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85" r:id="rId3"/>
    <p:sldId id="257" r:id="rId4"/>
    <p:sldId id="260" r:id="rId5"/>
    <p:sldId id="261" r:id="rId6"/>
    <p:sldId id="262" r:id="rId7"/>
    <p:sldId id="264" r:id="rId8"/>
    <p:sldId id="263" r:id="rId9"/>
    <p:sldId id="282" r:id="rId10"/>
    <p:sldId id="265" r:id="rId11"/>
    <p:sldId id="266" r:id="rId12"/>
    <p:sldId id="267" r:id="rId13"/>
    <p:sldId id="268" r:id="rId14"/>
    <p:sldId id="269" r:id="rId15"/>
    <p:sldId id="283" r:id="rId16"/>
    <p:sldId id="270" r:id="rId17"/>
    <p:sldId id="271" r:id="rId18"/>
    <p:sldId id="272" r:id="rId19"/>
    <p:sldId id="273" r:id="rId20"/>
    <p:sldId id="274" r:id="rId21"/>
    <p:sldId id="275" r:id="rId22"/>
    <p:sldId id="284" r:id="rId23"/>
    <p:sldId id="276" r:id="rId24"/>
    <p:sldId id="277" r:id="rId25"/>
    <p:sldId id="278" r:id="rId26"/>
    <p:sldId id="279" r:id="rId27"/>
    <p:sldId id="280" r:id="rId28"/>
    <p:sldId id="281" r:id="rId29"/>
    <p:sldId id="286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67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791" autoAdjust="0"/>
  </p:normalViewPr>
  <p:slideViewPr>
    <p:cSldViewPr snapToGrid="0">
      <p:cViewPr varScale="1">
        <p:scale>
          <a:sx n="109" d="100"/>
          <a:sy n="109" d="100"/>
        </p:scale>
        <p:origin x="-59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168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618F25-2563-4FD0-8B17-69ECA214F6E2}" type="datetimeFigureOut">
              <a:rPr lang="zh-CN" altLang="en-US" smtClean="0"/>
              <a:t>2017/7/13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B446DF-29A3-4D75-8C8C-090C7DD60C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B446DF-29A3-4D75-8C8C-090C7DD60C0C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亮亮图文旗舰店</a:t>
            </a:r>
            <a:r>
              <a:rPr lang="en-US" altLang="zh-CN" smtClean="0"/>
              <a:t>https://liangliangtuwen.tmall.com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B446DF-29A3-4D75-8C8C-090C7DD60C0C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3D05-98EC-485C-8F72-CF700CE49C58}" type="datetimeFigureOut">
              <a:rPr lang="zh-CN" altLang="en-US" smtClean="0"/>
              <a:pPr/>
              <a:t>2017/7/13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2E6A-9755-4B79-84A0-3F6C29623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3303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3D05-98EC-485C-8F72-CF700CE49C58}" type="datetimeFigureOut">
              <a:rPr lang="zh-CN" altLang="en-US" smtClean="0"/>
              <a:pPr/>
              <a:t>2017/7/13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2E6A-9755-4B79-84A0-3F6C29623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97185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3D05-98EC-485C-8F72-CF700CE49C58}" type="datetimeFigureOut">
              <a:rPr lang="zh-CN" altLang="en-US" smtClean="0"/>
              <a:pPr/>
              <a:t>2017/7/13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2E6A-9755-4B79-84A0-3F6C29623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47200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3D05-98EC-485C-8F72-CF700CE49C58}" type="datetimeFigureOut">
              <a:rPr lang="zh-CN" altLang="en-US" smtClean="0"/>
              <a:pPr/>
              <a:t>2017/7/13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2E6A-9755-4B79-84A0-3F6C29623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1789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3D05-98EC-485C-8F72-CF700CE49C58}" type="datetimeFigureOut">
              <a:rPr lang="zh-CN" altLang="en-US" smtClean="0"/>
              <a:pPr/>
              <a:t>2017/7/13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2E6A-9755-4B79-84A0-3F6C29623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2087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3D05-98EC-485C-8F72-CF700CE49C58}" type="datetimeFigureOut">
              <a:rPr lang="zh-CN" altLang="en-US" smtClean="0"/>
              <a:pPr/>
              <a:t>2017/7/13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2E6A-9755-4B79-84A0-3F6C29623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47747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3D05-98EC-485C-8F72-CF700CE49C58}" type="datetimeFigureOut">
              <a:rPr lang="zh-CN" altLang="en-US" smtClean="0"/>
              <a:pPr/>
              <a:t>2017/7/13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2E6A-9755-4B79-84A0-3F6C29623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6063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3D05-98EC-485C-8F72-CF700CE49C58}" type="datetimeFigureOut">
              <a:rPr lang="zh-CN" altLang="en-US" smtClean="0"/>
              <a:pPr/>
              <a:t>2017/7/13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2E6A-9755-4B79-84A0-3F6C29623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0522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3D05-98EC-485C-8F72-CF700CE49C58}" type="datetimeFigureOut">
              <a:rPr lang="zh-CN" altLang="en-US" smtClean="0"/>
              <a:pPr/>
              <a:t>2017/7/13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2E6A-9755-4B79-84A0-3F6C29623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4130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3D05-98EC-485C-8F72-CF700CE49C58}" type="datetimeFigureOut">
              <a:rPr lang="zh-CN" altLang="en-US" smtClean="0"/>
              <a:pPr/>
              <a:t>2017/7/13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2E6A-9755-4B79-84A0-3F6C29623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498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3D05-98EC-485C-8F72-CF700CE49C58}" type="datetimeFigureOut">
              <a:rPr lang="zh-CN" altLang="en-US" smtClean="0"/>
              <a:pPr/>
              <a:t>2017/7/13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2E6A-9755-4B79-84A0-3F6C29623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02750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23D05-98EC-485C-8F72-CF700CE49C58}" type="datetimeFigureOut">
              <a:rPr lang="zh-CN" altLang="en-US" smtClean="0"/>
              <a:pPr/>
              <a:t>2017/7/13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52E6A-9755-4B79-84A0-3F6C29623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6736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3931580" y="3867669"/>
            <a:ext cx="5233653" cy="2900044"/>
            <a:chOff x="4788" y="2136"/>
            <a:chExt cx="2005" cy="1111"/>
          </a:xfrm>
          <a:solidFill>
            <a:srgbClr val="4A67AA"/>
          </a:solidFill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5096" y="2310"/>
              <a:ext cx="263" cy="766"/>
            </a:xfrm>
            <a:custGeom>
              <a:avLst/>
              <a:gdLst>
                <a:gd name="T0" fmla="*/ 5 w 111"/>
                <a:gd name="T1" fmla="*/ 108 h 322"/>
                <a:gd name="T2" fmla="*/ 6 w 111"/>
                <a:gd name="T3" fmla="*/ 203 h 322"/>
                <a:gd name="T4" fmla="*/ 12 w 111"/>
                <a:gd name="T5" fmla="*/ 313 h 322"/>
                <a:gd name="T6" fmla="*/ 15 w 111"/>
                <a:gd name="T7" fmla="*/ 320 h 322"/>
                <a:gd name="T8" fmla="*/ 19 w 111"/>
                <a:gd name="T9" fmla="*/ 316 h 322"/>
                <a:gd name="T10" fmla="*/ 24 w 111"/>
                <a:gd name="T11" fmla="*/ 196 h 322"/>
                <a:gd name="T12" fmla="*/ 21 w 111"/>
                <a:gd name="T13" fmla="*/ 102 h 322"/>
                <a:gd name="T14" fmla="*/ 45 w 111"/>
                <a:gd name="T15" fmla="*/ 319 h 322"/>
                <a:gd name="T16" fmla="*/ 47 w 111"/>
                <a:gd name="T17" fmla="*/ 294 h 322"/>
                <a:gd name="T18" fmla="*/ 58 w 111"/>
                <a:gd name="T19" fmla="*/ 166 h 322"/>
                <a:gd name="T20" fmla="*/ 65 w 111"/>
                <a:gd name="T21" fmla="*/ 257 h 322"/>
                <a:gd name="T22" fmla="*/ 70 w 111"/>
                <a:gd name="T23" fmla="*/ 320 h 322"/>
                <a:gd name="T24" fmla="*/ 76 w 111"/>
                <a:gd name="T25" fmla="*/ 319 h 322"/>
                <a:gd name="T26" fmla="*/ 77 w 111"/>
                <a:gd name="T27" fmla="*/ 181 h 322"/>
                <a:gd name="T28" fmla="*/ 81 w 111"/>
                <a:gd name="T29" fmla="*/ 49 h 322"/>
                <a:gd name="T30" fmla="*/ 81 w 111"/>
                <a:gd name="T31" fmla="*/ 48 h 322"/>
                <a:gd name="T32" fmla="*/ 85 w 111"/>
                <a:gd name="T33" fmla="*/ 40 h 322"/>
                <a:gd name="T34" fmla="*/ 87 w 111"/>
                <a:gd name="T35" fmla="*/ 211 h 322"/>
                <a:gd name="T36" fmla="*/ 108 w 111"/>
                <a:gd name="T37" fmla="*/ 319 h 322"/>
                <a:gd name="T38" fmla="*/ 111 w 111"/>
                <a:gd name="T39" fmla="*/ 270 h 322"/>
                <a:gd name="T40" fmla="*/ 109 w 111"/>
                <a:gd name="T41" fmla="*/ 130 h 322"/>
                <a:gd name="T42" fmla="*/ 110 w 111"/>
                <a:gd name="T43" fmla="*/ 12 h 322"/>
                <a:gd name="T44" fmla="*/ 107 w 111"/>
                <a:gd name="T45" fmla="*/ 0 h 322"/>
                <a:gd name="T46" fmla="*/ 104 w 111"/>
                <a:gd name="T47" fmla="*/ 12 h 322"/>
                <a:gd name="T48" fmla="*/ 103 w 111"/>
                <a:gd name="T49" fmla="*/ 130 h 322"/>
                <a:gd name="T50" fmla="*/ 104 w 111"/>
                <a:gd name="T51" fmla="*/ 270 h 322"/>
                <a:gd name="T52" fmla="*/ 98 w 111"/>
                <a:gd name="T53" fmla="*/ 285 h 322"/>
                <a:gd name="T54" fmla="*/ 91 w 111"/>
                <a:gd name="T55" fmla="*/ 45 h 322"/>
                <a:gd name="T56" fmla="*/ 90 w 111"/>
                <a:gd name="T57" fmla="*/ 26 h 322"/>
                <a:gd name="T58" fmla="*/ 79 w 111"/>
                <a:gd name="T59" fmla="*/ 39 h 322"/>
                <a:gd name="T60" fmla="*/ 70 w 111"/>
                <a:gd name="T61" fmla="*/ 131 h 322"/>
                <a:gd name="T62" fmla="*/ 71 w 111"/>
                <a:gd name="T63" fmla="*/ 248 h 322"/>
                <a:gd name="T64" fmla="*/ 71 w 111"/>
                <a:gd name="T65" fmla="*/ 257 h 322"/>
                <a:gd name="T66" fmla="*/ 64 w 111"/>
                <a:gd name="T67" fmla="*/ 166 h 322"/>
                <a:gd name="T68" fmla="*/ 53 w 111"/>
                <a:gd name="T69" fmla="*/ 68 h 322"/>
                <a:gd name="T70" fmla="*/ 51 w 111"/>
                <a:gd name="T71" fmla="*/ 70 h 322"/>
                <a:gd name="T72" fmla="*/ 41 w 111"/>
                <a:gd name="T73" fmla="*/ 294 h 322"/>
                <a:gd name="T74" fmla="*/ 34 w 111"/>
                <a:gd name="T75" fmla="*/ 193 h 322"/>
                <a:gd name="T76" fmla="*/ 22 w 111"/>
                <a:gd name="T77" fmla="*/ 91 h 322"/>
                <a:gd name="T78" fmla="*/ 17 w 111"/>
                <a:gd name="T79" fmla="*/ 171 h 322"/>
                <a:gd name="T80" fmla="*/ 15 w 111"/>
                <a:gd name="T81" fmla="*/ 259 h 322"/>
                <a:gd name="T82" fmla="*/ 7 w 111"/>
                <a:gd name="T83" fmla="*/ 11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" h="322">
                  <a:moveTo>
                    <a:pt x="7" y="112"/>
                  </a:moveTo>
                  <a:cubicBezTo>
                    <a:pt x="8" y="111"/>
                    <a:pt x="7" y="109"/>
                    <a:pt x="5" y="108"/>
                  </a:cubicBezTo>
                  <a:cubicBezTo>
                    <a:pt x="3" y="108"/>
                    <a:pt x="2" y="109"/>
                    <a:pt x="1" y="110"/>
                  </a:cubicBezTo>
                  <a:cubicBezTo>
                    <a:pt x="0" y="114"/>
                    <a:pt x="3" y="157"/>
                    <a:pt x="6" y="203"/>
                  </a:cubicBezTo>
                  <a:cubicBezTo>
                    <a:pt x="8" y="247"/>
                    <a:pt x="12" y="294"/>
                    <a:pt x="12" y="312"/>
                  </a:cubicBezTo>
                  <a:cubicBezTo>
                    <a:pt x="12" y="312"/>
                    <a:pt x="12" y="312"/>
                    <a:pt x="12" y="313"/>
                  </a:cubicBezTo>
                  <a:cubicBezTo>
                    <a:pt x="11" y="315"/>
                    <a:pt x="11" y="318"/>
                    <a:pt x="15" y="320"/>
                  </a:cubicBezTo>
                  <a:cubicBezTo>
                    <a:pt x="15" y="320"/>
                    <a:pt x="15" y="320"/>
                    <a:pt x="15" y="320"/>
                  </a:cubicBezTo>
                  <a:cubicBezTo>
                    <a:pt x="16" y="320"/>
                    <a:pt x="18" y="319"/>
                    <a:pt x="19" y="318"/>
                  </a:cubicBezTo>
                  <a:cubicBezTo>
                    <a:pt x="19" y="317"/>
                    <a:pt x="19" y="317"/>
                    <a:pt x="19" y="316"/>
                  </a:cubicBezTo>
                  <a:cubicBezTo>
                    <a:pt x="19" y="315"/>
                    <a:pt x="19" y="311"/>
                    <a:pt x="20" y="303"/>
                  </a:cubicBezTo>
                  <a:cubicBezTo>
                    <a:pt x="21" y="273"/>
                    <a:pt x="24" y="206"/>
                    <a:pt x="24" y="196"/>
                  </a:cubicBezTo>
                  <a:cubicBezTo>
                    <a:pt x="24" y="191"/>
                    <a:pt x="24" y="182"/>
                    <a:pt x="23" y="171"/>
                  </a:cubicBezTo>
                  <a:cubicBezTo>
                    <a:pt x="21" y="147"/>
                    <a:pt x="19" y="115"/>
                    <a:pt x="21" y="102"/>
                  </a:cubicBezTo>
                  <a:cubicBezTo>
                    <a:pt x="23" y="115"/>
                    <a:pt x="25" y="153"/>
                    <a:pt x="27" y="193"/>
                  </a:cubicBezTo>
                  <a:cubicBezTo>
                    <a:pt x="31" y="254"/>
                    <a:pt x="35" y="319"/>
                    <a:pt x="45" y="319"/>
                  </a:cubicBezTo>
                  <a:cubicBezTo>
                    <a:pt x="45" y="319"/>
                    <a:pt x="48" y="318"/>
                    <a:pt x="48" y="316"/>
                  </a:cubicBezTo>
                  <a:cubicBezTo>
                    <a:pt x="48" y="308"/>
                    <a:pt x="48" y="301"/>
                    <a:pt x="47" y="294"/>
                  </a:cubicBezTo>
                  <a:cubicBezTo>
                    <a:pt x="47" y="242"/>
                    <a:pt x="45" y="121"/>
                    <a:pt x="50" y="83"/>
                  </a:cubicBezTo>
                  <a:cubicBezTo>
                    <a:pt x="53" y="101"/>
                    <a:pt x="55" y="133"/>
                    <a:pt x="58" y="166"/>
                  </a:cubicBezTo>
                  <a:cubicBezTo>
                    <a:pt x="60" y="189"/>
                    <a:pt x="61" y="213"/>
                    <a:pt x="64" y="234"/>
                  </a:cubicBezTo>
                  <a:cubicBezTo>
                    <a:pt x="64" y="238"/>
                    <a:pt x="64" y="247"/>
                    <a:pt x="65" y="257"/>
                  </a:cubicBezTo>
                  <a:cubicBezTo>
                    <a:pt x="66" y="281"/>
                    <a:pt x="67" y="314"/>
                    <a:pt x="70" y="320"/>
                  </a:cubicBezTo>
                  <a:cubicBezTo>
                    <a:pt x="70" y="320"/>
                    <a:pt x="70" y="320"/>
                    <a:pt x="70" y="320"/>
                  </a:cubicBezTo>
                  <a:cubicBezTo>
                    <a:pt x="71" y="322"/>
                    <a:pt x="73" y="322"/>
                    <a:pt x="74" y="321"/>
                  </a:cubicBezTo>
                  <a:cubicBezTo>
                    <a:pt x="75" y="321"/>
                    <a:pt x="76" y="320"/>
                    <a:pt x="76" y="319"/>
                  </a:cubicBezTo>
                  <a:cubicBezTo>
                    <a:pt x="78" y="303"/>
                    <a:pt x="78" y="276"/>
                    <a:pt x="77" y="247"/>
                  </a:cubicBezTo>
                  <a:cubicBezTo>
                    <a:pt x="77" y="224"/>
                    <a:pt x="76" y="199"/>
                    <a:pt x="77" y="181"/>
                  </a:cubicBezTo>
                  <a:cubicBezTo>
                    <a:pt x="78" y="164"/>
                    <a:pt x="77" y="147"/>
                    <a:pt x="76" y="130"/>
                  </a:cubicBezTo>
                  <a:cubicBezTo>
                    <a:pt x="74" y="103"/>
                    <a:pt x="73" y="76"/>
                    <a:pt x="81" y="49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49"/>
                    <a:pt x="81" y="49"/>
                    <a:pt x="81" y="48"/>
                  </a:cubicBezTo>
                  <a:cubicBezTo>
                    <a:pt x="81" y="48"/>
                    <a:pt x="83" y="45"/>
                    <a:pt x="84" y="41"/>
                  </a:cubicBezTo>
                  <a:cubicBezTo>
                    <a:pt x="85" y="41"/>
                    <a:pt x="85" y="41"/>
                    <a:pt x="85" y="40"/>
                  </a:cubicBezTo>
                  <a:cubicBezTo>
                    <a:pt x="85" y="42"/>
                    <a:pt x="85" y="43"/>
                    <a:pt x="85" y="45"/>
                  </a:cubicBezTo>
                  <a:cubicBezTo>
                    <a:pt x="85" y="77"/>
                    <a:pt x="85" y="149"/>
                    <a:pt x="87" y="211"/>
                  </a:cubicBezTo>
                  <a:cubicBezTo>
                    <a:pt x="88" y="240"/>
                    <a:pt x="90" y="267"/>
                    <a:pt x="92" y="286"/>
                  </a:cubicBezTo>
                  <a:cubicBezTo>
                    <a:pt x="95" y="307"/>
                    <a:pt x="100" y="320"/>
                    <a:pt x="108" y="319"/>
                  </a:cubicBezTo>
                  <a:cubicBezTo>
                    <a:pt x="108" y="320"/>
                    <a:pt x="111" y="319"/>
                    <a:pt x="111" y="316"/>
                  </a:cubicBezTo>
                  <a:cubicBezTo>
                    <a:pt x="111" y="299"/>
                    <a:pt x="111" y="285"/>
                    <a:pt x="111" y="270"/>
                  </a:cubicBezTo>
                  <a:cubicBezTo>
                    <a:pt x="111" y="234"/>
                    <a:pt x="111" y="197"/>
                    <a:pt x="111" y="163"/>
                  </a:cubicBezTo>
                  <a:cubicBezTo>
                    <a:pt x="110" y="155"/>
                    <a:pt x="110" y="143"/>
                    <a:pt x="109" y="130"/>
                  </a:cubicBezTo>
                  <a:cubicBezTo>
                    <a:pt x="107" y="91"/>
                    <a:pt x="105" y="38"/>
                    <a:pt x="109" y="19"/>
                  </a:cubicBezTo>
                  <a:cubicBezTo>
                    <a:pt x="109" y="17"/>
                    <a:pt x="110" y="15"/>
                    <a:pt x="110" y="12"/>
                  </a:cubicBezTo>
                  <a:cubicBezTo>
                    <a:pt x="110" y="8"/>
                    <a:pt x="110" y="5"/>
                    <a:pt x="110" y="3"/>
                  </a:cubicBezTo>
                  <a:cubicBezTo>
                    <a:pt x="110" y="2"/>
                    <a:pt x="109" y="0"/>
                    <a:pt x="107" y="0"/>
                  </a:cubicBezTo>
                  <a:cubicBezTo>
                    <a:pt x="106" y="0"/>
                    <a:pt x="104" y="2"/>
                    <a:pt x="104" y="3"/>
                  </a:cubicBezTo>
                  <a:cubicBezTo>
                    <a:pt x="104" y="5"/>
                    <a:pt x="104" y="8"/>
                    <a:pt x="104" y="12"/>
                  </a:cubicBezTo>
                  <a:cubicBezTo>
                    <a:pt x="103" y="14"/>
                    <a:pt x="103" y="16"/>
                    <a:pt x="103" y="17"/>
                  </a:cubicBezTo>
                  <a:cubicBezTo>
                    <a:pt x="99" y="38"/>
                    <a:pt x="101" y="91"/>
                    <a:pt x="103" y="130"/>
                  </a:cubicBezTo>
                  <a:cubicBezTo>
                    <a:pt x="104" y="144"/>
                    <a:pt x="104" y="156"/>
                    <a:pt x="104" y="164"/>
                  </a:cubicBezTo>
                  <a:cubicBezTo>
                    <a:pt x="105" y="197"/>
                    <a:pt x="105" y="234"/>
                    <a:pt x="104" y="270"/>
                  </a:cubicBezTo>
                  <a:cubicBezTo>
                    <a:pt x="104" y="285"/>
                    <a:pt x="104" y="299"/>
                    <a:pt x="104" y="311"/>
                  </a:cubicBezTo>
                  <a:cubicBezTo>
                    <a:pt x="102" y="307"/>
                    <a:pt x="100" y="298"/>
                    <a:pt x="98" y="285"/>
                  </a:cubicBezTo>
                  <a:cubicBezTo>
                    <a:pt x="96" y="266"/>
                    <a:pt x="95" y="239"/>
                    <a:pt x="93" y="210"/>
                  </a:cubicBezTo>
                  <a:cubicBezTo>
                    <a:pt x="91" y="149"/>
                    <a:pt x="91" y="77"/>
                    <a:pt x="91" y="45"/>
                  </a:cubicBezTo>
                  <a:cubicBezTo>
                    <a:pt x="91" y="38"/>
                    <a:pt x="91" y="33"/>
                    <a:pt x="91" y="29"/>
                  </a:cubicBezTo>
                  <a:cubicBezTo>
                    <a:pt x="91" y="28"/>
                    <a:pt x="91" y="27"/>
                    <a:pt x="90" y="26"/>
                  </a:cubicBezTo>
                  <a:cubicBezTo>
                    <a:pt x="89" y="25"/>
                    <a:pt x="87" y="25"/>
                    <a:pt x="86" y="26"/>
                  </a:cubicBezTo>
                  <a:cubicBezTo>
                    <a:pt x="85" y="28"/>
                    <a:pt x="79" y="38"/>
                    <a:pt x="79" y="39"/>
                  </a:cubicBezTo>
                  <a:cubicBezTo>
                    <a:pt x="77" y="42"/>
                    <a:pt x="75" y="46"/>
                    <a:pt x="75" y="48"/>
                  </a:cubicBezTo>
                  <a:cubicBezTo>
                    <a:pt x="66" y="75"/>
                    <a:pt x="68" y="103"/>
                    <a:pt x="70" y="131"/>
                  </a:cubicBezTo>
                  <a:cubicBezTo>
                    <a:pt x="71" y="147"/>
                    <a:pt x="72" y="164"/>
                    <a:pt x="71" y="180"/>
                  </a:cubicBezTo>
                  <a:cubicBezTo>
                    <a:pt x="70" y="199"/>
                    <a:pt x="70" y="223"/>
                    <a:pt x="71" y="248"/>
                  </a:cubicBezTo>
                  <a:cubicBezTo>
                    <a:pt x="71" y="252"/>
                    <a:pt x="71" y="256"/>
                    <a:pt x="71" y="259"/>
                  </a:cubicBezTo>
                  <a:cubicBezTo>
                    <a:pt x="71" y="257"/>
                    <a:pt x="71" y="257"/>
                    <a:pt x="71" y="257"/>
                  </a:cubicBezTo>
                  <a:cubicBezTo>
                    <a:pt x="71" y="246"/>
                    <a:pt x="70" y="238"/>
                    <a:pt x="70" y="234"/>
                  </a:cubicBezTo>
                  <a:cubicBezTo>
                    <a:pt x="68" y="213"/>
                    <a:pt x="66" y="189"/>
                    <a:pt x="64" y="166"/>
                  </a:cubicBezTo>
                  <a:cubicBezTo>
                    <a:pt x="61" y="122"/>
                    <a:pt x="58" y="80"/>
                    <a:pt x="54" y="69"/>
                  </a:cubicBezTo>
                  <a:cubicBezTo>
                    <a:pt x="54" y="69"/>
                    <a:pt x="53" y="68"/>
                    <a:pt x="53" y="68"/>
                  </a:cubicBezTo>
                  <a:cubicBezTo>
                    <a:pt x="51" y="67"/>
                    <a:pt x="49" y="67"/>
                    <a:pt x="48" y="68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39" y="79"/>
                    <a:pt x="41" y="233"/>
                    <a:pt x="41" y="294"/>
                  </a:cubicBezTo>
                  <a:cubicBezTo>
                    <a:pt x="41" y="300"/>
                    <a:pt x="41" y="300"/>
                    <a:pt x="41" y="300"/>
                  </a:cubicBezTo>
                  <a:cubicBezTo>
                    <a:pt x="39" y="279"/>
                    <a:pt x="36" y="235"/>
                    <a:pt x="34" y="193"/>
                  </a:cubicBezTo>
                  <a:cubicBezTo>
                    <a:pt x="31" y="147"/>
                    <a:pt x="29" y="104"/>
                    <a:pt x="24" y="93"/>
                  </a:cubicBezTo>
                  <a:cubicBezTo>
                    <a:pt x="23" y="92"/>
                    <a:pt x="23" y="91"/>
                    <a:pt x="22" y="91"/>
                  </a:cubicBezTo>
                  <a:cubicBezTo>
                    <a:pt x="21" y="90"/>
                    <a:pt x="19" y="90"/>
                    <a:pt x="18" y="91"/>
                  </a:cubicBezTo>
                  <a:cubicBezTo>
                    <a:pt x="13" y="94"/>
                    <a:pt x="16" y="162"/>
                    <a:pt x="17" y="171"/>
                  </a:cubicBezTo>
                  <a:cubicBezTo>
                    <a:pt x="17" y="182"/>
                    <a:pt x="18" y="191"/>
                    <a:pt x="18" y="196"/>
                  </a:cubicBezTo>
                  <a:cubicBezTo>
                    <a:pt x="18" y="202"/>
                    <a:pt x="17" y="231"/>
                    <a:pt x="15" y="259"/>
                  </a:cubicBezTo>
                  <a:cubicBezTo>
                    <a:pt x="14" y="241"/>
                    <a:pt x="13" y="222"/>
                    <a:pt x="12" y="203"/>
                  </a:cubicBezTo>
                  <a:cubicBezTo>
                    <a:pt x="9" y="157"/>
                    <a:pt x="6" y="115"/>
                    <a:pt x="7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5575" y="2136"/>
              <a:ext cx="263" cy="933"/>
            </a:xfrm>
            <a:custGeom>
              <a:avLst/>
              <a:gdLst>
                <a:gd name="T0" fmla="*/ 9 w 111"/>
                <a:gd name="T1" fmla="*/ 76 h 392"/>
                <a:gd name="T2" fmla="*/ 2 w 111"/>
                <a:gd name="T3" fmla="*/ 135 h 392"/>
                <a:gd name="T4" fmla="*/ 2 w 111"/>
                <a:gd name="T5" fmla="*/ 144 h 392"/>
                <a:gd name="T6" fmla="*/ 8 w 111"/>
                <a:gd name="T7" fmla="*/ 145 h 392"/>
                <a:gd name="T8" fmla="*/ 23 w 111"/>
                <a:gd name="T9" fmla="*/ 86 h 392"/>
                <a:gd name="T10" fmla="*/ 24 w 111"/>
                <a:gd name="T11" fmla="*/ 152 h 392"/>
                <a:gd name="T12" fmla="*/ 30 w 111"/>
                <a:gd name="T13" fmla="*/ 151 h 392"/>
                <a:gd name="T14" fmla="*/ 50 w 111"/>
                <a:gd name="T15" fmla="*/ 69 h 392"/>
                <a:gd name="T16" fmla="*/ 55 w 111"/>
                <a:gd name="T17" fmla="*/ 170 h 392"/>
                <a:gd name="T18" fmla="*/ 60 w 111"/>
                <a:gd name="T19" fmla="*/ 169 h 392"/>
                <a:gd name="T20" fmla="*/ 79 w 111"/>
                <a:gd name="T21" fmla="*/ 58 h 392"/>
                <a:gd name="T22" fmla="*/ 74 w 111"/>
                <a:gd name="T23" fmla="*/ 158 h 392"/>
                <a:gd name="T24" fmla="*/ 68 w 111"/>
                <a:gd name="T25" fmla="*/ 286 h 392"/>
                <a:gd name="T26" fmla="*/ 67 w 111"/>
                <a:gd name="T27" fmla="*/ 382 h 392"/>
                <a:gd name="T28" fmla="*/ 78 w 111"/>
                <a:gd name="T29" fmla="*/ 387 h 392"/>
                <a:gd name="T30" fmla="*/ 88 w 111"/>
                <a:gd name="T31" fmla="*/ 208 h 392"/>
                <a:gd name="T32" fmla="*/ 92 w 111"/>
                <a:gd name="T33" fmla="*/ 68 h 392"/>
                <a:gd name="T34" fmla="*/ 105 w 111"/>
                <a:gd name="T35" fmla="*/ 12 h 392"/>
                <a:gd name="T36" fmla="*/ 100 w 111"/>
                <a:gd name="T37" fmla="*/ 115 h 392"/>
                <a:gd name="T38" fmla="*/ 94 w 111"/>
                <a:gd name="T39" fmla="*/ 276 h 392"/>
                <a:gd name="T40" fmla="*/ 97 w 111"/>
                <a:gd name="T41" fmla="*/ 390 h 392"/>
                <a:gd name="T42" fmla="*/ 100 w 111"/>
                <a:gd name="T43" fmla="*/ 276 h 392"/>
                <a:gd name="T44" fmla="*/ 106 w 111"/>
                <a:gd name="T45" fmla="*/ 116 h 392"/>
                <a:gd name="T46" fmla="*/ 111 w 111"/>
                <a:gd name="T47" fmla="*/ 2 h 392"/>
                <a:gd name="T48" fmla="*/ 107 w 111"/>
                <a:gd name="T49" fmla="*/ 0 h 392"/>
                <a:gd name="T50" fmla="*/ 101 w 111"/>
                <a:gd name="T51" fmla="*/ 6 h 392"/>
                <a:gd name="T52" fmla="*/ 93 w 111"/>
                <a:gd name="T53" fmla="*/ 28 h 392"/>
                <a:gd name="T54" fmla="*/ 85 w 111"/>
                <a:gd name="T55" fmla="*/ 130 h 392"/>
                <a:gd name="T56" fmla="*/ 80 w 111"/>
                <a:gd name="T57" fmla="*/ 264 h 392"/>
                <a:gd name="T58" fmla="*/ 73 w 111"/>
                <a:gd name="T59" fmla="*/ 384 h 392"/>
                <a:gd name="T60" fmla="*/ 71 w 111"/>
                <a:gd name="T61" fmla="*/ 365 h 392"/>
                <a:gd name="T62" fmla="*/ 78 w 111"/>
                <a:gd name="T63" fmla="*/ 223 h 392"/>
                <a:gd name="T64" fmla="*/ 84 w 111"/>
                <a:gd name="T65" fmla="*/ 95 h 392"/>
                <a:gd name="T66" fmla="*/ 87 w 111"/>
                <a:gd name="T67" fmla="*/ 19 h 392"/>
                <a:gd name="T68" fmla="*/ 80 w 111"/>
                <a:gd name="T69" fmla="*/ 20 h 392"/>
                <a:gd name="T70" fmla="*/ 78 w 111"/>
                <a:gd name="T71" fmla="*/ 42 h 392"/>
                <a:gd name="T72" fmla="*/ 58 w 111"/>
                <a:gd name="T73" fmla="*/ 147 h 392"/>
                <a:gd name="T74" fmla="*/ 56 w 111"/>
                <a:gd name="T75" fmla="*/ 47 h 392"/>
                <a:gd name="T76" fmla="*/ 50 w 111"/>
                <a:gd name="T77" fmla="*/ 45 h 392"/>
                <a:gd name="T78" fmla="*/ 28 w 111"/>
                <a:gd name="T79" fmla="*/ 141 h 392"/>
                <a:gd name="T80" fmla="*/ 28 w 111"/>
                <a:gd name="T81" fmla="*/ 61 h 392"/>
                <a:gd name="T82" fmla="*/ 22 w 111"/>
                <a:gd name="T83" fmla="*/ 61 h 392"/>
                <a:gd name="T84" fmla="*/ 8 w 111"/>
                <a:gd name="T85" fmla="*/ 118 h 392"/>
                <a:gd name="T86" fmla="*/ 11 w 111"/>
                <a:gd name="T87" fmla="*/ 8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1" h="392">
                  <a:moveTo>
                    <a:pt x="11" y="80"/>
                  </a:moveTo>
                  <a:cubicBezTo>
                    <a:pt x="11" y="78"/>
                    <a:pt x="10" y="76"/>
                    <a:pt x="9" y="76"/>
                  </a:cubicBezTo>
                  <a:cubicBezTo>
                    <a:pt x="7" y="75"/>
                    <a:pt x="5" y="76"/>
                    <a:pt x="5" y="78"/>
                  </a:cubicBezTo>
                  <a:cubicBezTo>
                    <a:pt x="0" y="94"/>
                    <a:pt x="1" y="121"/>
                    <a:pt x="2" y="135"/>
                  </a:cubicBezTo>
                  <a:cubicBezTo>
                    <a:pt x="2" y="140"/>
                    <a:pt x="2" y="143"/>
                    <a:pt x="2" y="144"/>
                  </a:cubicBezTo>
                  <a:cubicBezTo>
                    <a:pt x="2" y="144"/>
                    <a:pt x="2" y="144"/>
                    <a:pt x="2" y="144"/>
                  </a:cubicBezTo>
                  <a:cubicBezTo>
                    <a:pt x="2" y="145"/>
                    <a:pt x="3" y="147"/>
                    <a:pt x="5" y="147"/>
                  </a:cubicBezTo>
                  <a:cubicBezTo>
                    <a:pt x="6" y="147"/>
                    <a:pt x="8" y="146"/>
                    <a:pt x="8" y="145"/>
                  </a:cubicBezTo>
                  <a:cubicBezTo>
                    <a:pt x="9" y="142"/>
                    <a:pt x="12" y="132"/>
                    <a:pt x="15" y="120"/>
                  </a:cubicBezTo>
                  <a:cubicBezTo>
                    <a:pt x="17" y="109"/>
                    <a:pt x="20" y="97"/>
                    <a:pt x="23" y="86"/>
                  </a:cubicBezTo>
                  <a:cubicBezTo>
                    <a:pt x="23" y="88"/>
                    <a:pt x="22" y="90"/>
                    <a:pt x="22" y="92"/>
                  </a:cubicBezTo>
                  <a:cubicBezTo>
                    <a:pt x="21" y="113"/>
                    <a:pt x="20" y="139"/>
                    <a:pt x="24" y="152"/>
                  </a:cubicBezTo>
                  <a:cubicBezTo>
                    <a:pt x="24" y="152"/>
                    <a:pt x="26" y="155"/>
                    <a:pt x="28" y="154"/>
                  </a:cubicBezTo>
                  <a:cubicBezTo>
                    <a:pt x="30" y="154"/>
                    <a:pt x="30" y="153"/>
                    <a:pt x="30" y="151"/>
                  </a:cubicBezTo>
                  <a:cubicBezTo>
                    <a:pt x="34" y="144"/>
                    <a:pt x="38" y="124"/>
                    <a:pt x="42" y="103"/>
                  </a:cubicBezTo>
                  <a:cubicBezTo>
                    <a:pt x="45" y="91"/>
                    <a:pt x="47" y="79"/>
                    <a:pt x="50" y="69"/>
                  </a:cubicBezTo>
                  <a:cubicBezTo>
                    <a:pt x="50" y="87"/>
                    <a:pt x="50" y="113"/>
                    <a:pt x="51" y="134"/>
                  </a:cubicBezTo>
                  <a:cubicBezTo>
                    <a:pt x="52" y="153"/>
                    <a:pt x="53" y="168"/>
                    <a:pt x="55" y="170"/>
                  </a:cubicBezTo>
                  <a:cubicBezTo>
                    <a:pt x="56" y="171"/>
                    <a:pt x="58" y="172"/>
                    <a:pt x="60" y="170"/>
                  </a:cubicBezTo>
                  <a:cubicBezTo>
                    <a:pt x="60" y="170"/>
                    <a:pt x="60" y="170"/>
                    <a:pt x="60" y="169"/>
                  </a:cubicBezTo>
                  <a:cubicBezTo>
                    <a:pt x="62" y="166"/>
                    <a:pt x="64" y="153"/>
                    <a:pt x="66" y="136"/>
                  </a:cubicBezTo>
                  <a:cubicBezTo>
                    <a:pt x="69" y="112"/>
                    <a:pt x="74" y="80"/>
                    <a:pt x="79" y="58"/>
                  </a:cubicBezTo>
                  <a:cubicBezTo>
                    <a:pt x="79" y="70"/>
                    <a:pt x="78" y="82"/>
                    <a:pt x="77" y="94"/>
                  </a:cubicBezTo>
                  <a:cubicBezTo>
                    <a:pt x="76" y="116"/>
                    <a:pt x="75" y="138"/>
                    <a:pt x="74" y="158"/>
                  </a:cubicBezTo>
                  <a:cubicBezTo>
                    <a:pt x="74" y="182"/>
                    <a:pt x="73" y="202"/>
                    <a:pt x="72" y="222"/>
                  </a:cubicBezTo>
                  <a:cubicBezTo>
                    <a:pt x="71" y="242"/>
                    <a:pt x="70" y="262"/>
                    <a:pt x="68" y="286"/>
                  </a:cubicBezTo>
                  <a:cubicBezTo>
                    <a:pt x="68" y="286"/>
                    <a:pt x="64" y="335"/>
                    <a:pt x="65" y="365"/>
                  </a:cubicBezTo>
                  <a:cubicBezTo>
                    <a:pt x="65" y="372"/>
                    <a:pt x="66" y="378"/>
                    <a:pt x="67" y="382"/>
                  </a:cubicBezTo>
                  <a:cubicBezTo>
                    <a:pt x="68" y="389"/>
                    <a:pt x="71" y="392"/>
                    <a:pt x="75" y="390"/>
                  </a:cubicBezTo>
                  <a:cubicBezTo>
                    <a:pt x="76" y="390"/>
                    <a:pt x="77" y="389"/>
                    <a:pt x="78" y="387"/>
                  </a:cubicBezTo>
                  <a:cubicBezTo>
                    <a:pt x="81" y="383"/>
                    <a:pt x="84" y="316"/>
                    <a:pt x="86" y="264"/>
                  </a:cubicBezTo>
                  <a:cubicBezTo>
                    <a:pt x="87" y="237"/>
                    <a:pt x="88" y="215"/>
                    <a:pt x="88" y="208"/>
                  </a:cubicBezTo>
                  <a:cubicBezTo>
                    <a:pt x="90" y="185"/>
                    <a:pt x="91" y="158"/>
                    <a:pt x="91" y="131"/>
                  </a:cubicBezTo>
                  <a:cubicBezTo>
                    <a:pt x="91" y="110"/>
                    <a:pt x="91" y="89"/>
                    <a:pt x="92" y="68"/>
                  </a:cubicBezTo>
                  <a:cubicBezTo>
                    <a:pt x="93" y="44"/>
                    <a:pt x="96" y="38"/>
                    <a:pt x="99" y="30"/>
                  </a:cubicBezTo>
                  <a:cubicBezTo>
                    <a:pt x="100" y="26"/>
                    <a:pt x="102" y="21"/>
                    <a:pt x="105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4" y="30"/>
                    <a:pt x="101" y="76"/>
                    <a:pt x="100" y="115"/>
                  </a:cubicBezTo>
                  <a:cubicBezTo>
                    <a:pt x="98" y="144"/>
                    <a:pt x="97" y="169"/>
                    <a:pt x="97" y="176"/>
                  </a:cubicBezTo>
                  <a:cubicBezTo>
                    <a:pt x="95" y="209"/>
                    <a:pt x="94" y="242"/>
                    <a:pt x="94" y="276"/>
                  </a:cubicBezTo>
                  <a:cubicBezTo>
                    <a:pt x="93" y="311"/>
                    <a:pt x="93" y="347"/>
                    <a:pt x="94" y="387"/>
                  </a:cubicBezTo>
                  <a:cubicBezTo>
                    <a:pt x="94" y="389"/>
                    <a:pt x="95" y="390"/>
                    <a:pt x="97" y="390"/>
                  </a:cubicBezTo>
                  <a:cubicBezTo>
                    <a:pt x="99" y="390"/>
                    <a:pt x="100" y="389"/>
                    <a:pt x="100" y="387"/>
                  </a:cubicBezTo>
                  <a:cubicBezTo>
                    <a:pt x="100" y="347"/>
                    <a:pt x="100" y="311"/>
                    <a:pt x="100" y="276"/>
                  </a:cubicBezTo>
                  <a:cubicBezTo>
                    <a:pt x="100" y="242"/>
                    <a:pt x="101" y="210"/>
                    <a:pt x="103" y="176"/>
                  </a:cubicBezTo>
                  <a:cubicBezTo>
                    <a:pt x="103" y="169"/>
                    <a:pt x="104" y="144"/>
                    <a:pt x="106" y="116"/>
                  </a:cubicBezTo>
                  <a:cubicBezTo>
                    <a:pt x="108" y="70"/>
                    <a:pt x="111" y="16"/>
                    <a:pt x="111" y="4"/>
                  </a:cubicBezTo>
                  <a:cubicBezTo>
                    <a:pt x="111" y="4"/>
                    <a:pt x="111" y="3"/>
                    <a:pt x="111" y="2"/>
                  </a:cubicBezTo>
                  <a:cubicBezTo>
                    <a:pt x="111" y="1"/>
                    <a:pt x="109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4" y="1"/>
                    <a:pt x="103" y="3"/>
                    <a:pt x="102" y="5"/>
                  </a:cubicBezTo>
                  <a:cubicBezTo>
                    <a:pt x="102" y="5"/>
                    <a:pt x="102" y="6"/>
                    <a:pt x="101" y="6"/>
                  </a:cubicBezTo>
                  <a:cubicBezTo>
                    <a:pt x="100" y="7"/>
                    <a:pt x="99" y="8"/>
                    <a:pt x="99" y="9"/>
                  </a:cubicBezTo>
                  <a:cubicBezTo>
                    <a:pt x="99" y="10"/>
                    <a:pt x="94" y="26"/>
                    <a:pt x="93" y="28"/>
                  </a:cubicBezTo>
                  <a:cubicBezTo>
                    <a:pt x="90" y="37"/>
                    <a:pt x="87" y="43"/>
                    <a:pt x="86" y="68"/>
                  </a:cubicBezTo>
                  <a:cubicBezTo>
                    <a:pt x="85" y="88"/>
                    <a:pt x="85" y="109"/>
                    <a:pt x="85" y="130"/>
                  </a:cubicBezTo>
                  <a:cubicBezTo>
                    <a:pt x="84" y="157"/>
                    <a:pt x="84" y="184"/>
                    <a:pt x="82" y="208"/>
                  </a:cubicBezTo>
                  <a:cubicBezTo>
                    <a:pt x="81" y="214"/>
                    <a:pt x="81" y="237"/>
                    <a:pt x="80" y="264"/>
                  </a:cubicBezTo>
                  <a:cubicBezTo>
                    <a:pt x="78" y="315"/>
                    <a:pt x="75" y="381"/>
                    <a:pt x="73" y="383"/>
                  </a:cubicBezTo>
                  <a:cubicBezTo>
                    <a:pt x="73" y="384"/>
                    <a:pt x="73" y="384"/>
                    <a:pt x="73" y="384"/>
                  </a:cubicBezTo>
                  <a:cubicBezTo>
                    <a:pt x="72" y="385"/>
                    <a:pt x="73" y="383"/>
                    <a:pt x="73" y="381"/>
                  </a:cubicBezTo>
                  <a:cubicBezTo>
                    <a:pt x="72" y="377"/>
                    <a:pt x="71" y="372"/>
                    <a:pt x="71" y="365"/>
                  </a:cubicBezTo>
                  <a:cubicBezTo>
                    <a:pt x="70" y="335"/>
                    <a:pt x="74" y="287"/>
                    <a:pt x="74" y="287"/>
                  </a:cubicBezTo>
                  <a:cubicBezTo>
                    <a:pt x="76" y="263"/>
                    <a:pt x="77" y="243"/>
                    <a:pt x="78" y="223"/>
                  </a:cubicBezTo>
                  <a:cubicBezTo>
                    <a:pt x="79" y="203"/>
                    <a:pt x="80" y="182"/>
                    <a:pt x="80" y="158"/>
                  </a:cubicBezTo>
                  <a:cubicBezTo>
                    <a:pt x="81" y="138"/>
                    <a:pt x="82" y="116"/>
                    <a:pt x="84" y="95"/>
                  </a:cubicBezTo>
                  <a:cubicBezTo>
                    <a:pt x="85" y="68"/>
                    <a:pt x="87" y="42"/>
                    <a:pt x="87" y="20"/>
                  </a:cubicBezTo>
                  <a:cubicBezTo>
                    <a:pt x="87" y="20"/>
                    <a:pt x="87" y="19"/>
                    <a:pt x="87" y="19"/>
                  </a:cubicBezTo>
                  <a:cubicBezTo>
                    <a:pt x="86" y="14"/>
                    <a:pt x="81" y="14"/>
                    <a:pt x="80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3"/>
                    <a:pt x="80" y="27"/>
                    <a:pt x="80" y="31"/>
                  </a:cubicBezTo>
                  <a:cubicBezTo>
                    <a:pt x="80" y="35"/>
                    <a:pt x="79" y="39"/>
                    <a:pt x="78" y="42"/>
                  </a:cubicBezTo>
                  <a:cubicBezTo>
                    <a:pt x="70" y="63"/>
                    <a:pt x="64" y="105"/>
                    <a:pt x="60" y="135"/>
                  </a:cubicBezTo>
                  <a:cubicBezTo>
                    <a:pt x="59" y="139"/>
                    <a:pt x="59" y="143"/>
                    <a:pt x="58" y="147"/>
                  </a:cubicBezTo>
                  <a:cubicBezTo>
                    <a:pt x="58" y="143"/>
                    <a:pt x="58" y="139"/>
                    <a:pt x="58" y="134"/>
                  </a:cubicBezTo>
                  <a:cubicBezTo>
                    <a:pt x="56" y="101"/>
                    <a:pt x="56" y="54"/>
                    <a:pt x="56" y="47"/>
                  </a:cubicBezTo>
                  <a:cubicBezTo>
                    <a:pt x="56" y="46"/>
                    <a:pt x="55" y="45"/>
                    <a:pt x="54" y="44"/>
                  </a:cubicBezTo>
                  <a:cubicBezTo>
                    <a:pt x="52" y="43"/>
                    <a:pt x="51" y="44"/>
                    <a:pt x="50" y="45"/>
                  </a:cubicBezTo>
                  <a:cubicBezTo>
                    <a:pt x="44" y="58"/>
                    <a:pt x="39" y="88"/>
                    <a:pt x="36" y="102"/>
                  </a:cubicBezTo>
                  <a:cubicBezTo>
                    <a:pt x="33" y="118"/>
                    <a:pt x="30" y="133"/>
                    <a:pt x="28" y="141"/>
                  </a:cubicBezTo>
                  <a:cubicBezTo>
                    <a:pt x="27" y="128"/>
                    <a:pt x="28" y="109"/>
                    <a:pt x="29" y="93"/>
                  </a:cubicBezTo>
                  <a:cubicBezTo>
                    <a:pt x="29" y="78"/>
                    <a:pt x="30" y="66"/>
                    <a:pt x="28" y="61"/>
                  </a:cubicBezTo>
                  <a:cubicBezTo>
                    <a:pt x="28" y="60"/>
                    <a:pt x="27" y="59"/>
                    <a:pt x="26" y="59"/>
                  </a:cubicBezTo>
                  <a:cubicBezTo>
                    <a:pt x="24" y="58"/>
                    <a:pt x="23" y="59"/>
                    <a:pt x="22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2"/>
                    <a:pt x="14" y="94"/>
                    <a:pt x="8" y="11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7" y="108"/>
                    <a:pt x="7" y="91"/>
                    <a:pt x="1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5850" y="2151"/>
              <a:ext cx="369" cy="285"/>
            </a:xfrm>
            <a:custGeom>
              <a:avLst/>
              <a:gdLst>
                <a:gd name="T0" fmla="*/ 5 w 156"/>
                <a:gd name="T1" fmla="*/ 1 h 120"/>
                <a:gd name="T2" fmla="*/ 1 w 156"/>
                <a:gd name="T3" fmla="*/ 1 h 120"/>
                <a:gd name="T4" fmla="*/ 1 w 156"/>
                <a:gd name="T5" fmla="*/ 6 h 120"/>
                <a:gd name="T6" fmla="*/ 65 w 156"/>
                <a:gd name="T7" fmla="*/ 53 h 120"/>
                <a:gd name="T8" fmla="*/ 127 w 156"/>
                <a:gd name="T9" fmla="*/ 99 h 120"/>
                <a:gd name="T10" fmla="*/ 135 w 156"/>
                <a:gd name="T11" fmla="*/ 107 h 120"/>
                <a:gd name="T12" fmla="*/ 151 w 156"/>
                <a:gd name="T13" fmla="*/ 119 h 120"/>
                <a:gd name="T14" fmla="*/ 155 w 156"/>
                <a:gd name="T15" fmla="*/ 117 h 120"/>
                <a:gd name="T16" fmla="*/ 153 w 156"/>
                <a:gd name="T17" fmla="*/ 113 h 120"/>
                <a:gd name="T18" fmla="*/ 139 w 156"/>
                <a:gd name="T19" fmla="*/ 102 h 120"/>
                <a:gd name="T20" fmla="*/ 69 w 156"/>
                <a:gd name="T21" fmla="*/ 48 h 120"/>
                <a:gd name="T22" fmla="*/ 5 w 156"/>
                <a:gd name="T23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20">
                  <a:moveTo>
                    <a:pt x="5" y="1"/>
                  </a:moveTo>
                  <a:cubicBezTo>
                    <a:pt x="4" y="0"/>
                    <a:pt x="2" y="0"/>
                    <a:pt x="1" y="1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6" y="9"/>
                    <a:pt x="36" y="32"/>
                    <a:pt x="65" y="53"/>
                  </a:cubicBezTo>
                  <a:cubicBezTo>
                    <a:pt x="92" y="74"/>
                    <a:pt x="120" y="94"/>
                    <a:pt x="127" y="99"/>
                  </a:cubicBezTo>
                  <a:cubicBezTo>
                    <a:pt x="128" y="101"/>
                    <a:pt x="131" y="104"/>
                    <a:pt x="135" y="107"/>
                  </a:cubicBezTo>
                  <a:cubicBezTo>
                    <a:pt x="142" y="113"/>
                    <a:pt x="151" y="119"/>
                    <a:pt x="151" y="119"/>
                  </a:cubicBezTo>
                  <a:cubicBezTo>
                    <a:pt x="153" y="120"/>
                    <a:pt x="155" y="119"/>
                    <a:pt x="155" y="117"/>
                  </a:cubicBezTo>
                  <a:cubicBezTo>
                    <a:pt x="156" y="115"/>
                    <a:pt x="155" y="114"/>
                    <a:pt x="153" y="113"/>
                  </a:cubicBezTo>
                  <a:cubicBezTo>
                    <a:pt x="153" y="113"/>
                    <a:pt x="145" y="107"/>
                    <a:pt x="139" y="102"/>
                  </a:cubicBezTo>
                  <a:cubicBezTo>
                    <a:pt x="116" y="83"/>
                    <a:pt x="93" y="67"/>
                    <a:pt x="69" y="48"/>
                  </a:cubicBezTo>
                  <a:cubicBezTo>
                    <a:pt x="39" y="27"/>
                    <a:pt x="10" y="5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5807" y="2151"/>
              <a:ext cx="429" cy="271"/>
            </a:xfrm>
            <a:custGeom>
              <a:avLst/>
              <a:gdLst>
                <a:gd name="T0" fmla="*/ 7 w 181"/>
                <a:gd name="T1" fmla="*/ 3 h 114"/>
                <a:gd name="T2" fmla="*/ 3 w 181"/>
                <a:gd name="T3" fmla="*/ 0 h 114"/>
                <a:gd name="T4" fmla="*/ 1 w 181"/>
                <a:gd name="T5" fmla="*/ 4 h 114"/>
                <a:gd name="T6" fmla="*/ 10 w 181"/>
                <a:gd name="T7" fmla="*/ 13 h 114"/>
                <a:gd name="T8" fmla="*/ 30 w 181"/>
                <a:gd name="T9" fmla="*/ 28 h 114"/>
                <a:gd name="T10" fmla="*/ 101 w 181"/>
                <a:gd name="T11" fmla="*/ 72 h 114"/>
                <a:gd name="T12" fmla="*/ 175 w 181"/>
                <a:gd name="T13" fmla="*/ 113 h 114"/>
                <a:gd name="T14" fmla="*/ 180 w 181"/>
                <a:gd name="T15" fmla="*/ 112 h 114"/>
                <a:gd name="T16" fmla="*/ 178 w 181"/>
                <a:gd name="T17" fmla="*/ 107 h 114"/>
                <a:gd name="T18" fmla="*/ 105 w 181"/>
                <a:gd name="T19" fmla="*/ 66 h 114"/>
                <a:gd name="T20" fmla="*/ 33 w 181"/>
                <a:gd name="T21" fmla="*/ 23 h 114"/>
                <a:gd name="T22" fmla="*/ 14 w 181"/>
                <a:gd name="T23" fmla="*/ 8 h 114"/>
                <a:gd name="T24" fmla="*/ 7 w 181"/>
                <a:gd name="T2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14">
                  <a:moveTo>
                    <a:pt x="7" y="3"/>
                  </a:moveTo>
                  <a:cubicBezTo>
                    <a:pt x="7" y="1"/>
                    <a:pt x="5" y="0"/>
                    <a:pt x="3" y="0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" y="6"/>
                    <a:pt x="5" y="10"/>
                    <a:pt x="10" y="13"/>
                  </a:cubicBezTo>
                  <a:cubicBezTo>
                    <a:pt x="17" y="19"/>
                    <a:pt x="27" y="26"/>
                    <a:pt x="30" y="28"/>
                  </a:cubicBezTo>
                  <a:cubicBezTo>
                    <a:pt x="49" y="41"/>
                    <a:pt x="75" y="57"/>
                    <a:pt x="101" y="72"/>
                  </a:cubicBezTo>
                  <a:cubicBezTo>
                    <a:pt x="128" y="87"/>
                    <a:pt x="154" y="102"/>
                    <a:pt x="175" y="113"/>
                  </a:cubicBezTo>
                  <a:cubicBezTo>
                    <a:pt x="177" y="114"/>
                    <a:pt x="179" y="113"/>
                    <a:pt x="180" y="112"/>
                  </a:cubicBezTo>
                  <a:cubicBezTo>
                    <a:pt x="181" y="110"/>
                    <a:pt x="180" y="108"/>
                    <a:pt x="178" y="107"/>
                  </a:cubicBezTo>
                  <a:cubicBezTo>
                    <a:pt x="157" y="97"/>
                    <a:pt x="131" y="82"/>
                    <a:pt x="105" y="66"/>
                  </a:cubicBezTo>
                  <a:cubicBezTo>
                    <a:pt x="78" y="51"/>
                    <a:pt x="53" y="35"/>
                    <a:pt x="33" y="23"/>
                  </a:cubicBezTo>
                  <a:cubicBezTo>
                    <a:pt x="30" y="21"/>
                    <a:pt x="21" y="14"/>
                    <a:pt x="14" y="8"/>
                  </a:cubicBezTo>
                  <a:cubicBezTo>
                    <a:pt x="10" y="5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6167" y="2353"/>
              <a:ext cx="41" cy="697"/>
            </a:xfrm>
            <a:custGeom>
              <a:avLst/>
              <a:gdLst>
                <a:gd name="T0" fmla="*/ 17 w 17"/>
                <a:gd name="T1" fmla="*/ 3 h 293"/>
                <a:gd name="T2" fmla="*/ 14 w 17"/>
                <a:gd name="T3" fmla="*/ 0 h 293"/>
                <a:gd name="T4" fmla="*/ 10 w 17"/>
                <a:gd name="T5" fmla="*/ 3 h 293"/>
                <a:gd name="T6" fmla="*/ 3 w 17"/>
                <a:gd name="T7" fmla="*/ 143 h 293"/>
                <a:gd name="T8" fmla="*/ 2 w 17"/>
                <a:gd name="T9" fmla="*/ 263 h 293"/>
                <a:gd name="T10" fmla="*/ 2 w 17"/>
                <a:gd name="T11" fmla="*/ 293 h 293"/>
                <a:gd name="T12" fmla="*/ 2 w 17"/>
                <a:gd name="T13" fmla="*/ 293 h 293"/>
                <a:gd name="T14" fmla="*/ 8 w 17"/>
                <a:gd name="T15" fmla="*/ 293 h 293"/>
                <a:gd name="T16" fmla="*/ 8 w 17"/>
                <a:gd name="T17" fmla="*/ 293 h 293"/>
                <a:gd name="T18" fmla="*/ 8 w 17"/>
                <a:gd name="T19" fmla="*/ 262 h 293"/>
                <a:gd name="T20" fmla="*/ 9 w 17"/>
                <a:gd name="T21" fmla="*/ 143 h 293"/>
                <a:gd name="T22" fmla="*/ 17 w 17"/>
                <a:gd name="T23" fmla="*/ 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93">
                  <a:moveTo>
                    <a:pt x="17" y="3"/>
                  </a:moveTo>
                  <a:cubicBezTo>
                    <a:pt x="17" y="2"/>
                    <a:pt x="16" y="0"/>
                    <a:pt x="14" y="0"/>
                  </a:cubicBezTo>
                  <a:cubicBezTo>
                    <a:pt x="12" y="0"/>
                    <a:pt x="11" y="1"/>
                    <a:pt x="10" y="3"/>
                  </a:cubicBezTo>
                  <a:cubicBezTo>
                    <a:pt x="8" y="23"/>
                    <a:pt x="5" y="84"/>
                    <a:pt x="3" y="143"/>
                  </a:cubicBezTo>
                  <a:cubicBezTo>
                    <a:pt x="1" y="197"/>
                    <a:pt x="0" y="249"/>
                    <a:pt x="2" y="263"/>
                  </a:cubicBezTo>
                  <a:cubicBezTo>
                    <a:pt x="3" y="273"/>
                    <a:pt x="2" y="283"/>
                    <a:pt x="2" y="293"/>
                  </a:cubicBezTo>
                  <a:cubicBezTo>
                    <a:pt x="2" y="293"/>
                    <a:pt x="2" y="293"/>
                    <a:pt x="2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9" y="283"/>
                    <a:pt x="10" y="273"/>
                    <a:pt x="8" y="262"/>
                  </a:cubicBezTo>
                  <a:cubicBezTo>
                    <a:pt x="7" y="249"/>
                    <a:pt x="7" y="197"/>
                    <a:pt x="9" y="143"/>
                  </a:cubicBezTo>
                  <a:cubicBezTo>
                    <a:pt x="11" y="85"/>
                    <a:pt x="14" y="24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5286" y="2327"/>
              <a:ext cx="478" cy="249"/>
            </a:xfrm>
            <a:custGeom>
              <a:avLst/>
              <a:gdLst>
                <a:gd name="T0" fmla="*/ 5 w 202"/>
                <a:gd name="T1" fmla="*/ 1 h 105"/>
                <a:gd name="T2" fmla="*/ 1 w 202"/>
                <a:gd name="T3" fmla="*/ 2 h 105"/>
                <a:gd name="T4" fmla="*/ 1 w 202"/>
                <a:gd name="T5" fmla="*/ 7 h 105"/>
                <a:gd name="T6" fmla="*/ 34 w 202"/>
                <a:gd name="T7" fmla="*/ 26 h 105"/>
                <a:gd name="T8" fmla="*/ 72 w 202"/>
                <a:gd name="T9" fmla="*/ 42 h 105"/>
                <a:gd name="T10" fmla="*/ 74 w 202"/>
                <a:gd name="T11" fmla="*/ 43 h 105"/>
                <a:gd name="T12" fmla="*/ 154 w 202"/>
                <a:gd name="T13" fmla="*/ 77 h 105"/>
                <a:gd name="T14" fmla="*/ 166 w 202"/>
                <a:gd name="T15" fmla="*/ 83 h 105"/>
                <a:gd name="T16" fmla="*/ 186 w 202"/>
                <a:gd name="T17" fmla="*/ 95 h 105"/>
                <a:gd name="T18" fmla="*/ 196 w 202"/>
                <a:gd name="T19" fmla="*/ 102 h 105"/>
                <a:gd name="T20" fmla="*/ 200 w 202"/>
                <a:gd name="T21" fmla="*/ 104 h 105"/>
                <a:gd name="T22" fmla="*/ 201 w 202"/>
                <a:gd name="T23" fmla="*/ 99 h 105"/>
                <a:gd name="T24" fmla="*/ 190 w 202"/>
                <a:gd name="T25" fmla="*/ 90 h 105"/>
                <a:gd name="T26" fmla="*/ 169 w 202"/>
                <a:gd name="T27" fmla="*/ 77 h 105"/>
                <a:gd name="T28" fmla="*/ 157 w 202"/>
                <a:gd name="T29" fmla="*/ 71 h 105"/>
                <a:gd name="T30" fmla="*/ 76 w 202"/>
                <a:gd name="T31" fmla="*/ 37 h 105"/>
                <a:gd name="T32" fmla="*/ 74 w 202"/>
                <a:gd name="T33" fmla="*/ 36 h 105"/>
                <a:gd name="T34" fmla="*/ 37 w 202"/>
                <a:gd name="T35" fmla="*/ 21 h 105"/>
                <a:gd name="T36" fmla="*/ 5 w 202"/>
                <a:gd name="T37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2" h="105">
                  <a:moveTo>
                    <a:pt x="5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9" y="13"/>
                    <a:pt x="22" y="20"/>
                    <a:pt x="34" y="26"/>
                  </a:cubicBezTo>
                  <a:cubicBezTo>
                    <a:pt x="48" y="33"/>
                    <a:pt x="62" y="39"/>
                    <a:pt x="72" y="42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109" y="54"/>
                    <a:pt x="125" y="62"/>
                    <a:pt x="154" y="77"/>
                  </a:cubicBezTo>
                  <a:cubicBezTo>
                    <a:pt x="157" y="78"/>
                    <a:pt x="160" y="80"/>
                    <a:pt x="166" y="83"/>
                  </a:cubicBezTo>
                  <a:cubicBezTo>
                    <a:pt x="169" y="84"/>
                    <a:pt x="178" y="90"/>
                    <a:pt x="186" y="95"/>
                  </a:cubicBezTo>
                  <a:cubicBezTo>
                    <a:pt x="191" y="99"/>
                    <a:pt x="195" y="102"/>
                    <a:pt x="196" y="102"/>
                  </a:cubicBezTo>
                  <a:cubicBezTo>
                    <a:pt x="197" y="104"/>
                    <a:pt x="199" y="105"/>
                    <a:pt x="200" y="104"/>
                  </a:cubicBezTo>
                  <a:cubicBezTo>
                    <a:pt x="202" y="103"/>
                    <a:pt x="202" y="101"/>
                    <a:pt x="201" y="99"/>
                  </a:cubicBezTo>
                  <a:cubicBezTo>
                    <a:pt x="200" y="98"/>
                    <a:pt x="196" y="94"/>
                    <a:pt x="190" y="90"/>
                  </a:cubicBezTo>
                  <a:cubicBezTo>
                    <a:pt x="182" y="85"/>
                    <a:pt x="172" y="78"/>
                    <a:pt x="169" y="77"/>
                  </a:cubicBezTo>
                  <a:cubicBezTo>
                    <a:pt x="167" y="76"/>
                    <a:pt x="162" y="73"/>
                    <a:pt x="157" y="71"/>
                  </a:cubicBezTo>
                  <a:cubicBezTo>
                    <a:pt x="128" y="57"/>
                    <a:pt x="111" y="48"/>
                    <a:pt x="76" y="37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4" y="33"/>
                    <a:pt x="51" y="27"/>
                    <a:pt x="37" y="21"/>
                  </a:cubicBezTo>
                  <a:cubicBezTo>
                    <a:pt x="25" y="14"/>
                    <a:pt x="13" y="7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5314" y="2367"/>
              <a:ext cx="448" cy="205"/>
            </a:xfrm>
            <a:custGeom>
              <a:avLst/>
              <a:gdLst>
                <a:gd name="T0" fmla="*/ 5 w 189"/>
                <a:gd name="T1" fmla="*/ 1 h 86"/>
                <a:gd name="T2" fmla="*/ 1 w 189"/>
                <a:gd name="T3" fmla="*/ 2 h 86"/>
                <a:gd name="T4" fmla="*/ 2 w 189"/>
                <a:gd name="T5" fmla="*/ 6 h 86"/>
                <a:gd name="T6" fmla="*/ 110 w 189"/>
                <a:gd name="T7" fmla="*/ 54 h 86"/>
                <a:gd name="T8" fmla="*/ 185 w 189"/>
                <a:gd name="T9" fmla="*/ 86 h 86"/>
                <a:gd name="T10" fmla="*/ 189 w 189"/>
                <a:gd name="T11" fmla="*/ 83 h 86"/>
                <a:gd name="T12" fmla="*/ 186 w 189"/>
                <a:gd name="T13" fmla="*/ 80 h 86"/>
                <a:gd name="T14" fmla="*/ 112 w 189"/>
                <a:gd name="T15" fmla="*/ 48 h 86"/>
                <a:gd name="T16" fmla="*/ 5 w 189"/>
                <a:gd name="T17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86">
                  <a:moveTo>
                    <a:pt x="5" y="1"/>
                  </a:moveTo>
                  <a:cubicBezTo>
                    <a:pt x="3" y="0"/>
                    <a:pt x="2" y="0"/>
                    <a:pt x="1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7" y="9"/>
                    <a:pt x="61" y="33"/>
                    <a:pt x="110" y="54"/>
                  </a:cubicBezTo>
                  <a:cubicBezTo>
                    <a:pt x="148" y="71"/>
                    <a:pt x="182" y="86"/>
                    <a:pt x="185" y="86"/>
                  </a:cubicBezTo>
                  <a:cubicBezTo>
                    <a:pt x="187" y="86"/>
                    <a:pt x="189" y="85"/>
                    <a:pt x="189" y="83"/>
                  </a:cubicBezTo>
                  <a:cubicBezTo>
                    <a:pt x="189" y="81"/>
                    <a:pt x="188" y="80"/>
                    <a:pt x="186" y="80"/>
                  </a:cubicBezTo>
                  <a:cubicBezTo>
                    <a:pt x="184" y="79"/>
                    <a:pt x="150" y="65"/>
                    <a:pt x="112" y="48"/>
                  </a:cubicBezTo>
                  <a:cubicBezTo>
                    <a:pt x="64" y="28"/>
                    <a:pt x="10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4788" y="3035"/>
              <a:ext cx="2005" cy="212"/>
            </a:xfrm>
            <a:custGeom>
              <a:avLst/>
              <a:gdLst>
                <a:gd name="T0" fmla="*/ 587 w 846"/>
                <a:gd name="T1" fmla="*/ 3 h 89"/>
                <a:gd name="T2" fmla="*/ 584 w 846"/>
                <a:gd name="T3" fmla="*/ 6 h 89"/>
                <a:gd name="T4" fmla="*/ 587 w 846"/>
                <a:gd name="T5" fmla="*/ 10 h 89"/>
                <a:gd name="T6" fmla="*/ 840 w 846"/>
                <a:gd name="T7" fmla="*/ 21 h 89"/>
                <a:gd name="T8" fmla="*/ 838 w 846"/>
                <a:gd name="T9" fmla="*/ 24 h 89"/>
                <a:gd name="T10" fmla="*/ 820 w 846"/>
                <a:gd name="T11" fmla="*/ 26 h 89"/>
                <a:gd name="T12" fmla="*/ 784 w 846"/>
                <a:gd name="T13" fmla="*/ 29 h 89"/>
                <a:gd name="T14" fmla="*/ 661 w 846"/>
                <a:gd name="T15" fmla="*/ 25 h 89"/>
                <a:gd name="T16" fmla="*/ 552 w 846"/>
                <a:gd name="T17" fmla="*/ 20 h 89"/>
                <a:gd name="T18" fmla="*/ 538 w 846"/>
                <a:gd name="T19" fmla="*/ 20 h 89"/>
                <a:gd name="T20" fmla="*/ 421 w 846"/>
                <a:gd name="T21" fmla="*/ 20 h 89"/>
                <a:gd name="T22" fmla="*/ 29 w 846"/>
                <a:gd name="T23" fmla="*/ 35 h 89"/>
                <a:gd name="T24" fmla="*/ 4 w 846"/>
                <a:gd name="T25" fmla="*/ 43 h 89"/>
                <a:gd name="T26" fmla="*/ 1 w 846"/>
                <a:gd name="T27" fmla="*/ 49 h 89"/>
                <a:gd name="T28" fmla="*/ 5 w 846"/>
                <a:gd name="T29" fmla="*/ 54 h 89"/>
                <a:gd name="T30" fmla="*/ 35 w 846"/>
                <a:gd name="T31" fmla="*/ 58 h 89"/>
                <a:gd name="T32" fmla="*/ 154 w 846"/>
                <a:gd name="T33" fmla="*/ 51 h 89"/>
                <a:gd name="T34" fmla="*/ 253 w 846"/>
                <a:gd name="T35" fmla="*/ 43 h 89"/>
                <a:gd name="T36" fmla="*/ 494 w 846"/>
                <a:gd name="T37" fmla="*/ 46 h 89"/>
                <a:gd name="T38" fmla="*/ 593 w 846"/>
                <a:gd name="T39" fmla="*/ 50 h 89"/>
                <a:gd name="T40" fmla="*/ 597 w 846"/>
                <a:gd name="T41" fmla="*/ 50 h 89"/>
                <a:gd name="T42" fmla="*/ 685 w 846"/>
                <a:gd name="T43" fmla="*/ 53 h 89"/>
                <a:gd name="T44" fmla="*/ 642 w 846"/>
                <a:gd name="T45" fmla="*/ 53 h 89"/>
                <a:gd name="T46" fmla="*/ 141 w 846"/>
                <a:gd name="T47" fmla="*/ 82 h 89"/>
                <a:gd name="T48" fmla="*/ 139 w 846"/>
                <a:gd name="T49" fmla="*/ 86 h 89"/>
                <a:gd name="T50" fmla="*/ 143 w 846"/>
                <a:gd name="T51" fmla="*/ 88 h 89"/>
                <a:gd name="T52" fmla="*/ 642 w 846"/>
                <a:gd name="T53" fmla="*/ 59 h 89"/>
                <a:gd name="T54" fmla="*/ 724 w 846"/>
                <a:gd name="T55" fmla="*/ 57 h 89"/>
                <a:gd name="T56" fmla="*/ 726 w 846"/>
                <a:gd name="T57" fmla="*/ 57 h 89"/>
                <a:gd name="T58" fmla="*/ 727 w 846"/>
                <a:gd name="T59" fmla="*/ 53 h 89"/>
                <a:gd name="T60" fmla="*/ 597 w 846"/>
                <a:gd name="T61" fmla="*/ 44 h 89"/>
                <a:gd name="T62" fmla="*/ 594 w 846"/>
                <a:gd name="T63" fmla="*/ 43 h 89"/>
                <a:gd name="T64" fmla="*/ 494 w 846"/>
                <a:gd name="T65" fmla="*/ 40 h 89"/>
                <a:gd name="T66" fmla="*/ 253 w 846"/>
                <a:gd name="T67" fmla="*/ 37 h 89"/>
                <a:gd name="T68" fmla="*/ 154 w 846"/>
                <a:gd name="T69" fmla="*/ 45 h 89"/>
                <a:gd name="T70" fmla="*/ 35 w 846"/>
                <a:gd name="T71" fmla="*/ 52 h 89"/>
                <a:gd name="T72" fmla="*/ 8 w 846"/>
                <a:gd name="T73" fmla="*/ 48 h 89"/>
                <a:gd name="T74" fmla="*/ 30 w 846"/>
                <a:gd name="T75" fmla="*/ 42 h 89"/>
                <a:gd name="T76" fmla="*/ 421 w 846"/>
                <a:gd name="T77" fmla="*/ 26 h 89"/>
                <a:gd name="T78" fmla="*/ 538 w 846"/>
                <a:gd name="T79" fmla="*/ 26 h 89"/>
                <a:gd name="T80" fmla="*/ 553 w 846"/>
                <a:gd name="T81" fmla="*/ 26 h 89"/>
                <a:gd name="T82" fmla="*/ 660 w 846"/>
                <a:gd name="T83" fmla="*/ 31 h 89"/>
                <a:gd name="T84" fmla="*/ 784 w 846"/>
                <a:gd name="T85" fmla="*/ 36 h 89"/>
                <a:gd name="T86" fmla="*/ 821 w 846"/>
                <a:gd name="T87" fmla="*/ 32 h 89"/>
                <a:gd name="T88" fmla="*/ 840 w 846"/>
                <a:gd name="T89" fmla="*/ 30 h 89"/>
                <a:gd name="T90" fmla="*/ 846 w 846"/>
                <a:gd name="T91" fmla="*/ 21 h 89"/>
                <a:gd name="T92" fmla="*/ 587 w 846"/>
                <a:gd name="T93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6" h="89">
                  <a:moveTo>
                    <a:pt x="587" y="3"/>
                  </a:moveTo>
                  <a:cubicBezTo>
                    <a:pt x="586" y="3"/>
                    <a:pt x="584" y="5"/>
                    <a:pt x="584" y="6"/>
                  </a:cubicBezTo>
                  <a:cubicBezTo>
                    <a:pt x="584" y="8"/>
                    <a:pt x="586" y="10"/>
                    <a:pt x="587" y="10"/>
                  </a:cubicBezTo>
                  <a:cubicBezTo>
                    <a:pt x="812" y="6"/>
                    <a:pt x="840" y="14"/>
                    <a:pt x="840" y="21"/>
                  </a:cubicBezTo>
                  <a:cubicBezTo>
                    <a:pt x="840" y="21"/>
                    <a:pt x="838" y="23"/>
                    <a:pt x="838" y="24"/>
                  </a:cubicBezTo>
                  <a:cubicBezTo>
                    <a:pt x="831" y="24"/>
                    <a:pt x="826" y="25"/>
                    <a:pt x="820" y="26"/>
                  </a:cubicBezTo>
                  <a:cubicBezTo>
                    <a:pt x="810" y="27"/>
                    <a:pt x="800" y="29"/>
                    <a:pt x="784" y="29"/>
                  </a:cubicBezTo>
                  <a:cubicBezTo>
                    <a:pt x="726" y="32"/>
                    <a:pt x="694" y="28"/>
                    <a:pt x="661" y="25"/>
                  </a:cubicBezTo>
                  <a:cubicBezTo>
                    <a:pt x="632" y="22"/>
                    <a:pt x="602" y="19"/>
                    <a:pt x="552" y="20"/>
                  </a:cubicBezTo>
                  <a:cubicBezTo>
                    <a:pt x="538" y="20"/>
                    <a:pt x="538" y="20"/>
                    <a:pt x="538" y="20"/>
                  </a:cubicBezTo>
                  <a:cubicBezTo>
                    <a:pt x="506" y="21"/>
                    <a:pt x="465" y="20"/>
                    <a:pt x="421" y="20"/>
                  </a:cubicBezTo>
                  <a:cubicBezTo>
                    <a:pt x="287" y="18"/>
                    <a:pt x="117" y="17"/>
                    <a:pt x="29" y="35"/>
                  </a:cubicBezTo>
                  <a:cubicBezTo>
                    <a:pt x="16" y="38"/>
                    <a:pt x="8" y="41"/>
                    <a:pt x="4" y="43"/>
                  </a:cubicBezTo>
                  <a:cubicBezTo>
                    <a:pt x="2" y="45"/>
                    <a:pt x="0" y="47"/>
                    <a:pt x="1" y="49"/>
                  </a:cubicBezTo>
                  <a:cubicBezTo>
                    <a:pt x="1" y="51"/>
                    <a:pt x="2" y="53"/>
                    <a:pt x="5" y="54"/>
                  </a:cubicBezTo>
                  <a:cubicBezTo>
                    <a:pt x="10" y="56"/>
                    <a:pt x="20" y="57"/>
                    <a:pt x="35" y="58"/>
                  </a:cubicBezTo>
                  <a:cubicBezTo>
                    <a:pt x="76" y="59"/>
                    <a:pt x="114" y="55"/>
                    <a:pt x="154" y="51"/>
                  </a:cubicBezTo>
                  <a:cubicBezTo>
                    <a:pt x="185" y="48"/>
                    <a:pt x="218" y="44"/>
                    <a:pt x="253" y="43"/>
                  </a:cubicBezTo>
                  <a:cubicBezTo>
                    <a:pt x="329" y="41"/>
                    <a:pt x="412" y="44"/>
                    <a:pt x="494" y="46"/>
                  </a:cubicBezTo>
                  <a:cubicBezTo>
                    <a:pt x="527" y="48"/>
                    <a:pt x="561" y="49"/>
                    <a:pt x="593" y="50"/>
                  </a:cubicBezTo>
                  <a:cubicBezTo>
                    <a:pt x="597" y="50"/>
                    <a:pt x="597" y="50"/>
                    <a:pt x="597" y="50"/>
                  </a:cubicBezTo>
                  <a:cubicBezTo>
                    <a:pt x="610" y="50"/>
                    <a:pt x="653" y="51"/>
                    <a:pt x="685" y="53"/>
                  </a:cubicBezTo>
                  <a:cubicBezTo>
                    <a:pt x="673" y="53"/>
                    <a:pt x="659" y="53"/>
                    <a:pt x="642" y="53"/>
                  </a:cubicBezTo>
                  <a:cubicBezTo>
                    <a:pt x="504" y="54"/>
                    <a:pt x="231" y="57"/>
                    <a:pt x="141" y="82"/>
                  </a:cubicBezTo>
                  <a:cubicBezTo>
                    <a:pt x="139" y="83"/>
                    <a:pt x="138" y="84"/>
                    <a:pt x="139" y="86"/>
                  </a:cubicBezTo>
                  <a:cubicBezTo>
                    <a:pt x="139" y="88"/>
                    <a:pt x="141" y="89"/>
                    <a:pt x="143" y="88"/>
                  </a:cubicBezTo>
                  <a:cubicBezTo>
                    <a:pt x="232" y="63"/>
                    <a:pt x="504" y="61"/>
                    <a:pt x="642" y="59"/>
                  </a:cubicBezTo>
                  <a:cubicBezTo>
                    <a:pt x="685" y="59"/>
                    <a:pt x="715" y="59"/>
                    <a:pt x="724" y="57"/>
                  </a:cubicBezTo>
                  <a:cubicBezTo>
                    <a:pt x="724" y="57"/>
                    <a:pt x="725" y="57"/>
                    <a:pt x="726" y="57"/>
                  </a:cubicBezTo>
                  <a:cubicBezTo>
                    <a:pt x="727" y="56"/>
                    <a:pt x="728" y="54"/>
                    <a:pt x="727" y="53"/>
                  </a:cubicBezTo>
                  <a:cubicBezTo>
                    <a:pt x="724" y="46"/>
                    <a:pt x="611" y="44"/>
                    <a:pt x="597" y="44"/>
                  </a:cubicBezTo>
                  <a:cubicBezTo>
                    <a:pt x="594" y="43"/>
                    <a:pt x="594" y="43"/>
                    <a:pt x="594" y="43"/>
                  </a:cubicBezTo>
                  <a:cubicBezTo>
                    <a:pt x="561" y="43"/>
                    <a:pt x="528" y="41"/>
                    <a:pt x="494" y="40"/>
                  </a:cubicBezTo>
                  <a:cubicBezTo>
                    <a:pt x="413" y="37"/>
                    <a:pt x="329" y="34"/>
                    <a:pt x="253" y="37"/>
                  </a:cubicBezTo>
                  <a:cubicBezTo>
                    <a:pt x="217" y="38"/>
                    <a:pt x="185" y="41"/>
                    <a:pt x="154" y="45"/>
                  </a:cubicBezTo>
                  <a:cubicBezTo>
                    <a:pt x="114" y="49"/>
                    <a:pt x="76" y="53"/>
                    <a:pt x="35" y="52"/>
                  </a:cubicBezTo>
                  <a:cubicBezTo>
                    <a:pt x="21" y="51"/>
                    <a:pt x="12" y="50"/>
                    <a:pt x="8" y="48"/>
                  </a:cubicBezTo>
                  <a:cubicBezTo>
                    <a:pt x="11" y="46"/>
                    <a:pt x="19" y="44"/>
                    <a:pt x="30" y="42"/>
                  </a:cubicBezTo>
                  <a:cubicBezTo>
                    <a:pt x="118" y="23"/>
                    <a:pt x="287" y="25"/>
                    <a:pt x="421" y="26"/>
                  </a:cubicBezTo>
                  <a:cubicBezTo>
                    <a:pt x="465" y="26"/>
                    <a:pt x="506" y="27"/>
                    <a:pt x="538" y="26"/>
                  </a:cubicBezTo>
                  <a:cubicBezTo>
                    <a:pt x="553" y="26"/>
                    <a:pt x="553" y="26"/>
                    <a:pt x="553" y="26"/>
                  </a:cubicBezTo>
                  <a:cubicBezTo>
                    <a:pt x="601" y="26"/>
                    <a:pt x="631" y="29"/>
                    <a:pt x="660" y="31"/>
                  </a:cubicBezTo>
                  <a:cubicBezTo>
                    <a:pt x="694" y="35"/>
                    <a:pt x="726" y="38"/>
                    <a:pt x="784" y="36"/>
                  </a:cubicBezTo>
                  <a:cubicBezTo>
                    <a:pt x="801" y="35"/>
                    <a:pt x="811" y="34"/>
                    <a:pt x="821" y="32"/>
                  </a:cubicBezTo>
                  <a:cubicBezTo>
                    <a:pt x="827" y="31"/>
                    <a:pt x="833" y="31"/>
                    <a:pt x="840" y="30"/>
                  </a:cubicBezTo>
                  <a:cubicBezTo>
                    <a:pt x="843" y="30"/>
                    <a:pt x="846" y="23"/>
                    <a:pt x="846" y="21"/>
                  </a:cubicBezTo>
                  <a:cubicBezTo>
                    <a:pt x="846" y="12"/>
                    <a:pt x="818" y="0"/>
                    <a:pt x="5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Group 21"/>
          <p:cNvGrpSpPr>
            <a:grpSpLocks noChangeAspect="1"/>
          </p:cNvGrpSpPr>
          <p:nvPr/>
        </p:nvGrpSpPr>
        <p:grpSpPr bwMode="auto">
          <a:xfrm>
            <a:off x="8576155" y="4307472"/>
            <a:ext cx="3311712" cy="2143998"/>
            <a:chOff x="2892" y="1545"/>
            <a:chExt cx="1903" cy="1232"/>
          </a:xfrm>
          <a:solidFill>
            <a:srgbClr val="4A67AA"/>
          </a:solidFill>
        </p:grpSpPr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3123" y="1545"/>
              <a:ext cx="374" cy="1097"/>
            </a:xfrm>
            <a:custGeom>
              <a:avLst/>
              <a:gdLst>
                <a:gd name="T0" fmla="*/ 153 w 158"/>
                <a:gd name="T1" fmla="*/ 0 h 461"/>
                <a:gd name="T2" fmla="*/ 20 w 158"/>
                <a:gd name="T3" fmla="*/ 123 h 461"/>
                <a:gd name="T4" fmla="*/ 72 w 158"/>
                <a:gd name="T5" fmla="*/ 88 h 461"/>
                <a:gd name="T6" fmla="*/ 24 w 158"/>
                <a:gd name="T7" fmla="*/ 135 h 461"/>
                <a:gd name="T8" fmla="*/ 53 w 158"/>
                <a:gd name="T9" fmla="*/ 126 h 461"/>
                <a:gd name="T10" fmla="*/ 26 w 158"/>
                <a:gd name="T11" fmla="*/ 148 h 461"/>
                <a:gd name="T12" fmla="*/ 18 w 158"/>
                <a:gd name="T13" fmla="*/ 158 h 461"/>
                <a:gd name="T14" fmla="*/ 121 w 158"/>
                <a:gd name="T15" fmla="*/ 125 h 461"/>
                <a:gd name="T16" fmla="*/ 89 w 158"/>
                <a:gd name="T17" fmla="*/ 142 h 461"/>
                <a:gd name="T18" fmla="*/ 24 w 158"/>
                <a:gd name="T19" fmla="*/ 188 h 461"/>
                <a:gd name="T20" fmla="*/ 88 w 158"/>
                <a:gd name="T21" fmla="*/ 163 h 461"/>
                <a:gd name="T22" fmla="*/ 53 w 158"/>
                <a:gd name="T23" fmla="*/ 184 h 461"/>
                <a:gd name="T24" fmla="*/ 16 w 158"/>
                <a:gd name="T25" fmla="*/ 203 h 461"/>
                <a:gd name="T26" fmla="*/ 38 w 158"/>
                <a:gd name="T27" fmla="*/ 202 h 461"/>
                <a:gd name="T28" fmla="*/ 16 w 158"/>
                <a:gd name="T29" fmla="*/ 218 h 461"/>
                <a:gd name="T30" fmla="*/ 128 w 158"/>
                <a:gd name="T31" fmla="*/ 197 h 461"/>
                <a:gd name="T32" fmla="*/ 61 w 158"/>
                <a:gd name="T33" fmla="*/ 234 h 461"/>
                <a:gd name="T34" fmla="*/ 75 w 158"/>
                <a:gd name="T35" fmla="*/ 240 h 461"/>
                <a:gd name="T36" fmla="*/ 28 w 158"/>
                <a:gd name="T37" fmla="*/ 258 h 461"/>
                <a:gd name="T38" fmla="*/ 61 w 158"/>
                <a:gd name="T39" fmla="*/ 257 h 461"/>
                <a:gd name="T40" fmla="*/ 19 w 158"/>
                <a:gd name="T41" fmla="*/ 294 h 461"/>
                <a:gd name="T42" fmla="*/ 60 w 158"/>
                <a:gd name="T43" fmla="*/ 290 h 461"/>
                <a:gd name="T44" fmla="*/ 20 w 158"/>
                <a:gd name="T45" fmla="*/ 315 h 461"/>
                <a:gd name="T46" fmla="*/ 75 w 158"/>
                <a:gd name="T47" fmla="*/ 314 h 461"/>
                <a:gd name="T48" fmla="*/ 126 w 158"/>
                <a:gd name="T49" fmla="*/ 326 h 461"/>
                <a:gd name="T50" fmla="*/ 20 w 158"/>
                <a:gd name="T51" fmla="*/ 371 h 461"/>
                <a:gd name="T52" fmla="*/ 88 w 158"/>
                <a:gd name="T53" fmla="*/ 366 h 461"/>
                <a:gd name="T54" fmla="*/ 71 w 158"/>
                <a:gd name="T55" fmla="*/ 401 h 461"/>
                <a:gd name="T56" fmla="*/ 21 w 158"/>
                <a:gd name="T57" fmla="*/ 427 h 461"/>
                <a:gd name="T58" fmla="*/ 60 w 158"/>
                <a:gd name="T59" fmla="*/ 438 h 461"/>
                <a:gd name="T60" fmla="*/ 69 w 158"/>
                <a:gd name="T61" fmla="*/ 454 h 461"/>
                <a:gd name="T62" fmla="*/ 138 w 158"/>
                <a:gd name="T63" fmla="*/ 451 h 461"/>
                <a:gd name="T64" fmla="*/ 61 w 158"/>
                <a:gd name="T65" fmla="*/ 444 h 461"/>
                <a:gd name="T66" fmla="*/ 55 w 158"/>
                <a:gd name="T67" fmla="*/ 424 h 461"/>
                <a:gd name="T68" fmla="*/ 139 w 158"/>
                <a:gd name="T69" fmla="*/ 393 h 461"/>
                <a:gd name="T70" fmla="*/ 137 w 158"/>
                <a:gd name="T71" fmla="*/ 389 h 461"/>
                <a:gd name="T72" fmla="*/ 74 w 158"/>
                <a:gd name="T73" fmla="*/ 385 h 461"/>
                <a:gd name="T74" fmla="*/ 38 w 158"/>
                <a:gd name="T75" fmla="*/ 369 h 461"/>
                <a:gd name="T76" fmla="*/ 53 w 158"/>
                <a:gd name="T77" fmla="*/ 331 h 461"/>
                <a:gd name="T78" fmla="*/ 128 w 158"/>
                <a:gd name="T79" fmla="*/ 295 h 461"/>
                <a:gd name="T80" fmla="*/ 94 w 158"/>
                <a:gd name="T81" fmla="*/ 295 h 461"/>
                <a:gd name="T82" fmla="*/ 59 w 158"/>
                <a:gd name="T83" fmla="*/ 284 h 461"/>
                <a:gd name="T84" fmla="*/ 138 w 158"/>
                <a:gd name="T85" fmla="*/ 244 h 461"/>
                <a:gd name="T86" fmla="*/ 73 w 158"/>
                <a:gd name="T87" fmla="*/ 248 h 461"/>
                <a:gd name="T88" fmla="*/ 142 w 158"/>
                <a:gd name="T89" fmla="*/ 219 h 461"/>
                <a:gd name="T90" fmla="*/ 89 w 158"/>
                <a:gd name="T91" fmla="*/ 219 h 461"/>
                <a:gd name="T92" fmla="*/ 135 w 158"/>
                <a:gd name="T93" fmla="*/ 193 h 461"/>
                <a:gd name="T94" fmla="*/ 51 w 158"/>
                <a:gd name="T95" fmla="*/ 210 h 461"/>
                <a:gd name="T96" fmla="*/ 135 w 158"/>
                <a:gd name="T97" fmla="*/ 176 h 461"/>
                <a:gd name="T98" fmla="*/ 137 w 158"/>
                <a:gd name="T99" fmla="*/ 172 h 461"/>
                <a:gd name="T100" fmla="*/ 132 w 158"/>
                <a:gd name="T101" fmla="*/ 170 h 461"/>
                <a:gd name="T102" fmla="*/ 60 w 158"/>
                <a:gd name="T103" fmla="*/ 188 h 461"/>
                <a:gd name="T104" fmla="*/ 137 w 158"/>
                <a:gd name="T105" fmla="*/ 149 h 461"/>
                <a:gd name="T106" fmla="*/ 79 w 158"/>
                <a:gd name="T107" fmla="*/ 159 h 461"/>
                <a:gd name="T108" fmla="*/ 92 w 158"/>
                <a:gd name="T109" fmla="*/ 148 h 461"/>
                <a:gd name="T110" fmla="*/ 140 w 158"/>
                <a:gd name="T111" fmla="*/ 122 h 461"/>
                <a:gd name="T112" fmla="*/ 91 w 158"/>
                <a:gd name="T113" fmla="*/ 128 h 461"/>
                <a:gd name="T114" fmla="*/ 137 w 158"/>
                <a:gd name="T115" fmla="*/ 89 h 461"/>
                <a:gd name="T116" fmla="*/ 118 w 158"/>
                <a:gd name="T117" fmla="*/ 91 h 461"/>
                <a:gd name="T118" fmla="*/ 47 w 158"/>
                <a:gd name="T119" fmla="*/ 122 h 461"/>
                <a:gd name="T120" fmla="*/ 116 w 158"/>
                <a:gd name="T121" fmla="*/ 51 h 461"/>
                <a:gd name="T122" fmla="*/ 116 w 158"/>
                <a:gd name="T123" fmla="*/ 3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8" h="461">
                  <a:moveTo>
                    <a:pt x="155" y="6"/>
                  </a:moveTo>
                  <a:cubicBezTo>
                    <a:pt x="157" y="6"/>
                    <a:pt x="158" y="4"/>
                    <a:pt x="157" y="2"/>
                  </a:cubicBezTo>
                  <a:cubicBezTo>
                    <a:pt x="156" y="0"/>
                    <a:pt x="154" y="0"/>
                    <a:pt x="153" y="0"/>
                  </a:cubicBezTo>
                  <a:cubicBezTo>
                    <a:pt x="147" y="3"/>
                    <a:pt x="131" y="16"/>
                    <a:pt x="112" y="32"/>
                  </a:cubicBezTo>
                  <a:cubicBezTo>
                    <a:pt x="83" y="57"/>
                    <a:pt x="47" y="90"/>
                    <a:pt x="37" y="100"/>
                  </a:cubicBezTo>
                  <a:cubicBezTo>
                    <a:pt x="36" y="101"/>
                    <a:pt x="15" y="119"/>
                    <a:pt x="20" y="123"/>
                  </a:cubicBezTo>
                  <a:cubicBezTo>
                    <a:pt x="21" y="124"/>
                    <a:pt x="23" y="124"/>
                    <a:pt x="24" y="124"/>
                  </a:cubicBezTo>
                  <a:cubicBezTo>
                    <a:pt x="29" y="121"/>
                    <a:pt x="38" y="114"/>
                    <a:pt x="48" y="106"/>
                  </a:cubicBezTo>
                  <a:cubicBezTo>
                    <a:pt x="58" y="98"/>
                    <a:pt x="68" y="90"/>
                    <a:pt x="72" y="88"/>
                  </a:cubicBezTo>
                  <a:cubicBezTo>
                    <a:pt x="73" y="88"/>
                    <a:pt x="84" y="80"/>
                    <a:pt x="98" y="71"/>
                  </a:cubicBezTo>
                  <a:cubicBezTo>
                    <a:pt x="92" y="76"/>
                    <a:pt x="86" y="81"/>
                    <a:pt x="80" y="86"/>
                  </a:cubicBezTo>
                  <a:cubicBezTo>
                    <a:pt x="53" y="109"/>
                    <a:pt x="26" y="131"/>
                    <a:pt x="24" y="135"/>
                  </a:cubicBezTo>
                  <a:cubicBezTo>
                    <a:pt x="24" y="135"/>
                    <a:pt x="22" y="139"/>
                    <a:pt x="23" y="140"/>
                  </a:cubicBezTo>
                  <a:cubicBezTo>
                    <a:pt x="25" y="141"/>
                    <a:pt x="29" y="140"/>
                    <a:pt x="29" y="138"/>
                  </a:cubicBezTo>
                  <a:cubicBezTo>
                    <a:pt x="31" y="137"/>
                    <a:pt x="40" y="132"/>
                    <a:pt x="53" y="126"/>
                  </a:cubicBezTo>
                  <a:cubicBezTo>
                    <a:pt x="65" y="120"/>
                    <a:pt x="80" y="114"/>
                    <a:pt x="93" y="108"/>
                  </a:cubicBezTo>
                  <a:cubicBezTo>
                    <a:pt x="70" y="122"/>
                    <a:pt x="45" y="137"/>
                    <a:pt x="37" y="141"/>
                  </a:cubicBezTo>
                  <a:cubicBezTo>
                    <a:pt x="36" y="141"/>
                    <a:pt x="31" y="144"/>
                    <a:pt x="26" y="148"/>
                  </a:cubicBezTo>
                  <a:cubicBezTo>
                    <a:pt x="24" y="150"/>
                    <a:pt x="21" y="152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7" y="155"/>
                    <a:pt x="17" y="157"/>
                    <a:pt x="18" y="158"/>
                  </a:cubicBezTo>
                  <a:cubicBezTo>
                    <a:pt x="19" y="159"/>
                    <a:pt x="21" y="159"/>
                    <a:pt x="22" y="158"/>
                  </a:cubicBezTo>
                  <a:cubicBezTo>
                    <a:pt x="27" y="156"/>
                    <a:pt x="62" y="143"/>
                    <a:pt x="93" y="134"/>
                  </a:cubicBezTo>
                  <a:cubicBezTo>
                    <a:pt x="103" y="130"/>
                    <a:pt x="113" y="128"/>
                    <a:pt x="121" y="125"/>
                  </a:cubicBezTo>
                  <a:cubicBezTo>
                    <a:pt x="120" y="126"/>
                    <a:pt x="119" y="126"/>
                    <a:pt x="118" y="127"/>
                  </a:cubicBezTo>
                  <a:cubicBezTo>
                    <a:pt x="112" y="130"/>
                    <a:pt x="105" y="133"/>
                    <a:pt x="94" y="139"/>
                  </a:cubicBezTo>
                  <a:cubicBezTo>
                    <a:pt x="89" y="142"/>
                    <a:pt x="89" y="142"/>
                    <a:pt x="89" y="142"/>
                  </a:cubicBezTo>
                  <a:cubicBezTo>
                    <a:pt x="84" y="145"/>
                    <a:pt x="78" y="148"/>
                    <a:pt x="70" y="152"/>
                  </a:cubicBezTo>
                  <a:cubicBezTo>
                    <a:pt x="68" y="153"/>
                    <a:pt x="15" y="179"/>
                    <a:pt x="20" y="187"/>
                  </a:cubicBezTo>
                  <a:cubicBezTo>
                    <a:pt x="21" y="188"/>
                    <a:pt x="23" y="188"/>
                    <a:pt x="24" y="188"/>
                  </a:cubicBezTo>
                  <a:cubicBezTo>
                    <a:pt x="26" y="187"/>
                    <a:pt x="29" y="186"/>
                    <a:pt x="32" y="184"/>
                  </a:cubicBezTo>
                  <a:cubicBezTo>
                    <a:pt x="46" y="179"/>
                    <a:pt x="73" y="167"/>
                    <a:pt x="80" y="165"/>
                  </a:cubicBezTo>
                  <a:cubicBezTo>
                    <a:pt x="82" y="164"/>
                    <a:pt x="85" y="163"/>
                    <a:pt x="88" y="163"/>
                  </a:cubicBezTo>
                  <a:cubicBezTo>
                    <a:pt x="96" y="160"/>
                    <a:pt x="105" y="158"/>
                    <a:pt x="113" y="156"/>
                  </a:cubicBezTo>
                  <a:cubicBezTo>
                    <a:pt x="111" y="157"/>
                    <a:pt x="109" y="158"/>
                    <a:pt x="107" y="159"/>
                  </a:cubicBezTo>
                  <a:cubicBezTo>
                    <a:pt x="87" y="168"/>
                    <a:pt x="62" y="180"/>
                    <a:pt x="53" y="184"/>
                  </a:cubicBezTo>
                  <a:cubicBezTo>
                    <a:pt x="52" y="185"/>
                    <a:pt x="51" y="185"/>
                    <a:pt x="51" y="185"/>
                  </a:cubicBezTo>
                  <a:cubicBezTo>
                    <a:pt x="42" y="189"/>
                    <a:pt x="17" y="199"/>
                    <a:pt x="16" y="203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6" y="205"/>
                    <a:pt x="17" y="207"/>
                    <a:pt x="19" y="207"/>
                  </a:cubicBezTo>
                  <a:cubicBezTo>
                    <a:pt x="19" y="207"/>
                    <a:pt x="20" y="207"/>
                    <a:pt x="21" y="207"/>
                  </a:cubicBezTo>
                  <a:cubicBezTo>
                    <a:pt x="24" y="206"/>
                    <a:pt x="30" y="204"/>
                    <a:pt x="38" y="202"/>
                  </a:cubicBezTo>
                  <a:cubicBezTo>
                    <a:pt x="54" y="197"/>
                    <a:pt x="77" y="189"/>
                    <a:pt x="91" y="185"/>
                  </a:cubicBezTo>
                  <a:cubicBezTo>
                    <a:pt x="81" y="190"/>
                    <a:pt x="69" y="195"/>
                    <a:pt x="59" y="200"/>
                  </a:cubicBezTo>
                  <a:cubicBezTo>
                    <a:pt x="53" y="202"/>
                    <a:pt x="21" y="218"/>
                    <a:pt x="16" y="218"/>
                  </a:cubicBezTo>
                  <a:cubicBezTo>
                    <a:pt x="15" y="218"/>
                    <a:pt x="13" y="219"/>
                    <a:pt x="13" y="220"/>
                  </a:cubicBezTo>
                  <a:cubicBezTo>
                    <a:pt x="11" y="233"/>
                    <a:pt x="66" y="212"/>
                    <a:pt x="70" y="211"/>
                  </a:cubicBezTo>
                  <a:cubicBezTo>
                    <a:pt x="92" y="204"/>
                    <a:pt x="116" y="196"/>
                    <a:pt x="128" y="197"/>
                  </a:cubicBezTo>
                  <a:cubicBezTo>
                    <a:pt x="114" y="204"/>
                    <a:pt x="52" y="226"/>
                    <a:pt x="28" y="234"/>
                  </a:cubicBezTo>
                  <a:cubicBezTo>
                    <a:pt x="27" y="235"/>
                    <a:pt x="18" y="238"/>
                    <a:pt x="17" y="240"/>
                  </a:cubicBezTo>
                  <a:cubicBezTo>
                    <a:pt x="14" y="251"/>
                    <a:pt x="44" y="239"/>
                    <a:pt x="61" y="234"/>
                  </a:cubicBezTo>
                  <a:cubicBezTo>
                    <a:pt x="79" y="228"/>
                    <a:pt x="100" y="221"/>
                    <a:pt x="127" y="220"/>
                  </a:cubicBezTo>
                  <a:cubicBezTo>
                    <a:pt x="123" y="221"/>
                    <a:pt x="118" y="223"/>
                    <a:pt x="113" y="225"/>
                  </a:cubicBezTo>
                  <a:cubicBezTo>
                    <a:pt x="99" y="230"/>
                    <a:pt x="83" y="236"/>
                    <a:pt x="75" y="240"/>
                  </a:cubicBezTo>
                  <a:cubicBezTo>
                    <a:pt x="72" y="241"/>
                    <a:pt x="55" y="249"/>
                    <a:pt x="42" y="254"/>
                  </a:cubicBezTo>
                  <a:cubicBezTo>
                    <a:pt x="38" y="255"/>
                    <a:pt x="34" y="257"/>
                    <a:pt x="31" y="257"/>
                  </a:cubicBezTo>
                  <a:cubicBezTo>
                    <a:pt x="30" y="258"/>
                    <a:pt x="28" y="258"/>
                    <a:pt x="28" y="258"/>
                  </a:cubicBezTo>
                  <a:cubicBezTo>
                    <a:pt x="26" y="258"/>
                    <a:pt x="25" y="259"/>
                    <a:pt x="25" y="260"/>
                  </a:cubicBezTo>
                  <a:cubicBezTo>
                    <a:pt x="24" y="264"/>
                    <a:pt x="27" y="264"/>
                    <a:pt x="30" y="264"/>
                  </a:cubicBezTo>
                  <a:cubicBezTo>
                    <a:pt x="35" y="263"/>
                    <a:pt x="47" y="260"/>
                    <a:pt x="61" y="257"/>
                  </a:cubicBezTo>
                  <a:cubicBezTo>
                    <a:pt x="85" y="251"/>
                    <a:pt x="116" y="244"/>
                    <a:pt x="129" y="243"/>
                  </a:cubicBezTo>
                  <a:cubicBezTo>
                    <a:pt x="121" y="247"/>
                    <a:pt x="105" y="253"/>
                    <a:pt x="87" y="260"/>
                  </a:cubicBezTo>
                  <a:cubicBezTo>
                    <a:pt x="56" y="273"/>
                    <a:pt x="20" y="288"/>
                    <a:pt x="19" y="294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18" y="295"/>
                    <a:pt x="20" y="297"/>
                    <a:pt x="21" y="297"/>
                  </a:cubicBezTo>
                  <a:cubicBezTo>
                    <a:pt x="25" y="298"/>
                    <a:pt x="55" y="291"/>
                    <a:pt x="60" y="290"/>
                  </a:cubicBezTo>
                  <a:cubicBezTo>
                    <a:pt x="79" y="286"/>
                    <a:pt x="102" y="281"/>
                    <a:pt x="119" y="278"/>
                  </a:cubicBezTo>
                  <a:cubicBezTo>
                    <a:pt x="105" y="284"/>
                    <a:pt x="85" y="292"/>
                    <a:pt x="67" y="298"/>
                  </a:cubicBezTo>
                  <a:cubicBezTo>
                    <a:pt x="61" y="300"/>
                    <a:pt x="20" y="312"/>
                    <a:pt x="20" y="315"/>
                  </a:cubicBezTo>
                  <a:cubicBezTo>
                    <a:pt x="20" y="322"/>
                    <a:pt x="71" y="306"/>
                    <a:pt x="79" y="304"/>
                  </a:cubicBezTo>
                  <a:cubicBezTo>
                    <a:pt x="88" y="302"/>
                    <a:pt x="98" y="300"/>
                    <a:pt x="105" y="299"/>
                  </a:cubicBezTo>
                  <a:cubicBezTo>
                    <a:pt x="96" y="303"/>
                    <a:pt x="86" y="308"/>
                    <a:pt x="75" y="314"/>
                  </a:cubicBezTo>
                  <a:cubicBezTo>
                    <a:pt x="64" y="319"/>
                    <a:pt x="16" y="338"/>
                    <a:pt x="17" y="341"/>
                  </a:cubicBezTo>
                  <a:cubicBezTo>
                    <a:pt x="18" y="347"/>
                    <a:pt x="45" y="339"/>
                    <a:pt x="50" y="338"/>
                  </a:cubicBezTo>
                  <a:cubicBezTo>
                    <a:pt x="75" y="333"/>
                    <a:pt x="110" y="326"/>
                    <a:pt x="126" y="326"/>
                  </a:cubicBezTo>
                  <a:cubicBezTo>
                    <a:pt x="112" y="334"/>
                    <a:pt x="80" y="347"/>
                    <a:pt x="55" y="356"/>
                  </a:cubicBezTo>
                  <a:cubicBezTo>
                    <a:pt x="37" y="363"/>
                    <a:pt x="22" y="369"/>
                    <a:pt x="20" y="371"/>
                  </a:cubicBezTo>
                  <a:cubicBezTo>
                    <a:pt x="20" y="371"/>
                    <a:pt x="20" y="371"/>
                    <a:pt x="20" y="371"/>
                  </a:cubicBezTo>
                  <a:cubicBezTo>
                    <a:pt x="19" y="372"/>
                    <a:pt x="19" y="374"/>
                    <a:pt x="20" y="375"/>
                  </a:cubicBezTo>
                  <a:cubicBezTo>
                    <a:pt x="20" y="376"/>
                    <a:pt x="21" y="376"/>
                    <a:pt x="22" y="376"/>
                  </a:cubicBezTo>
                  <a:cubicBezTo>
                    <a:pt x="30" y="378"/>
                    <a:pt x="60" y="372"/>
                    <a:pt x="88" y="366"/>
                  </a:cubicBezTo>
                  <a:cubicBezTo>
                    <a:pt x="100" y="363"/>
                    <a:pt x="112" y="361"/>
                    <a:pt x="121" y="359"/>
                  </a:cubicBezTo>
                  <a:cubicBezTo>
                    <a:pt x="108" y="365"/>
                    <a:pt x="89" y="372"/>
                    <a:pt x="72" y="379"/>
                  </a:cubicBezTo>
                  <a:cubicBezTo>
                    <a:pt x="12" y="403"/>
                    <a:pt x="0" y="409"/>
                    <a:pt x="71" y="401"/>
                  </a:cubicBezTo>
                  <a:cubicBezTo>
                    <a:pt x="124" y="396"/>
                    <a:pt x="124" y="396"/>
                    <a:pt x="124" y="396"/>
                  </a:cubicBezTo>
                  <a:cubicBezTo>
                    <a:pt x="115" y="400"/>
                    <a:pt x="102" y="404"/>
                    <a:pt x="88" y="408"/>
                  </a:cubicBezTo>
                  <a:cubicBezTo>
                    <a:pt x="80" y="411"/>
                    <a:pt x="21" y="422"/>
                    <a:pt x="21" y="427"/>
                  </a:cubicBezTo>
                  <a:cubicBezTo>
                    <a:pt x="20" y="432"/>
                    <a:pt x="53" y="431"/>
                    <a:pt x="64" y="431"/>
                  </a:cubicBezTo>
                  <a:cubicBezTo>
                    <a:pt x="73" y="431"/>
                    <a:pt x="83" y="432"/>
                    <a:pt x="92" y="432"/>
                  </a:cubicBezTo>
                  <a:cubicBezTo>
                    <a:pt x="81" y="434"/>
                    <a:pt x="70" y="436"/>
                    <a:pt x="60" y="438"/>
                  </a:cubicBezTo>
                  <a:cubicBezTo>
                    <a:pt x="40" y="442"/>
                    <a:pt x="24" y="445"/>
                    <a:pt x="23" y="447"/>
                  </a:cubicBezTo>
                  <a:cubicBezTo>
                    <a:pt x="22" y="447"/>
                    <a:pt x="22" y="450"/>
                    <a:pt x="23" y="451"/>
                  </a:cubicBezTo>
                  <a:cubicBezTo>
                    <a:pt x="29" y="461"/>
                    <a:pt x="47" y="458"/>
                    <a:pt x="69" y="454"/>
                  </a:cubicBezTo>
                  <a:cubicBezTo>
                    <a:pt x="91" y="451"/>
                    <a:pt x="118" y="447"/>
                    <a:pt x="135" y="457"/>
                  </a:cubicBezTo>
                  <a:cubicBezTo>
                    <a:pt x="137" y="458"/>
                    <a:pt x="138" y="457"/>
                    <a:pt x="139" y="456"/>
                  </a:cubicBezTo>
                  <a:cubicBezTo>
                    <a:pt x="140" y="454"/>
                    <a:pt x="140" y="452"/>
                    <a:pt x="138" y="451"/>
                  </a:cubicBezTo>
                  <a:cubicBezTo>
                    <a:pt x="119" y="440"/>
                    <a:pt x="91" y="444"/>
                    <a:pt x="68" y="448"/>
                  </a:cubicBezTo>
                  <a:cubicBezTo>
                    <a:pt x="52" y="451"/>
                    <a:pt x="38" y="453"/>
                    <a:pt x="31" y="450"/>
                  </a:cubicBezTo>
                  <a:cubicBezTo>
                    <a:pt x="36" y="449"/>
                    <a:pt x="48" y="447"/>
                    <a:pt x="61" y="444"/>
                  </a:cubicBezTo>
                  <a:cubicBezTo>
                    <a:pt x="69" y="443"/>
                    <a:pt x="142" y="436"/>
                    <a:pt x="141" y="427"/>
                  </a:cubicBezTo>
                  <a:cubicBezTo>
                    <a:pt x="140" y="421"/>
                    <a:pt x="75" y="425"/>
                    <a:pt x="64" y="425"/>
                  </a:cubicBezTo>
                  <a:cubicBezTo>
                    <a:pt x="61" y="425"/>
                    <a:pt x="58" y="425"/>
                    <a:pt x="55" y="424"/>
                  </a:cubicBezTo>
                  <a:cubicBezTo>
                    <a:pt x="66" y="422"/>
                    <a:pt x="78" y="418"/>
                    <a:pt x="90" y="415"/>
                  </a:cubicBezTo>
                  <a:cubicBezTo>
                    <a:pt x="113" y="407"/>
                    <a:pt x="135" y="399"/>
                    <a:pt x="139" y="394"/>
                  </a:cubicBezTo>
                  <a:cubicBezTo>
                    <a:pt x="139" y="394"/>
                    <a:pt x="139" y="393"/>
                    <a:pt x="139" y="393"/>
                  </a:cubicBezTo>
                  <a:cubicBezTo>
                    <a:pt x="140" y="391"/>
                    <a:pt x="139" y="390"/>
                    <a:pt x="137" y="389"/>
                  </a:cubicBezTo>
                  <a:cubicBezTo>
                    <a:pt x="136" y="392"/>
                    <a:pt x="136" y="392"/>
                    <a:pt x="136" y="392"/>
                  </a:cubicBezTo>
                  <a:cubicBezTo>
                    <a:pt x="137" y="389"/>
                    <a:pt x="137" y="389"/>
                    <a:pt x="137" y="389"/>
                  </a:cubicBezTo>
                  <a:cubicBezTo>
                    <a:pt x="136" y="388"/>
                    <a:pt x="101" y="392"/>
                    <a:pt x="70" y="395"/>
                  </a:cubicBezTo>
                  <a:cubicBezTo>
                    <a:pt x="60" y="396"/>
                    <a:pt x="50" y="397"/>
                    <a:pt x="42" y="398"/>
                  </a:cubicBezTo>
                  <a:cubicBezTo>
                    <a:pt x="51" y="394"/>
                    <a:pt x="62" y="390"/>
                    <a:pt x="74" y="385"/>
                  </a:cubicBezTo>
                  <a:cubicBezTo>
                    <a:pt x="82" y="382"/>
                    <a:pt x="138" y="361"/>
                    <a:pt x="140" y="355"/>
                  </a:cubicBezTo>
                  <a:cubicBezTo>
                    <a:pt x="142" y="347"/>
                    <a:pt x="96" y="358"/>
                    <a:pt x="87" y="360"/>
                  </a:cubicBezTo>
                  <a:cubicBezTo>
                    <a:pt x="69" y="363"/>
                    <a:pt x="51" y="367"/>
                    <a:pt x="38" y="369"/>
                  </a:cubicBezTo>
                  <a:cubicBezTo>
                    <a:pt x="44" y="367"/>
                    <a:pt x="50" y="365"/>
                    <a:pt x="57" y="362"/>
                  </a:cubicBezTo>
                  <a:cubicBezTo>
                    <a:pt x="68" y="358"/>
                    <a:pt x="133" y="334"/>
                    <a:pt x="137" y="325"/>
                  </a:cubicBezTo>
                  <a:cubicBezTo>
                    <a:pt x="143" y="311"/>
                    <a:pt x="57" y="330"/>
                    <a:pt x="53" y="331"/>
                  </a:cubicBezTo>
                  <a:cubicBezTo>
                    <a:pt x="61" y="327"/>
                    <a:pt x="69" y="323"/>
                    <a:pt x="78" y="319"/>
                  </a:cubicBezTo>
                  <a:cubicBezTo>
                    <a:pt x="83" y="316"/>
                    <a:pt x="118" y="306"/>
                    <a:pt x="126" y="300"/>
                  </a:cubicBezTo>
                  <a:cubicBezTo>
                    <a:pt x="127" y="299"/>
                    <a:pt x="128" y="296"/>
                    <a:pt x="128" y="295"/>
                  </a:cubicBezTo>
                  <a:cubicBezTo>
                    <a:pt x="128" y="295"/>
                    <a:pt x="128" y="294"/>
                    <a:pt x="128" y="293"/>
                  </a:cubicBezTo>
                  <a:cubicBezTo>
                    <a:pt x="126" y="291"/>
                    <a:pt x="119" y="291"/>
                    <a:pt x="109" y="292"/>
                  </a:cubicBezTo>
                  <a:cubicBezTo>
                    <a:pt x="104" y="293"/>
                    <a:pt x="99" y="294"/>
                    <a:pt x="94" y="295"/>
                  </a:cubicBezTo>
                  <a:cubicBezTo>
                    <a:pt x="114" y="287"/>
                    <a:pt x="134" y="279"/>
                    <a:pt x="141" y="275"/>
                  </a:cubicBezTo>
                  <a:cubicBezTo>
                    <a:pt x="142" y="275"/>
                    <a:pt x="143" y="274"/>
                    <a:pt x="143" y="272"/>
                  </a:cubicBezTo>
                  <a:cubicBezTo>
                    <a:pt x="143" y="264"/>
                    <a:pt x="71" y="281"/>
                    <a:pt x="59" y="284"/>
                  </a:cubicBezTo>
                  <a:cubicBezTo>
                    <a:pt x="50" y="286"/>
                    <a:pt x="42" y="288"/>
                    <a:pt x="35" y="289"/>
                  </a:cubicBezTo>
                  <a:cubicBezTo>
                    <a:pt x="48" y="283"/>
                    <a:pt x="70" y="274"/>
                    <a:pt x="90" y="266"/>
                  </a:cubicBezTo>
                  <a:cubicBezTo>
                    <a:pt x="112" y="257"/>
                    <a:pt x="132" y="249"/>
                    <a:pt x="138" y="244"/>
                  </a:cubicBezTo>
                  <a:cubicBezTo>
                    <a:pt x="139" y="244"/>
                    <a:pt x="139" y="244"/>
                    <a:pt x="139" y="243"/>
                  </a:cubicBezTo>
                  <a:cubicBezTo>
                    <a:pt x="140" y="242"/>
                    <a:pt x="140" y="240"/>
                    <a:pt x="139" y="239"/>
                  </a:cubicBezTo>
                  <a:cubicBezTo>
                    <a:pt x="130" y="235"/>
                    <a:pt x="94" y="243"/>
                    <a:pt x="73" y="248"/>
                  </a:cubicBezTo>
                  <a:cubicBezTo>
                    <a:pt x="75" y="247"/>
                    <a:pt x="77" y="246"/>
                    <a:pt x="77" y="246"/>
                  </a:cubicBezTo>
                  <a:cubicBezTo>
                    <a:pt x="85" y="242"/>
                    <a:pt x="101" y="236"/>
                    <a:pt x="115" y="231"/>
                  </a:cubicBezTo>
                  <a:cubicBezTo>
                    <a:pt x="122" y="228"/>
                    <a:pt x="137" y="224"/>
                    <a:pt x="142" y="219"/>
                  </a:cubicBezTo>
                  <a:cubicBezTo>
                    <a:pt x="143" y="219"/>
                    <a:pt x="143" y="218"/>
                    <a:pt x="143" y="218"/>
                  </a:cubicBezTo>
                  <a:cubicBezTo>
                    <a:pt x="144" y="216"/>
                    <a:pt x="143" y="214"/>
                    <a:pt x="141" y="214"/>
                  </a:cubicBezTo>
                  <a:cubicBezTo>
                    <a:pt x="135" y="213"/>
                    <a:pt x="92" y="218"/>
                    <a:pt x="89" y="219"/>
                  </a:cubicBezTo>
                  <a:cubicBezTo>
                    <a:pt x="109" y="211"/>
                    <a:pt x="127" y="203"/>
                    <a:pt x="134" y="199"/>
                  </a:cubicBezTo>
                  <a:cubicBezTo>
                    <a:pt x="136" y="198"/>
                    <a:pt x="137" y="198"/>
                    <a:pt x="137" y="197"/>
                  </a:cubicBezTo>
                  <a:cubicBezTo>
                    <a:pt x="138" y="195"/>
                    <a:pt x="137" y="193"/>
                    <a:pt x="135" y="193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24" y="187"/>
                    <a:pt x="95" y="196"/>
                    <a:pt x="68" y="205"/>
                  </a:cubicBezTo>
                  <a:cubicBezTo>
                    <a:pt x="62" y="207"/>
                    <a:pt x="56" y="209"/>
                    <a:pt x="51" y="210"/>
                  </a:cubicBezTo>
                  <a:cubicBezTo>
                    <a:pt x="54" y="209"/>
                    <a:pt x="58" y="207"/>
                    <a:pt x="61" y="206"/>
                  </a:cubicBezTo>
                  <a:cubicBezTo>
                    <a:pt x="89" y="193"/>
                    <a:pt x="121" y="178"/>
                    <a:pt x="132" y="176"/>
                  </a:cubicBezTo>
                  <a:cubicBezTo>
                    <a:pt x="133" y="176"/>
                    <a:pt x="134" y="176"/>
                    <a:pt x="135" y="176"/>
                  </a:cubicBezTo>
                  <a:cubicBezTo>
                    <a:pt x="134" y="173"/>
                    <a:pt x="134" y="173"/>
                    <a:pt x="134" y="173"/>
                  </a:cubicBezTo>
                  <a:cubicBezTo>
                    <a:pt x="135" y="176"/>
                    <a:pt x="135" y="176"/>
                    <a:pt x="135" y="176"/>
                  </a:cubicBezTo>
                  <a:cubicBezTo>
                    <a:pt x="136" y="176"/>
                    <a:pt x="138" y="174"/>
                    <a:pt x="137" y="172"/>
                  </a:cubicBezTo>
                  <a:cubicBezTo>
                    <a:pt x="137" y="171"/>
                    <a:pt x="136" y="169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3" y="170"/>
                    <a:pt x="133" y="170"/>
                    <a:pt x="132" y="170"/>
                  </a:cubicBezTo>
                  <a:cubicBezTo>
                    <a:pt x="127" y="170"/>
                    <a:pt x="123" y="171"/>
                    <a:pt x="119" y="172"/>
                  </a:cubicBezTo>
                  <a:cubicBezTo>
                    <a:pt x="114" y="173"/>
                    <a:pt x="109" y="174"/>
                    <a:pt x="102" y="175"/>
                  </a:cubicBezTo>
                  <a:cubicBezTo>
                    <a:pt x="97" y="177"/>
                    <a:pt x="79" y="182"/>
                    <a:pt x="60" y="188"/>
                  </a:cubicBezTo>
                  <a:cubicBezTo>
                    <a:pt x="72" y="183"/>
                    <a:pt x="93" y="173"/>
                    <a:pt x="110" y="164"/>
                  </a:cubicBezTo>
                  <a:cubicBezTo>
                    <a:pt x="123" y="158"/>
                    <a:pt x="133" y="153"/>
                    <a:pt x="135" y="152"/>
                  </a:cubicBezTo>
                  <a:cubicBezTo>
                    <a:pt x="136" y="152"/>
                    <a:pt x="137" y="151"/>
                    <a:pt x="137" y="149"/>
                  </a:cubicBezTo>
                  <a:cubicBezTo>
                    <a:pt x="138" y="148"/>
                    <a:pt x="136" y="146"/>
                    <a:pt x="134" y="146"/>
                  </a:cubicBezTo>
                  <a:cubicBezTo>
                    <a:pt x="125" y="145"/>
                    <a:pt x="91" y="155"/>
                    <a:pt x="87" y="156"/>
                  </a:cubicBezTo>
                  <a:cubicBezTo>
                    <a:pt x="84" y="157"/>
                    <a:pt x="81" y="158"/>
                    <a:pt x="79" y="159"/>
                  </a:cubicBezTo>
                  <a:cubicBezTo>
                    <a:pt x="73" y="160"/>
                    <a:pt x="59" y="166"/>
                    <a:pt x="46" y="172"/>
                  </a:cubicBezTo>
                  <a:cubicBezTo>
                    <a:pt x="54" y="167"/>
                    <a:pt x="64" y="162"/>
                    <a:pt x="73" y="158"/>
                  </a:cubicBezTo>
                  <a:cubicBezTo>
                    <a:pt x="80" y="154"/>
                    <a:pt x="87" y="151"/>
                    <a:pt x="92" y="148"/>
                  </a:cubicBezTo>
                  <a:cubicBezTo>
                    <a:pt x="97" y="145"/>
                    <a:pt x="97" y="145"/>
                    <a:pt x="97" y="145"/>
                  </a:cubicBezTo>
                  <a:cubicBezTo>
                    <a:pt x="108" y="139"/>
                    <a:pt x="114" y="136"/>
                    <a:pt x="120" y="133"/>
                  </a:cubicBezTo>
                  <a:cubicBezTo>
                    <a:pt x="126" y="129"/>
                    <a:pt x="132" y="127"/>
                    <a:pt x="140" y="122"/>
                  </a:cubicBezTo>
                  <a:cubicBezTo>
                    <a:pt x="141" y="121"/>
                    <a:pt x="142" y="121"/>
                    <a:pt x="142" y="120"/>
                  </a:cubicBezTo>
                  <a:cubicBezTo>
                    <a:pt x="143" y="119"/>
                    <a:pt x="142" y="117"/>
                    <a:pt x="140" y="116"/>
                  </a:cubicBezTo>
                  <a:cubicBezTo>
                    <a:pt x="132" y="115"/>
                    <a:pt x="97" y="126"/>
                    <a:pt x="91" y="128"/>
                  </a:cubicBezTo>
                  <a:cubicBezTo>
                    <a:pt x="76" y="132"/>
                    <a:pt x="61" y="137"/>
                    <a:pt x="48" y="142"/>
                  </a:cubicBezTo>
                  <a:cubicBezTo>
                    <a:pt x="60" y="135"/>
                    <a:pt x="81" y="122"/>
                    <a:pt x="100" y="111"/>
                  </a:cubicBezTo>
                  <a:cubicBezTo>
                    <a:pt x="104" y="109"/>
                    <a:pt x="136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8" y="87"/>
                    <a:pt x="137" y="85"/>
                    <a:pt x="136" y="85"/>
                  </a:cubicBezTo>
                  <a:cubicBezTo>
                    <a:pt x="135" y="85"/>
                    <a:pt x="121" y="91"/>
                    <a:pt x="118" y="91"/>
                  </a:cubicBezTo>
                  <a:cubicBezTo>
                    <a:pt x="115" y="93"/>
                    <a:pt x="111" y="94"/>
                    <a:pt x="107" y="96"/>
                  </a:cubicBezTo>
                  <a:cubicBezTo>
                    <a:pt x="91" y="102"/>
                    <a:pt x="68" y="112"/>
                    <a:pt x="50" y="120"/>
                  </a:cubicBezTo>
                  <a:cubicBezTo>
                    <a:pt x="49" y="121"/>
                    <a:pt x="48" y="121"/>
                    <a:pt x="47" y="122"/>
                  </a:cubicBezTo>
                  <a:cubicBezTo>
                    <a:pt x="57" y="113"/>
                    <a:pt x="70" y="102"/>
                    <a:pt x="84" y="91"/>
                  </a:cubicBezTo>
                  <a:cubicBezTo>
                    <a:pt x="89" y="86"/>
                    <a:pt x="145" y="46"/>
                    <a:pt x="139" y="39"/>
                  </a:cubicBezTo>
                  <a:cubicBezTo>
                    <a:pt x="137" y="37"/>
                    <a:pt x="123" y="47"/>
                    <a:pt x="116" y="51"/>
                  </a:cubicBezTo>
                  <a:cubicBezTo>
                    <a:pt x="97" y="64"/>
                    <a:pt x="70" y="82"/>
                    <a:pt x="70" y="82"/>
                  </a:cubicBezTo>
                  <a:cubicBezTo>
                    <a:pt x="66" y="84"/>
                    <a:pt x="59" y="90"/>
                    <a:pt x="51" y="96"/>
                  </a:cubicBezTo>
                  <a:cubicBezTo>
                    <a:pt x="66" y="82"/>
                    <a:pt x="93" y="57"/>
                    <a:pt x="116" y="37"/>
                  </a:cubicBezTo>
                  <a:cubicBezTo>
                    <a:pt x="134" y="21"/>
                    <a:pt x="150" y="8"/>
                    <a:pt x="15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3410" y="1557"/>
              <a:ext cx="445" cy="267"/>
            </a:xfrm>
            <a:custGeom>
              <a:avLst/>
              <a:gdLst>
                <a:gd name="T0" fmla="*/ 4 w 188"/>
                <a:gd name="T1" fmla="*/ 0 h 112"/>
                <a:gd name="T2" fmla="*/ 1 w 188"/>
                <a:gd name="T3" fmla="*/ 3 h 112"/>
                <a:gd name="T4" fmla="*/ 3 w 188"/>
                <a:gd name="T5" fmla="*/ 6 h 112"/>
                <a:gd name="T6" fmla="*/ 43 w 188"/>
                <a:gd name="T7" fmla="*/ 24 h 112"/>
                <a:gd name="T8" fmla="*/ 110 w 188"/>
                <a:gd name="T9" fmla="*/ 57 h 112"/>
                <a:gd name="T10" fmla="*/ 163 w 188"/>
                <a:gd name="T11" fmla="*/ 97 h 112"/>
                <a:gd name="T12" fmla="*/ 184 w 188"/>
                <a:gd name="T13" fmla="*/ 112 h 112"/>
                <a:gd name="T14" fmla="*/ 187 w 188"/>
                <a:gd name="T15" fmla="*/ 108 h 112"/>
                <a:gd name="T16" fmla="*/ 184 w 188"/>
                <a:gd name="T17" fmla="*/ 106 h 112"/>
                <a:gd name="T18" fmla="*/ 167 w 188"/>
                <a:gd name="T19" fmla="*/ 92 h 112"/>
                <a:gd name="T20" fmla="*/ 113 w 188"/>
                <a:gd name="T21" fmla="*/ 51 h 112"/>
                <a:gd name="T22" fmla="*/ 46 w 188"/>
                <a:gd name="T23" fmla="*/ 18 h 112"/>
                <a:gd name="T24" fmla="*/ 4 w 188"/>
                <a:gd name="T2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12">
                  <a:moveTo>
                    <a:pt x="4" y="0"/>
                  </a:moveTo>
                  <a:cubicBezTo>
                    <a:pt x="2" y="0"/>
                    <a:pt x="1" y="1"/>
                    <a:pt x="1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6" y="6"/>
                    <a:pt x="24" y="14"/>
                    <a:pt x="43" y="24"/>
                  </a:cubicBezTo>
                  <a:cubicBezTo>
                    <a:pt x="72" y="37"/>
                    <a:pt x="105" y="53"/>
                    <a:pt x="110" y="57"/>
                  </a:cubicBezTo>
                  <a:cubicBezTo>
                    <a:pt x="116" y="61"/>
                    <a:pt x="144" y="82"/>
                    <a:pt x="163" y="97"/>
                  </a:cubicBezTo>
                  <a:cubicBezTo>
                    <a:pt x="175" y="105"/>
                    <a:pt x="183" y="112"/>
                    <a:pt x="184" y="112"/>
                  </a:cubicBezTo>
                  <a:cubicBezTo>
                    <a:pt x="186" y="112"/>
                    <a:pt x="188" y="110"/>
                    <a:pt x="187" y="108"/>
                  </a:cubicBezTo>
                  <a:cubicBezTo>
                    <a:pt x="187" y="107"/>
                    <a:pt x="186" y="105"/>
                    <a:pt x="184" y="106"/>
                  </a:cubicBezTo>
                  <a:cubicBezTo>
                    <a:pt x="183" y="106"/>
                    <a:pt x="177" y="100"/>
                    <a:pt x="167" y="92"/>
                  </a:cubicBezTo>
                  <a:cubicBezTo>
                    <a:pt x="148" y="77"/>
                    <a:pt x="120" y="55"/>
                    <a:pt x="113" y="51"/>
                  </a:cubicBezTo>
                  <a:cubicBezTo>
                    <a:pt x="108" y="48"/>
                    <a:pt x="74" y="31"/>
                    <a:pt x="46" y="18"/>
                  </a:cubicBezTo>
                  <a:cubicBezTo>
                    <a:pt x="26" y="8"/>
                    <a:pt x="8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3374" y="1572"/>
              <a:ext cx="512" cy="268"/>
            </a:xfrm>
            <a:custGeom>
              <a:avLst/>
              <a:gdLst>
                <a:gd name="T0" fmla="*/ 5 w 216"/>
                <a:gd name="T1" fmla="*/ 0 h 113"/>
                <a:gd name="T2" fmla="*/ 1 w 216"/>
                <a:gd name="T3" fmla="*/ 2 h 113"/>
                <a:gd name="T4" fmla="*/ 3 w 216"/>
                <a:gd name="T5" fmla="*/ 6 h 113"/>
                <a:gd name="T6" fmla="*/ 194 w 216"/>
                <a:gd name="T7" fmla="*/ 101 h 113"/>
                <a:gd name="T8" fmla="*/ 210 w 216"/>
                <a:gd name="T9" fmla="*/ 111 h 113"/>
                <a:gd name="T10" fmla="*/ 214 w 216"/>
                <a:gd name="T11" fmla="*/ 112 h 113"/>
                <a:gd name="T12" fmla="*/ 215 w 216"/>
                <a:gd name="T13" fmla="*/ 107 h 113"/>
                <a:gd name="T14" fmla="*/ 197 w 216"/>
                <a:gd name="T15" fmla="*/ 96 h 113"/>
                <a:gd name="T16" fmla="*/ 5 w 216"/>
                <a:gd name="T1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113">
                  <a:moveTo>
                    <a:pt x="5" y="0"/>
                  </a:moveTo>
                  <a:cubicBezTo>
                    <a:pt x="3" y="0"/>
                    <a:pt x="1" y="0"/>
                    <a:pt x="1" y="2"/>
                  </a:cubicBezTo>
                  <a:cubicBezTo>
                    <a:pt x="0" y="4"/>
                    <a:pt x="1" y="5"/>
                    <a:pt x="3" y="6"/>
                  </a:cubicBezTo>
                  <a:cubicBezTo>
                    <a:pt x="75" y="33"/>
                    <a:pt x="131" y="64"/>
                    <a:pt x="194" y="101"/>
                  </a:cubicBezTo>
                  <a:cubicBezTo>
                    <a:pt x="203" y="106"/>
                    <a:pt x="210" y="110"/>
                    <a:pt x="210" y="111"/>
                  </a:cubicBezTo>
                  <a:cubicBezTo>
                    <a:pt x="211" y="112"/>
                    <a:pt x="213" y="113"/>
                    <a:pt x="214" y="112"/>
                  </a:cubicBezTo>
                  <a:cubicBezTo>
                    <a:pt x="216" y="111"/>
                    <a:pt x="216" y="109"/>
                    <a:pt x="215" y="107"/>
                  </a:cubicBezTo>
                  <a:cubicBezTo>
                    <a:pt x="215" y="106"/>
                    <a:pt x="207" y="101"/>
                    <a:pt x="197" y="96"/>
                  </a:cubicBezTo>
                  <a:cubicBezTo>
                    <a:pt x="141" y="63"/>
                    <a:pt x="61" y="2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5"/>
            <p:cNvSpPr>
              <a:spLocks noEditPoints="1"/>
            </p:cNvSpPr>
            <p:nvPr/>
          </p:nvSpPr>
          <p:spPr bwMode="auto">
            <a:xfrm>
              <a:off x="3810" y="1757"/>
              <a:ext cx="43" cy="292"/>
            </a:xfrm>
            <a:custGeom>
              <a:avLst/>
              <a:gdLst>
                <a:gd name="T0" fmla="*/ 17 w 18"/>
                <a:gd name="T1" fmla="*/ 5 h 123"/>
                <a:gd name="T2" fmla="*/ 15 w 18"/>
                <a:gd name="T3" fmla="*/ 1 h 123"/>
                <a:gd name="T4" fmla="*/ 11 w 18"/>
                <a:gd name="T5" fmla="*/ 3 h 123"/>
                <a:gd name="T6" fmla="*/ 2 w 18"/>
                <a:gd name="T7" fmla="*/ 102 h 123"/>
                <a:gd name="T8" fmla="*/ 1 w 18"/>
                <a:gd name="T9" fmla="*/ 117 h 123"/>
                <a:gd name="T10" fmla="*/ 1 w 18"/>
                <a:gd name="T11" fmla="*/ 118 h 123"/>
                <a:gd name="T12" fmla="*/ 2 w 18"/>
                <a:gd name="T13" fmla="*/ 122 h 123"/>
                <a:gd name="T14" fmla="*/ 6 w 18"/>
                <a:gd name="T15" fmla="*/ 121 h 123"/>
                <a:gd name="T16" fmla="*/ 6 w 18"/>
                <a:gd name="T17" fmla="*/ 121 h 123"/>
                <a:gd name="T18" fmla="*/ 6 w 18"/>
                <a:gd name="T19" fmla="*/ 121 h 123"/>
                <a:gd name="T20" fmla="*/ 8 w 18"/>
                <a:gd name="T21" fmla="*/ 103 h 123"/>
                <a:gd name="T22" fmla="*/ 17 w 18"/>
                <a:gd name="T23" fmla="*/ 5 h 123"/>
                <a:gd name="T24" fmla="*/ 2 w 18"/>
                <a:gd name="T25" fmla="*/ 118 h 123"/>
                <a:gd name="T26" fmla="*/ 1 w 18"/>
                <a:gd name="T27" fmla="*/ 118 h 123"/>
                <a:gd name="T28" fmla="*/ 1 w 18"/>
                <a:gd name="T29" fmla="*/ 117 h 123"/>
                <a:gd name="T30" fmla="*/ 6 w 18"/>
                <a:gd name="T31" fmla="*/ 117 h 123"/>
                <a:gd name="T32" fmla="*/ 5 w 18"/>
                <a:gd name="T33" fmla="*/ 118 h 123"/>
                <a:gd name="T34" fmla="*/ 2 w 18"/>
                <a:gd name="T35" fmla="*/ 118 h 123"/>
                <a:gd name="T36" fmla="*/ 2 w 18"/>
                <a:gd name="T37" fmla="*/ 122 h 123"/>
                <a:gd name="T38" fmla="*/ 1 w 18"/>
                <a:gd name="T39" fmla="*/ 118 h 123"/>
                <a:gd name="T40" fmla="*/ 2 w 18"/>
                <a:gd name="T41" fmla="*/ 118 h 123"/>
                <a:gd name="T42" fmla="*/ 2 w 18"/>
                <a:gd name="T43" fmla="*/ 118 h 123"/>
                <a:gd name="T44" fmla="*/ 4 w 18"/>
                <a:gd name="T45" fmla="*/ 119 h 123"/>
                <a:gd name="T46" fmla="*/ 2 w 18"/>
                <a:gd name="T47" fmla="*/ 122 h 123"/>
                <a:gd name="T48" fmla="*/ 2 w 18"/>
                <a:gd name="T49" fmla="*/ 118 h 123"/>
                <a:gd name="T50" fmla="*/ 1 w 18"/>
                <a:gd name="T51" fmla="*/ 118 h 123"/>
                <a:gd name="T52" fmla="*/ 2 w 18"/>
                <a:gd name="T53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" h="123">
                  <a:moveTo>
                    <a:pt x="17" y="5"/>
                  </a:moveTo>
                  <a:cubicBezTo>
                    <a:pt x="18" y="3"/>
                    <a:pt x="17" y="1"/>
                    <a:pt x="15" y="1"/>
                  </a:cubicBezTo>
                  <a:cubicBezTo>
                    <a:pt x="14" y="0"/>
                    <a:pt x="12" y="1"/>
                    <a:pt x="11" y="3"/>
                  </a:cubicBezTo>
                  <a:cubicBezTo>
                    <a:pt x="6" y="20"/>
                    <a:pt x="3" y="74"/>
                    <a:pt x="2" y="102"/>
                  </a:cubicBezTo>
                  <a:cubicBezTo>
                    <a:pt x="1" y="112"/>
                    <a:pt x="1" y="117"/>
                    <a:pt x="1" y="117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9"/>
                    <a:pt x="0" y="121"/>
                    <a:pt x="2" y="122"/>
                  </a:cubicBezTo>
                  <a:cubicBezTo>
                    <a:pt x="3" y="123"/>
                    <a:pt x="5" y="123"/>
                    <a:pt x="6" y="121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7" y="120"/>
                    <a:pt x="7" y="113"/>
                    <a:pt x="8" y="103"/>
                  </a:cubicBezTo>
                  <a:cubicBezTo>
                    <a:pt x="9" y="75"/>
                    <a:pt x="12" y="21"/>
                    <a:pt x="17" y="5"/>
                  </a:cubicBezTo>
                  <a:close/>
                  <a:moveTo>
                    <a:pt x="2" y="118"/>
                  </a:moveTo>
                  <a:cubicBezTo>
                    <a:pt x="1" y="118"/>
                    <a:pt x="1" y="118"/>
                    <a:pt x="1" y="118"/>
                  </a:cubicBezTo>
                  <a:cubicBezTo>
                    <a:pt x="1" y="118"/>
                    <a:pt x="1" y="117"/>
                    <a:pt x="1" y="117"/>
                  </a:cubicBezTo>
                  <a:cubicBezTo>
                    <a:pt x="2" y="116"/>
                    <a:pt x="4" y="116"/>
                    <a:pt x="6" y="117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4" y="118"/>
                    <a:pt x="3" y="118"/>
                    <a:pt x="2" y="118"/>
                  </a:cubicBezTo>
                  <a:close/>
                  <a:moveTo>
                    <a:pt x="2" y="122"/>
                  </a:moveTo>
                  <a:cubicBezTo>
                    <a:pt x="0" y="121"/>
                    <a:pt x="0" y="119"/>
                    <a:pt x="1" y="118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2" y="122"/>
                    <a:pt x="2" y="122"/>
                    <a:pt x="2" y="122"/>
                  </a:cubicBezTo>
                  <a:close/>
                  <a:moveTo>
                    <a:pt x="2" y="118"/>
                  </a:moveTo>
                  <a:cubicBezTo>
                    <a:pt x="1" y="118"/>
                    <a:pt x="1" y="118"/>
                    <a:pt x="1" y="118"/>
                  </a:cubicBezTo>
                  <a:lnTo>
                    <a:pt x="2" y="1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3827" y="1795"/>
              <a:ext cx="45" cy="252"/>
            </a:xfrm>
            <a:custGeom>
              <a:avLst/>
              <a:gdLst>
                <a:gd name="T0" fmla="*/ 18 w 19"/>
                <a:gd name="T1" fmla="*/ 5 h 106"/>
                <a:gd name="T2" fmla="*/ 16 w 19"/>
                <a:gd name="T3" fmla="*/ 1 h 106"/>
                <a:gd name="T4" fmla="*/ 12 w 19"/>
                <a:gd name="T5" fmla="*/ 3 h 106"/>
                <a:gd name="T6" fmla="*/ 5 w 19"/>
                <a:gd name="T7" fmla="*/ 61 h 106"/>
                <a:gd name="T8" fmla="*/ 0 w 19"/>
                <a:gd name="T9" fmla="*/ 102 h 106"/>
                <a:gd name="T10" fmla="*/ 2 w 19"/>
                <a:gd name="T11" fmla="*/ 106 h 106"/>
                <a:gd name="T12" fmla="*/ 6 w 19"/>
                <a:gd name="T13" fmla="*/ 104 h 106"/>
                <a:gd name="T14" fmla="*/ 11 w 19"/>
                <a:gd name="T15" fmla="*/ 61 h 106"/>
                <a:gd name="T16" fmla="*/ 18 w 19"/>
                <a:gd name="T17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6">
                  <a:moveTo>
                    <a:pt x="18" y="5"/>
                  </a:moveTo>
                  <a:cubicBezTo>
                    <a:pt x="19" y="3"/>
                    <a:pt x="18" y="1"/>
                    <a:pt x="16" y="1"/>
                  </a:cubicBezTo>
                  <a:cubicBezTo>
                    <a:pt x="15" y="0"/>
                    <a:pt x="13" y="1"/>
                    <a:pt x="12" y="3"/>
                  </a:cubicBezTo>
                  <a:cubicBezTo>
                    <a:pt x="7" y="18"/>
                    <a:pt x="6" y="40"/>
                    <a:pt x="5" y="61"/>
                  </a:cubicBezTo>
                  <a:cubicBezTo>
                    <a:pt x="4" y="79"/>
                    <a:pt x="3" y="95"/>
                    <a:pt x="0" y="102"/>
                  </a:cubicBezTo>
                  <a:cubicBezTo>
                    <a:pt x="0" y="103"/>
                    <a:pt x="1" y="105"/>
                    <a:pt x="2" y="106"/>
                  </a:cubicBezTo>
                  <a:cubicBezTo>
                    <a:pt x="4" y="106"/>
                    <a:pt x="6" y="106"/>
                    <a:pt x="6" y="104"/>
                  </a:cubicBezTo>
                  <a:cubicBezTo>
                    <a:pt x="9" y="96"/>
                    <a:pt x="10" y="80"/>
                    <a:pt x="11" y="61"/>
                  </a:cubicBezTo>
                  <a:cubicBezTo>
                    <a:pt x="12" y="41"/>
                    <a:pt x="14" y="19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7"/>
            <p:cNvSpPr>
              <a:spLocks/>
            </p:cNvSpPr>
            <p:nvPr/>
          </p:nvSpPr>
          <p:spPr bwMode="auto">
            <a:xfrm>
              <a:off x="3519" y="2047"/>
              <a:ext cx="301" cy="590"/>
            </a:xfrm>
            <a:custGeom>
              <a:avLst/>
              <a:gdLst>
                <a:gd name="T0" fmla="*/ 11 w 127"/>
                <a:gd name="T1" fmla="*/ 82 h 248"/>
                <a:gd name="T2" fmla="*/ 32 w 127"/>
                <a:gd name="T3" fmla="*/ 79 h 248"/>
                <a:gd name="T4" fmla="*/ 9 w 127"/>
                <a:gd name="T5" fmla="*/ 104 h 248"/>
                <a:gd name="T6" fmla="*/ 17 w 127"/>
                <a:gd name="T7" fmla="*/ 99 h 248"/>
                <a:gd name="T8" fmla="*/ 7 w 127"/>
                <a:gd name="T9" fmla="*/ 113 h 248"/>
                <a:gd name="T10" fmla="*/ 82 w 127"/>
                <a:gd name="T11" fmla="*/ 88 h 248"/>
                <a:gd name="T12" fmla="*/ 5 w 127"/>
                <a:gd name="T13" fmla="*/ 127 h 248"/>
                <a:gd name="T14" fmla="*/ 9 w 127"/>
                <a:gd name="T15" fmla="*/ 131 h 248"/>
                <a:gd name="T16" fmla="*/ 7 w 127"/>
                <a:gd name="T17" fmla="*/ 137 h 248"/>
                <a:gd name="T18" fmla="*/ 6 w 127"/>
                <a:gd name="T19" fmla="*/ 141 h 248"/>
                <a:gd name="T20" fmla="*/ 100 w 127"/>
                <a:gd name="T21" fmla="*/ 123 h 248"/>
                <a:gd name="T22" fmla="*/ 31 w 127"/>
                <a:gd name="T23" fmla="*/ 144 h 248"/>
                <a:gd name="T24" fmla="*/ 10 w 127"/>
                <a:gd name="T25" fmla="*/ 155 h 248"/>
                <a:gd name="T26" fmla="*/ 76 w 127"/>
                <a:gd name="T27" fmla="*/ 149 h 248"/>
                <a:gd name="T28" fmla="*/ 6 w 127"/>
                <a:gd name="T29" fmla="*/ 161 h 248"/>
                <a:gd name="T30" fmla="*/ 80 w 127"/>
                <a:gd name="T31" fmla="*/ 161 h 248"/>
                <a:gd name="T32" fmla="*/ 11 w 127"/>
                <a:gd name="T33" fmla="*/ 174 h 248"/>
                <a:gd name="T34" fmla="*/ 4 w 127"/>
                <a:gd name="T35" fmla="*/ 179 h 248"/>
                <a:gd name="T36" fmla="*/ 112 w 127"/>
                <a:gd name="T37" fmla="*/ 185 h 248"/>
                <a:gd name="T38" fmla="*/ 9 w 127"/>
                <a:gd name="T39" fmla="*/ 203 h 248"/>
                <a:gd name="T40" fmla="*/ 75 w 127"/>
                <a:gd name="T41" fmla="*/ 212 h 248"/>
                <a:gd name="T42" fmla="*/ 36 w 127"/>
                <a:gd name="T43" fmla="*/ 228 h 248"/>
                <a:gd name="T44" fmla="*/ 41 w 127"/>
                <a:gd name="T45" fmla="*/ 234 h 248"/>
                <a:gd name="T46" fmla="*/ 8 w 127"/>
                <a:gd name="T47" fmla="*/ 245 h 248"/>
                <a:gd name="T48" fmla="*/ 124 w 127"/>
                <a:gd name="T49" fmla="*/ 245 h 248"/>
                <a:gd name="T50" fmla="*/ 69 w 127"/>
                <a:gd name="T51" fmla="*/ 237 h 248"/>
                <a:gd name="T52" fmla="*/ 124 w 127"/>
                <a:gd name="T53" fmla="*/ 230 h 248"/>
                <a:gd name="T54" fmla="*/ 76 w 127"/>
                <a:gd name="T55" fmla="*/ 219 h 248"/>
                <a:gd name="T56" fmla="*/ 126 w 127"/>
                <a:gd name="T57" fmla="*/ 204 h 248"/>
                <a:gd name="T58" fmla="*/ 123 w 127"/>
                <a:gd name="T59" fmla="*/ 188 h 248"/>
                <a:gd name="T60" fmla="*/ 58 w 127"/>
                <a:gd name="T61" fmla="*/ 176 h 248"/>
                <a:gd name="T62" fmla="*/ 120 w 127"/>
                <a:gd name="T63" fmla="*/ 156 h 248"/>
                <a:gd name="T64" fmla="*/ 120 w 127"/>
                <a:gd name="T65" fmla="*/ 146 h 248"/>
                <a:gd name="T66" fmla="*/ 87 w 127"/>
                <a:gd name="T67" fmla="*/ 140 h 248"/>
                <a:gd name="T68" fmla="*/ 120 w 127"/>
                <a:gd name="T69" fmla="*/ 122 h 248"/>
                <a:gd name="T70" fmla="*/ 64 w 127"/>
                <a:gd name="T71" fmla="*/ 121 h 248"/>
                <a:gd name="T72" fmla="*/ 121 w 127"/>
                <a:gd name="T73" fmla="*/ 95 h 248"/>
                <a:gd name="T74" fmla="*/ 121 w 127"/>
                <a:gd name="T75" fmla="*/ 78 h 248"/>
                <a:gd name="T76" fmla="*/ 60 w 127"/>
                <a:gd name="T77" fmla="*/ 87 h 248"/>
                <a:gd name="T78" fmla="*/ 123 w 127"/>
                <a:gd name="T79" fmla="*/ 45 h 248"/>
                <a:gd name="T80" fmla="*/ 120 w 127"/>
                <a:gd name="T81" fmla="*/ 41 h 248"/>
                <a:gd name="T82" fmla="*/ 124 w 127"/>
                <a:gd name="T83" fmla="*/ 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248">
                  <a:moveTo>
                    <a:pt x="9" y="77"/>
                  </a:moveTo>
                  <a:cubicBezTo>
                    <a:pt x="7" y="77"/>
                    <a:pt x="7" y="79"/>
                    <a:pt x="7" y="81"/>
                  </a:cubicBezTo>
                  <a:cubicBezTo>
                    <a:pt x="8" y="82"/>
                    <a:pt x="10" y="83"/>
                    <a:pt x="11" y="82"/>
                  </a:cubicBezTo>
                  <a:cubicBezTo>
                    <a:pt x="35" y="73"/>
                    <a:pt x="76" y="43"/>
                    <a:pt x="98" y="26"/>
                  </a:cubicBezTo>
                  <a:cubicBezTo>
                    <a:pt x="92" y="32"/>
                    <a:pt x="85" y="39"/>
                    <a:pt x="77" y="45"/>
                  </a:cubicBezTo>
                  <a:cubicBezTo>
                    <a:pt x="61" y="60"/>
                    <a:pt x="45" y="73"/>
                    <a:pt x="32" y="79"/>
                  </a:cubicBezTo>
                  <a:cubicBezTo>
                    <a:pt x="30" y="79"/>
                    <a:pt x="21" y="86"/>
                    <a:pt x="14" y="91"/>
                  </a:cubicBezTo>
                  <a:cubicBezTo>
                    <a:pt x="9" y="95"/>
                    <a:pt x="5" y="99"/>
                    <a:pt x="5" y="101"/>
                  </a:cubicBezTo>
                  <a:cubicBezTo>
                    <a:pt x="5" y="103"/>
                    <a:pt x="7" y="104"/>
                    <a:pt x="9" y="104"/>
                  </a:cubicBezTo>
                  <a:cubicBezTo>
                    <a:pt x="9" y="104"/>
                    <a:pt x="10" y="104"/>
                    <a:pt x="10" y="103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35" y="88"/>
                    <a:pt x="74" y="65"/>
                    <a:pt x="102" y="54"/>
                  </a:cubicBezTo>
                  <a:cubicBezTo>
                    <a:pt x="92" y="60"/>
                    <a:pt x="78" y="69"/>
                    <a:pt x="63" y="77"/>
                  </a:cubicBezTo>
                  <a:cubicBezTo>
                    <a:pt x="60" y="79"/>
                    <a:pt x="7" y="109"/>
                    <a:pt x="7" y="113"/>
                  </a:cubicBezTo>
                  <a:cubicBezTo>
                    <a:pt x="7" y="121"/>
                    <a:pt x="23" y="111"/>
                    <a:pt x="24" y="110"/>
                  </a:cubicBezTo>
                  <a:cubicBezTo>
                    <a:pt x="41" y="102"/>
                    <a:pt x="75" y="85"/>
                    <a:pt x="100" y="79"/>
                  </a:cubicBezTo>
                  <a:cubicBezTo>
                    <a:pt x="94" y="82"/>
                    <a:pt x="88" y="85"/>
                    <a:pt x="82" y="88"/>
                  </a:cubicBezTo>
                  <a:cubicBezTo>
                    <a:pt x="50" y="102"/>
                    <a:pt x="10" y="122"/>
                    <a:pt x="9" y="123"/>
                  </a:cubicBezTo>
                  <a:cubicBezTo>
                    <a:pt x="9" y="123"/>
                    <a:pt x="8" y="123"/>
                    <a:pt x="8" y="124"/>
                  </a:cubicBezTo>
                  <a:cubicBezTo>
                    <a:pt x="6" y="124"/>
                    <a:pt x="5" y="125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4" y="129"/>
                    <a:pt x="6" y="130"/>
                    <a:pt x="7" y="131"/>
                  </a:cubicBezTo>
                  <a:cubicBezTo>
                    <a:pt x="8" y="131"/>
                    <a:pt x="8" y="131"/>
                    <a:pt x="9" y="131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13" y="130"/>
                    <a:pt x="31" y="124"/>
                    <a:pt x="52" y="119"/>
                  </a:cubicBezTo>
                  <a:cubicBezTo>
                    <a:pt x="33" y="125"/>
                    <a:pt x="16" y="132"/>
                    <a:pt x="7" y="137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5" y="137"/>
                    <a:pt x="5" y="139"/>
                    <a:pt x="6" y="141"/>
                  </a:cubicBezTo>
                  <a:cubicBezTo>
                    <a:pt x="6" y="142"/>
                    <a:pt x="8" y="143"/>
                    <a:pt x="9" y="142"/>
                  </a:cubicBezTo>
                  <a:cubicBezTo>
                    <a:pt x="21" y="140"/>
                    <a:pt x="31" y="137"/>
                    <a:pt x="41" y="135"/>
                  </a:cubicBezTo>
                  <a:cubicBezTo>
                    <a:pt x="61" y="130"/>
                    <a:pt x="79" y="125"/>
                    <a:pt x="100" y="123"/>
                  </a:cubicBezTo>
                  <a:cubicBezTo>
                    <a:pt x="83" y="130"/>
                    <a:pt x="59" y="138"/>
                    <a:pt x="53" y="140"/>
                  </a:cubicBezTo>
                  <a:cubicBezTo>
                    <a:pt x="49" y="141"/>
                    <a:pt x="49" y="141"/>
                    <a:pt x="49" y="141"/>
                  </a:cubicBezTo>
                  <a:cubicBezTo>
                    <a:pt x="42" y="142"/>
                    <a:pt x="36" y="143"/>
                    <a:pt x="31" y="144"/>
                  </a:cubicBezTo>
                  <a:cubicBezTo>
                    <a:pt x="22" y="145"/>
                    <a:pt x="14" y="146"/>
                    <a:pt x="7" y="150"/>
                  </a:cubicBezTo>
                  <a:cubicBezTo>
                    <a:pt x="7" y="149"/>
                    <a:pt x="5" y="152"/>
                    <a:pt x="6" y="154"/>
                  </a:cubicBezTo>
                  <a:cubicBezTo>
                    <a:pt x="6" y="155"/>
                    <a:pt x="8" y="156"/>
                    <a:pt x="10" y="155"/>
                  </a:cubicBezTo>
                  <a:cubicBezTo>
                    <a:pt x="13" y="155"/>
                    <a:pt x="20" y="154"/>
                    <a:pt x="28" y="153"/>
                  </a:cubicBezTo>
                  <a:cubicBezTo>
                    <a:pt x="47" y="151"/>
                    <a:pt x="75" y="147"/>
                    <a:pt x="85" y="147"/>
                  </a:cubicBezTo>
                  <a:cubicBezTo>
                    <a:pt x="82" y="147"/>
                    <a:pt x="79" y="148"/>
                    <a:pt x="76" y="149"/>
                  </a:cubicBezTo>
                  <a:cubicBezTo>
                    <a:pt x="65" y="152"/>
                    <a:pt x="54" y="154"/>
                    <a:pt x="44" y="157"/>
                  </a:cubicBezTo>
                  <a:cubicBezTo>
                    <a:pt x="26" y="158"/>
                    <a:pt x="12" y="159"/>
                    <a:pt x="8" y="160"/>
                  </a:cubicBezTo>
                  <a:cubicBezTo>
                    <a:pt x="7" y="160"/>
                    <a:pt x="6" y="160"/>
                    <a:pt x="6" y="161"/>
                  </a:cubicBezTo>
                  <a:cubicBezTo>
                    <a:pt x="5" y="163"/>
                    <a:pt x="6" y="165"/>
                    <a:pt x="7" y="166"/>
                  </a:cubicBezTo>
                  <a:cubicBezTo>
                    <a:pt x="8" y="165"/>
                    <a:pt x="40" y="164"/>
                    <a:pt x="45" y="163"/>
                  </a:cubicBezTo>
                  <a:cubicBezTo>
                    <a:pt x="56" y="162"/>
                    <a:pt x="68" y="162"/>
                    <a:pt x="80" y="161"/>
                  </a:cubicBezTo>
                  <a:cubicBezTo>
                    <a:pt x="84" y="161"/>
                    <a:pt x="87" y="161"/>
                    <a:pt x="90" y="161"/>
                  </a:cubicBezTo>
                  <a:cubicBezTo>
                    <a:pt x="88" y="161"/>
                    <a:pt x="85" y="162"/>
                    <a:pt x="82" y="163"/>
                  </a:cubicBezTo>
                  <a:cubicBezTo>
                    <a:pt x="62" y="169"/>
                    <a:pt x="38" y="175"/>
                    <a:pt x="11" y="174"/>
                  </a:cubicBezTo>
                  <a:cubicBezTo>
                    <a:pt x="10" y="174"/>
                    <a:pt x="8" y="175"/>
                    <a:pt x="7" y="175"/>
                  </a:cubicBezTo>
                  <a:cubicBezTo>
                    <a:pt x="5" y="176"/>
                    <a:pt x="4" y="177"/>
                    <a:pt x="4" y="179"/>
                  </a:cubicBezTo>
                  <a:cubicBezTo>
                    <a:pt x="4" y="179"/>
                    <a:pt x="4" y="179"/>
                    <a:pt x="4" y="179"/>
                  </a:cubicBezTo>
                  <a:cubicBezTo>
                    <a:pt x="3" y="181"/>
                    <a:pt x="4" y="182"/>
                    <a:pt x="6" y="183"/>
                  </a:cubicBezTo>
                  <a:cubicBezTo>
                    <a:pt x="19" y="186"/>
                    <a:pt x="78" y="182"/>
                    <a:pt x="87" y="183"/>
                  </a:cubicBezTo>
                  <a:cubicBezTo>
                    <a:pt x="97" y="183"/>
                    <a:pt x="106" y="184"/>
                    <a:pt x="112" y="185"/>
                  </a:cubicBezTo>
                  <a:cubicBezTo>
                    <a:pt x="100" y="187"/>
                    <a:pt x="83" y="190"/>
                    <a:pt x="66" y="192"/>
                  </a:cubicBezTo>
                  <a:cubicBezTo>
                    <a:pt x="43" y="195"/>
                    <a:pt x="20" y="197"/>
                    <a:pt x="9" y="197"/>
                  </a:cubicBezTo>
                  <a:cubicBezTo>
                    <a:pt x="5" y="199"/>
                    <a:pt x="5" y="203"/>
                    <a:pt x="9" y="203"/>
                  </a:cubicBezTo>
                  <a:cubicBezTo>
                    <a:pt x="10" y="203"/>
                    <a:pt x="14" y="203"/>
                    <a:pt x="20" y="203"/>
                  </a:cubicBezTo>
                  <a:cubicBezTo>
                    <a:pt x="44" y="203"/>
                    <a:pt x="93" y="203"/>
                    <a:pt x="113" y="206"/>
                  </a:cubicBezTo>
                  <a:cubicBezTo>
                    <a:pt x="105" y="207"/>
                    <a:pt x="91" y="210"/>
                    <a:pt x="75" y="212"/>
                  </a:cubicBezTo>
                  <a:cubicBezTo>
                    <a:pt x="45" y="217"/>
                    <a:pt x="11" y="222"/>
                    <a:pt x="6" y="222"/>
                  </a:cubicBezTo>
                  <a:cubicBezTo>
                    <a:pt x="0" y="223"/>
                    <a:pt x="0" y="229"/>
                    <a:pt x="6" y="229"/>
                  </a:cubicBezTo>
                  <a:cubicBezTo>
                    <a:pt x="15" y="229"/>
                    <a:pt x="25" y="228"/>
                    <a:pt x="36" y="228"/>
                  </a:cubicBezTo>
                  <a:cubicBezTo>
                    <a:pt x="56" y="227"/>
                    <a:pt x="78" y="227"/>
                    <a:pt x="97" y="228"/>
                  </a:cubicBezTo>
                  <a:cubicBezTo>
                    <a:pt x="77" y="230"/>
                    <a:pt x="51" y="233"/>
                    <a:pt x="46" y="234"/>
                  </a:cubicBezTo>
                  <a:cubicBezTo>
                    <a:pt x="45" y="234"/>
                    <a:pt x="43" y="234"/>
                    <a:pt x="41" y="234"/>
                  </a:cubicBezTo>
                  <a:cubicBezTo>
                    <a:pt x="37" y="234"/>
                    <a:pt x="8" y="236"/>
                    <a:pt x="6" y="241"/>
                  </a:cubicBezTo>
                  <a:cubicBezTo>
                    <a:pt x="6" y="241"/>
                    <a:pt x="6" y="241"/>
                    <a:pt x="6" y="241"/>
                  </a:cubicBezTo>
                  <a:cubicBezTo>
                    <a:pt x="6" y="243"/>
                    <a:pt x="7" y="244"/>
                    <a:pt x="8" y="245"/>
                  </a:cubicBezTo>
                  <a:cubicBezTo>
                    <a:pt x="8" y="245"/>
                    <a:pt x="81" y="244"/>
                    <a:pt x="92" y="246"/>
                  </a:cubicBezTo>
                  <a:cubicBezTo>
                    <a:pt x="101" y="246"/>
                    <a:pt x="111" y="247"/>
                    <a:pt x="121" y="248"/>
                  </a:cubicBezTo>
                  <a:cubicBezTo>
                    <a:pt x="123" y="248"/>
                    <a:pt x="124" y="247"/>
                    <a:pt x="124" y="245"/>
                  </a:cubicBezTo>
                  <a:cubicBezTo>
                    <a:pt x="125" y="243"/>
                    <a:pt x="123" y="242"/>
                    <a:pt x="122" y="242"/>
                  </a:cubicBezTo>
                  <a:cubicBezTo>
                    <a:pt x="111" y="241"/>
                    <a:pt x="101" y="240"/>
                    <a:pt x="93" y="239"/>
                  </a:cubicBezTo>
                  <a:cubicBezTo>
                    <a:pt x="85" y="239"/>
                    <a:pt x="77" y="238"/>
                    <a:pt x="69" y="237"/>
                  </a:cubicBezTo>
                  <a:cubicBezTo>
                    <a:pt x="80" y="236"/>
                    <a:pt x="93" y="235"/>
                    <a:pt x="104" y="234"/>
                  </a:cubicBezTo>
                  <a:cubicBezTo>
                    <a:pt x="112" y="233"/>
                    <a:pt x="118" y="232"/>
                    <a:pt x="121" y="232"/>
                  </a:cubicBezTo>
                  <a:cubicBezTo>
                    <a:pt x="122" y="232"/>
                    <a:pt x="124" y="231"/>
                    <a:pt x="124" y="230"/>
                  </a:cubicBezTo>
                  <a:cubicBezTo>
                    <a:pt x="124" y="228"/>
                    <a:pt x="123" y="226"/>
                    <a:pt x="122" y="226"/>
                  </a:cubicBezTo>
                  <a:cubicBezTo>
                    <a:pt x="117" y="225"/>
                    <a:pt x="66" y="221"/>
                    <a:pt x="60" y="221"/>
                  </a:cubicBezTo>
                  <a:cubicBezTo>
                    <a:pt x="66" y="220"/>
                    <a:pt x="71" y="219"/>
                    <a:pt x="76" y="219"/>
                  </a:cubicBezTo>
                  <a:cubicBezTo>
                    <a:pt x="98" y="215"/>
                    <a:pt x="117" y="211"/>
                    <a:pt x="123" y="209"/>
                  </a:cubicBezTo>
                  <a:cubicBezTo>
                    <a:pt x="124" y="209"/>
                    <a:pt x="125" y="209"/>
                    <a:pt x="126" y="208"/>
                  </a:cubicBezTo>
                  <a:cubicBezTo>
                    <a:pt x="127" y="207"/>
                    <a:pt x="127" y="205"/>
                    <a:pt x="126" y="204"/>
                  </a:cubicBezTo>
                  <a:cubicBezTo>
                    <a:pt x="119" y="201"/>
                    <a:pt x="81" y="197"/>
                    <a:pt x="73" y="197"/>
                  </a:cubicBezTo>
                  <a:cubicBezTo>
                    <a:pt x="93" y="194"/>
                    <a:pt x="112" y="191"/>
                    <a:pt x="122" y="189"/>
                  </a:cubicBezTo>
                  <a:cubicBezTo>
                    <a:pt x="123" y="189"/>
                    <a:pt x="123" y="189"/>
                    <a:pt x="123" y="188"/>
                  </a:cubicBezTo>
                  <a:cubicBezTo>
                    <a:pt x="127" y="186"/>
                    <a:pt x="123" y="182"/>
                    <a:pt x="120" y="181"/>
                  </a:cubicBezTo>
                  <a:cubicBezTo>
                    <a:pt x="111" y="178"/>
                    <a:pt x="91" y="176"/>
                    <a:pt x="87" y="176"/>
                  </a:cubicBezTo>
                  <a:cubicBezTo>
                    <a:pt x="78" y="176"/>
                    <a:pt x="68" y="176"/>
                    <a:pt x="58" y="176"/>
                  </a:cubicBezTo>
                  <a:cubicBezTo>
                    <a:pt x="67" y="174"/>
                    <a:pt x="76" y="171"/>
                    <a:pt x="84" y="169"/>
                  </a:cubicBezTo>
                  <a:cubicBezTo>
                    <a:pt x="98" y="165"/>
                    <a:pt x="110" y="162"/>
                    <a:pt x="120" y="162"/>
                  </a:cubicBezTo>
                  <a:cubicBezTo>
                    <a:pt x="126" y="162"/>
                    <a:pt x="124" y="157"/>
                    <a:pt x="120" y="156"/>
                  </a:cubicBezTo>
                  <a:cubicBezTo>
                    <a:pt x="110" y="153"/>
                    <a:pt x="90" y="154"/>
                    <a:pt x="80" y="155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96" y="151"/>
                    <a:pt x="112" y="147"/>
                    <a:pt x="120" y="146"/>
                  </a:cubicBezTo>
                  <a:cubicBezTo>
                    <a:pt x="121" y="146"/>
                    <a:pt x="122" y="146"/>
                    <a:pt x="123" y="145"/>
                  </a:cubicBezTo>
                  <a:cubicBezTo>
                    <a:pt x="126" y="137"/>
                    <a:pt x="97" y="140"/>
                    <a:pt x="94" y="140"/>
                  </a:cubicBezTo>
                  <a:cubicBezTo>
                    <a:pt x="90" y="140"/>
                    <a:pt x="88" y="140"/>
                    <a:pt x="87" y="140"/>
                  </a:cubicBezTo>
                  <a:cubicBezTo>
                    <a:pt x="83" y="140"/>
                    <a:pt x="75" y="141"/>
                    <a:pt x="65" y="142"/>
                  </a:cubicBezTo>
                  <a:cubicBezTo>
                    <a:pt x="77" y="138"/>
                    <a:pt x="95" y="132"/>
                    <a:pt x="108" y="127"/>
                  </a:cubicBezTo>
                  <a:cubicBezTo>
                    <a:pt x="115" y="124"/>
                    <a:pt x="120" y="122"/>
                    <a:pt x="120" y="122"/>
                  </a:cubicBezTo>
                  <a:cubicBezTo>
                    <a:pt x="124" y="121"/>
                    <a:pt x="125" y="117"/>
                    <a:pt x="120" y="116"/>
                  </a:cubicBezTo>
                  <a:cubicBezTo>
                    <a:pt x="93" y="116"/>
                    <a:pt x="72" y="120"/>
                    <a:pt x="51" y="126"/>
                  </a:cubicBezTo>
                  <a:cubicBezTo>
                    <a:pt x="55" y="124"/>
                    <a:pt x="60" y="122"/>
                    <a:pt x="64" y="121"/>
                  </a:cubicBezTo>
                  <a:cubicBezTo>
                    <a:pt x="87" y="113"/>
                    <a:pt x="110" y="105"/>
                    <a:pt x="122" y="101"/>
                  </a:cubicBezTo>
                  <a:cubicBezTo>
                    <a:pt x="124" y="101"/>
                    <a:pt x="125" y="99"/>
                    <a:pt x="125" y="98"/>
                  </a:cubicBezTo>
                  <a:cubicBezTo>
                    <a:pt x="124" y="95"/>
                    <a:pt x="121" y="95"/>
                    <a:pt x="121" y="95"/>
                  </a:cubicBezTo>
                  <a:cubicBezTo>
                    <a:pt x="106" y="97"/>
                    <a:pt x="63" y="109"/>
                    <a:pt x="34" y="117"/>
                  </a:cubicBezTo>
                  <a:cubicBezTo>
                    <a:pt x="48" y="110"/>
                    <a:pt x="67" y="101"/>
                    <a:pt x="84" y="94"/>
                  </a:cubicBezTo>
                  <a:cubicBezTo>
                    <a:pt x="103" y="85"/>
                    <a:pt x="119" y="78"/>
                    <a:pt x="121" y="78"/>
                  </a:cubicBezTo>
                  <a:cubicBezTo>
                    <a:pt x="122" y="78"/>
                    <a:pt x="124" y="76"/>
                    <a:pt x="124" y="75"/>
                  </a:cubicBezTo>
                  <a:cubicBezTo>
                    <a:pt x="124" y="72"/>
                    <a:pt x="121" y="71"/>
                    <a:pt x="121" y="71"/>
                  </a:cubicBezTo>
                  <a:cubicBezTo>
                    <a:pt x="106" y="69"/>
                    <a:pt x="82" y="77"/>
                    <a:pt x="60" y="87"/>
                  </a:cubicBezTo>
                  <a:cubicBezTo>
                    <a:pt x="62" y="85"/>
                    <a:pt x="64" y="84"/>
                    <a:pt x="67" y="82"/>
                  </a:cubicBezTo>
                  <a:cubicBezTo>
                    <a:pt x="90" y="68"/>
                    <a:pt x="113" y="54"/>
                    <a:pt x="121" y="48"/>
                  </a:cubicBezTo>
                  <a:cubicBezTo>
                    <a:pt x="122" y="47"/>
                    <a:pt x="123" y="46"/>
                    <a:pt x="123" y="45"/>
                  </a:cubicBezTo>
                  <a:cubicBezTo>
                    <a:pt x="123" y="45"/>
                    <a:pt x="123" y="44"/>
                    <a:pt x="123" y="44"/>
                  </a:cubicBezTo>
                  <a:cubicBezTo>
                    <a:pt x="123" y="42"/>
                    <a:pt x="121" y="41"/>
                    <a:pt x="120" y="41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07" y="44"/>
                    <a:pt x="85" y="54"/>
                    <a:pt x="64" y="65"/>
                  </a:cubicBezTo>
                  <a:cubicBezTo>
                    <a:pt x="70" y="61"/>
                    <a:pt x="76" y="55"/>
                    <a:pt x="82" y="50"/>
                  </a:cubicBezTo>
                  <a:cubicBezTo>
                    <a:pt x="98" y="36"/>
                    <a:pt x="113" y="20"/>
                    <a:pt x="124" y="9"/>
                  </a:cubicBezTo>
                  <a:cubicBezTo>
                    <a:pt x="126" y="7"/>
                    <a:pt x="126" y="5"/>
                    <a:pt x="125" y="4"/>
                  </a:cubicBezTo>
                  <a:cubicBezTo>
                    <a:pt x="121" y="0"/>
                    <a:pt x="24" y="70"/>
                    <a:pt x="9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4010" y="1864"/>
              <a:ext cx="291" cy="778"/>
            </a:xfrm>
            <a:custGeom>
              <a:avLst/>
              <a:gdLst>
                <a:gd name="T0" fmla="*/ 4 w 123"/>
                <a:gd name="T1" fmla="*/ 76 h 327"/>
                <a:gd name="T2" fmla="*/ 43 w 123"/>
                <a:gd name="T3" fmla="*/ 56 h 327"/>
                <a:gd name="T4" fmla="*/ 8 w 123"/>
                <a:gd name="T5" fmla="*/ 88 h 327"/>
                <a:gd name="T6" fmla="*/ 74 w 123"/>
                <a:gd name="T7" fmla="*/ 59 h 327"/>
                <a:gd name="T8" fmla="*/ 5 w 123"/>
                <a:gd name="T9" fmla="*/ 102 h 327"/>
                <a:gd name="T10" fmla="*/ 22 w 123"/>
                <a:gd name="T11" fmla="*/ 103 h 327"/>
                <a:gd name="T12" fmla="*/ 5 w 123"/>
                <a:gd name="T13" fmla="*/ 110 h 327"/>
                <a:gd name="T14" fmla="*/ 82 w 123"/>
                <a:gd name="T15" fmla="*/ 102 h 327"/>
                <a:gd name="T16" fmla="*/ 41 w 123"/>
                <a:gd name="T17" fmla="*/ 117 h 327"/>
                <a:gd name="T18" fmla="*/ 28 w 123"/>
                <a:gd name="T19" fmla="*/ 130 h 327"/>
                <a:gd name="T20" fmla="*/ 80 w 123"/>
                <a:gd name="T21" fmla="*/ 124 h 327"/>
                <a:gd name="T22" fmla="*/ 52 w 123"/>
                <a:gd name="T23" fmla="*/ 134 h 327"/>
                <a:gd name="T24" fmla="*/ 108 w 123"/>
                <a:gd name="T25" fmla="*/ 135 h 327"/>
                <a:gd name="T26" fmla="*/ 66 w 123"/>
                <a:gd name="T27" fmla="*/ 153 h 327"/>
                <a:gd name="T28" fmla="*/ 94 w 123"/>
                <a:gd name="T29" fmla="*/ 154 h 327"/>
                <a:gd name="T30" fmla="*/ 109 w 123"/>
                <a:gd name="T31" fmla="*/ 171 h 327"/>
                <a:gd name="T32" fmla="*/ 73 w 123"/>
                <a:gd name="T33" fmla="*/ 194 h 327"/>
                <a:gd name="T34" fmla="*/ 91 w 123"/>
                <a:gd name="T35" fmla="*/ 204 h 327"/>
                <a:gd name="T36" fmla="*/ 74 w 123"/>
                <a:gd name="T37" fmla="*/ 221 h 327"/>
                <a:gd name="T38" fmla="*/ 101 w 123"/>
                <a:gd name="T39" fmla="*/ 220 h 327"/>
                <a:gd name="T40" fmla="*/ 70 w 123"/>
                <a:gd name="T41" fmla="*/ 242 h 327"/>
                <a:gd name="T42" fmla="*/ 106 w 123"/>
                <a:gd name="T43" fmla="*/ 244 h 327"/>
                <a:gd name="T44" fmla="*/ 71 w 123"/>
                <a:gd name="T45" fmla="*/ 264 h 327"/>
                <a:gd name="T46" fmla="*/ 82 w 123"/>
                <a:gd name="T47" fmla="*/ 270 h 327"/>
                <a:gd name="T48" fmla="*/ 95 w 123"/>
                <a:gd name="T49" fmla="*/ 275 h 327"/>
                <a:gd name="T50" fmla="*/ 71 w 123"/>
                <a:gd name="T51" fmla="*/ 284 h 327"/>
                <a:gd name="T52" fmla="*/ 105 w 123"/>
                <a:gd name="T53" fmla="*/ 289 h 327"/>
                <a:gd name="T54" fmla="*/ 73 w 123"/>
                <a:gd name="T55" fmla="*/ 305 h 327"/>
                <a:gd name="T56" fmla="*/ 95 w 123"/>
                <a:gd name="T57" fmla="*/ 312 h 327"/>
                <a:gd name="T58" fmla="*/ 72 w 123"/>
                <a:gd name="T59" fmla="*/ 322 h 327"/>
                <a:gd name="T60" fmla="*/ 85 w 123"/>
                <a:gd name="T61" fmla="*/ 325 h 327"/>
                <a:gd name="T62" fmla="*/ 113 w 123"/>
                <a:gd name="T63" fmla="*/ 320 h 327"/>
                <a:gd name="T64" fmla="*/ 113 w 123"/>
                <a:gd name="T65" fmla="*/ 312 h 327"/>
                <a:gd name="T66" fmla="*/ 89 w 123"/>
                <a:gd name="T67" fmla="*/ 301 h 327"/>
                <a:gd name="T68" fmla="*/ 113 w 123"/>
                <a:gd name="T69" fmla="*/ 291 h 327"/>
                <a:gd name="T70" fmla="*/ 97 w 123"/>
                <a:gd name="T71" fmla="*/ 281 h 327"/>
                <a:gd name="T72" fmla="*/ 84 w 123"/>
                <a:gd name="T73" fmla="*/ 264 h 327"/>
                <a:gd name="T74" fmla="*/ 112 w 123"/>
                <a:gd name="T75" fmla="*/ 241 h 327"/>
                <a:gd name="T76" fmla="*/ 89 w 123"/>
                <a:gd name="T77" fmla="*/ 233 h 327"/>
                <a:gd name="T78" fmla="*/ 87 w 123"/>
                <a:gd name="T79" fmla="*/ 214 h 327"/>
                <a:gd name="T80" fmla="*/ 115 w 123"/>
                <a:gd name="T81" fmla="*/ 194 h 327"/>
                <a:gd name="T82" fmla="*/ 90 w 123"/>
                <a:gd name="T83" fmla="*/ 186 h 327"/>
                <a:gd name="T84" fmla="*/ 82 w 123"/>
                <a:gd name="T85" fmla="*/ 165 h 327"/>
                <a:gd name="T86" fmla="*/ 114 w 123"/>
                <a:gd name="T87" fmla="*/ 152 h 327"/>
                <a:gd name="T88" fmla="*/ 103 w 123"/>
                <a:gd name="T89" fmla="*/ 144 h 327"/>
                <a:gd name="T90" fmla="*/ 118 w 123"/>
                <a:gd name="T91" fmla="*/ 131 h 327"/>
                <a:gd name="T92" fmla="*/ 117 w 123"/>
                <a:gd name="T93" fmla="*/ 114 h 327"/>
                <a:gd name="T94" fmla="*/ 62 w 123"/>
                <a:gd name="T95" fmla="*/ 116 h 327"/>
                <a:gd name="T96" fmla="*/ 118 w 123"/>
                <a:gd name="T97" fmla="*/ 92 h 327"/>
                <a:gd name="T98" fmla="*/ 106 w 123"/>
                <a:gd name="T99" fmla="*/ 91 h 327"/>
                <a:gd name="T100" fmla="*/ 112 w 123"/>
                <a:gd name="T101" fmla="*/ 75 h 327"/>
                <a:gd name="T102" fmla="*/ 112 w 123"/>
                <a:gd name="T103" fmla="*/ 69 h 327"/>
                <a:gd name="T104" fmla="*/ 33 w 123"/>
                <a:gd name="T105" fmla="*/ 89 h 327"/>
                <a:gd name="T106" fmla="*/ 116 w 123"/>
                <a:gd name="T107" fmla="*/ 41 h 327"/>
                <a:gd name="T108" fmla="*/ 25 w 123"/>
                <a:gd name="T109" fmla="*/ 76 h 327"/>
                <a:gd name="T110" fmla="*/ 123 w 123"/>
                <a:gd name="T111" fmla="*/ 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3" h="327">
                  <a:moveTo>
                    <a:pt x="78" y="25"/>
                  </a:moveTo>
                  <a:cubicBezTo>
                    <a:pt x="5" y="71"/>
                    <a:pt x="5" y="71"/>
                    <a:pt x="5" y="71"/>
                  </a:cubicBezTo>
                  <a:cubicBezTo>
                    <a:pt x="4" y="72"/>
                    <a:pt x="3" y="74"/>
                    <a:pt x="4" y="76"/>
                  </a:cubicBezTo>
                  <a:cubicBezTo>
                    <a:pt x="5" y="77"/>
                    <a:pt x="7" y="78"/>
                    <a:pt x="9" y="77"/>
                  </a:cubicBezTo>
                  <a:cubicBezTo>
                    <a:pt x="11" y="75"/>
                    <a:pt x="37" y="58"/>
                    <a:pt x="63" y="42"/>
                  </a:cubicBezTo>
                  <a:cubicBezTo>
                    <a:pt x="56" y="47"/>
                    <a:pt x="49" y="52"/>
                    <a:pt x="43" y="56"/>
                  </a:cubicBezTo>
                  <a:cubicBezTo>
                    <a:pt x="22" y="70"/>
                    <a:pt x="6" y="82"/>
                    <a:pt x="5" y="83"/>
                  </a:cubicBezTo>
                  <a:cubicBezTo>
                    <a:pt x="5" y="85"/>
                    <a:pt x="5" y="87"/>
                    <a:pt x="7" y="88"/>
                  </a:cubicBezTo>
                  <a:cubicBezTo>
                    <a:pt x="7" y="88"/>
                    <a:pt x="8" y="88"/>
                    <a:pt x="8" y="88"/>
                  </a:cubicBezTo>
                  <a:cubicBezTo>
                    <a:pt x="17" y="88"/>
                    <a:pt x="36" y="78"/>
                    <a:pt x="57" y="67"/>
                  </a:cubicBezTo>
                  <a:cubicBezTo>
                    <a:pt x="63" y="64"/>
                    <a:pt x="69" y="61"/>
                    <a:pt x="75" y="58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48" y="73"/>
                    <a:pt x="18" y="91"/>
                    <a:pt x="3" y="96"/>
                  </a:cubicBezTo>
                  <a:cubicBezTo>
                    <a:pt x="1" y="97"/>
                    <a:pt x="0" y="99"/>
                    <a:pt x="1" y="100"/>
                  </a:cubicBezTo>
                  <a:cubicBezTo>
                    <a:pt x="1" y="102"/>
                    <a:pt x="3" y="103"/>
                    <a:pt x="5" y="102"/>
                  </a:cubicBezTo>
                  <a:cubicBezTo>
                    <a:pt x="21" y="99"/>
                    <a:pt x="37" y="94"/>
                    <a:pt x="52" y="90"/>
                  </a:cubicBezTo>
                  <a:cubicBezTo>
                    <a:pt x="59" y="88"/>
                    <a:pt x="65" y="86"/>
                    <a:pt x="72" y="84"/>
                  </a:cubicBezTo>
                  <a:cubicBezTo>
                    <a:pt x="51" y="92"/>
                    <a:pt x="29" y="101"/>
                    <a:pt x="22" y="103"/>
                  </a:cubicBezTo>
                  <a:cubicBezTo>
                    <a:pt x="21" y="103"/>
                    <a:pt x="18" y="104"/>
                    <a:pt x="15" y="105"/>
                  </a:cubicBezTo>
                  <a:cubicBezTo>
                    <a:pt x="14" y="105"/>
                    <a:pt x="8" y="107"/>
                    <a:pt x="8" y="107"/>
                  </a:cubicBezTo>
                  <a:cubicBezTo>
                    <a:pt x="6" y="107"/>
                    <a:pt x="5" y="108"/>
                    <a:pt x="5" y="110"/>
                  </a:cubicBezTo>
                  <a:cubicBezTo>
                    <a:pt x="5" y="112"/>
                    <a:pt x="6" y="113"/>
                    <a:pt x="8" y="114"/>
                  </a:cubicBezTo>
                  <a:cubicBezTo>
                    <a:pt x="8" y="113"/>
                    <a:pt x="8" y="114"/>
                    <a:pt x="8" y="114"/>
                  </a:cubicBezTo>
                  <a:cubicBezTo>
                    <a:pt x="10" y="114"/>
                    <a:pt x="77" y="103"/>
                    <a:pt x="82" y="102"/>
                  </a:cubicBezTo>
                  <a:cubicBezTo>
                    <a:pt x="81" y="103"/>
                    <a:pt x="80" y="103"/>
                    <a:pt x="79" y="103"/>
                  </a:cubicBezTo>
                  <a:cubicBezTo>
                    <a:pt x="70" y="107"/>
                    <a:pt x="63" y="109"/>
                    <a:pt x="61" y="110"/>
                  </a:cubicBezTo>
                  <a:cubicBezTo>
                    <a:pt x="57" y="111"/>
                    <a:pt x="48" y="113"/>
                    <a:pt x="41" y="117"/>
                  </a:cubicBezTo>
                  <a:cubicBezTo>
                    <a:pt x="35" y="119"/>
                    <a:pt x="29" y="122"/>
                    <a:pt x="26" y="124"/>
                  </a:cubicBezTo>
                  <a:cubicBezTo>
                    <a:pt x="24" y="125"/>
                    <a:pt x="24" y="127"/>
                    <a:pt x="25" y="128"/>
                  </a:cubicBezTo>
                  <a:cubicBezTo>
                    <a:pt x="26" y="129"/>
                    <a:pt x="27" y="130"/>
                    <a:pt x="28" y="130"/>
                  </a:cubicBezTo>
                  <a:cubicBezTo>
                    <a:pt x="37" y="128"/>
                    <a:pt x="45" y="127"/>
                    <a:pt x="52" y="126"/>
                  </a:cubicBezTo>
                  <a:cubicBezTo>
                    <a:pt x="64" y="124"/>
                    <a:pt x="75" y="123"/>
                    <a:pt x="88" y="122"/>
                  </a:cubicBezTo>
                  <a:cubicBezTo>
                    <a:pt x="86" y="122"/>
                    <a:pt x="83" y="123"/>
                    <a:pt x="80" y="124"/>
                  </a:cubicBezTo>
                  <a:cubicBezTo>
                    <a:pt x="68" y="128"/>
                    <a:pt x="57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3" y="131"/>
                    <a:pt x="52" y="132"/>
                    <a:pt x="52" y="134"/>
                  </a:cubicBezTo>
                  <a:cubicBezTo>
                    <a:pt x="51" y="136"/>
                    <a:pt x="53" y="138"/>
                    <a:pt x="55" y="138"/>
                  </a:cubicBezTo>
                  <a:cubicBezTo>
                    <a:pt x="55" y="138"/>
                    <a:pt x="75" y="136"/>
                    <a:pt x="77" y="136"/>
                  </a:cubicBezTo>
                  <a:cubicBezTo>
                    <a:pt x="86" y="134"/>
                    <a:pt x="96" y="133"/>
                    <a:pt x="108" y="135"/>
                  </a:cubicBezTo>
                  <a:cubicBezTo>
                    <a:pt x="106" y="136"/>
                    <a:pt x="103" y="137"/>
                    <a:pt x="100" y="138"/>
                  </a:cubicBezTo>
                  <a:cubicBezTo>
                    <a:pt x="87" y="144"/>
                    <a:pt x="70" y="150"/>
                    <a:pt x="69" y="150"/>
                  </a:cubicBezTo>
                  <a:cubicBezTo>
                    <a:pt x="68" y="150"/>
                    <a:pt x="66" y="151"/>
                    <a:pt x="66" y="153"/>
                  </a:cubicBezTo>
                  <a:cubicBezTo>
                    <a:pt x="66" y="155"/>
                    <a:pt x="68" y="156"/>
                    <a:pt x="69" y="156"/>
                  </a:cubicBezTo>
                  <a:cubicBezTo>
                    <a:pt x="71" y="156"/>
                    <a:pt x="75" y="156"/>
                    <a:pt x="80" y="155"/>
                  </a:cubicBezTo>
                  <a:cubicBezTo>
                    <a:pt x="84" y="155"/>
                    <a:pt x="89" y="154"/>
                    <a:pt x="94" y="154"/>
                  </a:cubicBezTo>
                  <a:cubicBezTo>
                    <a:pt x="83" y="158"/>
                    <a:pt x="71" y="163"/>
                    <a:pt x="71" y="167"/>
                  </a:cubicBezTo>
                  <a:cubicBezTo>
                    <a:pt x="71" y="170"/>
                    <a:pt x="74" y="171"/>
                    <a:pt x="79" y="171"/>
                  </a:cubicBezTo>
                  <a:cubicBezTo>
                    <a:pt x="89" y="171"/>
                    <a:pt x="99" y="171"/>
                    <a:pt x="109" y="171"/>
                  </a:cubicBezTo>
                  <a:cubicBezTo>
                    <a:pt x="105" y="174"/>
                    <a:pt x="96" y="177"/>
                    <a:pt x="88" y="180"/>
                  </a:cubicBezTo>
                  <a:cubicBezTo>
                    <a:pt x="79" y="184"/>
                    <a:pt x="71" y="187"/>
                    <a:pt x="70" y="190"/>
                  </a:cubicBezTo>
                  <a:cubicBezTo>
                    <a:pt x="69" y="193"/>
                    <a:pt x="71" y="194"/>
                    <a:pt x="73" y="194"/>
                  </a:cubicBezTo>
                  <a:cubicBezTo>
                    <a:pt x="79" y="194"/>
                    <a:pt x="84" y="194"/>
                    <a:pt x="88" y="193"/>
                  </a:cubicBezTo>
                  <a:cubicBezTo>
                    <a:pt x="94" y="192"/>
                    <a:pt x="99" y="192"/>
                    <a:pt x="108" y="195"/>
                  </a:cubicBezTo>
                  <a:cubicBezTo>
                    <a:pt x="105" y="198"/>
                    <a:pt x="98" y="201"/>
                    <a:pt x="91" y="204"/>
                  </a:cubicBezTo>
                  <a:cubicBezTo>
                    <a:pt x="82" y="208"/>
                    <a:pt x="74" y="212"/>
                    <a:pt x="71" y="216"/>
                  </a:cubicBezTo>
                  <a:cubicBezTo>
                    <a:pt x="71" y="216"/>
                    <a:pt x="70" y="219"/>
                    <a:pt x="72" y="220"/>
                  </a:cubicBezTo>
                  <a:cubicBezTo>
                    <a:pt x="72" y="221"/>
                    <a:pt x="73" y="221"/>
                    <a:pt x="74" y="221"/>
                  </a:cubicBezTo>
                  <a:cubicBezTo>
                    <a:pt x="77" y="221"/>
                    <a:pt x="77" y="221"/>
                    <a:pt x="77" y="221"/>
                  </a:cubicBezTo>
                  <a:cubicBezTo>
                    <a:pt x="82" y="221"/>
                    <a:pt x="85" y="221"/>
                    <a:pt x="88" y="220"/>
                  </a:cubicBezTo>
                  <a:cubicBezTo>
                    <a:pt x="92" y="220"/>
                    <a:pt x="95" y="219"/>
                    <a:pt x="101" y="220"/>
                  </a:cubicBezTo>
                  <a:cubicBezTo>
                    <a:pt x="98" y="222"/>
                    <a:pt x="92" y="225"/>
                    <a:pt x="86" y="228"/>
                  </a:cubicBezTo>
                  <a:cubicBezTo>
                    <a:pt x="79" y="231"/>
                    <a:pt x="73" y="234"/>
                    <a:pt x="70" y="237"/>
                  </a:cubicBezTo>
                  <a:cubicBezTo>
                    <a:pt x="69" y="239"/>
                    <a:pt x="69" y="240"/>
                    <a:pt x="70" y="242"/>
                  </a:cubicBezTo>
                  <a:cubicBezTo>
                    <a:pt x="71" y="242"/>
                    <a:pt x="71" y="242"/>
                    <a:pt x="72" y="242"/>
                  </a:cubicBezTo>
                  <a:cubicBezTo>
                    <a:pt x="74" y="243"/>
                    <a:pt x="80" y="243"/>
                    <a:pt x="86" y="243"/>
                  </a:cubicBezTo>
                  <a:cubicBezTo>
                    <a:pt x="95" y="243"/>
                    <a:pt x="106" y="242"/>
                    <a:pt x="106" y="244"/>
                  </a:cubicBezTo>
                  <a:cubicBezTo>
                    <a:pt x="106" y="244"/>
                    <a:pt x="104" y="246"/>
                    <a:pt x="96" y="250"/>
                  </a:cubicBezTo>
                  <a:cubicBezTo>
                    <a:pt x="94" y="251"/>
                    <a:pt x="92" y="252"/>
                    <a:pt x="90" y="253"/>
                  </a:cubicBezTo>
                  <a:cubicBezTo>
                    <a:pt x="83" y="256"/>
                    <a:pt x="77" y="260"/>
                    <a:pt x="71" y="264"/>
                  </a:cubicBezTo>
                  <a:cubicBezTo>
                    <a:pt x="71" y="264"/>
                    <a:pt x="69" y="266"/>
                    <a:pt x="71" y="268"/>
                  </a:cubicBezTo>
                  <a:cubicBezTo>
                    <a:pt x="71" y="269"/>
                    <a:pt x="72" y="270"/>
                    <a:pt x="73" y="270"/>
                  </a:cubicBezTo>
                  <a:cubicBezTo>
                    <a:pt x="75" y="270"/>
                    <a:pt x="78" y="270"/>
                    <a:pt x="82" y="270"/>
                  </a:cubicBezTo>
                  <a:cubicBezTo>
                    <a:pt x="93" y="270"/>
                    <a:pt x="111" y="270"/>
                    <a:pt x="111" y="271"/>
                  </a:cubicBezTo>
                  <a:cubicBezTo>
                    <a:pt x="111" y="271"/>
                    <a:pt x="107" y="271"/>
                    <a:pt x="98" y="274"/>
                  </a:cubicBezTo>
                  <a:cubicBezTo>
                    <a:pt x="95" y="275"/>
                    <a:pt x="95" y="275"/>
                    <a:pt x="95" y="275"/>
                  </a:cubicBezTo>
                  <a:cubicBezTo>
                    <a:pt x="93" y="275"/>
                    <a:pt x="92" y="276"/>
                    <a:pt x="89" y="277"/>
                  </a:cubicBezTo>
                  <a:cubicBezTo>
                    <a:pt x="84" y="278"/>
                    <a:pt x="78" y="281"/>
                    <a:pt x="74" y="281"/>
                  </a:cubicBezTo>
                  <a:cubicBezTo>
                    <a:pt x="72" y="281"/>
                    <a:pt x="71" y="282"/>
                    <a:pt x="71" y="284"/>
                  </a:cubicBezTo>
                  <a:cubicBezTo>
                    <a:pt x="71" y="285"/>
                    <a:pt x="72" y="287"/>
                    <a:pt x="74" y="287"/>
                  </a:cubicBezTo>
                  <a:cubicBezTo>
                    <a:pt x="74" y="287"/>
                    <a:pt x="74" y="287"/>
                    <a:pt x="75" y="287"/>
                  </a:cubicBezTo>
                  <a:cubicBezTo>
                    <a:pt x="79" y="287"/>
                    <a:pt x="96" y="287"/>
                    <a:pt x="105" y="289"/>
                  </a:cubicBezTo>
                  <a:cubicBezTo>
                    <a:pt x="103" y="289"/>
                    <a:pt x="101" y="289"/>
                    <a:pt x="99" y="290"/>
                  </a:cubicBezTo>
                  <a:cubicBezTo>
                    <a:pt x="87" y="292"/>
                    <a:pt x="70" y="296"/>
                    <a:pt x="70" y="302"/>
                  </a:cubicBezTo>
                  <a:cubicBezTo>
                    <a:pt x="70" y="304"/>
                    <a:pt x="72" y="305"/>
                    <a:pt x="73" y="305"/>
                  </a:cubicBezTo>
                  <a:cubicBezTo>
                    <a:pt x="78" y="306"/>
                    <a:pt x="83" y="307"/>
                    <a:pt x="88" y="307"/>
                  </a:cubicBezTo>
                  <a:cubicBezTo>
                    <a:pt x="94" y="308"/>
                    <a:pt x="99" y="309"/>
                    <a:pt x="103" y="310"/>
                  </a:cubicBezTo>
                  <a:cubicBezTo>
                    <a:pt x="101" y="310"/>
                    <a:pt x="98" y="311"/>
                    <a:pt x="95" y="312"/>
                  </a:cubicBezTo>
                  <a:cubicBezTo>
                    <a:pt x="86" y="314"/>
                    <a:pt x="76" y="316"/>
                    <a:pt x="73" y="316"/>
                  </a:cubicBezTo>
                  <a:cubicBezTo>
                    <a:pt x="71" y="316"/>
                    <a:pt x="70" y="317"/>
                    <a:pt x="70" y="319"/>
                  </a:cubicBezTo>
                  <a:cubicBezTo>
                    <a:pt x="70" y="321"/>
                    <a:pt x="71" y="322"/>
                    <a:pt x="72" y="322"/>
                  </a:cubicBezTo>
                  <a:cubicBezTo>
                    <a:pt x="74" y="323"/>
                    <a:pt x="76" y="323"/>
                    <a:pt x="76" y="324"/>
                  </a:cubicBezTo>
                  <a:cubicBezTo>
                    <a:pt x="78" y="324"/>
                    <a:pt x="79" y="325"/>
                    <a:pt x="80" y="325"/>
                  </a:cubicBezTo>
                  <a:cubicBezTo>
                    <a:pt x="81" y="325"/>
                    <a:pt x="83" y="325"/>
                    <a:pt x="85" y="325"/>
                  </a:cubicBezTo>
                  <a:cubicBezTo>
                    <a:pt x="90" y="325"/>
                    <a:pt x="97" y="326"/>
                    <a:pt x="112" y="327"/>
                  </a:cubicBezTo>
                  <a:cubicBezTo>
                    <a:pt x="114" y="327"/>
                    <a:pt x="116" y="325"/>
                    <a:pt x="116" y="324"/>
                  </a:cubicBezTo>
                  <a:cubicBezTo>
                    <a:pt x="116" y="322"/>
                    <a:pt x="115" y="320"/>
                    <a:pt x="113" y="320"/>
                  </a:cubicBezTo>
                  <a:cubicBezTo>
                    <a:pt x="103" y="320"/>
                    <a:pt x="97" y="319"/>
                    <a:pt x="92" y="319"/>
                  </a:cubicBezTo>
                  <a:cubicBezTo>
                    <a:pt x="94" y="319"/>
                    <a:pt x="95" y="318"/>
                    <a:pt x="97" y="318"/>
                  </a:cubicBezTo>
                  <a:cubicBezTo>
                    <a:pt x="104" y="316"/>
                    <a:pt x="110" y="314"/>
                    <a:pt x="113" y="312"/>
                  </a:cubicBezTo>
                  <a:cubicBezTo>
                    <a:pt x="114" y="312"/>
                    <a:pt x="114" y="311"/>
                    <a:pt x="114" y="311"/>
                  </a:cubicBezTo>
                  <a:cubicBezTo>
                    <a:pt x="115" y="309"/>
                    <a:pt x="115" y="307"/>
                    <a:pt x="113" y="307"/>
                  </a:cubicBezTo>
                  <a:cubicBezTo>
                    <a:pt x="110" y="305"/>
                    <a:pt x="92" y="302"/>
                    <a:pt x="89" y="301"/>
                  </a:cubicBezTo>
                  <a:cubicBezTo>
                    <a:pt x="86" y="301"/>
                    <a:pt x="84" y="301"/>
                    <a:pt x="81" y="300"/>
                  </a:cubicBezTo>
                  <a:cubicBezTo>
                    <a:pt x="86" y="299"/>
                    <a:pt x="94" y="297"/>
                    <a:pt x="100" y="296"/>
                  </a:cubicBezTo>
                  <a:cubicBezTo>
                    <a:pt x="107" y="294"/>
                    <a:pt x="112" y="293"/>
                    <a:pt x="113" y="291"/>
                  </a:cubicBezTo>
                  <a:cubicBezTo>
                    <a:pt x="115" y="288"/>
                    <a:pt x="114" y="286"/>
                    <a:pt x="111" y="284"/>
                  </a:cubicBezTo>
                  <a:cubicBezTo>
                    <a:pt x="108" y="283"/>
                    <a:pt x="102" y="282"/>
                    <a:pt x="96" y="281"/>
                  </a:cubicBezTo>
                  <a:cubicBezTo>
                    <a:pt x="96" y="281"/>
                    <a:pt x="96" y="281"/>
                    <a:pt x="97" y="281"/>
                  </a:cubicBezTo>
                  <a:cubicBezTo>
                    <a:pt x="99" y="280"/>
                    <a:pt x="99" y="280"/>
                    <a:pt x="99" y="280"/>
                  </a:cubicBezTo>
                  <a:cubicBezTo>
                    <a:pt x="113" y="276"/>
                    <a:pt x="118" y="272"/>
                    <a:pt x="117" y="269"/>
                  </a:cubicBezTo>
                  <a:cubicBezTo>
                    <a:pt x="115" y="264"/>
                    <a:pt x="96" y="264"/>
                    <a:pt x="84" y="264"/>
                  </a:cubicBezTo>
                  <a:cubicBezTo>
                    <a:pt x="86" y="262"/>
                    <a:pt x="90" y="260"/>
                    <a:pt x="93" y="259"/>
                  </a:cubicBezTo>
                  <a:cubicBezTo>
                    <a:pt x="95" y="258"/>
                    <a:pt x="97" y="256"/>
                    <a:pt x="99" y="255"/>
                  </a:cubicBezTo>
                  <a:cubicBezTo>
                    <a:pt x="111" y="249"/>
                    <a:pt x="114" y="244"/>
                    <a:pt x="112" y="241"/>
                  </a:cubicBezTo>
                  <a:cubicBezTo>
                    <a:pt x="109" y="236"/>
                    <a:pt x="96" y="236"/>
                    <a:pt x="86" y="237"/>
                  </a:cubicBezTo>
                  <a:cubicBezTo>
                    <a:pt x="85" y="237"/>
                    <a:pt x="83" y="237"/>
                    <a:pt x="82" y="237"/>
                  </a:cubicBezTo>
                  <a:cubicBezTo>
                    <a:pt x="84" y="236"/>
                    <a:pt x="86" y="234"/>
                    <a:pt x="89" y="233"/>
                  </a:cubicBezTo>
                  <a:cubicBezTo>
                    <a:pt x="99" y="228"/>
                    <a:pt x="109" y="223"/>
                    <a:pt x="109" y="217"/>
                  </a:cubicBezTo>
                  <a:cubicBezTo>
                    <a:pt x="109" y="216"/>
                    <a:pt x="108" y="214"/>
                    <a:pt x="106" y="214"/>
                  </a:cubicBezTo>
                  <a:cubicBezTo>
                    <a:pt x="103" y="213"/>
                    <a:pt x="91" y="213"/>
                    <a:pt x="87" y="214"/>
                  </a:cubicBezTo>
                  <a:cubicBezTo>
                    <a:pt x="86" y="214"/>
                    <a:pt x="85" y="214"/>
                    <a:pt x="84" y="214"/>
                  </a:cubicBezTo>
                  <a:cubicBezTo>
                    <a:pt x="87" y="213"/>
                    <a:pt x="90" y="212"/>
                    <a:pt x="93" y="210"/>
                  </a:cubicBezTo>
                  <a:cubicBezTo>
                    <a:pt x="104" y="205"/>
                    <a:pt x="115" y="200"/>
                    <a:pt x="115" y="194"/>
                  </a:cubicBezTo>
                  <a:cubicBezTo>
                    <a:pt x="115" y="193"/>
                    <a:pt x="115" y="192"/>
                    <a:pt x="113" y="191"/>
                  </a:cubicBezTo>
                  <a:cubicBezTo>
                    <a:pt x="112" y="191"/>
                    <a:pt x="96" y="186"/>
                    <a:pt x="89" y="187"/>
                  </a:cubicBezTo>
                  <a:cubicBezTo>
                    <a:pt x="90" y="186"/>
                    <a:pt x="90" y="186"/>
                    <a:pt x="90" y="186"/>
                  </a:cubicBezTo>
                  <a:cubicBezTo>
                    <a:pt x="103" y="181"/>
                    <a:pt x="117" y="176"/>
                    <a:pt x="117" y="169"/>
                  </a:cubicBezTo>
                  <a:cubicBezTo>
                    <a:pt x="117" y="168"/>
                    <a:pt x="116" y="166"/>
                    <a:pt x="114" y="166"/>
                  </a:cubicBezTo>
                  <a:cubicBezTo>
                    <a:pt x="111" y="165"/>
                    <a:pt x="86" y="165"/>
                    <a:pt x="82" y="165"/>
                  </a:cubicBezTo>
                  <a:cubicBezTo>
                    <a:pt x="88" y="163"/>
                    <a:pt x="97" y="159"/>
                    <a:pt x="104" y="157"/>
                  </a:cubicBezTo>
                  <a:cubicBezTo>
                    <a:pt x="108" y="155"/>
                    <a:pt x="111" y="154"/>
                    <a:pt x="113" y="153"/>
                  </a:cubicBezTo>
                  <a:cubicBezTo>
                    <a:pt x="113" y="153"/>
                    <a:pt x="114" y="153"/>
                    <a:pt x="114" y="152"/>
                  </a:cubicBezTo>
                  <a:cubicBezTo>
                    <a:pt x="115" y="150"/>
                    <a:pt x="115" y="148"/>
                    <a:pt x="113" y="148"/>
                  </a:cubicBezTo>
                  <a:cubicBezTo>
                    <a:pt x="109" y="147"/>
                    <a:pt x="96" y="147"/>
                    <a:pt x="94" y="148"/>
                  </a:cubicBezTo>
                  <a:cubicBezTo>
                    <a:pt x="97" y="146"/>
                    <a:pt x="100" y="145"/>
                    <a:pt x="103" y="144"/>
                  </a:cubicBezTo>
                  <a:cubicBezTo>
                    <a:pt x="110" y="141"/>
                    <a:pt x="116" y="138"/>
                    <a:pt x="119" y="137"/>
                  </a:cubicBezTo>
                  <a:cubicBezTo>
                    <a:pt x="120" y="136"/>
                    <a:pt x="120" y="135"/>
                    <a:pt x="121" y="134"/>
                  </a:cubicBezTo>
                  <a:cubicBezTo>
                    <a:pt x="121" y="133"/>
                    <a:pt x="120" y="131"/>
                    <a:pt x="118" y="131"/>
                  </a:cubicBezTo>
                  <a:cubicBezTo>
                    <a:pt x="116" y="130"/>
                    <a:pt x="94" y="127"/>
                    <a:pt x="90" y="128"/>
                  </a:cubicBezTo>
                  <a:cubicBezTo>
                    <a:pt x="103" y="124"/>
                    <a:pt x="114" y="121"/>
                    <a:pt x="117" y="121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89" y="114"/>
                    <a:pt x="72" y="117"/>
                    <a:pt x="51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54" y="118"/>
                    <a:pt x="59" y="117"/>
                    <a:pt x="62" y="116"/>
                  </a:cubicBezTo>
                  <a:cubicBezTo>
                    <a:pt x="65" y="115"/>
                    <a:pt x="72" y="113"/>
                    <a:pt x="81" y="109"/>
                  </a:cubicBezTo>
                  <a:cubicBezTo>
                    <a:pt x="95" y="104"/>
                    <a:pt x="113" y="97"/>
                    <a:pt x="116" y="96"/>
                  </a:cubicBezTo>
                  <a:cubicBezTo>
                    <a:pt x="117" y="95"/>
                    <a:pt x="118" y="94"/>
                    <a:pt x="118" y="92"/>
                  </a:cubicBezTo>
                  <a:cubicBezTo>
                    <a:pt x="118" y="90"/>
                    <a:pt x="116" y="89"/>
                    <a:pt x="114" y="89"/>
                  </a:cubicBezTo>
                  <a:cubicBezTo>
                    <a:pt x="114" y="89"/>
                    <a:pt x="114" y="89"/>
                    <a:pt x="114" y="89"/>
                  </a:cubicBezTo>
                  <a:cubicBezTo>
                    <a:pt x="111" y="90"/>
                    <a:pt x="109" y="91"/>
                    <a:pt x="106" y="91"/>
                  </a:cubicBezTo>
                  <a:cubicBezTo>
                    <a:pt x="89" y="95"/>
                    <a:pt x="60" y="100"/>
                    <a:pt x="38" y="104"/>
                  </a:cubicBezTo>
                  <a:cubicBezTo>
                    <a:pt x="51" y="99"/>
                    <a:pt x="70" y="92"/>
                    <a:pt x="86" y="86"/>
                  </a:cubicBezTo>
                  <a:cubicBezTo>
                    <a:pt x="97" y="81"/>
                    <a:pt x="107" y="78"/>
                    <a:pt x="112" y="75"/>
                  </a:cubicBezTo>
                  <a:cubicBezTo>
                    <a:pt x="112" y="75"/>
                    <a:pt x="112" y="75"/>
                    <a:pt x="113" y="75"/>
                  </a:cubicBezTo>
                  <a:cubicBezTo>
                    <a:pt x="114" y="75"/>
                    <a:pt x="116" y="73"/>
                    <a:pt x="116" y="72"/>
                  </a:cubicBezTo>
                  <a:cubicBezTo>
                    <a:pt x="115" y="70"/>
                    <a:pt x="114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90" y="72"/>
                    <a:pt x="70" y="78"/>
                    <a:pt x="50" y="84"/>
                  </a:cubicBezTo>
                  <a:cubicBezTo>
                    <a:pt x="44" y="86"/>
                    <a:pt x="39" y="87"/>
                    <a:pt x="33" y="89"/>
                  </a:cubicBezTo>
                  <a:cubicBezTo>
                    <a:pt x="47" y="81"/>
                    <a:pt x="63" y="72"/>
                    <a:pt x="77" y="64"/>
                  </a:cubicBezTo>
                  <a:cubicBezTo>
                    <a:pt x="93" y="55"/>
                    <a:pt x="107" y="47"/>
                    <a:pt x="114" y="44"/>
                  </a:cubicBezTo>
                  <a:cubicBezTo>
                    <a:pt x="115" y="43"/>
                    <a:pt x="116" y="42"/>
                    <a:pt x="116" y="41"/>
                  </a:cubicBezTo>
                  <a:cubicBezTo>
                    <a:pt x="116" y="38"/>
                    <a:pt x="113" y="37"/>
                    <a:pt x="113" y="38"/>
                  </a:cubicBezTo>
                  <a:cubicBezTo>
                    <a:pt x="102" y="37"/>
                    <a:pt x="78" y="50"/>
                    <a:pt x="54" y="62"/>
                  </a:cubicBezTo>
                  <a:cubicBezTo>
                    <a:pt x="44" y="67"/>
                    <a:pt x="34" y="72"/>
                    <a:pt x="25" y="76"/>
                  </a:cubicBezTo>
                  <a:cubicBezTo>
                    <a:pt x="31" y="72"/>
                    <a:pt x="38" y="67"/>
                    <a:pt x="46" y="61"/>
                  </a:cubicBezTo>
                  <a:cubicBezTo>
                    <a:pt x="77" y="40"/>
                    <a:pt x="116" y="13"/>
                    <a:pt x="122" y="6"/>
                  </a:cubicBezTo>
                  <a:cubicBezTo>
                    <a:pt x="123" y="5"/>
                    <a:pt x="123" y="4"/>
                    <a:pt x="123" y="3"/>
                  </a:cubicBezTo>
                  <a:cubicBezTo>
                    <a:pt x="123" y="1"/>
                    <a:pt x="122" y="0"/>
                    <a:pt x="120" y="0"/>
                  </a:cubicBezTo>
                  <a:cubicBezTo>
                    <a:pt x="119" y="0"/>
                    <a:pt x="100" y="11"/>
                    <a:pt x="7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9"/>
            <p:cNvSpPr>
              <a:spLocks/>
            </p:cNvSpPr>
            <p:nvPr/>
          </p:nvSpPr>
          <p:spPr bwMode="auto">
            <a:xfrm>
              <a:off x="3777" y="2030"/>
              <a:ext cx="420" cy="205"/>
            </a:xfrm>
            <a:custGeom>
              <a:avLst/>
              <a:gdLst>
                <a:gd name="T0" fmla="*/ 5 w 177"/>
                <a:gd name="T1" fmla="*/ 1 h 86"/>
                <a:gd name="T2" fmla="*/ 1 w 177"/>
                <a:gd name="T3" fmla="*/ 2 h 86"/>
                <a:gd name="T4" fmla="*/ 2 w 177"/>
                <a:gd name="T5" fmla="*/ 6 h 86"/>
                <a:gd name="T6" fmla="*/ 44 w 177"/>
                <a:gd name="T7" fmla="*/ 25 h 86"/>
                <a:gd name="T8" fmla="*/ 63 w 177"/>
                <a:gd name="T9" fmla="*/ 33 h 86"/>
                <a:gd name="T10" fmla="*/ 65 w 177"/>
                <a:gd name="T11" fmla="*/ 33 h 86"/>
                <a:gd name="T12" fmla="*/ 116 w 177"/>
                <a:gd name="T13" fmla="*/ 58 h 86"/>
                <a:gd name="T14" fmla="*/ 156 w 177"/>
                <a:gd name="T15" fmla="*/ 78 h 86"/>
                <a:gd name="T16" fmla="*/ 164 w 177"/>
                <a:gd name="T17" fmla="*/ 82 h 86"/>
                <a:gd name="T18" fmla="*/ 172 w 177"/>
                <a:gd name="T19" fmla="*/ 85 h 86"/>
                <a:gd name="T20" fmla="*/ 176 w 177"/>
                <a:gd name="T21" fmla="*/ 84 h 86"/>
                <a:gd name="T22" fmla="*/ 175 w 177"/>
                <a:gd name="T23" fmla="*/ 80 h 86"/>
                <a:gd name="T24" fmla="*/ 167 w 177"/>
                <a:gd name="T25" fmla="*/ 76 h 86"/>
                <a:gd name="T26" fmla="*/ 158 w 177"/>
                <a:gd name="T27" fmla="*/ 72 h 86"/>
                <a:gd name="T28" fmla="*/ 119 w 177"/>
                <a:gd name="T29" fmla="*/ 52 h 86"/>
                <a:gd name="T30" fmla="*/ 67 w 177"/>
                <a:gd name="T31" fmla="*/ 27 h 86"/>
                <a:gd name="T32" fmla="*/ 66 w 177"/>
                <a:gd name="T33" fmla="*/ 27 h 86"/>
                <a:gd name="T34" fmla="*/ 46 w 177"/>
                <a:gd name="T35" fmla="*/ 19 h 86"/>
                <a:gd name="T36" fmla="*/ 5 w 177"/>
                <a:gd name="T37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86">
                  <a:moveTo>
                    <a:pt x="5" y="1"/>
                  </a:moveTo>
                  <a:cubicBezTo>
                    <a:pt x="3" y="0"/>
                    <a:pt x="2" y="0"/>
                    <a:pt x="1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18" y="16"/>
                    <a:pt x="30" y="20"/>
                    <a:pt x="44" y="25"/>
                  </a:cubicBezTo>
                  <a:cubicBezTo>
                    <a:pt x="50" y="27"/>
                    <a:pt x="56" y="30"/>
                    <a:pt x="63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82" y="40"/>
                    <a:pt x="99" y="49"/>
                    <a:pt x="116" y="58"/>
                  </a:cubicBezTo>
                  <a:cubicBezTo>
                    <a:pt x="129" y="65"/>
                    <a:pt x="143" y="72"/>
                    <a:pt x="156" y="78"/>
                  </a:cubicBezTo>
                  <a:cubicBezTo>
                    <a:pt x="158" y="79"/>
                    <a:pt x="161" y="80"/>
                    <a:pt x="164" y="82"/>
                  </a:cubicBezTo>
                  <a:cubicBezTo>
                    <a:pt x="167" y="83"/>
                    <a:pt x="169" y="84"/>
                    <a:pt x="172" y="85"/>
                  </a:cubicBezTo>
                  <a:cubicBezTo>
                    <a:pt x="174" y="86"/>
                    <a:pt x="176" y="85"/>
                    <a:pt x="176" y="84"/>
                  </a:cubicBezTo>
                  <a:cubicBezTo>
                    <a:pt x="177" y="82"/>
                    <a:pt x="176" y="80"/>
                    <a:pt x="175" y="80"/>
                  </a:cubicBezTo>
                  <a:cubicBezTo>
                    <a:pt x="172" y="79"/>
                    <a:pt x="169" y="77"/>
                    <a:pt x="167" y="76"/>
                  </a:cubicBezTo>
                  <a:cubicBezTo>
                    <a:pt x="164" y="75"/>
                    <a:pt x="161" y="73"/>
                    <a:pt x="158" y="72"/>
                  </a:cubicBezTo>
                  <a:cubicBezTo>
                    <a:pt x="145" y="66"/>
                    <a:pt x="132" y="59"/>
                    <a:pt x="119" y="52"/>
                  </a:cubicBezTo>
                  <a:cubicBezTo>
                    <a:pt x="102" y="43"/>
                    <a:pt x="85" y="35"/>
                    <a:pt x="67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59" y="24"/>
                    <a:pt x="52" y="22"/>
                    <a:pt x="46" y="19"/>
                  </a:cubicBezTo>
                  <a:cubicBezTo>
                    <a:pt x="33" y="14"/>
                    <a:pt x="21" y="1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3761" y="2049"/>
              <a:ext cx="408" cy="153"/>
            </a:xfrm>
            <a:custGeom>
              <a:avLst/>
              <a:gdLst>
                <a:gd name="T0" fmla="*/ 5 w 172"/>
                <a:gd name="T1" fmla="*/ 1 h 64"/>
                <a:gd name="T2" fmla="*/ 1 w 172"/>
                <a:gd name="T3" fmla="*/ 2 h 64"/>
                <a:gd name="T4" fmla="*/ 2 w 172"/>
                <a:gd name="T5" fmla="*/ 7 h 64"/>
                <a:gd name="T6" fmla="*/ 123 w 172"/>
                <a:gd name="T7" fmla="*/ 47 h 64"/>
                <a:gd name="T8" fmla="*/ 130 w 172"/>
                <a:gd name="T9" fmla="*/ 49 h 64"/>
                <a:gd name="T10" fmla="*/ 148 w 172"/>
                <a:gd name="T11" fmla="*/ 56 h 64"/>
                <a:gd name="T12" fmla="*/ 167 w 172"/>
                <a:gd name="T13" fmla="*/ 64 h 64"/>
                <a:gd name="T14" fmla="*/ 171 w 172"/>
                <a:gd name="T15" fmla="*/ 62 h 64"/>
                <a:gd name="T16" fmla="*/ 169 w 172"/>
                <a:gd name="T17" fmla="*/ 58 h 64"/>
                <a:gd name="T18" fmla="*/ 151 w 172"/>
                <a:gd name="T19" fmla="*/ 50 h 64"/>
                <a:gd name="T20" fmla="*/ 131 w 172"/>
                <a:gd name="T21" fmla="*/ 43 h 64"/>
                <a:gd name="T22" fmla="*/ 125 w 172"/>
                <a:gd name="T23" fmla="*/ 41 h 64"/>
                <a:gd name="T24" fmla="*/ 5 w 172"/>
                <a:gd name="T25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64">
                  <a:moveTo>
                    <a:pt x="5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1" y="6"/>
                    <a:pt x="2" y="7"/>
                  </a:cubicBezTo>
                  <a:cubicBezTo>
                    <a:pt x="6" y="9"/>
                    <a:pt x="96" y="38"/>
                    <a:pt x="123" y="47"/>
                  </a:cubicBezTo>
                  <a:cubicBezTo>
                    <a:pt x="126" y="48"/>
                    <a:pt x="128" y="49"/>
                    <a:pt x="130" y="49"/>
                  </a:cubicBezTo>
                  <a:cubicBezTo>
                    <a:pt x="136" y="51"/>
                    <a:pt x="142" y="54"/>
                    <a:pt x="148" y="56"/>
                  </a:cubicBezTo>
                  <a:cubicBezTo>
                    <a:pt x="155" y="58"/>
                    <a:pt x="161" y="61"/>
                    <a:pt x="167" y="64"/>
                  </a:cubicBezTo>
                  <a:cubicBezTo>
                    <a:pt x="168" y="64"/>
                    <a:pt x="170" y="64"/>
                    <a:pt x="171" y="62"/>
                  </a:cubicBezTo>
                  <a:cubicBezTo>
                    <a:pt x="172" y="60"/>
                    <a:pt x="171" y="59"/>
                    <a:pt x="169" y="58"/>
                  </a:cubicBezTo>
                  <a:cubicBezTo>
                    <a:pt x="163" y="55"/>
                    <a:pt x="157" y="53"/>
                    <a:pt x="151" y="50"/>
                  </a:cubicBezTo>
                  <a:cubicBezTo>
                    <a:pt x="144" y="48"/>
                    <a:pt x="138" y="45"/>
                    <a:pt x="131" y="43"/>
                  </a:cubicBezTo>
                  <a:cubicBezTo>
                    <a:pt x="130" y="43"/>
                    <a:pt x="128" y="42"/>
                    <a:pt x="125" y="41"/>
                  </a:cubicBezTo>
                  <a:cubicBezTo>
                    <a:pt x="98" y="32"/>
                    <a:pt x="9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>
              <a:off x="4154" y="2185"/>
              <a:ext cx="29" cy="454"/>
            </a:xfrm>
            <a:custGeom>
              <a:avLst/>
              <a:gdLst>
                <a:gd name="T0" fmla="*/ 12 w 12"/>
                <a:gd name="T1" fmla="*/ 3 h 191"/>
                <a:gd name="T2" fmla="*/ 9 w 12"/>
                <a:gd name="T3" fmla="*/ 0 h 191"/>
                <a:gd name="T4" fmla="*/ 6 w 12"/>
                <a:gd name="T5" fmla="*/ 3 h 191"/>
                <a:gd name="T6" fmla="*/ 4 w 12"/>
                <a:gd name="T7" fmla="*/ 50 h 191"/>
                <a:gd name="T8" fmla="*/ 4 w 12"/>
                <a:gd name="T9" fmla="*/ 61 h 191"/>
                <a:gd name="T10" fmla="*/ 3 w 12"/>
                <a:gd name="T11" fmla="*/ 92 h 191"/>
                <a:gd name="T12" fmla="*/ 2 w 12"/>
                <a:gd name="T13" fmla="*/ 123 h 191"/>
                <a:gd name="T14" fmla="*/ 2 w 12"/>
                <a:gd name="T15" fmla="*/ 127 h 191"/>
                <a:gd name="T16" fmla="*/ 0 w 12"/>
                <a:gd name="T17" fmla="*/ 171 h 191"/>
                <a:gd name="T18" fmla="*/ 2 w 12"/>
                <a:gd name="T19" fmla="*/ 190 h 191"/>
                <a:gd name="T20" fmla="*/ 7 w 12"/>
                <a:gd name="T21" fmla="*/ 189 h 191"/>
                <a:gd name="T22" fmla="*/ 6 w 12"/>
                <a:gd name="T23" fmla="*/ 185 h 191"/>
                <a:gd name="T24" fmla="*/ 7 w 12"/>
                <a:gd name="T25" fmla="*/ 171 h 191"/>
                <a:gd name="T26" fmla="*/ 8 w 12"/>
                <a:gd name="T27" fmla="*/ 127 h 191"/>
                <a:gd name="T28" fmla="*/ 8 w 12"/>
                <a:gd name="T29" fmla="*/ 123 h 191"/>
                <a:gd name="T30" fmla="*/ 9 w 12"/>
                <a:gd name="T31" fmla="*/ 92 h 191"/>
                <a:gd name="T32" fmla="*/ 10 w 12"/>
                <a:gd name="T33" fmla="*/ 61 h 191"/>
                <a:gd name="T34" fmla="*/ 10 w 12"/>
                <a:gd name="T35" fmla="*/ 50 h 191"/>
                <a:gd name="T36" fmla="*/ 12 w 12"/>
                <a:gd name="T37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1">
                  <a:moveTo>
                    <a:pt x="12" y="3"/>
                  </a:moveTo>
                  <a:cubicBezTo>
                    <a:pt x="12" y="1"/>
                    <a:pt x="11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5" y="14"/>
                    <a:pt x="4" y="34"/>
                    <a:pt x="4" y="50"/>
                  </a:cubicBezTo>
                  <a:cubicBezTo>
                    <a:pt x="4" y="54"/>
                    <a:pt x="4" y="58"/>
                    <a:pt x="4" y="61"/>
                  </a:cubicBezTo>
                  <a:cubicBezTo>
                    <a:pt x="4" y="72"/>
                    <a:pt x="3" y="82"/>
                    <a:pt x="3" y="92"/>
                  </a:cubicBezTo>
                  <a:cubicBezTo>
                    <a:pt x="3" y="102"/>
                    <a:pt x="2" y="112"/>
                    <a:pt x="2" y="123"/>
                  </a:cubicBezTo>
                  <a:cubicBezTo>
                    <a:pt x="2" y="127"/>
                    <a:pt x="2" y="127"/>
                    <a:pt x="2" y="127"/>
                  </a:cubicBezTo>
                  <a:cubicBezTo>
                    <a:pt x="2" y="129"/>
                    <a:pt x="1" y="154"/>
                    <a:pt x="0" y="171"/>
                  </a:cubicBezTo>
                  <a:cubicBezTo>
                    <a:pt x="0" y="181"/>
                    <a:pt x="1" y="189"/>
                    <a:pt x="2" y="190"/>
                  </a:cubicBezTo>
                  <a:cubicBezTo>
                    <a:pt x="4" y="191"/>
                    <a:pt x="6" y="190"/>
                    <a:pt x="7" y="189"/>
                  </a:cubicBezTo>
                  <a:cubicBezTo>
                    <a:pt x="7" y="187"/>
                    <a:pt x="7" y="186"/>
                    <a:pt x="6" y="185"/>
                  </a:cubicBezTo>
                  <a:cubicBezTo>
                    <a:pt x="5" y="184"/>
                    <a:pt x="7" y="179"/>
                    <a:pt x="7" y="171"/>
                  </a:cubicBezTo>
                  <a:cubicBezTo>
                    <a:pt x="7" y="154"/>
                    <a:pt x="8" y="129"/>
                    <a:pt x="8" y="127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9" y="112"/>
                    <a:pt x="9" y="102"/>
                    <a:pt x="9" y="92"/>
                  </a:cubicBezTo>
                  <a:cubicBezTo>
                    <a:pt x="10" y="82"/>
                    <a:pt x="10" y="72"/>
                    <a:pt x="10" y="61"/>
                  </a:cubicBezTo>
                  <a:cubicBezTo>
                    <a:pt x="10" y="58"/>
                    <a:pt x="10" y="54"/>
                    <a:pt x="10" y="50"/>
                  </a:cubicBezTo>
                  <a:cubicBezTo>
                    <a:pt x="11" y="34"/>
                    <a:pt x="11" y="14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4254" y="1859"/>
              <a:ext cx="427" cy="262"/>
            </a:xfrm>
            <a:custGeom>
              <a:avLst/>
              <a:gdLst>
                <a:gd name="T0" fmla="*/ 1 w 180"/>
                <a:gd name="T1" fmla="*/ 6 h 110"/>
                <a:gd name="T2" fmla="*/ 3 w 180"/>
                <a:gd name="T3" fmla="*/ 10 h 110"/>
                <a:gd name="T4" fmla="*/ 6 w 180"/>
                <a:gd name="T5" fmla="*/ 8 h 110"/>
                <a:gd name="T6" fmla="*/ 7 w 180"/>
                <a:gd name="T7" fmla="*/ 8 h 110"/>
                <a:gd name="T8" fmla="*/ 16 w 180"/>
                <a:gd name="T9" fmla="*/ 13 h 110"/>
                <a:gd name="T10" fmla="*/ 53 w 180"/>
                <a:gd name="T11" fmla="*/ 29 h 110"/>
                <a:gd name="T12" fmla="*/ 57 w 180"/>
                <a:gd name="T13" fmla="*/ 31 h 110"/>
                <a:gd name="T14" fmla="*/ 124 w 180"/>
                <a:gd name="T15" fmla="*/ 74 h 110"/>
                <a:gd name="T16" fmla="*/ 166 w 180"/>
                <a:gd name="T17" fmla="*/ 103 h 110"/>
                <a:gd name="T18" fmla="*/ 170 w 180"/>
                <a:gd name="T19" fmla="*/ 106 h 110"/>
                <a:gd name="T20" fmla="*/ 175 w 180"/>
                <a:gd name="T21" fmla="*/ 110 h 110"/>
                <a:gd name="T22" fmla="*/ 179 w 180"/>
                <a:gd name="T23" fmla="*/ 108 h 110"/>
                <a:gd name="T24" fmla="*/ 177 w 180"/>
                <a:gd name="T25" fmla="*/ 104 h 110"/>
                <a:gd name="T26" fmla="*/ 174 w 180"/>
                <a:gd name="T27" fmla="*/ 101 h 110"/>
                <a:gd name="T28" fmla="*/ 169 w 180"/>
                <a:gd name="T29" fmla="*/ 98 h 110"/>
                <a:gd name="T30" fmla="*/ 128 w 180"/>
                <a:gd name="T31" fmla="*/ 69 h 110"/>
                <a:gd name="T32" fmla="*/ 59 w 180"/>
                <a:gd name="T33" fmla="*/ 25 h 110"/>
                <a:gd name="T34" fmla="*/ 55 w 180"/>
                <a:gd name="T35" fmla="*/ 23 h 110"/>
                <a:gd name="T36" fmla="*/ 19 w 180"/>
                <a:gd name="T37" fmla="*/ 7 h 110"/>
                <a:gd name="T38" fmla="*/ 6 w 180"/>
                <a:gd name="T39" fmla="*/ 1 h 110"/>
                <a:gd name="T40" fmla="*/ 2 w 180"/>
                <a:gd name="T41" fmla="*/ 1 h 110"/>
                <a:gd name="T42" fmla="*/ 2 w 180"/>
                <a:gd name="T43" fmla="*/ 2 h 110"/>
                <a:gd name="T44" fmla="*/ 1 w 180"/>
                <a:gd name="T45" fmla="*/ 4 h 110"/>
                <a:gd name="T46" fmla="*/ 1 w 180"/>
                <a:gd name="T47" fmla="*/ 5 h 110"/>
                <a:gd name="T48" fmla="*/ 1 w 180"/>
                <a:gd name="T49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0" h="110">
                  <a:moveTo>
                    <a:pt x="1" y="6"/>
                  </a:moveTo>
                  <a:cubicBezTo>
                    <a:pt x="0" y="8"/>
                    <a:pt x="2" y="10"/>
                    <a:pt x="3" y="10"/>
                  </a:cubicBezTo>
                  <a:cubicBezTo>
                    <a:pt x="5" y="10"/>
                    <a:pt x="6" y="9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9"/>
                    <a:pt x="13" y="11"/>
                    <a:pt x="16" y="13"/>
                  </a:cubicBezTo>
                  <a:cubicBezTo>
                    <a:pt x="27" y="18"/>
                    <a:pt x="42" y="26"/>
                    <a:pt x="53" y="29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74" y="37"/>
                    <a:pt x="100" y="56"/>
                    <a:pt x="124" y="74"/>
                  </a:cubicBezTo>
                  <a:cubicBezTo>
                    <a:pt x="139" y="85"/>
                    <a:pt x="154" y="96"/>
                    <a:pt x="166" y="103"/>
                  </a:cubicBezTo>
                  <a:cubicBezTo>
                    <a:pt x="167" y="104"/>
                    <a:pt x="168" y="105"/>
                    <a:pt x="170" y="106"/>
                  </a:cubicBezTo>
                  <a:cubicBezTo>
                    <a:pt x="172" y="108"/>
                    <a:pt x="174" y="110"/>
                    <a:pt x="175" y="110"/>
                  </a:cubicBezTo>
                  <a:cubicBezTo>
                    <a:pt x="177" y="110"/>
                    <a:pt x="179" y="109"/>
                    <a:pt x="179" y="108"/>
                  </a:cubicBezTo>
                  <a:cubicBezTo>
                    <a:pt x="180" y="106"/>
                    <a:pt x="179" y="104"/>
                    <a:pt x="177" y="104"/>
                  </a:cubicBezTo>
                  <a:cubicBezTo>
                    <a:pt x="177" y="104"/>
                    <a:pt x="176" y="103"/>
                    <a:pt x="174" y="101"/>
                  </a:cubicBezTo>
                  <a:cubicBezTo>
                    <a:pt x="172" y="100"/>
                    <a:pt x="170" y="98"/>
                    <a:pt x="169" y="98"/>
                  </a:cubicBezTo>
                  <a:cubicBezTo>
                    <a:pt x="157" y="90"/>
                    <a:pt x="143" y="80"/>
                    <a:pt x="128" y="69"/>
                  </a:cubicBezTo>
                  <a:cubicBezTo>
                    <a:pt x="103" y="50"/>
                    <a:pt x="77" y="31"/>
                    <a:pt x="59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45" y="20"/>
                    <a:pt x="30" y="12"/>
                    <a:pt x="19" y="7"/>
                  </a:cubicBezTo>
                  <a:cubicBezTo>
                    <a:pt x="13" y="4"/>
                    <a:pt x="8" y="1"/>
                    <a:pt x="6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228" y="1881"/>
              <a:ext cx="443" cy="226"/>
            </a:xfrm>
            <a:custGeom>
              <a:avLst/>
              <a:gdLst>
                <a:gd name="T0" fmla="*/ 6 w 187"/>
                <a:gd name="T1" fmla="*/ 1 h 95"/>
                <a:gd name="T2" fmla="*/ 1 w 187"/>
                <a:gd name="T3" fmla="*/ 2 h 95"/>
                <a:gd name="T4" fmla="*/ 2 w 187"/>
                <a:gd name="T5" fmla="*/ 6 h 95"/>
                <a:gd name="T6" fmla="*/ 43 w 187"/>
                <a:gd name="T7" fmla="*/ 26 h 95"/>
                <a:gd name="T8" fmla="*/ 80 w 187"/>
                <a:gd name="T9" fmla="*/ 43 h 95"/>
                <a:gd name="T10" fmla="*/ 142 w 187"/>
                <a:gd name="T11" fmla="*/ 74 h 95"/>
                <a:gd name="T12" fmla="*/ 175 w 187"/>
                <a:gd name="T13" fmla="*/ 85 h 95"/>
                <a:gd name="T14" fmla="*/ 178 w 187"/>
                <a:gd name="T15" fmla="*/ 86 h 95"/>
                <a:gd name="T16" fmla="*/ 179 w 187"/>
                <a:gd name="T17" fmla="*/ 87 h 95"/>
                <a:gd name="T18" fmla="*/ 176 w 187"/>
                <a:gd name="T19" fmla="*/ 89 h 95"/>
                <a:gd name="T20" fmla="*/ 176 w 187"/>
                <a:gd name="T21" fmla="*/ 94 h 95"/>
                <a:gd name="T22" fmla="*/ 181 w 187"/>
                <a:gd name="T23" fmla="*/ 94 h 95"/>
                <a:gd name="T24" fmla="*/ 184 w 187"/>
                <a:gd name="T25" fmla="*/ 90 h 95"/>
                <a:gd name="T26" fmla="*/ 185 w 187"/>
                <a:gd name="T27" fmla="*/ 89 h 95"/>
                <a:gd name="T28" fmla="*/ 187 w 187"/>
                <a:gd name="T29" fmla="*/ 87 h 95"/>
                <a:gd name="T30" fmla="*/ 187 w 187"/>
                <a:gd name="T31" fmla="*/ 86 h 95"/>
                <a:gd name="T32" fmla="*/ 187 w 187"/>
                <a:gd name="T33" fmla="*/ 84 h 95"/>
                <a:gd name="T34" fmla="*/ 184 w 187"/>
                <a:gd name="T35" fmla="*/ 82 h 95"/>
                <a:gd name="T36" fmla="*/ 184 w 187"/>
                <a:gd name="T37" fmla="*/ 82 h 95"/>
                <a:gd name="T38" fmla="*/ 181 w 187"/>
                <a:gd name="T39" fmla="*/ 81 h 95"/>
                <a:gd name="T40" fmla="*/ 174 w 187"/>
                <a:gd name="T41" fmla="*/ 79 h 95"/>
                <a:gd name="T42" fmla="*/ 145 w 187"/>
                <a:gd name="T43" fmla="*/ 68 h 95"/>
                <a:gd name="T44" fmla="*/ 83 w 187"/>
                <a:gd name="T45" fmla="*/ 38 h 95"/>
                <a:gd name="T46" fmla="*/ 45 w 187"/>
                <a:gd name="T47" fmla="*/ 20 h 95"/>
                <a:gd name="T48" fmla="*/ 6 w 187"/>
                <a:gd name="T49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7" h="95">
                  <a:moveTo>
                    <a:pt x="6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18" y="15"/>
                    <a:pt x="30" y="21"/>
                    <a:pt x="43" y="26"/>
                  </a:cubicBezTo>
                  <a:cubicBezTo>
                    <a:pt x="54" y="30"/>
                    <a:pt x="66" y="35"/>
                    <a:pt x="80" y="43"/>
                  </a:cubicBezTo>
                  <a:cubicBezTo>
                    <a:pt x="88" y="48"/>
                    <a:pt x="118" y="63"/>
                    <a:pt x="142" y="74"/>
                  </a:cubicBezTo>
                  <a:cubicBezTo>
                    <a:pt x="157" y="81"/>
                    <a:pt x="170" y="85"/>
                    <a:pt x="175" y="85"/>
                  </a:cubicBezTo>
                  <a:cubicBezTo>
                    <a:pt x="176" y="85"/>
                    <a:pt x="177" y="86"/>
                    <a:pt x="178" y="86"/>
                  </a:cubicBezTo>
                  <a:cubicBezTo>
                    <a:pt x="178" y="86"/>
                    <a:pt x="179" y="87"/>
                    <a:pt x="179" y="87"/>
                  </a:cubicBezTo>
                  <a:cubicBezTo>
                    <a:pt x="178" y="87"/>
                    <a:pt x="178" y="88"/>
                    <a:pt x="176" y="89"/>
                  </a:cubicBezTo>
                  <a:cubicBezTo>
                    <a:pt x="175" y="91"/>
                    <a:pt x="175" y="93"/>
                    <a:pt x="176" y="94"/>
                  </a:cubicBezTo>
                  <a:cubicBezTo>
                    <a:pt x="178" y="95"/>
                    <a:pt x="180" y="95"/>
                    <a:pt x="181" y="94"/>
                  </a:cubicBezTo>
                  <a:cubicBezTo>
                    <a:pt x="183" y="92"/>
                    <a:pt x="184" y="91"/>
                    <a:pt x="184" y="90"/>
                  </a:cubicBezTo>
                  <a:cubicBezTo>
                    <a:pt x="185" y="90"/>
                    <a:pt x="185" y="90"/>
                    <a:pt x="185" y="89"/>
                  </a:cubicBezTo>
                  <a:cubicBezTo>
                    <a:pt x="186" y="89"/>
                    <a:pt x="186" y="88"/>
                    <a:pt x="187" y="87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5"/>
                    <a:pt x="187" y="84"/>
                  </a:cubicBezTo>
                  <a:cubicBezTo>
                    <a:pt x="187" y="83"/>
                    <a:pt x="186" y="81"/>
                    <a:pt x="184" y="82"/>
                  </a:cubicBezTo>
                  <a:cubicBezTo>
                    <a:pt x="184" y="82"/>
                    <a:pt x="184" y="82"/>
                    <a:pt x="184" y="82"/>
                  </a:cubicBezTo>
                  <a:cubicBezTo>
                    <a:pt x="183" y="82"/>
                    <a:pt x="182" y="81"/>
                    <a:pt x="181" y="81"/>
                  </a:cubicBezTo>
                  <a:cubicBezTo>
                    <a:pt x="179" y="80"/>
                    <a:pt x="177" y="79"/>
                    <a:pt x="174" y="79"/>
                  </a:cubicBezTo>
                  <a:cubicBezTo>
                    <a:pt x="170" y="79"/>
                    <a:pt x="159" y="75"/>
                    <a:pt x="145" y="68"/>
                  </a:cubicBezTo>
                  <a:cubicBezTo>
                    <a:pt x="121" y="58"/>
                    <a:pt x="91" y="42"/>
                    <a:pt x="83" y="38"/>
                  </a:cubicBezTo>
                  <a:cubicBezTo>
                    <a:pt x="68" y="29"/>
                    <a:pt x="57" y="25"/>
                    <a:pt x="45" y="20"/>
                  </a:cubicBezTo>
                  <a:cubicBezTo>
                    <a:pt x="33" y="15"/>
                    <a:pt x="21" y="1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4610" y="2021"/>
              <a:ext cx="38" cy="592"/>
            </a:xfrm>
            <a:custGeom>
              <a:avLst/>
              <a:gdLst>
                <a:gd name="T0" fmla="*/ 16 w 16"/>
                <a:gd name="T1" fmla="*/ 4 h 249"/>
                <a:gd name="T2" fmla="*/ 13 w 16"/>
                <a:gd name="T3" fmla="*/ 0 h 249"/>
                <a:gd name="T4" fmla="*/ 10 w 16"/>
                <a:gd name="T5" fmla="*/ 3 h 249"/>
                <a:gd name="T6" fmla="*/ 2 w 16"/>
                <a:gd name="T7" fmla="*/ 99 h 249"/>
                <a:gd name="T8" fmla="*/ 1 w 16"/>
                <a:gd name="T9" fmla="*/ 196 h 249"/>
                <a:gd name="T10" fmla="*/ 1 w 16"/>
                <a:gd name="T11" fmla="*/ 209 h 249"/>
                <a:gd name="T12" fmla="*/ 2 w 16"/>
                <a:gd name="T13" fmla="*/ 226 h 249"/>
                <a:gd name="T14" fmla="*/ 2 w 16"/>
                <a:gd name="T15" fmla="*/ 228 h 249"/>
                <a:gd name="T16" fmla="*/ 2 w 16"/>
                <a:gd name="T17" fmla="*/ 229 h 249"/>
                <a:gd name="T18" fmla="*/ 4 w 16"/>
                <a:gd name="T19" fmla="*/ 232 h 249"/>
                <a:gd name="T20" fmla="*/ 5 w 16"/>
                <a:gd name="T21" fmla="*/ 232 h 249"/>
                <a:gd name="T22" fmla="*/ 5 w 16"/>
                <a:gd name="T23" fmla="*/ 233 h 249"/>
                <a:gd name="T24" fmla="*/ 6 w 16"/>
                <a:gd name="T25" fmla="*/ 246 h 249"/>
                <a:gd name="T26" fmla="*/ 9 w 16"/>
                <a:gd name="T27" fmla="*/ 249 h 249"/>
                <a:gd name="T28" fmla="*/ 12 w 16"/>
                <a:gd name="T29" fmla="*/ 246 h 249"/>
                <a:gd name="T30" fmla="*/ 11 w 16"/>
                <a:gd name="T31" fmla="*/ 232 h 249"/>
                <a:gd name="T32" fmla="*/ 8 w 16"/>
                <a:gd name="T33" fmla="*/ 223 h 249"/>
                <a:gd name="T34" fmla="*/ 8 w 16"/>
                <a:gd name="T35" fmla="*/ 222 h 249"/>
                <a:gd name="T36" fmla="*/ 8 w 16"/>
                <a:gd name="T37" fmla="*/ 222 h 249"/>
                <a:gd name="T38" fmla="*/ 7 w 16"/>
                <a:gd name="T39" fmla="*/ 208 h 249"/>
                <a:gd name="T40" fmla="*/ 7 w 16"/>
                <a:gd name="T41" fmla="*/ 196 h 249"/>
                <a:gd name="T42" fmla="*/ 9 w 16"/>
                <a:gd name="T43" fmla="*/ 100 h 249"/>
                <a:gd name="T44" fmla="*/ 16 w 16"/>
                <a:gd name="T45" fmla="*/ 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249">
                  <a:moveTo>
                    <a:pt x="16" y="4"/>
                  </a:moveTo>
                  <a:cubicBezTo>
                    <a:pt x="16" y="2"/>
                    <a:pt x="15" y="0"/>
                    <a:pt x="13" y="0"/>
                  </a:cubicBezTo>
                  <a:cubicBezTo>
                    <a:pt x="11" y="0"/>
                    <a:pt x="10" y="1"/>
                    <a:pt x="10" y="3"/>
                  </a:cubicBezTo>
                  <a:cubicBezTo>
                    <a:pt x="7" y="35"/>
                    <a:pt x="4" y="67"/>
                    <a:pt x="2" y="99"/>
                  </a:cubicBezTo>
                  <a:cubicBezTo>
                    <a:pt x="1" y="131"/>
                    <a:pt x="0" y="163"/>
                    <a:pt x="1" y="196"/>
                  </a:cubicBezTo>
                  <a:cubicBezTo>
                    <a:pt x="1" y="197"/>
                    <a:pt x="1" y="203"/>
                    <a:pt x="1" y="209"/>
                  </a:cubicBezTo>
                  <a:cubicBezTo>
                    <a:pt x="1" y="215"/>
                    <a:pt x="2" y="222"/>
                    <a:pt x="2" y="226"/>
                  </a:cubicBezTo>
                  <a:cubicBezTo>
                    <a:pt x="2" y="227"/>
                    <a:pt x="2" y="227"/>
                    <a:pt x="2" y="228"/>
                  </a:cubicBezTo>
                  <a:cubicBezTo>
                    <a:pt x="2" y="228"/>
                    <a:pt x="2" y="228"/>
                    <a:pt x="2" y="229"/>
                  </a:cubicBezTo>
                  <a:cubicBezTo>
                    <a:pt x="2" y="230"/>
                    <a:pt x="3" y="232"/>
                    <a:pt x="4" y="232"/>
                  </a:cubicBezTo>
                  <a:cubicBezTo>
                    <a:pt x="4" y="232"/>
                    <a:pt x="4" y="232"/>
                    <a:pt x="5" y="232"/>
                  </a:cubicBezTo>
                  <a:cubicBezTo>
                    <a:pt x="5" y="232"/>
                    <a:pt x="5" y="233"/>
                    <a:pt x="5" y="233"/>
                  </a:cubicBezTo>
                  <a:cubicBezTo>
                    <a:pt x="6" y="238"/>
                    <a:pt x="6" y="244"/>
                    <a:pt x="6" y="246"/>
                  </a:cubicBezTo>
                  <a:cubicBezTo>
                    <a:pt x="6" y="248"/>
                    <a:pt x="7" y="249"/>
                    <a:pt x="9" y="249"/>
                  </a:cubicBezTo>
                  <a:cubicBezTo>
                    <a:pt x="11" y="249"/>
                    <a:pt x="12" y="248"/>
                    <a:pt x="12" y="246"/>
                  </a:cubicBezTo>
                  <a:cubicBezTo>
                    <a:pt x="12" y="244"/>
                    <a:pt x="12" y="238"/>
                    <a:pt x="11" y="232"/>
                  </a:cubicBezTo>
                  <a:cubicBezTo>
                    <a:pt x="10" y="228"/>
                    <a:pt x="9" y="225"/>
                    <a:pt x="8" y="223"/>
                  </a:cubicBezTo>
                  <a:cubicBezTo>
                    <a:pt x="8" y="223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18"/>
                    <a:pt x="8" y="213"/>
                    <a:pt x="7" y="208"/>
                  </a:cubicBezTo>
                  <a:cubicBezTo>
                    <a:pt x="7" y="202"/>
                    <a:pt x="7" y="197"/>
                    <a:pt x="7" y="196"/>
                  </a:cubicBezTo>
                  <a:cubicBezTo>
                    <a:pt x="6" y="164"/>
                    <a:pt x="7" y="132"/>
                    <a:pt x="9" y="100"/>
                  </a:cubicBezTo>
                  <a:cubicBezTo>
                    <a:pt x="10" y="67"/>
                    <a:pt x="13" y="36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4636" y="2071"/>
              <a:ext cx="43" cy="568"/>
            </a:xfrm>
            <a:custGeom>
              <a:avLst/>
              <a:gdLst>
                <a:gd name="T0" fmla="*/ 11 w 18"/>
                <a:gd name="T1" fmla="*/ 2 h 239"/>
                <a:gd name="T2" fmla="*/ 9 w 18"/>
                <a:gd name="T3" fmla="*/ 6 h 239"/>
                <a:gd name="T4" fmla="*/ 10 w 18"/>
                <a:gd name="T5" fmla="*/ 9 h 239"/>
                <a:gd name="T6" fmla="*/ 3 w 18"/>
                <a:gd name="T7" fmla="*/ 136 h 239"/>
                <a:gd name="T8" fmla="*/ 2 w 18"/>
                <a:gd name="T9" fmla="*/ 208 h 239"/>
                <a:gd name="T10" fmla="*/ 2 w 18"/>
                <a:gd name="T11" fmla="*/ 219 h 239"/>
                <a:gd name="T12" fmla="*/ 0 w 18"/>
                <a:gd name="T13" fmla="*/ 239 h 239"/>
                <a:gd name="T14" fmla="*/ 7 w 18"/>
                <a:gd name="T15" fmla="*/ 239 h 239"/>
                <a:gd name="T16" fmla="*/ 8 w 18"/>
                <a:gd name="T17" fmla="*/ 219 h 239"/>
                <a:gd name="T18" fmla="*/ 9 w 18"/>
                <a:gd name="T19" fmla="*/ 209 h 239"/>
                <a:gd name="T20" fmla="*/ 9 w 18"/>
                <a:gd name="T21" fmla="*/ 136 h 239"/>
                <a:gd name="T22" fmla="*/ 18 w 18"/>
                <a:gd name="T23" fmla="*/ 5 h 239"/>
                <a:gd name="T24" fmla="*/ 17 w 18"/>
                <a:gd name="T25" fmla="*/ 3 h 239"/>
                <a:gd name="T26" fmla="*/ 13 w 18"/>
                <a:gd name="T27" fmla="*/ 1 h 239"/>
                <a:gd name="T28" fmla="*/ 11 w 18"/>
                <a:gd name="T29" fmla="*/ 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239">
                  <a:moveTo>
                    <a:pt x="11" y="2"/>
                  </a:moveTo>
                  <a:cubicBezTo>
                    <a:pt x="9" y="3"/>
                    <a:pt x="9" y="4"/>
                    <a:pt x="9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50"/>
                    <a:pt x="2" y="93"/>
                    <a:pt x="3" y="136"/>
                  </a:cubicBezTo>
                  <a:cubicBezTo>
                    <a:pt x="3" y="160"/>
                    <a:pt x="4" y="184"/>
                    <a:pt x="2" y="208"/>
                  </a:cubicBezTo>
                  <a:cubicBezTo>
                    <a:pt x="2" y="211"/>
                    <a:pt x="2" y="215"/>
                    <a:pt x="2" y="219"/>
                  </a:cubicBezTo>
                  <a:cubicBezTo>
                    <a:pt x="1" y="225"/>
                    <a:pt x="0" y="232"/>
                    <a:pt x="0" y="239"/>
                  </a:cubicBezTo>
                  <a:cubicBezTo>
                    <a:pt x="7" y="239"/>
                    <a:pt x="7" y="239"/>
                    <a:pt x="7" y="239"/>
                  </a:cubicBezTo>
                  <a:cubicBezTo>
                    <a:pt x="7" y="233"/>
                    <a:pt x="7" y="226"/>
                    <a:pt x="8" y="219"/>
                  </a:cubicBezTo>
                  <a:cubicBezTo>
                    <a:pt x="8" y="216"/>
                    <a:pt x="8" y="212"/>
                    <a:pt x="9" y="209"/>
                  </a:cubicBezTo>
                  <a:cubicBezTo>
                    <a:pt x="10" y="185"/>
                    <a:pt x="10" y="160"/>
                    <a:pt x="9" y="136"/>
                  </a:cubicBezTo>
                  <a:cubicBezTo>
                    <a:pt x="8" y="92"/>
                    <a:pt x="7" y="47"/>
                    <a:pt x="18" y="5"/>
                  </a:cubicBezTo>
                  <a:cubicBezTo>
                    <a:pt x="18" y="4"/>
                    <a:pt x="18" y="3"/>
                    <a:pt x="17" y="3"/>
                  </a:cubicBezTo>
                  <a:cubicBezTo>
                    <a:pt x="17" y="1"/>
                    <a:pt x="15" y="0"/>
                    <a:pt x="13" y="1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2892" y="2653"/>
              <a:ext cx="1903" cy="124"/>
            </a:xfrm>
            <a:custGeom>
              <a:avLst/>
              <a:gdLst>
                <a:gd name="T0" fmla="*/ 0 w 802"/>
                <a:gd name="T1" fmla="*/ 7 h 52"/>
                <a:gd name="T2" fmla="*/ 67 w 802"/>
                <a:gd name="T3" fmla="*/ 9 h 52"/>
                <a:gd name="T4" fmla="*/ 151 w 802"/>
                <a:gd name="T5" fmla="*/ 7 h 52"/>
                <a:gd name="T6" fmla="*/ 8 w 802"/>
                <a:gd name="T7" fmla="*/ 14 h 52"/>
                <a:gd name="T8" fmla="*/ 8 w 802"/>
                <a:gd name="T9" fmla="*/ 20 h 52"/>
                <a:gd name="T10" fmla="*/ 316 w 802"/>
                <a:gd name="T11" fmla="*/ 26 h 52"/>
                <a:gd name="T12" fmla="*/ 584 w 802"/>
                <a:gd name="T13" fmla="*/ 31 h 52"/>
                <a:gd name="T14" fmla="*/ 733 w 802"/>
                <a:gd name="T15" fmla="*/ 38 h 52"/>
                <a:gd name="T16" fmla="*/ 462 w 802"/>
                <a:gd name="T17" fmla="*/ 32 h 52"/>
                <a:gd name="T18" fmla="*/ 232 w 802"/>
                <a:gd name="T19" fmla="*/ 43 h 52"/>
                <a:gd name="T20" fmla="*/ 233 w 802"/>
                <a:gd name="T21" fmla="*/ 49 h 52"/>
                <a:gd name="T22" fmla="*/ 447 w 802"/>
                <a:gd name="T23" fmla="*/ 50 h 52"/>
                <a:gd name="T24" fmla="*/ 447 w 802"/>
                <a:gd name="T25" fmla="*/ 44 h 52"/>
                <a:gd name="T26" fmla="*/ 269 w 802"/>
                <a:gd name="T27" fmla="*/ 45 h 52"/>
                <a:gd name="T28" fmla="*/ 462 w 802"/>
                <a:gd name="T29" fmla="*/ 39 h 52"/>
                <a:gd name="T30" fmla="*/ 754 w 802"/>
                <a:gd name="T31" fmla="*/ 43 h 52"/>
                <a:gd name="T32" fmla="*/ 585 w 802"/>
                <a:gd name="T33" fmla="*/ 25 h 52"/>
                <a:gd name="T34" fmla="*/ 451 w 802"/>
                <a:gd name="T35" fmla="*/ 20 h 52"/>
                <a:gd name="T36" fmla="*/ 275 w 802"/>
                <a:gd name="T37" fmla="*/ 20 h 52"/>
                <a:gd name="T38" fmla="*/ 61 w 802"/>
                <a:gd name="T39" fmla="*/ 17 h 52"/>
                <a:gd name="T40" fmla="*/ 176 w 802"/>
                <a:gd name="T41" fmla="*/ 13 h 52"/>
                <a:gd name="T42" fmla="*/ 414 w 802"/>
                <a:gd name="T43" fmla="*/ 14 h 52"/>
                <a:gd name="T44" fmla="*/ 651 w 802"/>
                <a:gd name="T45" fmla="*/ 17 h 52"/>
                <a:gd name="T46" fmla="*/ 801 w 802"/>
                <a:gd name="T47" fmla="*/ 4 h 52"/>
                <a:gd name="T48" fmla="*/ 797 w 802"/>
                <a:gd name="T49" fmla="*/ 2 h 52"/>
                <a:gd name="T50" fmla="*/ 585 w 802"/>
                <a:gd name="T51" fmla="*/ 2 h 52"/>
                <a:gd name="T52" fmla="*/ 122 w 802"/>
                <a:gd name="T53" fmla="*/ 1 h 52"/>
                <a:gd name="T54" fmla="*/ 3 w 802"/>
                <a:gd name="T55" fmla="*/ 4 h 52"/>
                <a:gd name="T56" fmla="*/ 585 w 802"/>
                <a:gd name="T57" fmla="*/ 8 h 52"/>
                <a:gd name="T58" fmla="*/ 770 w 802"/>
                <a:gd name="T59" fmla="*/ 8 h 52"/>
                <a:gd name="T60" fmla="*/ 452 w 802"/>
                <a:gd name="T61" fmla="*/ 8 h 52"/>
                <a:gd name="T62" fmla="*/ 224 w 802"/>
                <a:gd name="T63" fmla="*/ 7 h 52"/>
                <a:gd name="T64" fmla="*/ 354 w 802"/>
                <a:gd name="T65" fmla="*/ 6 h 52"/>
                <a:gd name="T66" fmla="*/ 757 w 802"/>
                <a:gd name="T6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2" h="52">
                  <a:moveTo>
                    <a:pt x="3" y="4"/>
                  </a:moveTo>
                  <a:cubicBezTo>
                    <a:pt x="1" y="4"/>
                    <a:pt x="0" y="6"/>
                    <a:pt x="0" y="7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23" y="10"/>
                    <a:pt x="45" y="10"/>
                    <a:pt x="67" y="9"/>
                  </a:cubicBezTo>
                  <a:cubicBezTo>
                    <a:pt x="85" y="8"/>
                    <a:pt x="104" y="7"/>
                    <a:pt x="122" y="7"/>
                  </a:cubicBezTo>
                  <a:cubicBezTo>
                    <a:pt x="132" y="7"/>
                    <a:pt x="141" y="7"/>
                    <a:pt x="151" y="7"/>
                  </a:cubicBezTo>
                  <a:cubicBezTo>
                    <a:pt x="129" y="7"/>
                    <a:pt x="91" y="9"/>
                    <a:pt x="61" y="10"/>
                  </a:cubicBezTo>
                  <a:cubicBezTo>
                    <a:pt x="33" y="12"/>
                    <a:pt x="10" y="13"/>
                    <a:pt x="8" y="14"/>
                  </a:cubicBezTo>
                  <a:cubicBezTo>
                    <a:pt x="8" y="14"/>
                    <a:pt x="5" y="16"/>
                    <a:pt x="6" y="19"/>
                  </a:cubicBezTo>
                  <a:cubicBezTo>
                    <a:pt x="7" y="19"/>
                    <a:pt x="7" y="20"/>
                    <a:pt x="8" y="20"/>
                  </a:cubicBezTo>
                  <a:cubicBezTo>
                    <a:pt x="33" y="32"/>
                    <a:pt x="192" y="29"/>
                    <a:pt x="275" y="27"/>
                  </a:cubicBezTo>
                  <a:cubicBezTo>
                    <a:pt x="293" y="26"/>
                    <a:pt x="307" y="26"/>
                    <a:pt x="316" y="26"/>
                  </a:cubicBezTo>
                  <a:cubicBezTo>
                    <a:pt x="365" y="25"/>
                    <a:pt x="408" y="26"/>
                    <a:pt x="450" y="27"/>
                  </a:cubicBezTo>
                  <a:cubicBezTo>
                    <a:pt x="493" y="28"/>
                    <a:pt x="536" y="29"/>
                    <a:pt x="584" y="31"/>
                  </a:cubicBezTo>
                  <a:cubicBezTo>
                    <a:pt x="585" y="31"/>
                    <a:pt x="585" y="31"/>
                    <a:pt x="585" y="31"/>
                  </a:cubicBezTo>
                  <a:cubicBezTo>
                    <a:pt x="595" y="32"/>
                    <a:pt x="688" y="35"/>
                    <a:pt x="733" y="38"/>
                  </a:cubicBezTo>
                  <a:cubicBezTo>
                    <a:pt x="692" y="38"/>
                    <a:pt x="628" y="37"/>
                    <a:pt x="569" y="35"/>
                  </a:cubicBezTo>
                  <a:cubicBezTo>
                    <a:pt x="527" y="34"/>
                    <a:pt x="489" y="32"/>
                    <a:pt x="462" y="32"/>
                  </a:cubicBezTo>
                  <a:cubicBezTo>
                    <a:pt x="452" y="32"/>
                    <a:pt x="367" y="33"/>
                    <a:pt x="303" y="36"/>
                  </a:cubicBezTo>
                  <a:cubicBezTo>
                    <a:pt x="268" y="38"/>
                    <a:pt x="239" y="40"/>
                    <a:pt x="232" y="43"/>
                  </a:cubicBezTo>
                  <a:cubicBezTo>
                    <a:pt x="229" y="45"/>
                    <a:pt x="230" y="46"/>
                    <a:pt x="230" y="47"/>
                  </a:cubicBezTo>
                  <a:cubicBezTo>
                    <a:pt x="231" y="49"/>
                    <a:pt x="232" y="49"/>
                    <a:pt x="233" y="49"/>
                  </a:cubicBezTo>
                  <a:cubicBezTo>
                    <a:pt x="245" y="52"/>
                    <a:pt x="305" y="51"/>
                    <a:pt x="360" y="50"/>
                  </a:cubicBezTo>
                  <a:cubicBezTo>
                    <a:pt x="397" y="50"/>
                    <a:pt x="432" y="49"/>
                    <a:pt x="447" y="50"/>
                  </a:cubicBezTo>
                  <a:cubicBezTo>
                    <a:pt x="449" y="50"/>
                    <a:pt x="450" y="49"/>
                    <a:pt x="450" y="47"/>
                  </a:cubicBezTo>
                  <a:cubicBezTo>
                    <a:pt x="450" y="45"/>
                    <a:pt x="449" y="44"/>
                    <a:pt x="447" y="44"/>
                  </a:cubicBezTo>
                  <a:cubicBezTo>
                    <a:pt x="432" y="43"/>
                    <a:pt x="397" y="44"/>
                    <a:pt x="360" y="44"/>
                  </a:cubicBezTo>
                  <a:cubicBezTo>
                    <a:pt x="328" y="44"/>
                    <a:pt x="293" y="45"/>
                    <a:pt x="269" y="45"/>
                  </a:cubicBezTo>
                  <a:cubicBezTo>
                    <a:pt x="279" y="44"/>
                    <a:pt x="290" y="43"/>
                    <a:pt x="303" y="43"/>
                  </a:cubicBezTo>
                  <a:cubicBezTo>
                    <a:pt x="367" y="40"/>
                    <a:pt x="452" y="39"/>
                    <a:pt x="462" y="39"/>
                  </a:cubicBezTo>
                  <a:cubicBezTo>
                    <a:pt x="488" y="39"/>
                    <a:pt x="527" y="40"/>
                    <a:pt x="569" y="41"/>
                  </a:cubicBezTo>
                  <a:cubicBezTo>
                    <a:pt x="639" y="43"/>
                    <a:pt x="718" y="45"/>
                    <a:pt x="754" y="43"/>
                  </a:cubicBezTo>
                  <a:cubicBezTo>
                    <a:pt x="761" y="43"/>
                    <a:pt x="764" y="41"/>
                    <a:pt x="764" y="39"/>
                  </a:cubicBezTo>
                  <a:cubicBezTo>
                    <a:pt x="763" y="32"/>
                    <a:pt x="598" y="25"/>
                    <a:pt x="585" y="25"/>
                  </a:cubicBezTo>
                  <a:cubicBezTo>
                    <a:pt x="585" y="25"/>
                    <a:pt x="585" y="25"/>
                    <a:pt x="585" y="25"/>
                  </a:cubicBezTo>
                  <a:cubicBezTo>
                    <a:pt x="536" y="23"/>
                    <a:pt x="493" y="21"/>
                    <a:pt x="451" y="20"/>
                  </a:cubicBezTo>
                  <a:cubicBezTo>
                    <a:pt x="408" y="19"/>
                    <a:pt x="365" y="19"/>
                    <a:pt x="316" y="19"/>
                  </a:cubicBezTo>
                  <a:cubicBezTo>
                    <a:pt x="307" y="20"/>
                    <a:pt x="293" y="20"/>
                    <a:pt x="275" y="20"/>
                  </a:cubicBezTo>
                  <a:cubicBezTo>
                    <a:pt x="203" y="22"/>
                    <a:pt x="75" y="25"/>
                    <a:pt x="27" y="18"/>
                  </a:cubicBezTo>
                  <a:cubicBezTo>
                    <a:pt x="36" y="18"/>
                    <a:pt x="48" y="17"/>
                    <a:pt x="61" y="17"/>
                  </a:cubicBezTo>
                  <a:cubicBezTo>
                    <a:pt x="104" y="14"/>
                    <a:pt x="159" y="13"/>
                    <a:pt x="169" y="13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92" y="13"/>
                    <a:pt x="208" y="13"/>
                    <a:pt x="224" y="13"/>
                  </a:cubicBezTo>
                  <a:cubicBezTo>
                    <a:pt x="288" y="13"/>
                    <a:pt x="354" y="14"/>
                    <a:pt x="414" y="14"/>
                  </a:cubicBezTo>
                  <a:cubicBezTo>
                    <a:pt x="420" y="14"/>
                    <a:pt x="433" y="14"/>
                    <a:pt x="452" y="14"/>
                  </a:cubicBezTo>
                  <a:cubicBezTo>
                    <a:pt x="499" y="15"/>
                    <a:pt x="580" y="17"/>
                    <a:pt x="651" y="17"/>
                  </a:cubicBezTo>
                  <a:cubicBezTo>
                    <a:pt x="680" y="17"/>
                    <a:pt x="775" y="18"/>
                    <a:pt x="799" y="8"/>
                  </a:cubicBezTo>
                  <a:cubicBezTo>
                    <a:pt x="800" y="8"/>
                    <a:pt x="802" y="6"/>
                    <a:pt x="801" y="4"/>
                  </a:cubicBezTo>
                  <a:cubicBezTo>
                    <a:pt x="801" y="2"/>
                    <a:pt x="799" y="2"/>
                    <a:pt x="797" y="2"/>
                  </a:cubicBezTo>
                  <a:cubicBezTo>
                    <a:pt x="797" y="2"/>
                    <a:pt x="797" y="2"/>
                    <a:pt x="797" y="2"/>
                  </a:cubicBezTo>
                  <a:cubicBezTo>
                    <a:pt x="797" y="2"/>
                    <a:pt x="766" y="2"/>
                    <a:pt x="728" y="2"/>
                  </a:cubicBezTo>
                  <a:cubicBezTo>
                    <a:pt x="669" y="2"/>
                    <a:pt x="593" y="2"/>
                    <a:pt x="585" y="2"/>
                  </a:cubicBezTo>
                  <a:cubicBezTo>
                    <a:pt x="509" y="1"/>
                    <a:pt x="432" y="0"/>
                    <a:pt x="354" y="0"/>
                  </a:cubicBezTo>
                  <a:cubicBezTo>
                    <a:pt x="276" y="0"/>
                    <a:pt x="198" y="0"/>
                    <a:pt x="122" y="1"/>
                  </a:cubicBezTo>
                  <a:cubicBezTo>
                    <a:pt x="104" y="1"/>
                    <a:pt x="85" y="2"/>
                    <a:pt x="67" y="3"/>
                  </a:cubicBezTo>
                  <a:cubicBezTo>
                    <a:pt x="45" y="3"/>
                    <a:pt x="24" y="4"/>
                    <a:pt x="3" y="4"/>
                  </a:cubicBezTo>
                  <a:close/>
                  <a:moveTo>
                    <a:pt x="354" y="6"/>
                  </a:moveTo>
                  <a:cubicBezTo>
                    <a:pt x="431" y="7"/>
                    <a:pt x="509" y="7"/>
                    <a:pt x="585" y="8"/>
                  </a:cubicBezTo>
                  <a:cubicBezTo>
                    <a:pt x="593" y="8"/>
                    <a:pt x="669" y="9"/>
                    <a:pt x="728" y="9"/>
                  </a:cubicBezTo>
                  <a:cubicBezTo>
                    <a:pt x="744" y="9"/>
                    <a:pt x="759" y="8"/>
                    <a:pt x="770" y="8"/>
                  </a:cubicBezTo>
                  <a:cubicBezTo>
                    <a:pt x="744" y="10"/>
                    <a:pt x="700" y="10"/>
                    <a:pt x="651" y="10"/>
                  </a:cubicBezTo>
                  <a:cubicBezTo>
                    <a:pt x="579" y="10"/>
                    <a:pt x="499" y="9"/>
                    <a:pt x="452" y="8"/>
                  </a:cubicBezTo>
                  <a:cubicBezTo>
                    <a:pt x="433" y="8"/>
                    <a:pt x="419" y="7"/>
                    <a:pt x="414" y="7"/>
                  </a:cubicBezTo>
                  <a:cubicBezTo>
                    <a:pt x="348" y="7"/>
                    <a:pt x="286" y="7"/>
                    <a:pt x="224" y="7"/>
                  </a:cubicBezTo>
                  <a:cubicBezTo>
                    <a:pt x="210" y="7"/>
                    <a:pt x="197" y="7"/>
                    <a:pt x="183" y="7"/>
                  </a:cubicBezTo>
                  <a:cubicBezTo>
                    <a:pt x="240" y="6"/>
                    <a:pt x="297" y="6"/>
                    <a:pt x="354" y="6"/>
                  </a:cubicBezTo>
                  <a:close/>
                  <a:moveTo>
                    <a:pt x="757" y="39"/>
                  </a:moveTo>
                  <a:cubicBezTo>
                    <a:pt x="758" y="40"/>
                    <a:pt x="757" y="39"/>
                    <a:pt x="757" y="39"/>
                  </a:cubicBezTo>
                  <a:cubicBezTo>
                    <a:pt x="757" y="39"/>
                    <a:pt x="757" y="39"/>
                    <a:pt x="75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Group 39"/>
          <p:cNvGrpSpPr>
            <a:grpSpLocks noChangeAspect="1"/>
          </p:cNvGrpSpPr>
          <p:nvPr/>
        </p:nvGrpSpPr>
        <p:grpSpPr bwMode="auto">
          <a:xfrm>
            <a:off x="281366" y="4520129"/>
            <a:ext cx="4359920" cy="2005384"/>
            <a:chOff x="2625" y="1600"/>
            <a:chExt cx="2435" cy="1120"/>
          </a:xfrm>
          <a:solidFill>
            <a:srgbClr val="4A67AA"/>
          </a:solidFill>
        </p:grpSpPr>
        <p:sp>
          <p:nvSpPr>
            <p:cNvPr id="50" name="Freeform 40"/>
            <p:cNvSpPr>
              <a:spLocks noEditPoints="1"/>
            </p:cNvSpPr>
            <p:nvPr/>
          </p:nvSpPr>
          <p:spPr bwMode="auto">
            <a:xfrm>
              <a:off x="2926" y="1976"/>
              <a:ext cx="1009" cy="647"/>
            </a:xfrm>
            <a:custGeom>
              <a:avLst/>
              <a:gdLst>
                <a:gd name="T0" fmla="*/ 92 w 426"/>
                <a:gd name="T1" fmla="*/ 48 h 272"/>
                <a:gd name="T2" fmla="*/ 261 w 426"/>
                <a:gd name="T3" fmla="*/ 17 h 272"/>
                <a:gd name="T4" fmla="*/ 26 w 426"/>
                <a:gd name="T5" fmla="*/ 76 h 272"/>
                <a:gd name="T6" fmla="*/ 198 w 426"/>
                <a:gd name="T7" fmla="*/ 52 h 272"/>
                <a:gd name="T8" fmla="*/ 27 w 426"/>
                <a:gd name="T9" fmla="*/ 113 h 272"/>
                <a:gd name="T10" fmla="*/ 108 w 426"/>
                <a:gd name="T11" fmla="*/ 100 h 272"/>
                <a:gd name="T12" fmla="*/ 133 w 426"/>
                <a:gd name="T13" fmla="*/ 105 h 272"/>
                <a:gd name="T14" fmla="*/ 24 w 426"/>
                <a:gd name="T15" fmla="*/ 137 h 272"/>
                <a:gd name="T16" fmla="*/ 171 w 426"/>
                <a:gd name="T17" fmla="*/ 117 h 272"/>
                <a:gd name="T18" fmla="*/ 162 w 426"/>
                <a:gd name="T19" fmla="*/ 127 h 272"/>
                <a:gd name="T20" fmla="*/ 343 w 426"/>
                <a:gd name="T21" fmla="*/ 124 h 272"/>
                <a:gd name="T22" fmla="*/ 316 w 426"/>
                <a:gd name="T23" fmla="*/ 133 h 272"/>
                <a:gd name="T24" fmla="*/ 149 w 426"/>
                <a:gd name="T25" fmla="*/ 167 h 272"/>
                <a:gd name="T26" fmla="*/ 38 w 426"/>
                <a:gd name="T27" fmla="*/ 198 h 272"/>
                <a:gd name="T28" fmla="*/ 193 w 426"/>
                <a:gd name="T29" fmla="*/ 177 h 272"/>
                <a:gd name="T30" fmla="*/ 240 w 426"/>
                <a:gd name="T31" fmla="*/ 183 h 272"/>
                <a:gd name="T32" fmla="*/ 104 w 426"/>
                <a:gd name="T33" fmla="*/ 202 h 272"/>
                <a:gd name="T34" fmla="*/ 156 w 426"/>
                <a:gd name="T35" fmla="*/ 212 h 272"/>
                <a:gd name="T36" fmla="*/ 257 w 426"/>
                <a:gd name="T37" fmla="*/ 210 h 272"/>
                <a:gd name="T38" fmla="*/ 71 w 426"/>
                <a:gd name="T39" fmla="*/ 248 h 272"/>
                <a:gd name="T40" fmla="*/ 356 w 426"/>
                <a:gd name="T41" fmla="*/ 216 h 272"/>
                <a:gd name="T42" fmla="*/ 228 w 426"/>
                <a:gd name="T43" fmla="*/ 238 h 272"/>
                <a:gd name="T44" fmla="*/ 91 w 426"/>
                <a:gd name="T45" fmla="*/ 255 h 272"/>
                <a:gd name="T46" fmla="*/ 96 w 426"/>
                <a:gd name="T47" fmla="*/ 266 h 272"/>
                <a:gd name="T48" fmla="*/ 351 w 426"/>
                <a:gd name="T49" fmla="*/ 247 h 272"/>
                <a:gd name="T50" fmla="*/ 208 w 426"/>
                <a:gd name="T51" fmla="*/ 267 h 272"/>
                <a:gd name="T52" fmla="*/ 365 w 426"/>
                <a:gd name="T53" fmla="*/ 256 h 272"/>
                <a:gd name="T54" fmla="*/ 310 w 426"/>
                <a:gd name="T55" fmla="*/ 245 h 272"/>
                <a:gd name="T56" fmla="*/ 86 w 426"/>
                <a:gd name="T57" fmla="*/ 261 h 272"/>
                <a:gd name="T58" fmla="*/ 175 w 426"/>
                <a:gd name="T59" fmla="*/ 248 h 272"/>
                <a:gd name="T60" fmla="*/ 422 w 426"/>
                <a:gd name="T61" fmla="*/ 216 h 272"/>
                <a:gd name="T62" fmla="*/ 236 w 426"/>
                <a:gd name="T63" fmla="*/ 224 h 272"/>
                <a:gd name="T64" fmla="*/ 53 w 426"/>
                <a:gd name="T65" fmla="*/ 243 h 272"/>
                <a:gd name="T66" fmla="*/ 414 w 426"/>
                <a:gd name="T67" fmla="*/ 185 h 272"/>
                <a:gd name="T68" fmla="*/ 102 w 426"/>
                <a:gd name="T69" fmla="*/ 214 h 272"/>
                <a:gd name="T70" fmla="*/ 110 w 426"/>
                <a:gd name="T71" fmla="*/ 207 h 272"/>
                <a:gd name="T72" fmla="*/ 422 w 426"/>
                <a:gd name="T73" fmla="*/ 151 h 272"/>
                <a:gd name="T74" fmla="*/ 194 w 426"/>
                <a:gd name="T75" fmla="*/ 171 h 272"/>
                <a:gd name="T76" fmla="*/ 92 w 426"/>
                <a:gd name="T77" fmla="*/ 184 h 272"/>
                <a:gd name="T78" fmla="*/ 204 w 426"/>
                <a:gd name="T79" fmla="*/ 161 h 272"/>
                <a:gd name="T80" fmla="*/ 421 w 426"/>
                <a:gd name="T81" fmla="*/ 113 h 272"/>
                <a:gd name="T82" fmla="*/ 356 w 426"/>
                <a:gd name="T83" fmla="*/ 117 h 272"/>
                <a:gd name="T84" fmla="*/ 163 w 426"/>
                <a:gd name="T85" fmla="*/ 132 h 272"/>
                <a:gd name="T86" fmla="*/ 306 w 426"/>
                <a:gd name="T87" fmla="*/ 90 h 272"/>
                <a:gd name="T88" fmla="*/ 236 w 426"/>
                <a:gd name="T89" fmla="*/ 99 h 272"/>
                <a:gd name="T90" fmla="*/ 52 w 426"/>
                <a:gd name="T91" fmla="*/ 131 h 272"/>
                <a:gd name="T92" fmla="*/ 290 w 426"/>
                <a:gd name="T93" fmla="*/ 70 h 272"/>
                <a:gd name="T94" fmla="*/ 107 w 426"/>
                <a:gd name="T95" fmla="*/ 95 h 272"/>
                <a:gd name="T96" fmla="*/ 98 w 426"/>
                <a:gd name="T97" fmla="*/ 97 h 272"/>
                <a:gd name="T98" fmla="*/ 304 w 426"/>
                <a:gd name="T99" fmla="*/ 31 h 272"/>
                <a:gd name="T100" fmla="*/ 153 w 426"/>
                <a:gd name="T101" fmla="*/ 52 h 272"/>
                <a:gd name="T102" fmla="*/ 310 w 426"/>
                <a:gd name="T103" fmla="*/ 6 h 272"/>
                <a:gd name="T104" fmla="*/ 25 w 426"/>
                <a:gd name="T105" fmla="*/ 5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6" h="272">
                  <a:moveTo>
                    <a:pt x="25" y="56"/>
                  </a:moveTo>
                  <a:cubicBezTo>
                    <a:pt x="23" y="56"/>
                    <a:pt x="23" y="58"/>
                    <a:pt x="23" y="59"/>
                  </a:cubicBezTo>
                  <a:cubicBezTo>
                    <a:pt x="23" y="61"/>
                    <a:pt x="25" y="62"/>
                    <a:pt x="26" y="61"/>
                  </a:cubicBezTo>
                  <a:cubicBezTo>
                    <a:pt x="48" y="55"/>
                    <a:pt x="70" y="52"/>
                    <a:pt x="92" y="48"/>
                  </a:cubicBezTo>
                  <a:cubicBezTo>
                    <a:pt x="109" y="46"/>
                    <a:pt x="125" y="43"/>
                    <a:pt x="142" y="39"/>
                  </a:cubicBezTo>
                  <a:cubicBezTo>
                    <a:pt x="150" y="38"/>
                    <a:pt x="220" y="22"/>
                    <a:pt x="267" y="14"/>
                  </a:cubicBezTo>
                  <a:cubicBezTo>
                    <a:pt x="271" y="13"/>
                    <a:pt x="276" y="12"/>
                    <a:pt x="280" y="11"/>
                  </a:cubicBezTo>
                  <a:cubicBezTo>
                    <a:pt x="274" y="13"/>
                    <a:pt x="267" y="15"/>
                    <a:pt x="261" y="17"/>
                  </a:cubicBezTo>
                  <a:cubicBezTo>
                    <a:pt x="226" y="28"/>
                    <a:pt x="187" y="39"/>
                    <a:pt x="152" y="47"/>
                  </a:cubicBezTo>
                  <a:cubicBezTo>
                    <a:pt x="134" y="51"/>
                    <a:pt x="117" y="53"/>
                    <a:pt x="101" y="56"/>
                  </a:cubicBezTo>
                  <a:cubicBezTo>
                    <a:pt x="74" y="60"/>
                    <a:pt x="48" y="63"/>
                    <a:pt x="25" y="73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4"/>
                    <a:pt x="23" y="75"/>
                    <a:pt x="24" y="77"/>
                  </a:cubicBezTo>
                  <a:cubicBezTo>
                    <a:pt x="24" y="77"/>
                    <a:pt x="24" y="78"/>
                    <a:pt x="25" y="78"/>
                  </a:cubicBezTo>
                  <a:cubicBezTo>
                    <a:pt x="38" y="84"/>
                    <a:pt x="123" y="67"/>
                    <a:pt x="198" y="52"/>
                  </a:cubicBezTo>
                  <a:cubicBezTo>
                    <a:pt x="228" y="46"/>
                    <a:pt x="257" y="40"/>
                    <a:pt x="278" y="37"/>
                  </a:cubicBezTo>
                  <a:cubicBezTo>
                    <a:pt x="241" y="49"/>
                    <a:pt x="171" y="68"/>
                    <a:pt x="114" y="83"/>
                  </a:cubicBezTo>
                  <a:cubicBezTo>
                    <a:pt x="83" y="91"/>
                    <a:pt x="10" y="106"/>
                    <a:pt x="25" y="113"/>
                  </a:cubicBezTo>
                  <a:cubicBezTo>
                    <a:pt x="26" y="113"/>
                    <a:pt x="27" y="113"/>
                    <a:pt x="27" y="113"/>
                  </a:cubicBezTo>
                  <a:cubicBezTo>
                    <a:pt x="36" y="111"/>
                    <a:pt x="50" y="109"/>
                    <a:pt x="65" y="107"/>
                  </a:cubicBezTo>
                  <a:cubicBezTo>
                    <a:pt x="77" y="105"/>
                    <a:pt x="90" y="104"/>
                    <a:pt x="99" y="102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24" y="97"/>
                    <a:pt x="234" y="76"/>
                    <a:pt x="278" y="68"/>
                  </a:cubicBezTo>
                  <a:cubicBezTo>
                    <a:pt x="229" y="81"/>
                    <a:pt x="182" y="93"/>
                    <a:pt x="133" y="105"/>
                  </a:cubicBezTo>
                  <a:cubicBezTo>
                    <a:pt x="112" y="111"/>
                    <a:pt x="91" y="116"/>
                    <a:pt x="67" y="122"/>
                  </a:cubicBezTo>
                  <a:cubicBezTo>
                    <a:pt x="63" y="123"/>
                    <a:pt x="58" y="124"/>
                    <a:pt x="54" y="125"/>
                  </a:cubicBezTo>
                  <a:cubicBezTo>
                    <a:pt x="47" y="127"/>
                    <a:pt x="29" y="131"/>
                    <a:pt x="25" y="135"/>
                  </a:cubicBezTo>
                  <a:cubicBezTo>
                    <a:pt x="24" y="135"/>
                    <a:pt x="24" y="136"/>
                    <a:pt x="24" y="137"/>
                  </a:cubicBezTo>
                  <a:cubicBezTo>
                    <a:pt x="24" y="137"/>
                    <a:pt x="25" y="138"/>
                    <a:pt x="26" y="138"/>
                  </a:cubicBezTo>
                  <a:cubicBezTo>
                    <a:pt x="34" y="140"/>
                    <a:pt x="61" y="135"/>
                    <a:pt x="65" y="135"/>
                  </a:cubicBezTo>
                  <a:cubicBezTo>
                    <a:pt x="88" y="132"/>
                    <a:pt x="114" y="128"/>
                    <a:pt x="126" y="126"/>
                  </a:cubicBezTo>
                  <a:cubicBezTo>
                    <a:pt x="141" y="123"/>
                    <a:pt x="156" y="120"/>
                    <a:pt x="171" y="117"/>
                  </a:cubicBezTo>
                  <a:cubicBezTo>
                    <a:pt x="194" y="112"/>
                    <a:pt x="217" y="107"/>
                    <a:pt x="237" y="104"/>
                  </a:cubicBezTo>
                  <a:cubicBezTo>
                    <a:pt x="241" y="104"/>
                    <a:pt x="245" y="103"/>
                    <a:pt x="251" y="102"/>
                  </a:cubicBezTo>
                  <a:cubicBezTo>
                    <a:pt x="264" y="100"/>
                    <a:pt x="280" y="97"/>
                    <a:pt x="290" y="97"/>
                  </a:cubicBezTo>
                  <a:cubicBezTo>
                    <a:pt x="264" y="106"/>
                    <a:pt x="213" y="117"/>
                    <a:pt x="162" y="127"/>
                  </a:cubicBezTo>
                  <a:cubicBezTo>
                    <a:pt x="155" y="128"/>
                    <a:pt x="6" y="161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41" y="172"/>
                    <a:pt x="170" y="151"/>
                    <a:pt x="259" y="137"/>
                  </a:cubicBezTo>
                  <a:cubicBezTo>
                    <a:pt x="300" y="130"/>
                    <a:pt x="332" y="125"/>
                    <a:pt x="343" y="124"/>
                  </a:cubicBezTo>
                  <a:cubicBezTo>
                    <a:pt x="347" y="123"/>
                    <a:pt x="352" y="123"/>
                    <a:pt x="356" y="122"/>
                  </a:cubicBezTo>
                  <a:cubicBezTo>
                    <a:pt x="373" y="121"/>
                    <a:pt x="389" y="119"/>
                    <a:pt x="405" y="116"/>
                  </a:cubicBezTo>
                  <a:cubicBezTo>
                    <a:pt x="391" y="121"/>
                    <a:pt x="368" y="125"/>
                    <a:pt x="343" y="129"/>
                  </a:cubicBezTo>
                  <a:cubicBezTo>
                    <a:pt x="334" y="130"/>
                    <a:pt x="325" y="132"/>
                    <a:pt x="316" y="133"/>
                  </a:cubicBezTo>
                  <a:cubicBezTo>
                    <a:pt x="276" y="140"/>
                    <a:pt x="233" y="149"/>
                    <a:pt x="203" y="155"/>
                  </a:cubicBezTo>
                  <a:cubicBezTo>
                    <a:pt x="194" y="157"/>
                    <a:pt x="186" y="159"/>
                    <a:pt x="181" y="160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69" y="162"/>
                    <a:pt x="159" y="164"/>
                    <a:pt x="149" y="167"/>
                  </a:cubicBezTo>
                  <a:cubicBezTo>
                    <a:pt x="129" y="171"/>
                    <a:pt x="109" y="175"/>
                    <a:pt x="91" y="178"/>
                  </a:cubicBezTo>
                  <a:cubicBezTo>
                    <a:pt x="86" y="179"/>
                    <a:pt x="76" y="182"/>
                    <a:pt x="65" y="185"/>
                  </a:cubicBezTo>
                  <a:cubicBezTo>
                    <a:pt x="60" y="186"/>
                    <a:pt x="24" y="192"/>
                    <a:pt x="24" y="196"/>
                  </a:cubicBezTo>
                  <a:cubicBezTo>
                    <a:pt x="23" y="200"/>
                    <a:pt x="31" y="199"/>
                    <a:pt x="38" y="198"/>
                  </a:cubicBezTo>
                  <a:cubicBezTo>
                    <a:pt x="43" y="198"/>
                    <a:pt x="49" y="197"/>
                    <a:pt x="55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76" y="194"/>
                    <a:pt x="89" y="192"/>
                    <a:pt x="103" y="191"/>
                  </a:cubicBezTo>
                  <a:cubicBezTo>
                    <a:pt x="134" y="187"/>
                    <a:pt x="167" y="184"/>
                    <a:pt x="193" y="177"/>
                  </a:cubicBezTo>
                  <a:cubicBezTo>
                    <a:pt x="195" y="176"/>
                    <a:pt x="195" y="176"/>
                    <a:pt x="195" y="176"/>
                  </a:cubicBezTo>
                  <a:cubicBezTo>
                    <a:pt x="199" y="175"/>
                    <a:pt x="284" y="163"/>
                    <a:pt x="349" y="156"/>
                  </a:cubicBezTo>
                  <a:cubicBezTo>
                    <a:pt x="375" y="153"/>
                    <a:pt x="398" y="151"/>
                    <a:pt x="411" y="151"/>
                  </a:cubicBezTo>
                  <a:cubicBezTo>
                    <a:pt x="379" y="161"/>
                    <a:pt x="260" y="180"/>
                    <a:pt x="240" y="183"/>
                  </a:cubicBezTo>
                  <a:cubicBezTo>
                    <a:pt x="238" y="183"/>
                    <a:pt x="237" y="183"/>
                    <a:pt x="237" y="183"/>
                  </a:cubicBezTo>
                  <a:cubicBezTo>
                    <a:pt x="202" y="189"/>
                    <a:pt x="167" y="194"/>
                    <a:pt x="132" y="198"/>
                  </a:cubicBezTo>
                  <a:cubicBezTo>
                    <a:pt x="124" y="199"/>
                    <a:pt x="117" y="200"/>
                    <a:pt x="110" y="201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98" y="203"/>
                    <a:pt x="82" y="207"/>
                    <a:pt x="66" y="211"/>
                  </a:cubicBezTo>
                  <a:cubicBezTo>
                    <a:pt x="55" y="213"/>
                    <a:pt x="23" y="220"/>
                    <a:pt x="22" y="224"/>
                  </a:cubicBezTo>
                  <a:cubicBezTo>
                    <a:pt x="21" y="233"/>
                    <a:pt x="91" y="221"/>
                    <a:pt x="102" y="219"/>
                  </a:cubicBezTo>
                  <a:cubicBezTo>
                    <a:pt x="122" y="216"/>
                    <a:pt x="141" y="213"/>
                    <a:pt x="156" y="212"/>
                  </a:cubicBezTo>
                  <a:cubicBezTo>
                    <a:pt x="184" y="210"/>
                    <a:pt x="212" y="206"/>
                    <a:pt x="241" y="203"/>
                  </a:cubicBezTo>
                  <a:cubicBezTo>
                    <a:pt x="271" y="199"/>
                    <a:pt x="300" y="195"/>
                    <a:pt x="329" y="193"/>
                  </a:cubicBezTo>
                  <a:cubicBezTo>
                    <a:pt x="358" y="191"/>
                    <a:pt x="381" y="190"/>
                    <a:pt x="397" y="190"/>
                  </a:cubicBezTo>
                  <a:cubicBezTo>
                    <a:pt x="366" y="195"/>
                    <a:pt x="313" y="202"/>
                    <a:pt x="257" y="210"/>
                  </a:cubicBezTo>
                  <a:cubicBezTo>
                    <a:pt x="245" y="211"/>
                    <a:pt x="0" y="239"/>
                    <a:pt x="26" y="250"/>
                  </a:cubicBezTo>
                  <a:cubicBezTo>
                    <a:pt x="27" y="250"/>
                    <a:pt x="28" y="250"/>
                    <a:pt x="28" y="250"/>
                  </a:cubicBezTo>
                  <a:cubicBezTo>
                    <a:pt x="32" y="249"/>
                    <a:pt x="40" y="249"/>
                    <a:pt x="49" y="249"/>
                  </a:cubicBezTo>
                  <a:cubicBezTo>
                    <a:pt x="57" y="249"/>
                    <a:pt x="66" y="249"/>
                    <a:pt x="71" y="248"/>
                  </a:cubicBezTo>
                  <a:cubicBezTo>
                    <a:pt x="85" y="246"/>
                    <a:pt x="101" y="245"/>
                    <a:pt x="117" y="244"/>
                  </a:cubicBezTo>
                  <a:cubicBezTo>
                    <a:pt x="127" y="243"/>
                    <a:pt x="136" y="243"/>
                    <a:pt x="145" y="242"/>
                  </a:cubicBezTo>
                  <a:cubicBezTo>
                    <a:pt x="177" y="239"/>
                    <a:pt x="207" y="235"/>
                    <a:pt x="237" y="230"/>
                  </a:cubicBezTo>
                  <a:cubicBezTo>
                    <a:pt x="275" y="224"/>
                    <a:pt x="313" y="218"/>
                    <a:pt x="356" y="216"/>
                  </a:cubicBezTo>
                  <a:cubicBezTo>
                    <a:pt x="357" y="216"/>
                    <a:pt x="358" y="216"/>
                    <a:pt x="360" y="216"/>
                  </a:cubicBezTo>
                  <a:cubicBezTo>
                    <a:pt x="371" y="215"/>
                    <a:pt x="403" y="213"/>
                    <a:pt x="415" y="215"/>
                  </a:cubicBezTo>
                  <a:cubicBezTo>
                    <a:pt x="407" y="217"/>
                    <a:pt x="389" y="220"/>
                    <a:pt x="365" y="223"/>
                  </a:cubicBezTo>
                  <a:cubicBezTo>
                    <a:pt x="314" y="230"/>
                    <a:pt x="244" y="237"/>
                    <a:pt x="228" y="238"/>
                  </a:cubicBezTo>
                  <a:cubicBezTo>
                    <a:pt x="211" y="239"/>
                    <a:pt x="192" y="241"/>
                    <a:pt x="174" y="243"/>
                  </a:cubicBezTo>
                  <a:cubicBezTo>
                    <a:pt x="156" y="245"/>
                    <a:pt x="138" y="247"/>
                    <a:pt x="121" y="249"/>
                  </a:cubicBezTo>
                  <a:cubicBezTo>
                    <a:pt x="116" y="250"/>
                    <a:pt x="110" y="251"/>
                    <a:pt x="105" y="252"/>
                  </a:cubicBezTo>
                  <a:cubicBezTo>
                    <a:pt x="100" y="253"/>
                    <a:pt x="96" y="254"/>
                    <a:pt x="91" y="255"/>
                  </a:cubicBezTo>
                  <a:cubicBezTo>
                    <a:pt x="89" y="255"/>
                    <a:pt x="81" y="256"/>
                    <a:pt x="73" y="258"/>
                  </a:cubicBezTo>
                  <a:cubicBezTo>
                    <a:pt x="64" y="260"/>
                    <a:pt x="27" y="266"/>
                    <a:pt x="27" y="268"/>
                  </a:cubicBezTo>
                  <a:cubicBezTo>
                    <a:pt x="26" y="272"/>
                    <a:pt x="32" y="271"/>
                    <a:pt x="34" y="270"/>
                  </a:cubicBezTo>
                  <a:cubicBezTo>
                    <a:pt x="45" y="270"/>
                    <a:pt x="69" y="268"/>
                    <a:pt x="96" y="266"/>
                  </a:cubicBezTo>
                  <a:cubicBezTo>
                    <a:pt x="136" y="263"/>
                    <a:pt x="182" y="259"/>
                    <a:pt x="190" y="259"/>
                  </a:cubicBezTo>
                  <a:cubicBezTo>
                    <a:pt x="210" y="258"/>
                    <a:pt x="229" y="256"/>
                    <a:pt x="248" y="255"/>
                  </a:cubicBezTo>
                  <a:cubicBezTo>
                    <a:pt x="269" y="253"/>
                    <a:pt x="290" y="251"/>
                    <a:pt x="310" y="251"/>
                  </a:cubicBezTo>
                  <a:cubicBezTo>
                    <a:pt x="321" y="250"/>
                    <a:pt x="335" y="249"/>
                    <a:pt x="351" y="247"/>
                  </a:cubicBezTo>
                  <a:cubicBezTo>
                    <a:pt x="372" y="245"/>
                    <a:pt x="396" y="242"/>
                    <a:pt x="409" y="243"/>
                  </a:cubicBezTo>
                  <a:cubicBezTo>
                    <a:pt x="414" y="243"/>
                    <a:pt x="420" y="244"/>
                    <a:pt x="408" y="246"/>
                  </a:cubicBezTo>
                  <a:cubicBezTo>
                    <a:pt x="389" y="248"/>
                    <a:pt x="327" y="254"/>
                    <a:pt x="276" y="259"/>
                  </a:cubicBezTo>
                  <a:cubicBezTo>
                    <a:pt x="243" y="263"/>
                    <a:pt x="216" y="265"/>
                    <a:pt x="208" y="267"/>
                  </a:cubicBezTo>
                  <a:cubicBezTo>
                    <a:pt x="207" y="267"/>
                    <a:pt x="206" y="268"/>
                    <a:pt x="206" y="270"/>
                  </a:cubicBezTo>
                  <a:cubicBezTo>
                    <a:pt x="206" y="271"/>
                    <a:pt x="207" y="272"/>
                    <a:pt x="209" y="272"/>
                  </a:cubicBezTo>
                  <a:cubicBezTo>
                    <a:pt x="217" y="271"/>
                    <a:pt x="244" y="268"/>
                    <a:pt x="277" y="265"/>
                  </a:cubicBezTo>
                  <a:cubicBezTo>
                    <a:pt x="279" y="265"/>
                    <a:pt x="326" y="260"/>
                    <a:pt x="365" y="256"/>
                  </a:cubicBezTo>
                  <a:cubicBezTo>
                    <a:pt x="391" y="253"/>
                    <a:pt x="414" y="251"/>
                    <a:pt x="419" y="247"/>
                  </a:cubicBezTo>
                  <a:cubicBezTo>
                    <a:pt x="422" y="246"/>
                    <a:pt x="422" y="241"/>
                    <a:pt x="418" y="240"/>
                  </a:cubicBezTo>
                  <a:cubicBezTo>
                    <a:pt x="409" y="236"/>
                    <a:pt x="378" y="239"/>
                    <a:pt x="350" y="242"/>
                  </a:cubicBezTo>
                  <a:cubicBezTo>
                    <a:pt x="335" y="243"/>
                    <a:pt x="320" y="245"/>
                    <a:pt x="310" y="245"/>
                  </a:cubicBezTo>
                  <a:cubicBezTo>
                    <a:pt x="289" y="246"/>
                    <a:pt x="268" y="247"/>
                    <a:pt x="248" y="249"/>
                  </a:cubicBezTo>
                  <a:cubicBezTo>
                    <a:pt x="228" y="251"/>
                    <a:pt x="209" y="253"/>
                    <a:pt x="190" y="253"/>
                  </a:cubicBezTo>
                  <a:cubicBezTo>
                    <a:pt x="182" y="254"/>
                    <a:pt x="136" y="257"/>
                    <a:pt x="95" y="260"/>
                  </a:cubicBezTo>
                  <a:cubicBezTo>
                    <a:pt x="92" y="261"/>
                    <a:pt x="89" y="261"/>
                    <a:pt x="86" y="261"/>
                  </a:cubicBezTo>
                  <a:cubicBezTo>
                    <a:pt x="88" y="261"/>
                    <a:pt x="91" y="260"/>
                    <a:pt x="92" y="260"/>
                  </a:cubicBezTo>
                  <a:cubicBezTo>
                    <a:pt x="96" y="259"/>
                    <a:pt x="101" y="259"/>
                    <a:pt x="106" y="258"/>
                  </a:cubicBezTo>
                  <a:cubicBezTo>
                    <a:pt x="111" y="256"/>
                    <a:pt x="116" y="255"/>
                    <a:pt x="122" y="255"/>
                  </a:cubicBezTo>
                  <a:cubicBezTo>
                    <a:pt x="139" y="252"/>
                    <a:pt x="157" y="250"/>
                    <a:pt x="175" y="248"/>
                  </a:cubicBezTo>
                  <a:cubicBezTo>
                    <a:pt x="193" y="246"/>
                    <a:pt x="211" y="245"/>
                    <a:pt x="228" y="243"/>
                  </a:cubicBezTo>
                  <a:cubicBezTo>
                    <a:pt x="244" y="242"/>
                    <a:pt x="315" y="236"/>
                    <a:pt x="366" y="229"/>
                  </a:cubicBezTo>
                  <a:cubicBezTo>
                    <a:pt x="394" y="225"/>
                    <a:pt x="417" y="221"/>
                    <a:pt x="422" y="217"/>
                  </a:cubicBezTo>
                  <a:cubicBezTo>
                    <a:pt x="422" y="217"/>
                    <a:pt x="422" y="216"/>
                    <a:pt x="422" y="216"/>
                  </a:cubicBezTo>
                  <a:cubicBezTo>
                    <a:pt x="424" y="214"/>
                    <a:pt x="423" y="211"/>
                    <a:pt x="419" y="210"/>
                  </a:cubicBezTo>
                  <a:cubicBezTo>
                    <a:pt x="406" y="206"/>
                    <a:pt x="367" y="210"/>
                    <a:pt x="360" y="210"/>
                  </a:cubicBezTo>
                  <a:cubicBezTo>
                    <a:pt x="357" y="210"/>
                    <a:pt x="356" y="211"/>
                    <a:pt x="356" y="211"/>
                  </a:cubicBezTo>
                  <a:cubicBezTo>
                    <a:pt x="313" y="212"/>
                    <a:pt x="275" y="218"/>
                    <a:pt x="236" y="224"/>
                  </a:cubicBezTo>
                  <a:cubicBezTo>
                    <a:pt x="207" y="229"/>
                    <a:pt x="177" y="234"/>
                    <a:pt x="144" y="237"/>
                  </a:cubicBezTo>
                  <a:cubicBezTo>
                    <a:pt x="135" y="238"/>
                    <a:pt x="126" y="238"/>
                    <a:pt x="117" y="239"/>
                  </a:cubicBezTo>
                  <a:cubicBezTo>
                    <a:pt x="101" y="240"/>
                    <a:pt x="85" y="240"/>
                    <a:pt x="71" y="243"/>
                  </a:cubicBezTo>
                  <a:cubicBezTo>
                    <a:pt x="66" y="243"/>
                    <a:pt x="60" y="243"/>
                    <a:pt x="53" y="243"/>
                  </a:cubicBezTo>
                  <a:cubicBezTo>
                    <a:pt x="93" y="237"/>
                    <a:pt x="178" y="226"/>
                    <a:pt x="257" y="215"/>
                  </a:cubicBezTo>
                  <a:cubicBezTo>
                    <a:pt x="271" y="213"/>
                    <a:pt x="419" y="194"/>
                    <a:pt x="423" y="191"/>
                  </a:cubicBezTo>
                  <a:cubicBezTo>
                    <a:pt x="426" y="188"/>
                    <a:pt x="425" y="186"/>
                    <a:pt x="420" y="186"/>
                  </a:cubicBezTo>
                  <a:cubicBezTo>
                    <a:pt x="419" y="185"/>
                    <a:pt x="416" y="185"/>
                    <a:pt x="414" y="185"/>
                  </a:cubicBezTo>
                  <a:cubicBezTo>
                    <a:pt x="401" y="185"/>
                    <a:pt x="371" y="184"/>
                    <a:pt x="328" y="188"/>
                  </a:cubicBezTo>
                  <a:cubicBezTo>
                    <a:pt x="300" y="190"/>
                    <a:pt x="270" y="194"/>
                    <a:pt x="241" y="197"/>
                  </a:cubicBezTo>
                  <a:cubicBezTo>
                    <a:pt x="212" y="201"/>
                    <a:pt x="183" y="205"/>
                    <a:pt x="156" y="207"/>
                  </a:cubicBezTo>
                  <a:cubicBezTo>
                    <a:pt x="140" y="208"/>
                    <a:pt x="121" y="211"/>
                    <a:pt x="102" y="214"/>
                  </a:cubicBezTo>
                  <a:cubicBezTo>
                    <a:pt x="83" y="216"/>
                    <a:pt x="65" y="219"/>
                    <a:pt x="48" y="221"/>
                  </a:cubicBezTo>
                  <a:cubicBezTo>
                    <a:pt x="54" y="219"/>
                    <a:pt x="61" y="217"/>
                    <a:pt x="68" y="216"/>
                  </a:cubicBezTo>
                  <a:cubicBezTo>
                    <a:pt x="83" y="212"/>
                    <a:pt x="99" y="208"/>
                    <a:pt x="105" y="208"/>
                  </a:cubicBezTo>
                  <a:cubicBezTo>
                    <a:pt x="110" y="207"/>
                    <a:pt x="110" y="207"/>
                    <a:pt x="110" y="207"/>
                  </a:cubicBezTo>
                  <a:cubicBezTo>
                    <a:pt x="118" y="206"/>
                    <a:pt x="125" y="205"/>
                    <a:pt x="132" y="204"/>
                  </a:cubicBezTo>
                  <a:cubicBezTo>
                    <a:pt x="168" y="199"/>
                    <a:pt x="203" y="194"/>
                    <a:pt x="238" y="18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63" y="185"/>
                    <a:pt x="410" y="162"/>
                    <a:pt x="422" y="151"/>
                  </a:cubicBezTo>
                  <a:cubicBezTo>
                    <a:pt x="423" y="151"/>
                    <a:pt x="423" y="151"/>
                    <a:pt x="423" y="150"/>
                  </a:cubicBezTo>
                  <a:cubicBezTo>
                    <a:pt x="424" y="149"/>
                    <a:pt x="423" y="147"/>
                    <a:pt x="421" y="147"/>
                  </a:cubicBezTo>
                  <a:cubicBezTo>
                    <a:pt x="409" y="143"/>
                    <a:pt x="357" y="150"/>
                    <a:pt x="348" y="151"/>
                  </a:cubicBezTo>
                  <a:cubicBezTo>
                    <a:pt x="283" y="158"/>
                    <a:pt x="198" y="170"/>
                    <a:pt x="194" y="171"/>
                  </a:cubicBezTo>
                  <a:cubicBezTo>
                    <a:pt x="191" y="172"/>
                    <a:pt x="191" y="172"/>
                    <a:pt x="191" y="172"/>
                  </a:cubicBezTo>
                  <a:cubicBezTo>
                    <a:pt x="166" y="178"/>
                    <a:pt x="134" y="182"/>
                    <a:pt x="103" y="185"/>
                  </a:cubicBezTo>
                  <a:cubicBezTo>
                    <a:pt x="91" y="187"/>
                    <a:pt x="80" y="188"/>
                    <a:pt x="69" y="189"/>
                  </a:cubicBezTo>
                  <a:cubicBezTo>
                    <a:pt x="79" y="187"/>
                    <a:pt x="87" y="184"/>
                    <a:pt x="92" y="184"/>
                  </a:cubicBezTo>
                  <a:cubicBezTo>
                    <a:pt x="109" y="180"/>
                    <a:pt x="130" y="176"/>
                    <a:pt x="150" y="172"/>
                  </a:cubicBezTo>
                  <a:cubicBezTo>
                    <a:pt x="161" y="170"/>
                    <a:pt x="171" y="167"/>
                    <a:pt x="180" y="166"/>
                  </a:cubicBezTo>
                  <a:cubicBezTo>
                    <a:pt x="182" y="165"/>
                    <a:pt x="182" y="165"/>
                    <a:pt x="182" y="165"/>
                  </a:cubicBezTo>
                  <a:cubicBezTo>
                    <a:pt x="188" y="164"/>
                    <a:pt x="196" y="162"/>
                    <a:pt x="204" y="161"/>
                  </a:cubicBezTo>
                  <a:cubicBezTo>
                    <a:pt x="234" y="155"/>
                    <a:pt x="277" y="146"/>
                    <a:pt x="317" y="139"/>
                  </a:cubicBezTo>
                  <a:cubicBezTo>
                    <a:pt x="326" y="137"/>
                    <a:pt x="335" y="136"/>
                    <a:pt x="343" y="134"/>
                  </a:cubicBezTo>
                  <a:cubicBezTo>
                    <a:pt x="379" y="128"/>
                    <a:pt x="410" y="124"/>
                    <a:pt x="420" y="113"/>
                  </a:cubicBezTo>
                  <a:cubicBezTo>
                    <a:pt x="420" y="113"/>
                    <a:pt x="421" y="113"/>
                    <a:pt x="421" y="113"/>
                  </a:cubicBezTo>
                  <a:cubicBezTo>
                    <a:pt x="421" y="112"/>
                    <a:pt x="421" y="111"/>
                    <a:pt x="421" y="110"/>
                  </a:cubicBezTo>
                  <a:cubicBezTo>
                    <a:pt x="421" y="110"/>
                    <a:pt x="420" y="108"/>
                    <a:pt x="416" y="108"/>
                  </a:cubicBezTo>
                  <a:cubicBezTo>
                    <a:pt x="414" y="109"/>
                    <a:pt x="412" y="109"/>
                    <a:pt x="412" y="109"/>
                  </a:cubicBezTo>
                  <a:cubicBezTo>
                    <a:pt x="393" y="113"/>
                    <a:pt x="374" y="115"/>
                    <a:pt x="356" y="117"/>
                  </a:cubicBezTo>
                  <a:cubicBezTo>
                    <a:pt x="351" y="117"/>
                    <a:pt x="346" y="118"/>
                    <a:pt x="342" y="118"/>
                  </a:cubicBezTo>
                  <a:cubicBezTo>
                    <a:pt x="332" y="120"/>
                    <a:pt x="299" y="125"/>
                    <a:pt x="258" y="132"/>
                  </a:cubicBezTo>
                  <a:cubicBezTo>
                    <a:pt x="176" y="145"/>
                    <a:pt x="66" y="164"/>
                    <a:pt x="39" y="164"/>
                  </a:cubicBezTo>
                  <a:cubicBezTo>
                    <a:pt x="54" y="159"/>
                    <a:pt x="105" y="144"/>
                    <a:pt x="163" y="132"/>
                  </a:cubicBezTo>
                  <a:cubicBezTo>
                    <a:pt x="227" y="119"/>
                    <a:pt x="291" y="106"/>
                    <a:pt x="308" y="95"/>
                  </a:cubicBezTo>
                  <a:cubicBezTo>
                    <a:pt x="309" y="94"/>
                    <a:pt x="309" y="93"/>
                    <a:pt x="309" y="92"/>
                  </a:cubicBezTo>
                  <a:cubicBezTo>
                    <a:pt x="309" y="90"/>
                    <a:pt x="307" y="89"/>
                    <a:pt x="306" y="90"/>
                  </a:cubicBezTo>
                  <a:cubicBezTo>
                    <a:pt x="306" y="90"/>
                    <a:pt x="306" y="90"/>
                    <a:pt x="306" y="90"/>
                  </a:cubicBezTo>
                  <a:cubicBezTo>
                    <a:pt x="306" y="90"/>
                    <a:pt x="304" y="90"/>
                    <a:pt x="303" y="90"/>
                  </a:cubicBezTo>
                  <a:cubicBezTo>
                    <a:pt x="299" y="91"/>
                    <a:pt x="294" y="91"/>
                    <a:pt x="294" y="92"/>
                  </a:cubicBezTo>
                  <a:cubicBezTo>
                    <a:pt x="283" y="91"/>
                    <a:pt x="265" y="94"/>
                    <a:pt x="250" y="97"/>
                  </a:cubicBezTo>
                  <a:cubicBezTo>
                    <a:pt x="245" y="98"/>
                    <a:pt x="240" y="98"/>
                    <a:pt x="236" y="99"/>
                  </a:cubicBezTo>
                  <a:cubicBezTo>
                    <a:pt x="216" y="102"/>
                    <a:pt x="193" y="107"/>
                    <a:pt x="170" y="111"/>
                  </a:cubicBezTo>
                  <a:cubicBezTo>
                    <a:pt x="155" y="115"/>
                    <a:pt x="140" y="118"/>
                    <a:pt x="126" y="120"/>
                  </a:cubicBezTo>
                  <a:cubicBezTo>
                    <a:pt x="114" y="122"/>
                    <a:pt x="87" y="127"/>
                    <a:pt x="64" y="130"/>
                  </a:cubicBezTo>
                  <a:cubicBezTo>
                    <a:pt x="60" y="130"/>
                    <a:pt x="56" y="131"/>
                    <a:pt x="52" y="131"/>
                  </a:cubicBezTo>
                  <a:cubicBezTo>
                    <a:pt x="53" y="131"/>
                    <a:pt x="54" y="131"/>
                    <a:pt x="55" y="130"/>
                  </a:cubicBezTo>
                  <a:cubicBezTo>
                    <a:pt x="59" y="130"/>
                    <a:pt x="64" y="129"/>
                    <a:pt x="69" y="127"/>
                  </a:cubicBezTo>
                  <a:cubicBezTo>
                    <a:pt x="90" y="122"/>
                    <a:pt x="112" y="116"/>
                    <a:pt x="135" y="111"/>
                  </a:cubicBezTo>
                  <a:cubicBezTo>
                    <a:pt x="187" y="98"/>
                    <a:pt x="238" y="85"/>
                    <a:pt x="290" y="70"/>
                  </a:cubicBezTo>
                  <a:cubicBezTo>
                    <a:pt x="299" y="68"/>
                    <a:pt x="302" y="65"/>
                    <a:pt x="302" y="63"/>
                  </a:cubicBezTo>
                  <a:cubicBezTo>
                    <a:pt x="300" y="57"/>
                    <a:pt x="128" y="91"/>
                    <a:pt x="109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98" y="97"/>
                    <a:pt x="98" y="97"/>
                    <a:pt x="98" y="97"/>
                  </a:cubicBezTo>
                  <a:cubicBezTo>
                    <a:pt x="89" y="98"/>
                    <a:pt x="76" y="100"/>
                    <a:pt x="64" y="102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77" y="98"/>
                    <a:pt x="95" y="93"/>
                    <a:pt x="115" y="88"/>
                  </a:cubicBezTo>
                  <a:cubicBezTo>
                    <a:pt x="131" y="84"/>
                    <a:pt x="304" y="40"/>
                    <a:pt x="304" y="31"/>
                  </a:cubicBezTo>
                  <a:cubicBezTo>
                    <a:pt x="303" y="22"/>
                    <a:pt x="205" y="45"/>
                    <a:pt x="196" y="47"/>
                  </a:cubicBezTo>
                  <a:cubicBezTo>
                    <a:pt x="134" y="59"/>
                    <a:pt x="64" y="73"/>
                    <a:pt x="37" y="74"/>
                  </a:cubicBezTo>
                  <a:cubicBezTo>
                    <a:pt x="57" y="68"/>
                    <a:pt x="79" y="64"/>
                    <a:pt x="101" y="61"/>
                  </a:cubicBezTo>
                  <a:cubicBezTo>
                    <a:pt x="118" y="59"/>
                    <a:pt x="135" y="56"/>
                    <a:pt x="153" y="52"/>
                  </a:cubicBezTo>
                  <a:cubicBezTo>
                    <a:pt x="188" y="44"/>
                    <a:pt x="227" y="33"/>
                    <a:pt x="263" y="22"/>
                  </a:cubicBezTo>
                  <a:cubicBezTo>
                    <a:pt x="278" y="17"/>
                    <a:pt x="294" y="13"/>
                    <a:pt x="308" y="9"/>
                  </a:cubicBezTo>
                  <a:cubicBezTo>
                    <a:pt x="309" y="9"/>
                    <a:pt x="310" y="8"/>
                    <a:pt x="310" y="6"/>
                  </a:cubicBezTo>
                  <a:cubicBezTo>
                    <a:pt x="310" y="6"/>
                    <a:pt x="310" y="6"/>
                    <a:pt x="310" y="6"/>
                  </a:cubicBezTo>
                  <a:cubicBezTo>
                    <a:pt x="309" y="0"/>
                    <a:pt x="277" y="6"/>
                    <a:pt x="266" y="8"/>
                  </a:cubicBezTo>
                  <a:cubicBezTo>
                    <a:pt x="219" y="17"/>
                    <a:pt x="149" y="32"/>
                    <a:pt x="140" y="34"/>
                  </a:cubicBezTo>
                  <a:cubicBezTo>
                    <a:pt x="124" y="38"/>
                    <a:pt x="108" y="40"/>
                    <a:pt x="91" y="43"/>
                  </a:cubicBezTo>
                  <a:cubicBezTo>
                    <a:pt x="69" y="47"/>
                    <a:pt x="46" y="50"/>
                    <a:pt x="25" y="56"/>
                  </a:cubicBezTo>
                  <a:close/>
                  <a:moveTo>
                    <a:pt x="297" y="65"/>
                  </a:moveTo>
                  <a:cubicBezTo>
                    <a:pt x="297" y="65"/>
                    <a:pt x="296" y="65"/>
                    <a:pt x="295" y="65"/>
                  </a:cubicBezTo>
                  <a:cubicBezTo>
                    <a:pt x="296" y="65"/>
                    <a:pt x="297" y="65"/>
                    <a:pt x="29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1"/>
            <p:cNvSpPr>
              <a:spLocks/>
            </p:cNvSpPr>
            <p:nvPr/>
          </p:nvSpPr>
          <p:spPr bwMode="auto">
            <a:xfrm>
              <a:off x="3911" y="1600"/>
              <a:ext cx="422" cy="1034"/>
            </a:xfrm>
            <a:custGeom>
              <a:avLst/>
              <a:gdLst>
                <a:gd name="T0" fmla="*/ 1 w 178"/>
                <a:gd name="T1" fmla="*/ 44 h 435"/>
                <a:gd name="T2" fmla="*/ 12 w 178"/>
                <a:gd name="T3" fmla="*/ 194 h 435"/>
                <a:gd name="T4" fmla="*/ 14 w 178"/>
                <a:gd name="T5" fmla="*/ 193 h 435"/>
                <a:gd name="T6" fmla="*/ 28 w 178"/>
                <a:gd name="T7" fmla="*/ 126 h 435"/>
                <a:gd name="T8" fmla="*/ 33 w 178"/>
                <a:gd name="T9" fmla="*/ 198 h 435"/>
                <a:gd name="T10" fmla="*/ 38 w 178"/>
                <a:gd name="T11" fmla="*/ 199 h 435"/>
                <a:gd name="T12" fmla="*/ 47 w 178"/>
                <a:gd name="T13" fmla="*/ 62 h 435"/>
                <a:gd name="T14" fmla="*/ 51 w 178"/>
                <a:gd name="T15" fmla="*/ 210 h 435"/>
                <a:gd name="T16" fmla="*/ 68 w 178"/>
                <a:gd name="T17" fmla="*/ 212 h 435"/>
                <a:gd name="T18" fmla="*/ 76 w 178"/>
                <a:gd name="T19" fmla="*/ 35 h 435"/>
                <a:gd name="T20" fmla="*/ 76 w 178"/>
                <a:gd name="T21" fmla="*/ 229 h 435"/>
                <a:gd name="T22" fmla="*/ 93 w 178"/>
                <a:gd name="T23" fmla="*/ 244 h 435"/>
                <a:gd name="T24" fmla="*/ 97 w 178"/>
                <a:gd name="T25" fmla="*/ 150 h 435"/>
                <a:gd name="T26" fmla="*/ 100 w 178"/>
                <a:gd name="T27" fmla="*/ 36 h 435"/>
                <a:gd name="T28" fmla="*/ 105 w 178"/>
                <a:gd name="T29" fmla="*/ 80 h 435"/>
                <a:gd name="T30" fmla="*/ 104 w 178"/>
                <a:gd name="T31" fmla="*/ 292 h 435"/>
                <a:gd name="T32" fmla="*/ 118 w 178"/>
                <a:gd name="T33" fmla="*/ 233 h 435"/>
                <a:gd name="T34" fmla="*/ 125 w 178"/>
                <a:gd name="T35" fmla="*/ 217 h 435"/>
                <a:gd name="T36" fmla="*/ 125 w 178"/>
                <a:gd name="T37" fmla="*/ 424 h 435"/>
                <a:gd name="T38" fmla="*/ 145 w 178"/>
                <a:gd name="T39" fmla="*/ 294 h 435"/>
                <a:gd name="T40" fmla="*/ 149 w 178"/>
                <a:gd name="T41" fmla="*/ 54 h 435"/>
                <a:gd name="T42" fmla="*/ 154 w 178"/>
                <a:gd name="T43" fmla="*/ 87 h 435"/>
                <a:gd name="T44" fmla="*/ 155 w 178"/>
                <a:gd name="T45" fmla="*/ 277 h 435"/>
                <a:gd name="T46" fmla="*/ 166 w 178"/>
                <a:gd name="T47" fmla="*/ 425 h 435"/>
                <a:gd name="T48" fmla="*/ 176 w 178"/>
                <a:gd name="T49" fmla="*/ 103 h 435"/>
                <a:gd name="T50" fmla="*/ 173 w 178"/>
                <a:gd name="T51" fmla="*/ 2 h 435"/>
                <a:gd name="T52" fmla="*/ 168 w 178"/>
                <a:gd name="T53" fmla="*/ 299 h 435"/>
                <a:gd name="T54" fmla="*/ 160 w 178"/>
                <a:gd name="T55" fmla="*/ 277 h 435"/>
                <a:gd name="T56" fmla="*/ 159 w 178"/>
                <a:gd name="T57" fmla="*/ 87 h 435"/>
                <a:gd name="T58" fmla="*/ 150 w 178"/>
                <a:gd name="T59" fmla="*/ 7 h 435"/>
                <a:gd name="T60" fmla="*/ 141 w 178"/>
                <a:gd name="T61" fmla="*/ 176 h 435"/>
                <a:gd name="T62" fmla="*/ 131 w 178"/>
                <a:gd name="T63" fmla="*/ 424 h 435"/>
                <a:gd name="T64" fmla="*/ 131 w 178"/>
                <a:gd name="T65" fmla="*/ 217 h 435"/>
                <a:gd name="T66" fmla="*/ 118 w 178"/>
                <a:gd name="T67" fmla="*/ 100 h 435"/>
                <a:gd name="T68" fmla="*/ 107 w 178"/>
                <a:gd name="T69" fmla="*/ 287 h 435"/>
                <a:gd name="T70" fmla="*/ 111 w 178"/>
                <a:gd name="T71" fmla="*/ 80 h 435"/>
                <a:gd name="T72" fmla="*/ 95 w 178"/>
                <a:gd name="T73" fmla="*/ 33 h 435"/>
                <a:gd name="T74" fmla="*/ 92 w 178"/>
                <a:gd name="T75" fmla="*/ 141 h 435"/>
                <a:gd name="T76" fmla="*/ 88 w 178"/>
                <a:gd name="T77" fmla="*/ 230 h 435"/>
                <a:gd name="T78" fmla="*/ 81 w 178"/>
                <a:gd name="T79" fmla="*/ 229 h 435"/>
                <a:gd name="T80" fmla="*/ 80 w 178"/>
                <a:gd name="T81" fmla="*/ 27 h 435"/>
                <a:gd name="T82" fmla="*/ 66 w 178"/>
                <a:gd name="T83" fmla="*/ 88 h 435"/>
                <a:gd name="T84" fmla="*/ 56 w 178"/>
                <a:gd name="T85" fmla="*/ 225 h 435"/>
                <a:gd name="T86" fmla="*/ 54 w 178"/>
                <a:gd name="T87" fmla="*/ 30 h 435"/>
                <a:gd name="T88" fmla="*/ 50 w 178"/>
                <a:gd name="T89" fmla="*/ 27 h 435"/>
                <a:gd name="T90" fmla="*/ 45 w 178"/>
                <a:gd name="T91" fmla="*/ 29 h 435"/>
                <a:gd name="T92" fmla="*/ 39 w 178"/>
                <a:gd name="T93" fmla="*/ 103 h 435"/>
                <a:gd name="T94" fmla="*/ 25 w 178"/>
                <a:gd name="T95" fmla="*/ 36 h 435"/>
                <a:gd name="T96" fmla="*/ 7 w 178"/>
                <a:gd name="T97" fmla="*/ 14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8" h="435">
                  <a:moveTo>
                    <a:pt x="6" y="43"/>
                  </a:moveTo>
                  <a:cubicBezTo>
                    <a:pt x="6" y="42"/>
                    <a:pt x="5" y="41"/>
                    <a:pt x="3" y="41"/>
                  </a:cubicBezTo>
                  <a:cubicBezTo>
                    <a:pt x="2" y="41"/>
                    <a:pt x="0" y="42"/>
                    <a:pt x="1" y="44"/>
                  </a:cubicBezTo>
                  <a:cubicBezTo>
                    <a:pt x="1" y="46"/>
                    <a:pt x="1" y="56"/>
                    <a:pt x="1" y="69"/>
                  </a:cubicBezTo>
                  <a:cubicBezTo>
                    <a:pt x="1" y="91"/>
                    <a:pt x="1" y="121"/>
                    <a:pt x="2" y="147"/>
                  </a:cubicBezTo>
                  <a:cubicBezTo>
                    <a:pt x="3" y="173"/>
                    <a:pt x="5" y="195"/>
                    <a:pt x="12" y="194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2" y="194"/>
                    <a:pt x="12" y="194"/>
                    <a:pt x="12" y="194"/>
                  </a:cubicBezTo>
                  <a:cubicBezTo>
                    <a:pt x="13" y="194"/>
                    <a:pt x="14" y="194"/>
                    <a:pt x="14" y="193"/>
                  </a:cubicBezTo>
                  <a:cubicBezTo>
                    <a:pt x="21" y="182"/>
                    <a:pt x="21" y="147"/>
                    <a:pt x="21" y="112"/>
                  </a:cubicBezTo>
                  <a:cubicBezTo>
                    <a:pt x="22" y="88"/>
                    <a:pt x="22" y="65"/>
                    <a:pt x="24" y="50"/>
                  </a:cubicBezTo>
                  <a:cubicBezTo>
                    <a:pt x="25" y="64"/>
                    <a:pt x="26" y="96"/>
                    <a:pt x="28" y="126"/>
                  </a:cubicBezTo>
                  <a:cubicBezTo>
                    <a:pt x="29" y="157"/>
                    <a:pt x="30" y="187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4" y="201"/>
                    <a:pt x="35" y="202"/>
                    <a:pt x="36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7" y="202"/>
                    <a:pt x="38" y="201"/>
                    <a:pt x="38" y="199"/>
                  </a:cubicBezTo>
                  <a:cubicBezTo>
                    <a:pt x="47" y="167"/>
                    <a:pt x="46" y="135"/>
                    <a:pt x="44" y="103"/>
                  </a:cubicBezTo>
                  <a:cubicBezTo>
                    <a:pt x="44" y="99"/>
                    <a:pt x="44" y="95"/>
                    <a:pt x="44" y="91"/>
                  </a:cubicBezTo>
                  <a:cubicBezTo>
                    <a:pt x="44" y="91"/>
                    <a:pt x="45" y="77"/>
                    <a:pt x="47" y="62"/>
                  </a:cubicBezTo>
                  <a:cubicBezTo>
                    <a:pt x="48" y="50"/>
                    <a:pt x="49" y="37"/>
                    <a:pt x="50" y="33"/>
                  </a:cubicBezTo>
                  <a:cubicBezTo>
                    <a:pt x="51" y="33"/>
                    <a:pt x="50" y="104"/>
                    <a:pt x="50" y="109"/>
                  </a:cubicBezTo>
                  <a:cubicBezTo>
                    <a:pt x="51" y="151"/>
                    <a:pt x="51" y="196"/>
                    <a:pt x="51" y="210"/>
                  </a:cubicBezTo>
                  <a:cubicBezTo>
                    <a:pt x="51" y="214"/>
                    <a:pt x="51" y="219"/>
                    <a:pt x="51" y="225"/>
                  </a:cubicBezTo>
                  <a:cubicBezTo>
                    <a:pt x="50" y="245"/>
                    <a:pt x="51" y="293"/>
                    <a:pt x="59" y="280"/>
                  </a:cubicBezTo>
                  <a:cubicBezTo>
                    <a:pt x="63" y="274"/>
                    <a:pt x="66" y="246"/>
                    <a:pt x="68" y="212"/>
                  </a:cubicBezTo>
                  <a:cubicBezTo>
                    <a:pt x="71" y="165"/>
                    <a:pt x="72" y="107"/>
                    <a:pt x="71" y="87"/>
                  </a:cubicBezTo>
                  <a:cubicBezTo>
                    <a:pt x="70" y="78"/>
                    <a:pt x="70" y="63"/>
                    <a:pt x="72" y="49"/>
                  </a:cubicBezTo>
                  <a:cubicBezTo>
                    <a:pt x="73" y="44"/>
                    <a:pt x="74" y="39"/>
                    <a:pt x="76" y="35"/>
                  </a:cubicBezTo>
                  <a:cubicBezTo>
                    <a:pt x="79" y="71"/>
                    <a:pt x="78" y="122"/>
                    <a:pt x="77" y="169"/>
                  </a:cubicBezTo>
                  <a:cubicBezTo>
                    <a:pt x="76" y="190"/>
                    <a:pt x="76" y="211"/>
                    <a:pt x="76" y="228"/>
                  </a:cubicBezTo>
                  <a:cubicBezTo>
                    <a:pt x="76" y="231"/>
                    <a:pt x="76" y="228"/>
                    <a:pt x="76" y="229"/>
                  </a:cubicBezTo>
                  <a:cubicBezTo>
                    <a:pt x="76" y="232"/>
                    <a:pt x="77" y="283"/>
                    <a:pt x="83" y="285"/>
                  </a:cubicBezTo>
                  <a:cubicBezTo>
                    <a:pt x="84" y="285"/>
                    <a:pt x="86" y="285"/>
                    <a:pt x="87" y="283"/>
                  </a:cubicBezTo>
                  <a:cubicBezTo>
                    <a:pt x="92" y="276"/>
                    <a:pt x="93" y="262"/>
                    <a:pt x="93" y="244"/>
                  </a:cubicBezTo>
                  <a:cubicBezTo>
                    <a:pt x="93" y="239"/>
                    <a:pt x="93" y="235"/>
                    <a:pt x="94" y="230"/>
                  </a:cubicBezTo>
                  <a:cubicBezTo>
                    <a:pt x="94" y="218"/>
                    <a:pt x="95" y="204"/>
                    <a:pt x="95" y="191"/>
                  </a:cubicBezTo>
                  <a:cubicBezTo>
                    <a:pt x="96" y="174"/>
                    <a:pt x="97" y="158"/>
                    <a:pt x="97" y="150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97" y="133"/>
                    <a:pt x="97" y="125"/>
                    <a:pt x="97" y="118"/>
                  </a:cubicBezTo>
                  <a:cubicBezTo>
                    <a:pt x="97" y="90"/>
                    <a:pt x="97" y="64"/>
                    <a:pt x="100" y="36"/>
                  </a:cubicBezTo>
                  <a:cubicBezTo>
                    <a:pt x="101" y="35"/>
                    <a:pt x="101" y="34"/>
                    <a:pt x="101" y="33"/>
                  </a:cubicBezTo>
                  <a:cubicBezTo>
                    <a:pt x="100" y="29"/>
                    <a:pt x="101" y="27"/>
                    <a:pt x="102" y="24"/>
                  </a:cubicBezTo>
                  <a:cubicBezTo>
                    <a:pt x="103" y="31"/>
                    <a:pt x="104" y="54"/>
                    <a:pt x="105" y="80"/>
                  </a:cubicBezTo>
                  <a:cubicBezTo>
                    <a:pt x="106" y="116"/>
                    <a:pt x="106" y="155"/>
                    <a:pt x="105" y="163"/>
                  </a:cubicBezTo>
                  <a:cubicBezTo>
                    <a:pt x="103" y="170"/>
                    <a:pt x="100" y="212"/>
                    <a:pt x="100" y="246"/>
                  </a:cubicBezTo>
                  <a:cubicBezTo>
                    <a:pt x="100" y="269"/>
                    <a:pt x="101" y="288"/>
                    <a:pt x="104" y="292"/>
                  </a:cubicBezTo>
                  <a:cubicBezTo>
                    <a:pt x="106" y="294"/>
                    <a:pt x="108" y="294"/>
                    <a:pt x="110" y="293"/>
                  </a:cubicBezTo>
                  <a:cubicBezTo>
                    <a:pt x="114" y="289"/>
                    <a:pt x="115" y="270"/>
                    <a:pt x="117" y="250"/>
                  </a:cubicBezTo>
                  <a:cubicBezTo>
                    <a:pt x="117" y="244"/>
                    <a:pt x="117" y="238"/>
                    <a:pt x="118" y="233"/>
                  </a:cubicBezTo>
                  <a:cubicBezTo>
                    <a:pt x="121" y="196"/>
                    <a:pt x="122" y="145"/>
                    <a:pt x="123" y="101"/>
                  </a:cubicBezTo>
                  <a:cubicBezTo>
                    <a:pt x="124" y="63"/>
                    <a:pt x="125" y="32"/>
                    <a:pt x="126" y="20"/>
                  </a:cubicBezTo>
                  <a:cubicBezTo>
                    <a:pt x="133" y="49"/>
                    <a:pt x="129" y="141"/>
                    <a:pt x="125" y="217"/>
                  </a:cubicBezTo>
                  <a:cubicBezTo>
                    <a:pt x="123" y="255"/>
                    <a:pt x="122" y="289"/>
                    <a:pt x="122" y="309"/>
                  </a:cubicBezTo>
                  <a:cubicBezTo>
                    <a:pt x="122" y="311"/>
                    <a:pt x="122" y="316"/>
                    <a:pt x="122" y="323"/>
                  </a:cubicBezTo>
                  <a:cubicBezTo>
                    <a:pt x="121" y="346"/>
                    <a:pt x="120" y="404"/>
                    <a:pt x="125" y="424"/>
                  </a:cubicBezTo>
                  <a:cubicBezTo>
                    <a:pt x="127" y="431"/>
                    <a:pt x="132" y="435"/>
                    <a:pt x="136" y="427"/>
                  </a:cubicBezTo>
                  <a:cubicBezTo>
                    <a:pt x="137" y="424"/>
                    <a:pt x="137" y="419"/>
                    <a:pt x="138" y="410"/>
                  </a:cubicBezTo>
                  <a:cubicBezTo>
                    <a:pt x="142" y="375"/>
                    <a:pt x="144" y="335"/>
                    <a:pt x="145" y="294"/>
                  </a:cubicBezTo>
                  <a:cubicBezTo>
                    <a:pt x="146" y="253"/>
                    <a:pt x="147" y="212"/>
                    <a:pt x="147" y="176"/>
                  </a:cubicBezTo>
                  <a:cubicBezTo>
                    <a:pt x="147" y="171"/>
                    <a:pt x="147" y="176"/>
                    <a:pt x="147" y="172"/>
                  </a:cubicBezTo>
                  <a:cubicBezTo>
                    <a:pt x="147" y="153"/>
                    <a:pt x="147" y="96"/>
                    <a:pt x="149" y="54"/>
                  </a:cubicBezTo>
                  <a:cubicBezTo>
                    <a:pt x="151" y="37"/>
                    <a:pt x="152" y="23"/>
                    <a:pt x="154" y="15"/>
                  </a:cubicBezTo>
                  <a:cubicBezTo>
                    <a:pt x="154" y="22"/>
                    <a:pt x="154" y="30"/>
                    <a:pt x="154" y="39"/>
                  </a:cubicBezTo>
                  <a:cubicBezTo>
                    <a:pt x="154" y="61"/>
                    <a:pt x="153" y="85"/>
                    <a:pt x="154" y="87"/>
                  </a:cubicBezTo>
                  <a:cubicBezTo>
                    <a:pt x="154" y="109"/>
                    <a:pt x="155" y="134"/>
                    <a:pt x="155" y="158"/>
                  </a:cubicBezTo>
                  <a:cubicBezTo>
                    <a:pt x="155" y="186"/>
                    <a:pt x="154" y="214"/>
                    <a:pt x="154" y="238"/>
                  </a:cubicBezTo>
                  <a:cubicBezTo>
                    <a:pt x="153" y="249"/>
                    <a:pt x="154" y="263"/>
                    <a:pt x="155" y="277"/>
                  </a:cubicBezTo>
                  <a:cubicBezTo>
                    <a:pt x="156" y="318"/>
                    <a:pt x="152" y="355"/>
                    <a:pt x="153" y="396"/>
                  </a:cubicBezTo>
                  <a:cubicBezTo>
                    <a:pt x="153" y="412"/>
                    <a:pt x="155" y="426"/>
                    <a:pt x="158" y="428"/>
                  </a:cubicBezTo>
                  <a:cubicBezTo>
                    <a:pt x="162" y="431"/>
                    <a:pt x="164" y="427"/>
                    <a:pt x="166" y="425"/>
                  </a:cubicBezTo>
                  <a:cubicBezTo>
                    <a:pt x="172" y="413"/>
                    <a:pt x="173" y="363"/>
                    <a:pt x="174" y="299"/>
                  </a:cubicBezTo>
                  <a:cubicBezTo>
                    <a:pt x="174" y="278"/>
                    <a:pt x="174" y="256"/>
                    <a:pt x="175" y="232"/>
                  </a:cubicBezTo>
                  <a:cubicBezTo>
                    <a:pt x="176" y="188"/>
                    <a:pt x="176" y="143"/>
                    <a:pt x="176" y="103"/>
                  </a:cubicBezTo>
                  <a:cubicBezTo>
                    <a:pt x="177" y="58"/>
                    <a:pt x="177" y="21"/>
                    <a:pt x="178" y="3"/>
                  </a:cubicBezTo>
                  <a:cubicBezTo>
                    <a:pt x="178" y="1"/>
                    <a:pt x="177" y="0"/>
                    <a:pt x="175" y="0"/>
                  </a:cubicBezTo>
                  <a:cubicBezTo>
                    <a:pt x="174" y="0"/>
                    <a:pt x="173" y="1"/>
                    <a:pt x="173" y="2"/>
                  </a:cubicBezTo>
                  <a:cubicBezTo>
                    <a:pt x="172" y="20"/>
                    <a:pt x="171" y="58"/>
                    <a:pt x="171" y="103"/>
                  </a:cubicBezTo>
                  <a:cubicBezTo>
                    <a:pt x="171" y="143"/>
                    <a:pt x="170" y="188"/>
                    <a:pt x="169" y="232"/>
                  </a:cubicBezTo>
                  <a:cubicBezTo>
                    <a:pt x="169" y="255"/>
                    <a:pt x="168" y="278"/>
                    <a:pt x="168" y="299"/>
                  </a:cubicBezTo>
                  <a:cubicBezTo>
                    <a:pt x="168" y="302"/>
                    <a:pt x="164" y="425"/>
                    <a:pt x="161" y="422"/>
                  </a:cubicBezTo>
                  <a:cubicBezTo>
                    <a:pt x="160" y="422"/>
                    <a:pt x="159" y="416"/>
                    <a:pt x="159" y="396"/>
                  </a:cubicBezTo>
                  <a:cubicBezTo>
                    <a:pt x="158" y="355"/>
                    <a:pt x="162" y="317"/>
                    <a:pt x="160" y="277"/>
                  </a:cubicBezTo>
                  <a:cubicBezTo>
                    <a:pt x="159" y="263"/>
                    <a:pt x="159" y="249"/>
                    <a:pt x="159" y="238"/>
                  </a:cubicBezTo>
                  <a:cubicBezTo>
                    <a:pt x="160" y="214"/>
                    <a:pt x="160" y="186"/>
                    <a:pt x="160" y="158"/>
                  </a:cubicBezTo>
                  <a:cubicBezTo>
                    <a:pt x="160" y="133"/>
                    <a:pt x="160" y="109"/>
                    <a:pt x="159" y="87"/>
                  </a:cubicBezTo>
                  <a:cubicBezTo>
                    <a:pt x="159" y="85"/>
                    <a:pt x="159" y="61"/>
                    <a:pt x="159" y="39"/>
                  </a:cubicBezTo>
                  <a:cubicBezTo>
                    <a:pt x="159" y="29"/>
                    <a:pt x="159" y="18"/>
                    <a:pt x="159" y="8"/>
                  </a:cubicBezTo>
                  <a:cubicBezTo>
                    <a:pt x="160" y="2"/>
                    <a:pt x="152" y="3"/>
                    <a:pt x="150" y="7"/>
                  </a:cubicBezTo>
                  <a:cubicBezTo>
                    <a:pt x="146" y="15"/>
                    <a:pt x="145" y="38"/>
                    <a:pt x="144" y="54"/>
                  </a:cubicBezTo>
                  <a:cubicBezTo>
                    <a:pt x="141" y="95"/>
                    <a:pt x="141" y="153"/>
                    <a:pt x="141" y="172"/>
                  </a:cubicBezTo>
                  <a:cubicBezTo>
                    <a:pt x="141" y="173"/>
                    <a:pt x="141" y="169"/>
                    <a:pt x="141" y="176"/>
                  </a:cubicBezTo>
                  <a:cubicBezTo>
                    <a:pt x="141" y="212"/>
                    <a:pt x="141" y="254"/>
                    <a:pt x="140" y="294"/>
                  </a:cubicBezTo>
                  <a:cubicBezTo>
                    <a:pt x="138" y="335"/>
                    <a:pt x="136" y="375"/>
                    <a:pt x="133" y="409"/>
                  </a:cubicBezTo>
                  <a:cubicBezTo>
                    <a:pt x="132" y="417"/>
                    <a:pt x="132" y="422"/>
                    <a:pt x="131" y="424"/>
                  </a:cubicBezTo>
                  <a:cubicBezTo>
                    <a:pt x="125" y="417"/>
                    <a:pt x="127" y="352"/>
                    <a:pt x="127" y="323"/>
                  </a:cubicBezTo>
                  <a:cubicBezTo>
                    <a:pt x="127" y="316"/>
                    <a:pt x="127" y="311"/>
                    <a:pt x="127" y="309"/>
                  </a:cubicBezTo>
                  <a:cubicBezTo>
                    <a:pt x="127" y="290"/>
                    <a:pt x="129" y="255"/>
                    <a:pt x="131" y="217"/>
                  </a:cubicBezTo>
                  <a:cubicBezTo>
                    <a:pt x="134" y="135"/>
                    <a:pt x="139" y="34"/>
                    <a:pt x="129" y="12"/>
                  </a:cubicBezTo>
                  <a:cubicBezTo>
                    <a:pt x="128" y="10"/>
                    <a:pt x="126" y="9"/>
                    <a:pt x="124" y="10"/>
                  </a:cubicBezTo>
                  <a:cubicBezTo>
                    <a:pt x="120" y="12"/>
                    <a:pt x="119" y="52"/>
                    <a:pt x="118" y="100"/>
                  </a:cubicBezTo>
                  <a:cubicBezTo>
                    <a:pt x="117" y="144"/>
                    <a:pt x="116" y="195"/>
                    <a:pt x="113" y="232"/>
                  </a:cubicBezTo>
                  <a:cubicBezTo>
                    <a:pt x="112" y="238"/>
                    <a:pt x="112" y="244"/>
                    <a:pt x="111" y="249"/>
                  </a:cubicBezTo>
                  <a:cubicBezTo>
                    <a:pt x="110" y="266"/>
                    <a:pt x="109" y="282"/>
                    <a:pt x="107" y="287"/>
                  </a:cubicBezTo>
                  <a:cubicBezTo>
                    <a:pt x="106" y="282"/>
                    <a:pt x="105" y="266"/>
                    <a:pt x="105" y="246"/>
                  </a:cubicBezTo>
                  <a:cubicBezTo>
                    <a:pt x="106" y="213"/>
                    <a:pt x="108" y="171"/>
                    <a:pt x="110" y="165"/>
                  </a:cubicBezTo>
                  <a:cubicBezTo>
                    <a:pt x="112" y="156"/>
                    <a:pt x="112" y="116"/>
                    <a:pt x="111" y="80"/>
                  </a:cubicBezTo>
                  <a:cubicBezTo>
                    <a:pt x="110" y="52"/>
                    <a:pt x="108" y="26"/>
                    <a:pt x="105" y="18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2" y="11"/>
                    <a:pt x="95" y="21"/>
                    <a:pt x="95" y="33"/>
                  </a:cubicBezTo>
                  <a:cubicBezTo>
                    <a:pt x="95" y="34"/>
                    <a:pt x="95" y="35"/>
                    <a:pt x="95" y="36"/>
                  </a:cubicBezTo>
                  <a:cubicBezTo>
                    <a:pt x="92" y="64"/>
                    <a:pt x="92" y="90"/>
                    <a:pt x="92" y="118"/>
                  </a:cubicBezTo>
                  <a:cubicBezTo>
                    <a:pt x="92" y="125"/>
                    <a:pt x="92" y="133"/>
                    <a:pt x="92" y="141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1" y="158"/>
                    <a:pt x="91" y="174"/>
                    <a:pt x="90" y="191"/>
                  </a:cubicBezTo>
                  <a:cubicBezTo>
                    <a:pt x="89" y="204"/>
                    <a:pt x="89" y="217"/>
                    <a:pt x="88" y="230"/>
                  </a:cubicBezTo>
                  <a:cubicBezTo>
                    <a:pt x="88" y="235"/>
                    <a:pt x="88" y="239"/>
                    <a:pt x="88" y="244"/>
                  </a:cubicBezTo>
                  <a:cubicBezTo>
                    <a:pt x="87" y="259"/>
                    <a:pt x="87" y="271"/>
                    <a:pt x="84" y="278"/>
                  </a:cubicBezTo>
                  <a:cubicBezTo>
                    <a:pt x="81" y="272"/>
                    <a:pt x="81" y="238"/>
                    <a:pt x="81" y="229"/>
                  </a:cubicBezTo>
                  <a:cubicBezTo>
                    <a:pt x="81" y="227"/>
                    <a:pt x="81" y="230"/>
                    <a:pt x="81" y="228"/>
                  </a:cubicBezTo>
                  <a:cubicBezTo>
                    <a:pt x="81" y="210"/>
                    <a:pt x="82" y="190"/>
                    <a:pt x="82" y="169"/>
                  </a:cubicBezTo>
                  <a:cubicBezTo>
                    <a:pt x="84" y="118"/>
                    <a:pt x="85" y="63"/>
                    <a:pt x="80" y="27"/>
                  </a:cubicBezTo>
                  <a:cubicBezTo>
                    <a:pt x="80" y="26"/>
                    <a:pt x="80" y="26"/>
                    <a:pt x="79" y="25"/>
                  </a:cubicBezTo>
                  <a:cubicBezTo>
                    <a:pt x="73" y="19"/>
                    <a:pt x="67" y="46"/>
                    <a:pt x="67" y="49"/>
                  </a:cubicBezTo>
                  <a:cubicBezTo>
                    <a:pt x="65" y="62"/>
                    <a:pt x="65" y="78"/>
                    <a:pt x="66" y="88"/>
                  </a:cubicBezTo>
                  <a:cubicBezTo>
                    <a:pt x="67" y="107"/>
                    <a:pt x="66" y="165"/>
                    <a:pt x="63" y="212"/>
                  </a:cubicBezTo>
                  <a:cubicBezTo>
                    <a:pt x="61" y="239"/>
                    <a:pt x="59" y="262"/>
                    <a:pt x="56" y="272"/>
                  </a:cubicBezTo>
                  <a:cubicBezTo>
                    <a:pt x="55" y="264"/>
                    <a:pt x="55" y="243"/>
                    <a:pt x="56" y="225"/>
                  </a:cubicBezTo>
                  <a:cubicBezTo>
                    <a:pt x="56" y="220"/>
                    <a:pt x="56" y="215"/>
                    <a:pt x="56" y="210"/>
                  </a:cubicBezTo>
                  <a:cubicBezTo>
                    <a:pt x="57" y="196"/>
                    <a:pt x="56" y="151"/>
                    <a:pt x="56" y="109"/>
                  </a:cubicBezTo>
                  <a:cubicBezTo>
                    <a:pt x="56" y="84"/>
                    <a:pt x="56" y="54"/>
                    <a:pt x="54" y="30"/>
                  </a:cubicBezTo>
                  <a:cubicBezTo>
                    <a:pt x="54" y="28"/>
                    <a:pt x="53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8"/>
                    <a:pt x="50" y="28"/>
                    <a:pt x="50" y="27"/>
                  </a:cubicBezTo>
                  <a:cubicBezTo>
                    <a:pt x="49" y="27"/>
                    <a:pt x="48" y="27"/>
                    <a:pt x="47" y="28"/>
                  </a:cubicBezTo>
                  <a:cubicBezTo>
                    <a:pt x="46" y="28"/>
                    <a:pt x="45" y="28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30"/>
                    <a:pt x="43" y="46"/>
                    <a:pt x="42" y="61"/>
                  </a:cubicBezTo>
                  <a:cubicBezTo>
                    <a:pt x="40" y="76"/>
                    <a:pt x="39" y="91"/>
                    <a:pt x="39" y="91"/>
                  </a:cubicBezTo>
                  <a:cubicBezTo>
                    <a:pt x="39" y="95"/>
                    <a:pt x="39" y="99"/>
                    <a:pt x="39" y="103"/>
                  </a:cubicBezTo>
                  <a:cubicBezTo>
                    <a:pt x="40" y="132"/>
                    <a:pt x="41" y="161"/>
                    <a:pt x="35" y="189"/>
                  </a:cubicBezTo>
                  <a:cubicBezTo>
                    <a:pt x="35" y="177"/>
                    <a:pt x="34" y="152"/>
                    <a:pt x="33" y="126"/>
                  </a:cubicBezTo>
                  <a:cubicBezTo>
                    <a:pt x="33" y="118"/>
                    <a:pt x="30" y="38"/>
                    <a:pt x="25" y="36"/>
                  </a:cubicBezTo>
                  <a:cubicBezTo>
                    <a:pt x="17" y="34"/>
                    <a:pt x="16" y="101"/>
                    <a:pt x="16" y="112"/>
                  </a:cubicBezTo>
                  <a:cubicBezTo>
                    <a:pt x="16" y="143"/>
                    <a:pt x="15" y="175"/>
                    <a:pt x="11" y="188"/>
                  </a:cubicBezTo>
                  <a:cubicBezTo>
                    <a:pt x="9" y="183"/>
                    <a:pt x="8" y="166"/>
                    <a:pt x="7" y="146"/>
                  </a:cubicBezTo>
                  <a:cubicBezTo>
                    <a:pt x="6" y="121"/>
                    <a:pt x="6" y="91"/>
                    <a:pt x="6" y="69"/>
                  </a:cubicBezTo>
                  <a:cubicBezTo>
                    <a:pt x="6" y="56"/>
                    <a:pt x="6" y="46"/>
                    <a:pt x="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2"/>
            <p:cNvSpPr>
              <a:spLocks/>
            </p:cNvSpPr>
            <p:nvPr/>
          </p:nvSpPr>
          <p:spPr bwMode="auto">
            <a:xfrm>
              <a:off x="4292" y="1602"/>
              <a:ext cx="301" cy="131"/>
            </a:xfrm>
            <a:custGeom>
              <a:avLst/>
              <a:gdLst>
                <a:gd name="T0" fmla="*/ 4 w 127"/>
                <a:gd name="T1" fmla="*/ 1 h 55"/>
                <a:gd name="T2" fmla="*/ 1 w 127"/>
                <a:gd name="T3" fmla="*/ 1 h 55"/>
                <a:gd name="T4" fmla="*/ 1 w 127"/>
                <a:gd name="T5" fmla="*/ 5 h 55"/>
                <a:gd name="T6" fmla="*/ 100 w 127"/>
                <a:gd name="T7" fmla="*/ 46 h 55"/>
                <a:gd name="T8" fmla="*/ 123 w 127"/>
                <a:gd name="T9" fmla="*/ 54 h 55"/>
                <a:gd name="T10" fmla="*/ 126 w 127"/>
                <a:gd name="T11" fmla="*/ 52 h 55"/>
                <a:gd name="T12" fmla="*/ 125 w 127"/>
                <a:gd name="T13" fmla="*/ 49 h 55"/>
                <a:gd name="T14" fmla="*/ 102 w 127"/>
                <a:gd name="T15" fmla="*/ 40 h 55"/>
                <a:gd name="T16" fmla="*/ 4 w 127"/>
                <a:gd name="T17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55">
                  <a:moveTo>
                    <a:pt x="4" y="1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12" y="14"/>
                    <a:pt x="67" y="34"/>
                    <a:pt x="100" y="46"/>
                  </a:cubicBezTo>
                  <a:cubicBezTo>
                    <a:pt x="110" y="49"/>
                    <a:pt x="118" y="52"/>
                    <a:pt x="123" y="54"/>
                  </a:cubicBezTo>
                  <a:cubicBezTo>
                    <a:pt x="124" y="55"/>
                    <a:pt x="126" y="54"/>
                    <a:pt x="126" y="52"/>
                  </a:cubicBezTo>
                  <a:cubicBezTo>
                    <a:pt x="127" y="51"/>
                    <a:pt x="126" y="49"/>
                    <a:pt x="125" y="49"/>
                  </a:cubicBezTo>
                  <a:cubicBezTo>
                    <a:pt x="121" y="47"/>
                    <a:pt x="112" y="44"/>
                    <a:pt x="102" y="40"/>
                  </a:cubicBezTo>
                  <a:cubicBezTo>
                    <a:pt x="69" y="29"/>
                    <a:pt x="15" y="1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3"/>
            <p:cNvSpPr>
              <a:spLocks/>
            </p:cNvSpPr>
            <p:nvPr/>
          </p:nvSpPr>
          <p:spPr bwMode="auto">
            <a:xfrm>
              <a:off x="3579" y="1964"/>
              <a:ext cx="446" cy="133"/>
            </a:xfrm>
            <a:custGeom>
              <a:avLst/>
              <a:gdLst>
                <a:gd name="T0" fmla="*/ 2 w 188"/>
                <a:gd name="T1" fmla="*/ 4 h 56"/>
                <a:gd name="T2" fmla="*/ 0 w 188"/>
                <a:gd name="T3" fmla="*/ 7 h 56"/>
                <a:gd name="T4" fmla="*/ 3 w 188"/>
                <a:gd name="T5" fmla="*/ 9 h 56"/>
                <a:gd name="T6" fmla="*/ 185 w 188"/>
                <a:gd name="T7" fmla="*/ 55 h 56"/>
                <a:gd name="T8" fmla="*/ 188 w 188"/>
                <a:gd name="T9" fmla="*/ 53 h 56"/>
                <a:gd name="T10" fmla="*/ 186 w 188"/>
                <a:gd name="T11" fmla="*/ 50 h 56"/>
                <a:gd name="T12" fmla="*/ 2 w 188"/>
                <a:gd name="T13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56">
                  <a:moveTo>
                    <a:pt x="2" y="4"/>
                  </a:moveTo>
                  <a:cubicBezTo>
                    <a:pt x="0" y="4"/>
                    <a:pt x="0" y="6"/>
                    <a:pt x="0" y="7"/>
                  </a:cubicBezTo>
                  <a:cubicBezTo>
                    <a:pt x="0" y="9"/>
                    <a:pt x="2" y="10"/>
                    <a:pt x="3" y="9"/>
                  </a:cubicBezTo>
                  <a:cubicBezTo>
                    <a:pt x="15" y="6"/>
                    <a:pt x="149" y="50"/>
                    <a:pt x="185" y="55"/>
                  </a:cubicBezTo>
                  <a:cubicBezTo>
                    <a:pt x="187" y="56"/>
                    <a:pt x="188" y="54"/>
                    <a:pt x="188" y="53"/>
                  </a:cubicBezTo>
                  <a:cubicBezTo>
                    <a:pt x="188" y="52"/>
                    <a:pt x="187" y="50"/>
                    <a:pt x="186" y="50"/>
                  </a:cubicBezTo>
                  <a:cubicBezTo>
                    <a:pt x="148" y="45"/>
                    <a:pt x="16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4"/>
            <p:cNvSpPr>
              <a:spLocks/>
            </p:cNvSpPr>
            <p:nvPr/>
          </p:nvSpPr>
          <p:spPr bwMode="auto">
            <a:xfrm>
              <a:off x="3871" y="2228"/>
              <a:ext cx="350" cy="97"/>
            </a:xfrm>
            <a:custGeom>
              <a:avLst/>
              <a:gdLst>
                <a:gd name="T0" fmla="*/ 3 w 148"/>
                <a:gd name="T1" fmla="*/ 1 h 41"/>
                <a:gd name="T2" fmla="*/ 0 w 148"/>
                <a:gd name="T3" fmla="*/ 3 h 41"/>
                <a:gd name="T4" fmla="*/ 2 w 148"/>
                <a:gd name="T5" fmla="*/ 6 h 41"/>
                <a:gd name="T6" fmla="*/ 90 w 148"/>
                <a:gd name="T7" fmla="*/ 28 h 41"/>
                <a:gd name="T8" fmla="*/ 146 w 148"/>
                <a:gd name="T9" fmla="*/ 41 h 41"/>
                <a:gd name="T10" fmla="*/ 148 w 148"/>
                <a:gd name="T11" fmla="*/ 38 h 41"/>
                <a:gd name="T12" fmla="*/ 145 w 148"/>
                <a:gd name="T13" fmla="*/ 36 h 41"/>
                <a:gd name="T14" fmla="*/ 92 w 148"/>
                <a:gd name="T15" fmla="*/ 22 h 41"/>
                <a:gd name="T16" fmla="*/ 3 w 148"/>
                <a:gd name="T17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41">
                  <a:moveTo>
                    <a:pt x="3" y="1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11" y="8"/>
                    <a:pt x="54" y="18"/>
                    <a:pt x="90" y="28"/>
                  </a:cubicBezTo>
                  <a:cubicBezTo>
                    <a:pt x="119" y="35"/>
                    <a:pt x="144" y="41"/>
                    <a:pt x="146" y="41"/>
                  </a:cubicBezTo>
                  <a:cubicBezTo>
                    <a:pt x="147" y="41"/>
                    <a:pt x="148" y="40"/>
                    <a:pt x="148" y="38"/>
                  </a:cubicBezTo>
                  <a:cubicBezTo>
                    <a:pt x="148" y="37"/>
                    <a:pt x="147" y="36"/>
                    <a:pt x="145" y="36"/>
                  </a:cubicBezTo>
                  <a:cubicBezTo>
                    <a:pt x="145" y="36"/>
                    <a:pt x="120" y="30"/>
                    <a:pt x="92" y="22"/>
                  </a:cubicBezTo>
                  <a:cubicBezTo>
                    <a:pt x="55" y="13"/>
                    <a:pt x="1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5"/>
            <p:cNvSpPr>
              <a:spLocks/>
            </p:cNvSpPr>
            <p:nvPr/>
          </p:nvSpPr>
          <p:spPr bwMode="auto">
            <a:xfrm>
              <a:off x="4560" y="1702"/>
              <a:ext cx="26" cy="916"/>
            </a:xfrm>
            <a:custGeom>
              <a:avLst/>
              <a:gdLst>
                <a:gd name="T0" fmla="*/ 11 w 11"/>
                <a:gd name="T1" fmla="*/ 3 h 385"/>
                <a:gd name="T2" fmla="*/ 9 w 11"/>
                <a:gd name="T3" fmla="*/ 0 h 385"/>
                <a:gd name="T4" fmla="*/ 6 w 11"/>
                <a:gd name="T5" fmla="*/ 3 h 385"/>
                <a:gd name="T6" fmla="*/ 1 w 11"/>
                <a:gd name="T7" fmla="*/ 245 h 385"/>
                <a:gd name="T8" fmla="*/ 0 w 11"/>
                <a:gd name="T9" fmla="*/ 383 h 385"/>
                <a:gd name="T10" fmla="*/ 2 w 11"/>
                <a:gd name="T11" fmla="*/ 385 h 385"/>
                <a:gd name="T12" fmla="*/ 5 w 11"/>
                <a:gd name="T13" fmla="*/ 383 h 385"/>
                <a:gd name="T14" fmla="*/ 6 w 11"/>
                <a:gd name="T15" fmla="*/ 245 h 385"/>
                <a:gd name="T16" fmla="*/ 11 w 11"/>
                <a:gd name="T17" fmla="*/ 3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5">
                  <a:moveTo>
                    <a:pt x="11" y="3"/>
                  </a:moveTo>
                  <a:cubicBezTo>
                    <a:pt x="11" y="1"/>
                    <a:pt x="10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2" y="81"/>
                    <a:pt x="1" y="164"/>
                    <a:pt x="1" y="245"/>
                  </a:cubicBezTo>
                  <a:cubicBezTo>
                    <a:pt x="1" y="292"/>
                    <a:pt x="0" y="338"/>
                    <a:pt x="0" y="383"/>
                  </a:cubicBezTo>
                  <a:cubicBezTo>
                    <a:pt x="0" y="384"/>
                    <a:pt x="1" y="385"/>
                    <a:pt x="2" y="385"/>
                  </a:cubicBezTo>
                  <a:cubicBezTo>
                    <a:pt x="4" y="385"/>
                    <a:pt x="5" y="384"/>
                    <a:pt x="5" y="383"/>
                  </a:cubicBezTo>
                  <a:cubicBezTo>
                    <a:pt x="6" y="338"/>
                    <a:pt x="6" y="292"/>
                    <a:pt x="6" y="245"/>
                  </a:cubicBezTo>
                  <a:cubicBezTo>
                    <a:pt x="7" y="164"/>
                    <a:pt x="7" y="8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6"/>
            <p:cNvSpPr>
              <a:spLocks/>
            </p:cNvSpPr>
            <p:nvPr/>
          </p:nvSpPr>
          <p:spPr bwMode="auto">
            <a:xfrm>
              <a:off x="3416" y="2282"/>
              <a:ext cx="26" cy="357"/>
            </a:xfrm>
            <a:custGeom>
              <a:avLst/>
              <a:gdLst>
                <a:gd name="T0" fmla="*/ 6 w 11"/>
                <a:gd name="T1" fmla="*/ 2 h 150"/>
                <a:gd name="T2" fmla="*/ 3 w 11"/>
                <a:gd name="T3" fmla="*/ 0 h 150"/>
                <a:gd name="T4" fmla="*/ 0 w 11"/>
                <a:gd name="T5" fmla="*/ 2 h 150"/>
                <a:gd name="T6" fmla="*/ 2 w 11"/>
                <a:gd name="T7" fmla="*/ 95 h 150"/>
                <a:gd name="T8" fmla="*/ 5 w 11"/>
                <a:gd name="T9" fmla="*/ 147 h 150"/>
                <a:gd name="T10" fmla="*/ 9 w 11"/>
                <a:gd name="T11" fmla="*/ 149 h 150"/>
                <a:gd name="T12" fmla="*/ 11 w 11"/>
                <a:gd name="T13" fmla="*/ 146 h 150"/>
                <a:gd name="T14" fmla="*/ 7 w 11"/>
                <a:gd name="T15" fmla="*/ 95 h 150"/>
                <a:gd name="T16" fmla="*/ 6 w 11"/>
                <a:gd name="T17" fmla="*/ 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0">
                  <a:moveTo>
                    <a:pt x="6" y="2"/>
                  </a:move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16"/>
                    <a:pt x="1" y="59"/>
                    <a:pt x="2" y="95"/>
                  </a:cubicBezTo>
                  <a:cubicBezTo>
                    <a:pt x="3" y="117"/>
                    <a:pt x="4" y="137"/>
                    <a:pt x="5" y="147"/>
                  </a:cubicBezTo>
                  <a:cubicBezTo>
                    <a:pt x="6" y="149"/>
                    <a:pt x="7" y="150"/>
                    <a:pt x="9" y="149"/>
                  </a:cubicBezTo>
                  <a:cubicBezTo>
                    <a:pt x="10" y="149"/>
                    <a:pt x="11" y="148"/>
                    <a:pt x="11" y="146"/>
                  </a:cubicBezTo>
                  <a:cubicBezTo>
                    <a:pt x="9" y="136"/>
                    <a:pt x="8" y="117"/>
                    <a:pt x="7" y="95"/>
                  </a:cubicBezTo>
                  <a:cubicBezTo>
                    <a:pt x="6" y="59"/>
                    <a:pt x="6" y="16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7"/>
            <p:cNvSpPr>
              <a:spLocks/>
            </p:cNvSpPr>
            <p:nvPr/>
          </p:nvSpPr>
          <p:spPr bwMode="auto">
            <a:xfrm>
              <a:off x="2625" y="2615"/>
              <a:ext cx="2435" cy="105"/>
            </a:xfrm>
            <a:custGeom>
              <a:avLst/>
              <a:gdLst>
                <a:gd name="T0" fmla="*/ 3 w 1028"/>
                <a:gd name="T1" fmla="*/ 18 h 44"/>
                <a:gd name="T2" fmla="*/ 0 w 1028"/>
                <a:gd name="T3" fmla="*/ 21 h 44"/>
                <a:gd name="T4" fmla="*/ 3 w 1028"/>
                <a:gd name="T5" fmla="*/ 24 h 44"/>
                <a:gd name="T6" fmla="*/ 252 w 1028"/>
                <a:gd name="T7" fmla="*/ 20 h 44"/>
                <a:gd name="T8" fmla="*/ 1009 w 1028"/>
                <a:gd name="T9" fmla="*/ 20 h 44"/>
                <a:gd name="T10" fmla="*/ 1018 w 1028"/>
                <a:gd name="T11" fmla="*/ 25 h 44"/>
                <a:gd name="T12" fmla="*/ 667 w 1028"/>
                <a:gd name="T13" fmla="*/ 29 h 44"/>
                <a:gd name="T14" fmla="*/ 508 w 1028"/>
                <a:gd name="T15" fmla="*/ 26 h 44"/>
                <a:gd name="T16" fmla="*/ 191 w 1028"/>
                <a:gd name="T17" fmla="*/ 27 h 44"/>
                <a:gd name="T18" fmla="*/ 71 w 1028"/>
                <a:gd name="T19" fmla="*/ 41 h 44"/>
                <a:gd name="T20" fmla="*/ 74 w 1028"/>
                <a:gd name="T21" fmla="*/ 44 h 44"/>
                <a:gd name="T22" fmla="*/ 77 w 1028"/>
                <a:gd name="T23" fmla="*/ 42 h 44"/>
                <a:gd name="T24" fmla="*/ 191 w 1028"/>
                <a:gd name="T25" fmla="*/ 32 h 44"/>
                <a:gd name="T26" fmla="*/ 508 w 1028"/>
                <a:gd name="T27" fmla="*/ 32 h 44"/>
                <a:gd name="T28" fmla="*/ 667 w 1028"/>
                <a:gd name="T29" fmla="*/ 35 h 44"/>
                <a:gd name="T30" fmla="*/ 1020 w 1028"/>
                <a:gd name="T31" fmla="*/ 30 h 44"/>
                <a:gd name="T32" fmla="*/ 1027 w 1028"/>
                <a:gd name="T33" fmla="*/ 21 h 44"/>
                <a:gd name="T34" fmla="*/ 252 w 1028"/>
                <a:gd name="T35" fmla="*/ 14 h 44"/>
                <a:gd name="T36" fmla="*/ 3 w 1028"/>
                <a:gd name="T37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8" h="44">
                  <a:moveTo>
                    <a:pt x="3" y="18"/>
                  </a:moveTo>
                  <a:cubicBezTo>
                    <a:pt x="2" y="18"/>
                    <a:pt x="0" y="19"/>
                    <a:pt x="0" y="21"/>
                  </a:cubicBezTo>
                  <a:cubicBezTo>
                    <a:pt x="0" y="22"/>
                    <a:pt x="2" y="24"/>
                    <a:pt x="3" y="24"/>
                  </a:cubicBezTo>
                  <a:cubicBezTo>
                    <a:pt x="59" y="23"/>
                    <a:pt x="148" y="22"/>
                    <a:pt x="252" y="20"/>
                  </a:cubicBezTo>
                  <a:cubicBezTo>
                    <a:pt x="390" y="17"/>
                    <a:pt x="935" y="7"/>
                    <a:pt x="1009" y="20"/>
                  </a:cubicBezTo>
                  <a:cubicBezTo>
                    <a:pt x="1017" y="22"/>
                    <a:pt x="1023" y="22"/>
                    <a:pt x="1018" y="25"/>
                  </a:cubicBezTo>
                  <a:cubicBezTo>
                    <a:pt x="988" y="36"/>
                    <a:pt x="839" y="33"/>
                    <a:pt x="667" y="29"/>
                  </a:cubicBezTo>
                  <a:cubicBezTo>
                    <a:pt x="615" y="28"/>
                    <a:pt x="561" y="27"/>
                    <a:pt x="508" y="26"/>
                  </a:cubicBezTo>
                  <a:cubicBezTo>
                    <a:pt x="388" y="25"/>
                    <a:pt x="273" y="25"/>
                    <a:pt x="191" y="27"/>
                  </a:cubicBezTo>
                  <a:cubicBezTo>
                    <a:pt x="118" y="29"/>
                    <a:pt x="71" y="33"/>
                    <a:pt x="71" y="41"/>
                  </a:cubicBezTo>
                  <a:cubicBezTo>
                    <a:pt x="71" y="43"/>
                    <a:pt x="72" y="44"/>
                    <a:pt x="74" y="44"/>
                  </a:cubicBezTo>
                  <a:cubicBezTo>
                    <a:pt x="75" y="44"/>
                    <a:pt x="77" y="44"/>
                    <a:pt x="77" y="42"/>
                  </a:cubicBezTo>
                  <a:cubicBezTo>
                    <a:pt x="78" y="38"/>
                    <a:pt x="121" y="34"/>
                    <a:pt x="191" y="32"/>
                  </a:cubicBezTo>
                  <a:cubicBezTo>
                    <a:pt x="273" y="30"/>
                    <a:pt x="388" y="30"/>
                    <a:pt x="508" y="32"/>
                  </a:cubicBezTo>
                  <a:cubicBezTo>
                    <a:pt x="561" y="33"/>
                    <a:pt x="615" y="34"/>
                    <a:pt x="667" y="35"/>
                  </a:cubicBezTo>
                  <a:cubicBezTo>
                    <a:pt x="839" y="39"/>
                    <a:pt x="989" y="42"/>
                    <a:pt x="1020" y="30"/>
                  </a:cubicBezTo>
                  <a:cubicBezTo>
                    <a:pt x="1026" y="27"/>
                    <a:pt x="1028" y="25"/>
                    <a:pt x="1027" y="21"/>
                  </a:cubicBezTo>
                  <a:cubicBezTo>
                    <a:pt x="1018" y="0"/>
                    <a:pt x="570" y="9"/>
                    <a:pt x="252" y="14"/>
                  </a:cubicBezTo>
                  <a:cubicBezTo>
                    <a:pt x="148" y="16"/>
                    <a:pt x="59" y="18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2203063" y="2660630"/>
            <a:ext cx="1416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4A67A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工作总结</a:t>
            </a:r>
            <a:endParaRPr lang="zh-CN" altLang="en-US" sz="2400" dirty="0">
              <a:solidFill>
                <a:srgbClr val="4A67A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3830455" y="2667433"/>
            <a:ext cx="1416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4A67A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商务报告</a:t>
            </a:r>
            <a:endParaRPr lang="zh-CN" altLang="en-US" sz="2400" dirty="0">
              <a:solidFill>
                <a:srgbClr val="4A67A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486002" y="2647679"/>
            <a:ext cx="1416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4A67A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新年计划</a:t>
            </a:r>
            <a:endParaRPr lang="zh-CN" altLang="en-US" sz="2400" dirty="0">
              <a:solidFill>
                <a:srgbClr val="4A67A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210147" y="2643662"/>
            <a:ext cx="1416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4A67A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商务展示</a:t>
            </a:r>
            <a:endParaRPr lang="zh-CN" altLang="en-US" sz="2400" dirty="0">
              <a:solidFill>
                <a:srgbClr val="4A67A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8865307" y="2656305"/>
            <a:ext cx="1416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4A67A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年终汇报</a:t>
            </a:r>
            <a:endParaRPr lang="zh-CN" altLang="en-US" sz="2400" dirty="0">
              <a:solidFill>
                <a:srgbClr val="4A67A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04" name="直接连接符 103"/>
          <p:cNvCxnSpPr/>
          <p:nvPr/>
        </p:nvCxnSpPr>
        <p:spPr>
          <a:xfrm>
            <a:off x="3679216" y="2721784"/>
            <a:ext cx="0" cy="347517"/>
          </a:xfrm>
          <a:prstGeom prst="line">
            <a:avLst/>
          </a:prstGeom>
          <a:ln w="9525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>
            <a:off x="5317298" y="2721784"/>
            <a:ext cx="0" cy="347517"/>
          </a:xfrm>
          <a:prstGeom prst="line">
            <a:avLst/>
          </a:prstGeom>
          <a:ln w="9525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7030448" y="2721784"/>
            <a:ext cx="0" cy="347517"/>
          </a:xfrm>
          <a:prstGeom prst="line">
            <a:avLst/>
          </a:prstGeom>
          <a:ln w="9525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>
            <a:off x="8715349" y="2721784"/>
            <a:ext cx="0" cy="347517"/>
          </a:xfrm>
          <a:prstGeom prst="line">
            <a:avLst/>
          </a:prstGeom>
          <a:ln w="9525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1957254" y="718039"/>
            <a:ext cx="1620000" cy="1625600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文本框 108"/>
          <p:cNvSpPr txBox="1"/>
          <p:nvPr/>
        </p:nvSpPr>
        <p:spPr>
          <a:xfrm>
            <a:off x="2377435" y="722142"/>
            <a:ext cx="9460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4272472" y="740511"/>
            <a:ext cx="1620000" cy="1625600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文本框 121"/>
          <p:cNvSpPr txBox="1"/>
          <p:nvPr/>
        </p:nvSpPr>
        <p:spPr>
          <a:xfrm>
            <a:off x="4677797" y="764102"/>
            <a:ext cx="9460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Impact" panose="020B0806030902050204" pitchFamily="34" charset="0"/>
              </a:rPr>
              <a:t>0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6594058" y="738609"/>
            <a:ext cx="1620000" cy="1625600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文本框 123"/>
          <p:cNvSpPr txBox="1"/>
          <p:nvPr/>
        </p:nvSpPr>
        <p:spPr>
          <a:xfrm>
            <a:off x="7016241" y="788474"/>
            <a:ext cx="5965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8901764" y="708162"/>
            <a:ext cx="1620000" cy="1625600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文本框 125"/>
          <p:cNvSpPr txBox="1"/>
          <p:nvPr/>
        </p:nvSpPr>
        <p:spPr>
          <a:xfrm>
            <a:off x="9317617" y="759375"/>
            <a:ext cx="5965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Impact" panose="020B0806030902050204" pitchFamily="34" charset="0"/>
              </a:rPr>
              <a:t>9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4972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99" grpId="0"/>
      <p:bldP spid="100" grpId="0"/>
      <p:bldP spid="101" grpId="0"/>
      <p:bldP spid="102" grpId="0"/>
      <p:bldP spid="103" grpId="0" animBg="1"/>
      <p:bldP spid="109" grpId="0"/>
      <p:bldP spid="121" grpId="0" animBg="1"/>
      <p:bldP spid="122" grpId="0"/>
      <p:bldP spid="123" grpId="0" animBg="1"/>
      <p:bldP spid="124" grpId="0"/>
      <p:bldP spid="125" grpId="0" animBg="1"/>
      <p:bldP spid="1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83" name="Group 39"/>
          <p:cNvGrpSpPr>
            <a:grpSpLocks noChangeAspect="1"/>
          </p:cNvGrpSpPr>
          <p:nvPr/>
        </p:nvGrpSpPr>
        <p:grpSpPr bwMode="auto">
          <a:xfrm>
            <a:off x="7662092" y="1713553"/>
            <a:ext cx="1674722" cy="1086354"/>
            <a:chOff x="2625" y="1600"/>
            <a:chExt cx="2435" cy="1120"/>
          </a:xfrm>
          <a:solidFill>
            <a:srgbClr val="4A67AA"/>
          </a:solidFill>
        </p:grpSpPr>
        <p:sp>
          <p:nvSpPr>
            <p:cNvPr id="84" name="Freeform 40"/>
            <p:cNvSpPr>
              <a:spLocks noEditPoints="1"/>
            </p:cNvSpPr>
            <p:nvPr/>
          </p:nvSpPr>
          <p:spPr bwMode="auto">
            <a:xfrm>
              <a:off x="2926" y="1976"/>
              <a:ext cx="1009" cy="647"/>
            </a:xfrm>
            <a:custGeom>
              <a:avLst/>
              <a:gdLst>
                <a:gd name="T0" fmla="*/ 92 w 426"/>
                <a:gd name="T1" fmla="*/ 48 h 272"/>
                <a:gd name="T2" fmla="*/ 261 w 426"/>
                <a:gd name="T3" fmla="*/ 17 h 272"/>
                <a:gd name="T4" fmla="*/ 26 w 426"/>
                <a:gd name="T5" fmla="*/ 76 h 272"/>
                <a:gd name="T6" fmla="*/ 198 w 426"/>
                <a:gd name="T7" fmla="*/ 52 h 272"/>
                <a:gd name="T8" fmla="*/ 27 w 426"/>
                <a:gd name="T9" fmla="*/ 113 h 272"/>
                <a:gd name="T10" fmla="*/ 108 w 426"/>
                <a:gd name="T11" fmla="*/ 100 h 272"/>
                <a:gd name="T12" fmla="*/ 133 w 426"/>
                <a:gd name="T13" fmla="*/ 105 h 272"/>
                <a:gd name="T14" fmla="*/ 24 w 426"/>
                <a:gd name="T15" fmla="*/ 137 h 272"/>
                <a:gd name="T16" fmla="*/ 171 w 426"/>
                <a:gd name="T17" fmla="*/ 117 h 272"/>
                <a:gd name="T18" fmla="*/ 162 w 426"/>
                <a:gd name="T19" fmla="*/ 127 h 272"/>
                <a:gd name="T20" fmla="*/ 343 w 426"/>
                <a:gd name="T21" fmla="*/ 124 h 272"/>
                <a:gd name="T22" fmla="*/ 316 w 426"/>
                <a:gd name="T23" fmla="*/ 133 h 272"/>
                <a:gd name="T24" fmla="*/ 149 w 426"/>
                <a:gd name="T25" fmla="*/ 167 h 272"/>
                <a:gd name="T26" fmla="*/ 38 w 426"/>
                <a:gd name="T27" fmla="*/ 198 h 272"/>
                <a:gd name="T28" fmla="*/ 193 w 426"/>
                <a:gd name="T29" fmla="*/ 177 h 272"/>
                <a:gd name="T30" fmla="*/ 240 w 426"/>
                <a:gd name="T31" fmla="*/ 183 h 272"/>
                <a:gd name="T32" fmla="*/ 104 w 426"/>
                <a:gd name="T33" fmla="*/ 202 h 272"/>
                <a:gd name="T34" fmla="*/ 156 w 426"/>
                <a:gd name="T35" fmla="*/ 212 h 272"/>
                <a:gd name="T36" fmla="*/ 257 w 426"/>
                <a:gd name="T37" fmla="*/ 210 h 272"/>
                <a:gd name="T38" fmla="*/ 71 w 426"/>
                <a:gd name="T39" fmla="*/ 248 h 272"/>
                <a:gd name="T40" fmla="*/ 356 w 426"/>
                <a:gd name="T41" fmla="*/ 216 h 272"/>
                <a:gd name="T42" fmla="*/ 228 w 426"/>
                <a:gd name="T43" fmla="*/ 238 h 272"/>
                <a:gd name="T44" fmla="*/ 91 w 426"/>
                <a:gd name="T45" fmla="*/ 255 h 272"/>
                <a:gd name="T46" fmla="*/ 96 w 426"/>
                <a:gd name="T47" fmla="*/ 266 h 272"/>
                <a:gd name="T48" fmla="*/ 351 w 426"/>
                <a:gd name="T49" fmla="*/ 247 h 272"/>
                <a:gd name="T50" fmla="*/ 208 w 426"/>
                <a:gd name="T51" fmla="*/ 267 h 272"/>
                <a:gd name="T52" fmla="*/ 365 w 426"/>
                <a:gd name="T53" fmla="*/ 256 h 272"/>
                <a:gd name="T54" fmla="*/ 310 w 426"/>
                <a:gd name="T55" fmla="*/ 245 h 272"/>
                <a:gd name="T56" fmla="*/ 86 w 426"/>
                <a:gd name="T57" fmla="*/ 261 h 272"/>
                <a:gd name="T58" fmla="*/ 175 w 426"/>
                <a:gd name="T59" fmla="*/ 248 h 272"/>
                <a:gd name="T60" fmla="*/ 422 w 426"/>
                <a:gd name="T61" fmla="*/ 216 h 272"/>
                <a:gd name="T62" fmla="*/ 236 w 426"/>
                <a:gd name="T63" fmla="*/ 224 h 272"/>
                <a:gd name="T64" fmla="*/ 53 w 426"/>
                <a:gd name="T65" fmla="*/ 243 h 272"/>
                <a:gd name="T66" fmla="*/ 414 w 426"/>
                <a:gd name="T67" fmla="*/ 185 h 272"/>
                <a:gd name="T68" fmla="*/ 102 w 426"/>
                <a:gd name="T69" fmla="*/ 214 h 272"/>
                <a:gd name="T70" fmla="*/ 110 w 426"/>
                <a:gd name="T71" fmla="*/ 207 h 272"/>
                <a:gd name="T72" fmla="*/ 422 w 426"/>
                <a:gd name="T73" fmla="*/ 151 h 272"/>
                <a:gd name="T74" fmla="*/ 194 w 426"/>
                <a:gd name="T75" fmla="*/ 171 h 272"/>
                <a:gd name="T76" fmla="*/ 92 w 426"/>
                <a:gd name="T77" fmla="*/ 184 h 272"/>
                <a:gd name="T78" fmla="*/ 204 w 426"/>
                <a:gd name="T79" fmla="*/ 161 h 272"/>
                <a:gd name="T80" fmla="*/ 421 w 426"/>
                <a:gd name="T81" fmla="*/ 113 h 272"/>
                <a:gd name="T82" fmla="*/ 356 w 426"/>
                <a:gd name="T83" fmla="*/ 117 h 272"/>
                <a:gd name="T84" fmla="*/ 163 w 426"/>
                <a:gd name="T85" fmla="*/ 132 h 272"/>
                <a:gd name="T86" fmla="*/ 306 w 426"/>
                <a:gd name="T87" fmla="*/ 90 h 272"/>
                <a:gd name="T88" fmla="*/ 236 w 426"/>
                <a:gd name="T89" fmla="*/ 99 h 272"/>
                <a:gd name="T90" fmla="*/ 52 w 426"/>
                <a:gd name="T91" fmla="*/ 131 h 272"/>
                <a:gd name="T92" fmla="*/ 290 w 426"/>
                <a:gd name="T93" fmla="*/ 70 h 272"/>
                <a:gd name="T94" fmla="*/ 107 w 426"/>
                <a:gd name="T95" fmla="*/ 95 h 272"/>
                <a:gd name="T96" fmla="*/ 98 w 426"/>
                <a:gd name="T97" fmla="*/ 97 h 272"/>
                <a:gd name="T98" fmla="*/ 304 w 426"/>
                <a:gd name="T99" fmla="*/ 31 h 272"/>
                <a:gd name="T100" fmla="*/ 153 w 426"/>
                <a:gd name="T101" fmla="*/ 52 h 272"/>
                <a:gd name="T102" fmla="*/ 310 w 426"/>
                <a:gd name="T103" fmla="*/ 6 h 272"/>
                <a:gd name="T104" fmla="*/ 25 w 426"/>
                <a:gd name="T105" fmla="*/ 5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6" h="272">
                  <a:moveTo>
                    <a:pt x="25" y="56"/>
                  </a:moveTo>
                  <a:cubicBezTo>
                    <a:pt x="23" y="56"/>
                    <a:pt x="23" y="58"/>
                    <a:pt x="23" y="59"/>
                  </a:cubicBezTo>
                  <a:cubicBezTo>
                    <a:pt x="23" y="61"/>
                    <a:pt x="25" y="62"/>
                    <a:pt x="26" y="61"/>
                  </a:cubicBezTo>
                  <a:cubicBezTo>
                    <a:pt x="48" y="55"/>
                    <a:pt x="70" y="52"/>
                    <a:pt x="92" y="48"/>
                  </a:cubicBezTo>
                  <a:cubicBezTo>
                    <a:pt x="109" y="46"/>
                    <a:pt x="125" y="43"/>
                    <a:pt x="142" y="39"/>
                  </a:cubicBezTo>
                  <a:cubicBezTo>
                    <a:pt x="150" y="38"/>
                    <a:pt x="220" y="22"/>
                    <a:pt x="267" y="14"/>
                  </a:cubicBezTo>
                  <a:cubicBezTo>
                    <a:pt x="271" y="13"/>
                    <a:pt x="276" y="12"/>
                    <a:pt x="280" y="11"/>
                  </a:cubicBezTo>
                  <a:cubicBezTo>
                    <a:pt x="274" y="13"/>
                    <a:pt x="267" y="15"/>
                    <a:pt x="261" y="17"/>
                  </a:cubicBezTo>
                  <a:cubicBezTo>
                    <a:pt x="226" y="28"/>
                    <a:pt x="187" y="39"/>
                    <a:pt x="152" y="47"/>
                  </a:cubicBezTo>
                  <a:cubicBezTo>
                    <a:pt x="134" y="51"/>
                    <a:pt x="117" y="53"/>
                    <a:pt x="101" y="56"/>
                  </a:cubicBezTo>
                  <a:cubicBezTo>
                    <a:pt x="74" y="60"/>
                    <a:pt x="48" y="63"/>
                    <a:pt x="25" y="73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4"/>
                    <a:pt x="23" y="75"/>
                    <a:pt x="24" y="77"/>
                  </a:cubicBezTo>
                  <a:cubicBezTo>
                    <a:pt x="24" y="77"/>
                    <a:pt x="24" y="78"/>
                    <a:pt x="25" y="78"/>
                  </a:cubicBezTo>
                  <a:cubicBezTo>
                    <a:pt x="38" y="84"/>
                    <a:pt x="123" y="67"/>
                    <a:pt x="198" y="52"/>
                  </a:cubicBezTo>
                  <a:cubicBezTo>
                    <a:pt x="228" y="46"/>
                    <a:pt x="257" y="40"/>
                    <a:pt x="278" y="37"/>
                  </a:cubicBezTo>
                  <a:cubicBezTo>
                    <a:pt x="241" y="49"/>
                    <a:pt x="171" y="68"/>
                    <a:pt x="114" y="83"/>
                  </a:cubicBezTo>
                  <a:cubicBezTo>
                    <a:pt x="83" y="91"/>
                    <a:pt x="10" y="106"/>
                    <a:pt x="25" y="113"/>
                  </a:cubicBezTo>
                  <a:cubicBezTo>
                    <a:pt x="26" y="113"/>
                    <a:pt x="27" y="113"/>
                    <a:pt x="27" y="113"/>
                  </a:cubicBezTo>
                  <a:cubicBezTo>
                    <a:pt x="36" y="111"/>
                    <a:pt x="50" y="109"/>
                    <a:pt x="65" y="107"/>
                  </a:cubicBezTo>
                  <a:cubicBezTo>
                    <a:pt x="77" y="105"/>
                    <a:pt x="90" y="104"/>
                    <a:pt x="99" y="102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24" y="97"/>
                    <a:pt x="234" y="76"/>
                    <a:pt x="278" y="68"/>
                  </a:cubicBezTo>
                  <a:cubicBezTo>
                    <a:pt x="229" y="81"/>
                    <a:pt x="182" y="93"/>
                    <a:pt x="133" y="105"/>
                  </a:cubicBezTo>
                  <a:cubicBezTo>
                    <a:pt x="112" y="111"/>
                    <a:pt x="91" y="116"/>
                    <a:pt x="67" y="122"/>
                  </a:cubicBezTo>
                  <a:cubicBezTo>
                    <a:pt x="63" y="123"/>
                    <a:pt x="58" y="124"/>
                    <a:pt x="54" y="125"/>
                  </a:cubicBezTo>
                  <a:cubicBezTo>
                    <a:pt x="47" y="127"/>
                    <a:pt x="29" y="131"/>
                    <a:pt x="25" y="135"/>
                  </a:cubicBezTo>
                  <a:cubicBezTo>
                    <a:pt x="24" y="135"/>
                    <a:pt x="24" y="136"/>
                    <a:pt x="24" y="137"/>
                  </a:cubicBezTo>
                  <a:cubicBezTo>
                    <a:pt x="24" y="137"/>
                    <a:pt x="25" y="138"/>
                    <a:pt x="26" y="138"/>
                  </a:cubicBezTo>
                  <a:cubicBezTo>
                    <a:pt x="34" y="140"/>
                    <a:pt x="61" y="135"/>
                    <a:pt x="65" y="135"/>
                  </a:cubicBezTo>
                  <a:cubicBezTo>
                    <a:pt x="88" y="132"/>
                    <a:pt x="114" y="128"/>
                    <a:pt x="126" y="126"/>
                  </a:cubicBezTo>
                  <a:cubicBezTo>
                    <a:pt x="141" y="123"/>
                    <a:pt x="156" y="120"/>
                    <a:pt x="171" y="117"/>
                  </a:cubicBezTo>
                  <a:cubicBezTo>
                    <a:pt x="194" y="112"/>
                    <a:pt x="217" y="107"/>
                    <a:pt x="237" y="104"/>
                  </a:cubicBezTo>
                  <a:cubicBezTo>
                    <a:pt x="241" y="104"/>
                    <a:pt x="245" y="103"/>
                    <a:pt x="251" y="102"/>
                  </a:cubicBezTo>
                  <a:cubicBezTo>
                    <a:pt x="264" y="100"/>
                    <a:pt x="280" y="97"/>
                    <a:pt x="290" y="97"/>
                  </a:cubicBezTo>
                  <a:cubicBezTo>
                    <a:pt x="264" y="106"/>
                    <a:pt x="213" y="117"/>
                    <a:pt x="162" y="127"/>
                  </a:cubicBezTo>
                  <a:cubicBezTo>
                    <a:pt x="155" y="128"/>
                    <a:pt x="6" y="161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41" y="172"/>
                    <a:pt x="170" y="151"/>
                    <a:pt x="259" y="137"/>
                  </a:cubicBezTo>
                  <a:cubicBezTo>
                    <a:pt x="300" y="130"/>
                    <a:pt x="332" y="125"/>
                    <a:pt x="343" y="124"/>
                  </a:cubicBezTo>
                  <a:cubicBezTo>
                    <a:pt x="347" y="123"/>
                    <a:pt x="352" y="123"/>
                    <a:pt x="356" y="122"/>
                  </a:cubicBezTo>
                  <a:cubicBezTo>
                    <a:pt x="373" y="121"/>
                    <a:pt x="389" y="119"/>
                    <a:pt x="405" y="116"/>
                  </a:cubicBezTo>
                  <a:cubicBezTo>
                    <a:pt x="391" y="121"/>
                    <a:pt x="368" y="125"/>
                    <a:pt x="343" y="129"/>
                  </a:cubicBezTo>
                  <a:cubicBezTo>
                    <a:pt x="334" y="130"/>
                    <a:pt x="325" y="132"/>
                    <a:pt x="316" y="133"/>
                  </a:cubicBezTo>
                  <a:cubicBezTo>
                    <a:pt x="276" y="140"/>
                    <a:pt x="233" y="149"/>
                    <a:pt x="203" y="155"/>
                  </a:cubicBezTo>
                  <a:cubicBezTo>
                    <a:pt x="194" y="157"/>
                    <a:pt x="186" y="159"/>
                    <a:pt x="181" y="160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69" y="162"/>
                    <a:pt x="159" y="164"/>
                    <a:pt x="149" y="167"/>
                  </a:cubicBezTo>
                  <a:cubicBezTo>
                    <a:pt x="129" y="171"/>
                    <a:pt x="109" y="175"/>
                    <a:pt x="91" y="178"/>
                  </a:cubicBezTo>
                  <a:cubicBezTo>
                    <a:pt x="86" y="179"/>
                    <a:pt x="76" y="182"/>
                    <a:pt x="65" y="185"/>
                  </a:cubicBezTo>
                  <a:cubicBezTo>
                    <a:pt x="60" y="186"/>
                    <a:pt x="24" y="192"/>
                    <a:pt x="24" y="196"/>
                  </a:cubicBezTo>
                  <a:cubicBezTo>
                    <a:pt x="23" y="200"/>
                    <a:pt x="31" y="199"/>
                    <a:pt x="38" y="198"/>
                  </a:cubicBezTo>
                  <a:cubicBezTo>
                    <a:pt x="43" y="198"/>
                    <a:pt x="49" y="197"/>
                    <a:pt x="55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76" y="194"/>
                    <a:pt x="89" y="192"/>
                    <a:pt x="103" y="191"/>
                  </a:cubicBezTo>
                  <a:cubicBezTo>
                    <a:pt x="134" y="187"/>
                    <a:pt x="167" y="184"/>
                    <a:pt x="193" y="177"/>
                  </a:cubicBezTo>
                  <a:cubicBezTo>
                    <a:pt x="195" y="176"/>
                    <a:pt x="195" y="176"/>
                    <a:pt x="195" y="176"/>
                  </a:cubicBezTo>
                  <a:cubicBezTo>
                    <a:pt x="199" y="175"/>
                    <a:pt x="284" y="163"/>
                    <a:pt x="349" y="156"/>
                  </a:cubicBezTo>
                  <a:cubicBezTo>
                    <a:pt x="375" y="153"/>
                    <a:pt x="398" y="151"/>
                    <a:pt x="411" y="151"/>
                  </a:cubicBezTo>
                  <a:cubicBezTo>
                    <a:pt x="379" y="161"/>
                    <a:pt x="260" y="180"/>
                    <a:pt x="240" y="183"/>
                  </a:cubicBezTo>
                  <a:cubicBezTo>
                    <a:pt x="238" y="183"/>
                    <a:pt x="237" y="183"/>
                    <a:pt x="237" y="183"/>
                  </a:cubicBezTo>
                  <a:cubicBezTo>
                    <a:pt x="202" y="189"/>
                    <a:pt x="167" y="194"/>
                    <a:pt x="132" y="198"/>
                  </a:cubicBezTo>
                  <a:cubicBezTo>
                    <a:pt x="124" y="199"/>
                    <a:pt x="117" y="200"/>
                    <a:pt x="110" y="201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98" y="203"/>
                    <a:pt x="82" y="207"/>
                    <a:pt x="66" y="211"/>
                  </a:cubicBezTo>
                  <a:cubicBezTo>
                    <a:pt x="55" y="213"/>
                    <a:pt x="23" y="220"/>
                    <a:pt x="22" y="224"/>
                  </a:cubicBezTo>
                  <a:cubicBezTo>
                    <a:pt x="21" y="233"/>
                    <a:pt x="91" y="221"/>
                    <a:pt x="102" y="219"/>
                  </a:cubicBezTo>
                  <a:cubicBezTo>
                    <a:pt x="122" y="216"/>
                    <a:pt x="141" y="213"/>
                    <a:pt x="156" y="212"/>
                  </a:cubicBezTo>
                  <a:cubicBezTo>
                    <a:pt x="184" y="210"/>
                    <a:pt x="212" y="206"/>
                    <a:pt x="241" y="203"/>
                  </a:cubicBezTo>
                  <a:cubicBezTo>
                    <a:pt x="271" y="199"/>
                    <a:pt x="300" y="195"/>
                    <a:pt x="329" y="193"/>
                  </a:cubicBezTo>
                  <a:cubicBezTo>
                    <a:pt x="358" y="191"/>
                    <a:pt x="381" y="190"/>
                    <a:pt x="397" y="190"/>
                  </a:cubicBezTo>
                  <a:cubicBezTo>
                    <a:pt x="366" y="195"/>
                    <a:pt x="313" y="202"/>
                    <a:pt x="257" y="210"/>
                  </a:cubicBezTo>
                  <a:cubicBezTo>
                    <a:pt x="245" y="211"/>
                    <a:pt x="0" y="239"/>
                    <a:pt x="26" y="250"/>
                  </a:cubicBezTo>
                  <a:cubicBezTo>
                    <a:pt x="27" y="250"/>
                    <a:pt x="28" y="250"/>
                    <a:pt x="28" y="250"/>
                  </a:cubicBezTo>
                  <a:cubicBezTo>
                    <a:pt x="32" y="249"/>
                    <a:pt x="40" y="249"/>
                    <a:pt x="49" y="249"/>
                  </a:cubicBezTo>
                  <a:cubicBezTo>
                    <a:pt x="57" y="249"/>
                    <a:pt x="66" y="249"/>
                    <a:pt x="71" y="248"/>
                  </a:cubicBezTo>
                  <a:cubicBezTo>
                    <a:pt x="85" y="246"/>
                    <a:pt x="101" y="245"/>
                    <a:pt x="117" y="244"/>
                  </a:cubicBezTo>
                  <a:cubicBezTo>
                    <a:pt x="127" y="243"/>
                    <a:pt x="136" y="243"/>
                    <a:pt x="145" y="242"/>
                  </a:cubicBezTo>
                  <a:cubicBezTo>
                    <a:pt x="177" y="239"/>
                    <a:pt x="207" y="235"/>
                    <a:pt x="237" y="230"/>
                  </a:cubicBezTo>
                  <a:cubicBezTo>
                    <a:pt x="275" y="224"/>
                    <a:pt x="313" y="218"/>
                    <a:pt x="356" y="216"/>
                  </a:cubicBezTo>
                  <a:cubicBezTo>
                    <a:pt x="357" y="216"/>
                    <a:pt x="358" y="216"/>
                    <a:pt x="360" y="216"/>
                  </a:cubicBezTo>
                  <a:cubicBezTo>
                    <a:pt x="371" y="215"/>
                    <a:pt x="403" y="213"/>
                    <a:pt x="415" y="215"/>
                  </a:cubicBezTo>
                  <a:cubicBezTo>
                    <a:pt x="407" y="217"/>
                    <a:pt x="389" y="220"/>
                    <a:pt x="365" y="223"/>
                  </a:cubicBezTo>
                  <a:cubicBezTo>
                    <a:pt x="314" y="230"/>
                    <a:pt x="244" y="237"/>
                    <a:pt x="228" y="238"/>
                  </a:cubicBezTo>
                  <a:cubicBezTo>
                    <a:pt x="211" y="239"/>
                    <a:pt x="192" y="241"/>
                    <a:pt x="174" y="243"/>
                  </a:cubicBezTo>
                  <a:cubicBezTo>
                    <a:pt x="156" y="245"/>
                    <a:pt x="138" y="247"/>
                    <a:pt x="121" y="249"/>
                  </a:cubicBezTo>
                  <a:cubicBezTo>
                    <a:pt x="116" y="250"/>
                    <a:pt x="110" y="251"/>
                    <a:pt x="105" y="252"/>
                  </a:cubicBezTo>
                  <a:cubicBezTo>
                    <a:pt x="100" y="253"/>
                    <a:pt x="96" y="254"/>
                    <a:pt x="91" y="255"/>
                  </a:cubicBezTo>
                  <a:cubicBezTo>
                    <a:pt x="89" y="255"/>
                    <a:pt x="81" y="256"/>
                    <a:pt x="73" y="258"/>
                  </a:cubicBezTo>
                  <a:cubicBezTo>
                    <a:pt x="64" y="260"/>
                    <a:pt x="27" y="266"/>
                    <a:pt x="27" y="268"/>
                  </a:cubicBezTo>
                  <a:cubicBezTo>
                    <a:pt x="26" y="272"/>
                    <a:pt x="32" y="271"/>
                    <a:pt x="34" y="270"/>
                  </a:cubicBezTo>
                  <a:cubicBezTo>
                    <a:pt x="45" y="270"/>
                    <a:pt x="69" y="268"/>
                    <a:pt x="96" y="266"/>
                  </a:cubicBezTo>
                  <a:cubicBezTo>
                    <a:pt x="136" y="263"/>
                    <a:pt x="182" y="259"/>
                    <a:pt x="190" y="259"/>
                  </a:cubicBezTo>
                  <a:cubicBezTo>
                    <a:pt x="210" y="258"/>
                    <a:pt x="229" y="256"/>
                    <a:pt x="248" y="255"/>
                  </a:cubicBezTo>
                  <a:cubicBezTo>
                    <a:pt x="269" y="253"/>
                    <a:pt x="290" y="251"/>
                    <a:pt x="310" y="251"/>
                  </a:cubicBezTo>
                  <a:cubicBezTo>
                    <a:pt x="321" y="250"/>
                    <a:pt x="335" y="249"/>
                    <a:pt x="351" y="247"/>
                  </a:cubicBezTo>
                  <a:cubicBezTo>
                    <a:pt x="372" y="245"/>
                    <a:pt x="396" y="242"/>
                    <a:pt x="409" y="243"/>
                  </a:cubicBezTo>
                  <a:cubicBezTo>
                    <a:pt x="414" y="243"/>
                    <a:pt x="420" y="244"/>
                    <a:pt x="408" y="246"/>
                  </a:cubicBezTo>
                  <a:cubicBezTo>
                    <a:pt x="389" y="248"/>
                    <a:pt x="327" y="254"/>
                    <a:pt x="276" y="259"/>
                  </a:cubicBezTo>
                  <a:cubicBezTo>
                    <a:pt x="243" y="263"/>
                    <a:pt x="216" y="265"/>
                    <a:pt x="208" y="267"/>
                  </a:cubicBezTo>
                  <a:cubicBezTo>
                    <a:pt x="207" y="267"/>
                    <a:pt x="206" y="268"/>
                    <a:pt x="206" y="270"/>
                  </a:cubicBezTo>
                  <a:cubicBezTo>
                    <a:pt x="206" y="271"/>
                    <a:pt x="207" y="272"/>
                    <a:pt x="209" y="272"/>
                  </a:cubicBezTo>
                  <a:cubicBezTo>
                    <a:pt x="217" y="271"/>
                    <a:pt x="244" y="268"/>
                    <a:pt x="277" y="265"/>
                  </a:cubicBezTo>
                  <a:cubicBezTo>
                    <a:pt x="279" y="265"/>
                    <a:pt x="326" y="260"/>
                    <a:pt x="365" y="256"/>
                  </a:cubicBezTo>
                  <a:cubicBezTo>
                    <a:pt x="391" y="253"/>
                    <a:pt x="414" y="251"/>
                    <a:pt x="419" y="247"/>
                  </a:cubicBezTo>
                  <a:cubicBezTo>
                    <a:pt x="422" y="246"/>
                    <a:pt x="422" y="241"/>
                    <a:pt x="418" y="240"/>
                  </a:cubicBezTo>
                  <a:cubicBezTo>
                    <a:pt x="409" y="236"/>
                    <a:pt x="378" y="239"/>
                    <a:pt x="350" y="242"/>
                  </a:cubicBezTo>
                  <a:cubicBezTo>
                    <a:pt x="335" y="243"/>
                    <a:pt x="320" y="245"/>
                    <a:pt x="310" y="245"/>
                  </a:cubicBezTo>
                  <a:cubicBezTo>
                    <a:pt x="289" y="246"/>
                    <a:pt x="268" y="247"/>
                    <a:pt x="248" y="249"/>
                  </a:cubicBezTo>
                  <a:cubicBezTo>
                    <a:pt x="228" y="251"/>
                    <a:pt x="209" y="253"/>
                    <a:pt x="190" y="253"/>
                  </a:cubicBezTo>
                  <a:cubicBezTo>
                    <a:pt x="182" y="254"/>
                    <a:pt x="136" y="257"/>
                    <a:pt x="95" y="260"/>
                  </a:cubicBezTo>
                  <a:cubicBezTo>
                    <a:pt x="92" y="261"/>
                    <a:pt x="89" y="261"/>
                    <a:pt x="86" y="261"/>
                  </a:cubicBezTo>
                  <a:cubicBezTo>
                    <a:pt x="88" y="261"/>
                    <a:pt x="91" y="260"/>
                    <a:pt x="92" y="260"/>
                  </a:cubicBezTo>
                  <a:cubicBezTo>
                    <a:pt x="96" y="259"/>
                    <a:pt x="101" y="259"/>
                    <a:pt x="106" y="258"/>
                  </a:cubicBezTo>
                  <a:cubicBezTo>
                    <a:pt x="111" y="256"/>
                    <a:pt x="116" y="255"/>
                    <a:pt x="122" y="255"/>
                  </a:cubicBezTo>
                  <a:cubicBezTo>
                    <a:pt x="139" y="252"/>
                    <a:pt x="157" y="250"/>
                    <a:pt x="175" y="248"/>
                  </a:cubicBezTo>
                  <a:cubicBezTo>
                    <a:pt x="193" y="246"/>
                    <a:pt x="211" y="245"/>
                    <a:pt x="228" y="243"/>
                  </a:cubicBezTo>
                  <a:cubicBezTo>
                    <a:pt x="244" y="242"/>
                    <a:pt x="315" y="236"/>
                    <a:pt x="366" y="229"/>
                  </a:cubicBezTo>
                  <a:cubicBezTo>
                    <a:pt x="394" y="225"/>
                    <a:pt x="417" y="221"/>
                    <a:pt x="422" y="217"/>
                  </a:cubicBezTo>
                  <a:cubicBezTo>
                    <a:pt x="422" y="217"/>
                    <a:pt x="422" y="216"/>
                    <a:pt x="422" y="216"/>
                  </a:cubicBezTo>
                  <a:cubicBezTo>
                    <a:pt x="424" y="214"/>
                    <a:pt x="423" y="211"/>
                    <a:pt x="419" y="210"/>
                  </a:cubicBezTo>
                  <a:cubicBezTo>
                    <a:pt x="406" y="206"/>
                    <a:pt x="367" y="210"/>
                    <a:pt x="360" y="210"/>
                  </a:cubicBezTo>
                  <a:cubicBezTo>
                    <a:pt x="357" y="210"/>
                    <a:pt x="356" y="211"/>
                    <a:pt x="356" y="211"/>
                  </a:cubicBezTo>
                  <a:cubicBezTo>
                    <a:pt x="313" y="212"/>
                    <a:pt x="275" y="218"/>
                    <a:pt x="236" y="224"/>
                  </a:cubicBezTo>
                  <a:cubicBezTo>
                    <a:pt x="207" y="229"/>
                    <a:pt x="177" y="234"/>
                    <a:pt x="144" y="237"/>
                  </a:cubicBezTo>
                  <a:cubicBezTo>
                    <a:pt x="135" y="238"/>
                    <a:pt x="126" y="238"/>
                    <a:pt x="117" y="239"/>
                  </a:cubicBezTo>
                  <a:cubicBezTo>
                    <a:pt x="101" y="240"/>
                    <a:pt x="85" y="240"/>
                    <a:pt x="71" y="243"/>
                  </a:cubicBezTo>
                  <a:cubicBezTo>
                    <a:pt x="66" y="243"/>
                    <a:pt x="60" y="243"/>
                    <a:pt x="53" y="243"/>
                  </a:cubicBezTo>
                  <a:cubicBezTo>
                    <a:pt x="93" y="237"/>
                    <a:pt x="178" y="226"/>
                    <a:pt x="257" y="215"/>
                  </a:cubicBezTo>
                  <a:cubicBezTo>
                    <a:pt x="271" y="213"/>
                    <a:pt x="419" y="194"/>
                    <a:pt x="423" y="191"/>
                  </a:cubicBezTo>
                  <a:cubicBezTo>
                    <a:pt x="426" y="188"/>
                    <a:pt x="425" y="186"/>
                    <a:pt x="420" y="186"/>
                  </a:cubicBezTo>
                  <a:cubicBezTo>
                    <a:pt x="419" y="185"/>
                    <a:pt x="416" y="185"/>
                    <a:pt x="414" y="185"/>
                  </a:cubicBezTo>
                  <a:cubicBezTo>
                    <a:pt x="401" y="185"/>
                    <a:pt x="371" y="184"/>
                    <a:pt x="328" y="188"/>
                  </a:cubicBezTo>
                  <a:cubicBezTo>
                    <a:pt x="300" y="190"/>
                    <a:pt x="270" y="194"/>
                    <a:pt x="241" y="197"/>
                  </a:cubicBezTo>
                  <a:cubicBezTo>
                    <a:pt x="212" y="201"/>
                    <a:pt x="183" y="205"/>
                    <a:pt x="156" y="207"/>
                  </a:cubicBezTo>
                  <a:cubicBezTo>
                    <a:pt x="140" y="208"/>
                    <a:pt x="121" y="211"/>
                    <a:pt x="102" y="214"/>
                  </a:cubicBezTo>
                  <a:cubicBezTo>
                    <a:pt x="83" y="216"/>
                    <a:pt x="65" y="219"/>
                    <a:pt x="48" y="221"/>
                  </a:cubicBezTo>
                  <a:cubicBezTo>
                    <a:pt x="54" y="219"/>
                    <a:pt x="61" y="217"/>
                    <a:pt x="68" y="216"/>
                  </a:cubicBezTo>
                  <a:cubicBezTo>
                    <a:pt x="83" y="212"/>
                    <a:pt x="99" y="208"/>
                    <a:pt x="105" y="208"/>
                  </a:cubicBezTo>
                  <a:cubicBezTo>
                    <a:pt x="110" y="207"/>
                    <a:pt x="110" y="207"/>
                    <a:pt x="110" y="207"/>
                  </a:cubicBezTo>
                  <a:cubicBezTo>
                    <a:pt x="118" y="206"/>
                    <a:pt x="125" y="205"/>
                    <a:pt x="132" y="204"/>
                  </a:cubicBezTo>
                  <a:cubicBezTo>
                    <a:pt x="168" y="199"/>
                    <a:pt x="203" y="194"/>
                    <a:pt x="238" y="18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63" y="185"/>
                    <a:pt x="410" y="162"/>
                    <a:pt x="422" y="151"/>
                  </a:cubicBezTo>
                  <a:cubicBezTo>
                    <a:pt x="423" y="151"/>
                    <a:pt x="423" y="151"/>
                    <a:pt x="423" y="150"/>
                  </a:cubicBezTo>
                  <a:cubicBezTo>
                    <a:pt x="424" y="149"/>
                    <a:pt x="423" y="147"/>
                    <a:pt x="421" y="147"/>
                  </a:cubicBezTo>
                  <a:cubicBezTo>
                    <a:pt x="409" y="143"/>
                    <a:pt x="357" y="150"/>
                    <a:pt x="348" y="151"/>
                  </a:cubicBezTo>
                  <a:cubicBezTo>
                    <a:pt x="283" y="158"/>
                    <a:pt x="198" y="170"/>
                    <a:pt x="194" y="171"/>
                  </a:cubicBezTo>
                  <a:cubicBezTo>
                    <a:pt x="191" y="172"/>
                    <a:pt x="191" y="172"/>
                    <a:pt x="191" y="172"/>
                  </a:cubicBezTo>
                  <a:cubicBezTo>
                    <a:pt x="166" y="178"/>
                    <a:pt x="134" y="182"/>
                    <a:pt x="103" y="185"/>
                  </a:cubicBezTo>
                  <a:cubicBezTo>
                    <a:pt x="91" y="187"/>
                    <a:pt x="80" y="188"/>
                    <a:pt x="69" y="189"/>
                  </a:cubicBezTo>
                  <a:cubicBezTo>
                    <a:pt x="79" y="187"/>
                    <a:pt x="87" y="184"/>
                    <a:pt x="92" y="184"/>
                  </a:cubicBezTo>
                  <a:cubicBezTo>
                    <a:pt x="109" y="180"/>
                    <a:pt x="130" y="176"/>
                    <a:pt x="150" y="172"/>
                  </a:cubicBezTo>
                  <a:cubicBezTo>
                    <a:pt x="161" y="170"/>
                    <a:pt x="171" y="167"/>
                    <a:pt x="180" y="166"/>
                  </a:cubicBezTo>
                  <a:cubicBezTo>
                    <a:pt x="182" y="165"/>
                    <a:pt x="182" y="165"/>
                    <a:pt x="182" y="165"/>
                  </a:cubicBezTo>
                  <a:cubicBezTo>
                    <a:pt x="188" y="164"/>
                    <a:pt x="196" y="162"/>
                    <a:pt x="204" y="161"/>
                  </a:cubicBezTo>
                  <a:cubicBezTo>
                    <a:pt x="234" y="155"/>
                    <a:pt x="277" y="146"/>
                    <a:pt x="317" y="139"/>
                  </a:cubicBezTo>
                  <a:cubicBezTo>
                    <a:pt x="326" y="137"/>
                    <a:pt x="335" y="136"/>
                    <a:pt x="343" y="134"/>
                  </a:cubicBezTo>
                  <a:cubicBezTo>
                    <a:pt x="379" y="128"/>
                    <a:pt x="410" y="124"/>
                    <a:pt x="420" y="113"/>
                  </a:cubicBezTo>
                  <a:cubicBezTo>
                    <a:pt x="420" y="113"/>
                    <a:pt x="421" y="113"/>
                    <a:pt x="421" y="113"/>
                  </a:cubicBezTo>
                  <a:cubicBezTo>
                    <a:pt x="421" y="112"/>
                    <a:pt x="421" y="111"/>
                    <a:pt x="421" y="110"/>
                  </a:cubicBezTo>
                  <a:cubicBezTo>
                    <a:pt x="421" y="110"/>
                    <a:pt x="420" y="108"/>
                    <a:pt x="416" y="108"/>
                  </a:cubicBezTo>
                  <a:cubicBezTo>
                    <a:pt x="414" y="109"/>
                    <a:pt x="412" y="109"/>
                    <a:pt x="412" y="109"/>
                  </a:cubicBezTo>
                  <a:cubicBezTo>
                    <a:pt x="393" y="113"/>
                    <a:pt x="374" y="115"/>
                    <a:pt x="356" y="117"/>
                  </a:cubicBezTo>
                  <a:cubicBezTo>
                    <a:pt x="351" y="117"/>
                    <a:pt x="346" y="118"/>
                    <a:pt x="342" y="118"/>
                  </a:cubicBezTo>
                  <a:cubicBezTo>
                    <a:pt x="332" y="120"/>
                    <a:pt x="299" y="125"/>
                    <a:pt x="258" y="132"/>
                  </a:cubicBezTo>
                  <a:cubicBezTo>
                    <a:pt x="176" y="145"/>
                    <a:pt x="66" y="164"/>
                    <a:pt x="39" y="164"/>
                  </a:cubicBezTo>
                  <a:cubicBezTo>
                    <a:pt x="54" y="159"/>
                    <a:pt x="105" y="144"/>
                    <a:pt x="163" y="132"/>
                  </a:cubicBezTo>
                  <a:cubicBezTo>
                    <a:pt x="227" y="119"/>
                    <a:pt x="291" y="106"/>
                    <a:pt x="308" y="95"/>
                  </a:cubicBezTo>
                  <a:cubicBezTo>
                    <a:pt x="309" y="94"/>
                    <a:pt x="309" y="93"/>
                    <a:pt x="309" y="92"/>
                  </a:cubicBezTo>
                  <a:cubicBezTo>
                    <a:pt x="309" y="90"/>
                    <a:pt x="307" y="89"/>
                    <a:pt x="306" y="90"/>
                  </a:cubicBezTo>
                  <a:cubicBezTo>
                    <a:pt x="306" y="90"/>
                    <a:pt x="306" y="90"/>
                    <a:pt x="306" y="90"/>
                  </a:cubicBezTo>
                  <a:cubicBezTo>
                    <a:pt x="306" y="90"/>
                    <a:pt x="304" y="90"/>
                    <a:pt x="303" y="90"/>
                  </a:cubicBezTo>
                  <a:cubicBezTo>
                    <a:pt x="299" y="91"/>
                    <a:pt x="294" y="91"/>
                    <a:pt x="294" y="92"/>
                  </a:cubicBezTo>
                  <a:cubicBezTo>
                    <a:pt x="283" y="91"/>
                    <a:pt x="265" y="94"/>
                    <a:pt x="250" y="97"/>
                  </a:cubicBezTo>
                  <a:cubicBezTo>
                    <a:pt x="245" y="98"/>
                    <a:pt x="240" y="98"/>
                    <a:pt x="236" y="99"/>
                  </a:cubicBezTo>
                  <a:cubicBezTo>
                    <a:pt x="216" y="102"/>
                    <a:pt x="193" y="107"/>
                    <a:pt x="170" y="111"/>
                  </a:cubicBezTo>
                  <a:cubicBezTo>
                    <a:pt x="155" y="115"/>
                    <a:pt x="140" y="118"/>
                    <a:pt x="126" y="120"/>
                  </a:cubicBezTo>
                  <a:cubicBezTo>
                    <a:pt x="114" y="122"/>
                    <a:pt x="87" y="127"/>
                    <a:pt x="64" y="130"/>
                  </a:cubicBezTo>
                  <a:cubicBezTo>
                    <a:pt x="60" y="130"/>
                    <a:pt x="56" y="131"/>
                    <a:pt x="52" y="131"/>
                  </a:cubicBezTo>
                  <a:cubicBezTo>
                    <a:pt x="53" y="131"/>
                    <a:pt x="54" y="131"/>
                    <a:pt x="55" y="130"/>
                  </a:cubicBezTo>
                  <a:cubicBezTo>
                    <a:pt x="59" y="130"/>
                    <a:pt x="64" y="129"/>
                    <a:pt x="69" y="127"/>
                  </a:cubicBezTo>
                  <a:cubicBezTo>
                    <a:pt x="90" y="122"/>
                    <a:pt x="112" y="116"/>
                    <a:pt x="135" y="111"/>
                  </a:cubicBezTo>
                  <a:cubicBezTo>
                    <a:pt x="187" y="98"/>
                    <a:pt x="238" y="85"/>
                    <a:pt x="290" y="70"/>
                  </a:cubicBezTo>
                  <a:cubicBezTo>
                    <a:pt x="299" y="68"/>
                    <a:pt x="302" y="65"/>
                    <a:pt x="302" y="63"/>
                  </a:cubicBezTo>
                  <a:cubicBezTo>
                    <a:pt x="300" y="57"/>
                    <a:pt x="128" y="91"/>
                    <a:pt x="109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98" y="97"/>
                    <a:pt x="98" y="97"/>
                    <a:pt x="98" y="97"/>
                  </a:cubicBezTo>
                  <a:cubicBezTo>
                    <a:pt x="89" y="98"/>
                    <a:pt x="76" y="100"/>
                    <a:pt x="64" y="102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77" y="98"/>
                    <a:pt x="95" y="93"/>
                    <a:pt x="115" y="88"/>
                  </a:cubicBezTo>
                  <a:cubicBezTo>
                    <a:pt x="131" y="84"/>
                    <a:pt x="304" y="40"/>
                    <a:pt x="304" y="31"/>
                  </a:cubicBezTo>
                  <a:cubicBezTo>
                    <a:pt x="303" y="22"/>
                    <a:pt x="205" y="45"/>
                    <a:pt x="196" y="47"/>
                  </a:cubicBezTo>
                  <a:cubicBezTo>
                    <a:pt x="134" y="59"/>
                    <a:pt x="64" y="73"/>
                    <a:pt x="37" y="74"/>
                  </a:cubicBezTo>
                  <a:cubicBezTo>
                    <a:pt x="57" y="68"/>
                    <a:pt x="79" y="64"/>
                    <a:pt x="101" y="61"/>
                  </a:cubicBezTo>
                  <a:cubicBezTo>
                    <a:pt x="118" y="59"/>
                    <a:pt x="135" y="56"/>
                    <a:pt x="153" y="52"/>
                  </a:cubicBezTo>
                  <a:cubicBezTo>
                    <a:pt x="188" y="44"/>
                    <a:pt x="227" y="33"/>
                    <a:pt x="263" y="22"/>
                  </a:cubicBezTo>
                  <a:cubicBezTo>
                    <a:pt x="278" y="17"/>
                    <a:pt x="294" y="13"/>
                    <a:pt x="308" y="9"/>
                  </a:cubicBezTo>
                  <a:cubicBezTo>
                    <a:pt x="309" y="9"/>
                    <a:pt x="310" y="8"/>
                    <a:pt x="310" y="6"/>
                  </a:cubicBezTo>
                  <a:cubicBezTo>
                    <a:pt x="310" y="6"/>
                    <a:pt x="310" y="6"/>
                    <a:pt x="310" y="6"/>
                  </a:cubicBezTo>
                  <a:cubicBezTo>
                    <a:pt x="309" y="0"/>
                    <a:pt x="277" y="6"/>
                    <a:pt x="266" y="8"/>
                  </a:cubicBezTo>
                  <a:cubicBezTo>
                    <a:pt x="219" y="17"/>
                    <a:pt x="149" y="32"/>
                    <a:pt x="140" y="34"/>
                  </a:cubicBezTo>
                  <a:cubicBezTo>
                    <a:pt x="124" y="38"/>
                    <a:pt x="108" y="40"/>
                    <a:pt x="91" y="43"/>
                  </a:cubicBezTo>
                  <a:cubicBezTo>
                    <a:pt x="69" y="47"/>
                    <a:pt x="46" y="50"/>
                    <a:pt x="25" y="56"/>
                  </a:cubicBezTo>
                  <a:close/>
                  <a:moveTo>
                    <a:pt x="297" y="65"/>
                  </a:moveTo>
                  <a:cubicBezTo>
                    <a:pt x="297" y="65"/>
                    <a:pt x="296" y="65"/>
                    <a:pt x="295" y="65"/>
                  </a:cubicBezTo>
                  <a:cubicBezTo>
                    <a:pt x="296" y="65"/>
                    <a:pt x="297" y="65"/>
                    <a:pt x="29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3911" y="1600"/>
              <a:ext cx="422" cy="1034"/>
            </a:xfrm>
            <a:custGeom>
              <a:avLst/>
              <a:gdLst>
                <a:gd name="T0" fmla="*/ 1 w 178"/>
                <a:gd name="T1" fmla="*/ 44 h 435"/>
                <a:gd name="T2" fmla="*/ 12 w 178"/>
                <a:gd name="T3" fmla="*/ 194 h 435"/>
                <a:gd name="T4" fmla="*/ 14 w 178"/>
                <a:gd name="T5" fmla="*/ 193 h 435"/>
                <a:gd name="T6" fmla="*/ 28 w 178"/>
                <a:gd name="T7" fmla="*/ 126 h 435"/>
                <a:gd name="T8" fmla="*/ 33 w 178"/>
                <a:gd name="T9" fmla="*/ 198 h 435"/>
                <a:gd name="T10" fmla="*/ 38 w 178"/>
                <a:gd name="T11" fmla="*/ 199 h 435"/>
                <a:gd name="T12" fmla="*/ 47 w 178"/>
                <a:gd name="T13" fmla="*/ 62 h 435"/>
                <a:gd name="T14" fmla="*/ 51 w 178"/>
                <a:gd name="T15" fmla="*/ 210 h 435"/>
                <a:gd name="T16" fmla="*/ 68 w 178"/>
                <a:gd name="T17" fmla="*/ 212 h 435"/>
                <a:gd name="T18" fmla="*/ 76 w 178"/>
                <a:gd name="T19" fmla="*/ 35 h 435"/>
                <a:gd name="T20" fmla="*/ 76 w 178"/>
                <a:gd name="T21" fmla="*/ 229 h 435"/>
                <a:gd name="T22" fmla="*/ 93 w 178"/>
                <a:gd name="T23" fmla="*/ 244 h 435"/>
                <a:gd name="T24" fmla="*/ 97 w 178"/>
                <a:gd name="T25" fmla="*/ 150 h 435"/>
                <a:gd name="T26" fmla="*/ 100 w 178"/>
                <a:gd name="T27" fmla="*/ 36 h 435"/>
                <a:gd name="T28" fmla="*/ 105 w 178"/>
                <a:gd name="T29" fmla="*/ 80 h 435"/>
                <a:gd name="T30" fmla="*/ 104 w 178"/>
                <a:gd name="T31" fmla="*/ 292 h 435"/>
                <a:gd name="T32" fmla="*/ 118 w 178"/>
                <a:gd name="T33" fmla="*/ 233 h 435"/>
                <a:gd name="T34" fmla="*/ 125 w 178"/>
                <a:gd name="T35" fmla="*/ 217 h 435"/>
                <a:gd name="T36" fmla="*/ 125 w 178"/>
                <a:gd name="T37" fmla="*/ 424 h 435"/>
                <a:gd name="T38" fmla="*/ 145 w 178"/>
                <a:gd name="T39" fmla="*/ 294 h 435"/>
                <a:gd name="T40" fmla="*/ 149 w 178"/>
                <a:gd name="T41" fmla="*/ 54 h 435"/>
                <a:gd name="T42" fmla="*/ 154 w 178"/>
                <a:gd name="T43" fmla="*/ 87 h 435"/>
                <a:gd name="T44" fmla="*/ 155 w 178"/>
                <a:gd name="T45" fmla="*/ 277 h 435"/>
                <a:gd name="T46" fmla="*/ 166 w 178"/>
                <a:gd name="T47" fmla="*/ 425 h 435"/>
                <a:gd name="T48" fmla="*/ 176 w 178"/>
                <a:gd name="T49" fmla="*/ 103 h 435"/>
                <a:gd name="T50" fmla="*/ 173 w 178"/>
                <a:gd name="T51" fmla="*/ 2 h 435"/>
                <a:gd name="T52" fmla="*/ 168 w 178"/>
                <a:gd name="T53" fmla="*/ 299 h 435"/>
                <a:gd name="T54" fmla="*/ 160 w 178"/>
                <a:gd name="T55" fmla="*/ 277 h 435"/>
                <a:gd name="T56" fmla="*/ 159 w 178"/>
                <a:gd name="T57" fmla="*/ 87 h 435"/>
                <a:gd name="T58" fmla="*/ 150 w 178"/>
                <a:gd name="T59" fmla="*/ 7 h 435"/>
                <a:gd name="T60" fmla="*/ 141 w 178"/>
                <a:gd name="T61" fmla="*/ 176 h 435"/>
                <a:gd name="T62" fmla="*/ 131 w 178"/>
                <a:gd name="T63" fmla="*/ 424 h 435"/>
                <a:gd name="T64" fmla="*/ 131 w 178"/>
                <a:gd name="T65" fmla="*/ 217 h 435"/>
                <a:gd name="T66" fmla="*/ 118 w 178"/>
                <a:gd name="T67" fmla="*/ 100 h 435"/>
                <a:gd name="T68" fmla="*/ 107 w 178"/>
                <a:gd name="T69" fmla="*/ 287 h 435"/>
                <a:gd name="T70" fmla="*/ 111 w 178"/>
                <a:gd name="T71" fmla="*/ 80 h 435"/>
                <a:gd name="T72" fmla="*/ 95 w 178"/>
                <a:gd name="T73" fmla="*/ 33 h 435"/>
                <a:gd name="T74" fmla="*/ 92 w 178"/>
                <a:gd name="T75" fmla="*/ 141 h 435"/>
                <a:gd name="T76" fmla="*/ 88 w 178"/>
                <a:gd name="T77" fmla="*/ 230 h 435"/>
                <a:gd name="T78" fmla="*/ 81 w 178"/>
                <a:gd name="T79" fmla="*/ 229 h 435"/>
                <a:gd name="T80" fmla="*/ 80 w 178"/>
                <a:gd name="T81" fmla="*/ 27 h 435"/>
                <a:gd name="T82" fmla="*/ 66 w 178"/>
                <a:gd name="T83" fmla="*/ 88 h 435"/>
                <a:gd name="T84" fmla="*/ 56 w 178"/>
                <a:gd name="T85" fmla="*/ 225 h 435"/>
                <a:gd name="T86" fmla="*/ 54 w 178"/>
                <a:gd name="T87" fmla="*/ 30 h 435"/>
                <a:gd name="T88" fmla="*/ 50 w 178"/>
                <a:gd name="T89" fmla="*/ 27 h 435"/>
                <a:gd name="T90" fmla="*/ 45 w 178"/>
                <a:gd name="T91" fmla="*/ 29 h 435"/>
                <a:gd name="T92" fmla="*/ 39 w 178"/>
                <a:gd name="T93" fmla="*/ 103 h 435"/>
                <a:gd name="T94" fmla="*/ 25 w 178"/>
                <a:gd name="T95" fmla="*/ 36 h 435"/>
                <a:gd name="T96" fmla="*/ 7 w 178"/>
                <a:gd name="T97" fmla="*/ 14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8" h="435">
                  <a:moveTo>
                    <a:pt x="6" y="43"/>
                  </a:moveTo>
                  <a:cubicBezTo>
                    <a:pt x="6" y="42"/>
                    <a:pt x="5" y="41"/>
                    <a:pt x="3" y="41"/>
                  </a:cubicBezTo>
                  <a:cubicBezTo>
                    <a:pt x="2" y="41"/>
                    <a:pt x="0" y="42"/>
                    <a:pt x="1" y="44"/>
                  </a:cubicBezTo>
                  <a:cubicBezTo>
                    <a:pt x="1" y="46"/>
                    <a:pt x="1" y="56"/>
                    <a:pt x="1" y="69"/>
                  </a:cubicBezTo>
                  <a:cubicBezTo>
                    <a:pt x="1" y="91"/>
                    <a:pt x="1" y="121"/>
                    <a:pt x="2" y="147"/>
                  </a:cubicBezTo>
                  <a:cubicBezTo>
                    <a:pt x="3" y="173"/>
                    <a:pt x="5" y="195"/>
                    <a:pt x="12" y="194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2" y="194"/>
                    <a:pt x="12" y="194"/>
                    <a:pt x="12" y="194"/>
                  </a:cubicBezTo>
                  <a:cubicBezTo>
                    <a:pt x="13" y="194"/>
                    <a:pt x="14" y="194"/>
                    <a:pt x="14" y="193"/>
                  </a:cubicBezTo>
                  <a:cubicBezTo>
                    <a:pt x="21" y="182"/>
                    <a:pt x="21" y="147"/>
                    <a:pt x="21" y="112"/>
                  </a:cubicBezTo>
                  <a:cubicBezTo>
                    <a:pt x="22" y="88"/>
                    <a:pt x="22" y="65"/>
                    <a:pt x="24" y="50"/>
                  </a:cubicBezTo>
                  <a:cubicBezTo>
                    <a:pt x="25" y="64"/>
                    <a:pt x="26" y="96"/>
                    <a:pt x="28" y="126"/>
                  </a:cubicBezTo>
                  <a:cubicBezTo>
                    <a:pt x="29" y="157"/>
                    <a:pt x="30" y="187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4" y="201"/>
                    <a:pt x="35" y="202"/>
                    <a:pt x="36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7" y="202"/>
                    <a:pt x="38" y="201"/>
                    <a:pt x="38" y="199"/>
                  </a:cubicBezTo>
                  <a:cubicBezTo>
                    <a:pt x="47" y="167"/>
                    <a:pt x="46" y="135"/>
                    <a:pt x="44" y="103"/>
                  </a:cubicBezTo>
                  <a:cubicBezTo>
                    <a:pt x="44" y="99"/>
                    <a:pt x="44" y="95"/>
                    <a:pt x="44" y="91"/>
                  </a:cubicBezTo>
                  <a:cubicBezTo>
                    <a:pt x="44" y="91"/>
                    <a:pt x="45" y="77"/>
                    <a:pt x="47" y="62"/>
                  </a:cubicBezTo>
                  <a:cubicBezTo>
                    <a:pt x="48" y="50"/>
                    <a:pt x="49" y="37"/>
                    <a:pt x="50" y="33"/>
                  </a:cubicBezTo>
                  <a:cubicBezTo>
                    <a:pt x="51" y="33"/>
                    <a:pt x="50" y="104"/>
                    <a:pt x="50" y="109"/>
                  </a:cubicBezTo>
                  <a:cubicBezTo>
                    <a:pt x="51" y="151"/>
                    <a:pt x="51" y="196"/>
                    <a:pt x="51" y="210"/>
                  </a:cubicBezTo>
                  <a:cubicBezTo>
                    <a:pt x="51" y="214"/>
                    <a:pt x="51" y="219"/>
                    <a:pt x="51" y="225"/>
                  </a:cubicBezTo>
                  <a:cubicBezTo>
                    <a:pt x="50" y="245"/>
                    <a:pt x="51" y="293"/>
                    <a:pt x="59" y="280"/>
                  </a:cubicBezTo>
                  <a:cubicBezTo>
                    <a:pt x="63" y="274"/>
                    <a:pt x="66" y="246"/>
                    <a:pt x="68" y="212"/>
                  </a:cubicBezTo>
                  <a:cubicBezTo>
                    <a:pt x="71" y="165"/>
                    <a:pt x="72" y="107"/>
                    <a:pt x="71" y="87"/>
                  </a:cubicBezTo>
                  <a:cubicBezTo>
                    <a:pt x="70" y="78"/>
                    <a:pt x="70" y="63"/>
                    <a:pt x="72" y="49"/>
                  </a:cubicBezTo>
                  <a:cubicBezTo>
                    <a:pt x="73" y="44"/>
                    <a:pt x="74" y="39"/>
                    <a:pt x="76" y="35"/>
                  </a:cubicBezTo>
                  <a:cubicBezTo>
                    <a:pt x="79" y="71"/>
                    <a:pt x="78" y="122"/>
                    <a:pt x="77" y="169"/>
                  </a:cubicBezTo>
                  <a:cubicBezTo>
                    <a:pt x="76" y="190"/>
                    <a:pt x="76" y="211"/>
                    <a:pt x="76" y="228"/>
                  </a:cubicBezTo>
                  <a:cubicBezTo>
                    <a:pt x="76" y="231"/>
                    <a:pt x="76" y="228"/>
                    <a:pt x="76" y="229"/>
                  </a:cubicBezTo>
                  <a:cubicBezTo>
                    <a:pt x="76" y="232"/>
                    <a:pt x="77" y="283"/>
                    <a:pt x="83" y="285"/>
                  </a:cubicBezTo>
                  <a:cubicBezTo>
                    <a:pt x="84" y="285"/>
                    <a:pt x="86" y="285"/>
                    <a:pt x="87" y="283"/>
                  </a:cubicBezTo>
                  <a:cubicBezTo>
                    <a:pt x="92" y="276"/>
                    <a:pt x="93" y="262"/>
                    <a:pt x="93" y="244"/>
                  </a:cubicBezTo>
                  <a:cubicBezTo>
                    <a:pt x="93" y="239"/>
                    <a:pt x="93" y="235"/>
                    <a:pt x="94" y="230"/>
                  </a:cubicBezTo>
                  <a:cubicBezTo>
                    <a:pt x="94" y="218"/>
                    <a:pt x="95" y="204"/>
                    <a:pt x="95" y="191"/>
                  </a:cubicBezTo>
                  <a:cubicBezTo>
                    <a:pt x="96" y="174"/>
                    <a:pt x="97" y="158"/>
                    <a:pt x="97" y="150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97" y="133"/>
                    <a:pt x="97" y="125"/>
                    <a:pt x="97" y="118"/>
                  </a:cubicBezTo>
                  <a:cubicBezTo>
                    <a:pt x="97" y="90"/>
                    <a:pt x="97" y="64"/>
                    <a:pt x="100" y="36"/>
                  </a:cubicBezTo>
                  <a:cubicBezTo>
                    <a:pt x="101" y="35"/>
                    <a:pt x="101" y="34"/>
                    <a:pt x="101" y="33"/>
                  </a:cubicBezTo>
                  <a:cubicBezTo>
                    <a:pt x="100" y="29"/>
                    <a:pt x="101" y="27"/>
                    <a:pt x="102" y="24"/>
                  </a:cubicBezTo>
                  <a:cubicBezTo>
                    <a:pt x="103" y="31"/>
                    <a:pt x="104" y="54"/>
                    <a:pt x="105" y="80"/>
                  </a:cubicBezTo>
                  <a:cubicBezTo>
                    <a:pt x="106" y="116"/>
                    <a:pt x="106" y="155"/>
                    <a:pt x="105" y="163"/>
                  </a:cubicBezTo>
                  <a:cubicBezTo>
                    <a:pt x="103" y="170"/>
                    <a:pt x="100" y="212"/>
                    <a:pt x="100" y="246"/>
                  </a:cubicBezTo>
                  <a:cubicBezTo>
                    <a:pt x="100" y="269"/>
                    <a:pt x="101" y="288"/>
                    <a:pt x="104" y="292"/>
                  </a:cubicBezTo>
                  <a:cubicBezTo>
                    <a:pt x="106" y="294"/>
                    <a:pt x="108" y="294"/>
                    <a:pt x="110" y="293"/>
                  </a:cubicBezTo>
                  <a:cubicBezTo>
                    <a:pt x="114" y="289"/>
                    <a:pt x="115" y="270"/>
                    <a:pt x="117" y="250"/>
                  </a:cubicBezTo>
                  <a:cubicBezTo>
                    <a:pt x="117" y="244"/>
                    <a:pt x="117" y="238"/>
                    <a:pt x="118" y="233"/>
                  </a:cubicBezTo>
                  <a:cubicBezTo>
                    <a:pt x="121" y="196"/>
                    <a:pt x="122" y="145"/>
                    <a:pt x="123" y="101"/>
                  </a:cubicBezTo>
                  <a:cubicBezTo>
                    <a:pt x="124" y="63"/>
                    <a:pt x="125" y="32"/>
                    <a:pt x="126" y="20"/>
                  </a:cubicBezTo>
                  <a:cubicBezTo>
                    <a:pt x="133" y="49"/>
                    <a:pt x="129" y="141"/>
                    <a:pt x="125" y="217"/>
                  </a:cubicBezTo>
                  <a:cubicBezTo>
                    <a:pt x="123" y="255"/>
                    <a:pt x="122" y="289"/>
                    <a:pt x="122" y="309"/>
                  </a:cubicBezTo>
                  <a:cubicBezTo>
                    <a:pt x="122" y="311"/>
                    <a:pt x="122" y="316"/>
                    <a:pt x="122" y="323"/>
                  </a:cubicBezTo>
                  <a:cubicBezTo>
                    <a:pt x="121" y="346"/>
                    <a:pt x="120" y="404"/>
                    <a:pt x="125" y="424"/>
                  </a:cubicBezTo>
                  <a:cubicBezTo>
                    <a:pt x="127" y="431"/>
                    <a:pt x="132" y="435"/>
                    <a:pt x="136" y="427"/>
                  </a:cubicBezTo>
                  <a:cubicBezTo>
                    <a:pt x="137" y="424"/>
                    <a:pt x="137" y="419"/>
                    <a:pt x="138" y="410"/>
                  </a:cubicBezTo>
                  <a:cubicBezTo>
                    <a:pt x="142" y="375"/>
                    <a:pt x="144" y="335"/>
                    <a:pt x="145" y="294"/>
                  </a:cubicBezTo>
                  <a:cubicBezTo>
                    <a:pt x="146" y="253"/>
                    <a:pt x="147" y="212"/>
                    <a:pt x="147" y="176"/>
                  </a:cubicBezTo>
                  <a:cubicBezTo>
                    <a:pt x="147" y="171"/>
                    <a:pt x="147" y="176"/>
                    <a:pt x="147" y="172"/>
                  </a:cubicBezTo>
                  <a:cubicBezTo>
                    <a:pt x="147" y="153"/>
                    <a:pt x="147" y="96"/>
                    <a:pt x="149" y="54"/>
                  </a:cubicBezTo>
                  <a:cubicBezTo>
                    <a:pt x="151" y="37"/>
                    <a:pt x="152" y="23"/>
                    <a:pt x="154" y="15"/>
                  </a:cubicBezTo>
                  <a:cubicBezTo>
                    <a:pt x="154" y="22"/>
                    <a:pt x="154" y="30"/>
                    <a:pt x="154" y="39"/>
                  </a:cubicBezTo>
                  <a:cubicBezTo>
                    <a:pt x="154" y="61"/>
                    <a:pt x="153" y="85"/>
                    <a:pt x="154" y="87"/>
                  </a:cubicBezTo>
                  <a:cubicBezTo>
                    <a:pt x="154" y="109"/>
                    <a:pt x="155" y="134"/>
                    <a:pt x="155" y="158"/>
                  </a:cubicBezTo>
                  <a:cubicBezTo>
                    <a:pt x="155" y="186"/>
                    <a:pt x="154" y="214"/>
                    <a:pt x="154" y="238"/>
                  </a:cubicBezTo>
                  <a:cubicBezTo>
                    <a:pt x="153" y="249"/>
                    <a:pt x="154" y="263"/>
                    <a:pt x="155" y="277"/>
                  </a:cubicBezTo>
                  <a:cubicBezTo>
                    <a:pt x="156" y="318"/>
                    <a:pt x="152" y="355"/>
                    <a:pt x="153" y="396"/>
                  </a:cubicBezTo>
                  <a:cubicBezTo>
                    <a:pt x="153" y="412"/>
                    <a:pt x="155" y="426"/>
                    <a:pt x="158" y="428"/>
                  </a:cubicBezTo>
                  <a:cubicBezTo>
                    <a:pt x="162" y="431"/>
                    <a:pt x="164" y="427"/>
                    <a:pt x="166" y="425"/>
                  </a:cubicBezTo>
                  <a:cubicBezTo>
                    <a:pt x="172" y="413"/>
                    <a:pt x="173" y="363"/>
                    <a:pt x="174" y="299"/>
                  </a:cubicBezTo>
                  <a:cubicBezTo>
                    <a:pt x="174" y="278"/>
                    <a:pt x="174" y="256"/>
                    <a:pt x="175" y="232"/>
                  </a:cubicBezTo>
                  <a:cubicBezTo>
                    <a:pt x="176" y="188"/>
                    <a:pt x="176" y="143"/>
                    <a:pt x="176" y="103"/>
                  </a:cubicBezTo>
                  <a:cubicBezTo>
                    <a:pt x="177" y="58"/>
                    <a:pt x="177" y="21"/>
                    <a:pt x="178" y="3"/>
                  </a:cubicBezTo>
                  <a:cubicBezTo>
                    <a:pt x="178" y="1"/>
                    <a:pt x="177" y="0"/>
                    <a:pt x="175" y="0"/>
                  </a:cubicBezTo>
                  <a:cubicBezTo>
                    <a:pt x="174" y="0"/>
                    <a:pt x="173" y="1"/>
                    <a:pt x="173" y="2"/>
                  </a:cubicBezTo>
                  <a:cubicBezTo>
                    <a:pt x="172" y="20"/>
                    <a:pt x="171" y="58"/>
                    <a:pt x="171" y="103"/>
                  </a:cubicBezTo>
                  <a:cubicBezTo>
                    <a:pt x="171" y="143"/>
                    <a:pt x="170" y="188"/>
                    <a:pt x="169" y="232"/>
                  </a:cubicBezTo>
                  <a:cubicBezTo>
                    <a:pt x="169" y="255"/>
                    <a:pt x="168" y="278"/>
                    <a:pt x="168" y="299"/>
                  </a:cubicBezTo>
                  <a:cubicBezTo>
                    <a:pt x="168" y="302"/>
                    <a:pt x="164" y="425"/>
                    <a:pt x="161" y="422"/>
                  </a:cubicBezTo>
                  <a:cubicBezTo>
                    <a:pt x="160" y="422"/>
                    <a:pt x="159" y="416"/>
                    <a:pt x="159" y="396"/>
                  </a:cubicBezTo>
                  <a:cubicBezTo>
                    <a:pt x="158" y="355"/>
                    <a:pt x="162" y="317"/>
                    <a:pt x="160" y="277"/>
                  </a:cubicBezTo>
                  <a:cubicBezTo>
                    <a:pt x="159" y="263"/>
                    <a:pt x="159" y="249"/>
                    <a:pt x="159" y="238"/>
                  </a:cubicBezTo>
                  <a:cubicBezTo>
                    <a:pt x="160" y="214"/>
                    <a:pt x="160" y="186"/>
                    <a:pt x="160" y="158"/>
                  </a:cubicBezTo>
                  <a:cubicBezTo>
                    <a:pt x="160" y="133"/>
                    <a:pt x="160" y="109"/>
                    <a:pt x="159" y="87"/>
                  </a:cubicBezTo>
                  <a:cubicBezTo>
                    <a:pt x="159" y="85"/>
                    <a:pt x="159" y="61"/>
                    <a:pt x="159" y="39"/>
                  </a:cubicBezTo>
                  <a:cubicBezTo>
                    <a:pt x="159" y="29"/>
                    <a:pt x="159" y="18"/>
                    <a:pt x="159" y="8"/>
                  </a:cubicBezTo>
                  <a:cubicBezTo>
                    <a:pt x="160" y="2"/>
                    <a:pt x="152" y="3"/>
                    <a:pt x="150" y="7"/>
                  </a:cubicBezTo>
                  <a:cubicBezTo>
                    <a:pt x="146" y="15"/>
                    <a:pt x="145" y="38"/>
                    <a:pt x="144" y="54"/>
                  </a:cubicBezTo>
                  <a:cubicBezTo>
                    <a:pt x="141" y="95"/>
                    <a:pt x="141" y="153"/>
                    <a:pt x="141" y="172"/>
                  </a:cubicBezTo>
                  <a:cubicBezTo>
                    <a:pt x="141" y="173"/>
                    <a:pt x="141" y="169"/>
                    <a:pt x="141" y="176"/>
                  </a:cubicBezTo>
                  <a:cubicBezTo>
                    <a:pt x="141" y="212"/>
                    <a:pt x="141" y="254"/>
                    <a:pt x="140" y="294"/>
                  </a:cubicBezTo>
                  <a:cubicBezTo>
                    <a:pt x="138" y="335"/>
                    <a:pt x="136" y="375"/>
                    <a:pt x="133" y="409"/>
                  </a:cubicBezTo>
                  <a:cubicBezTo>
                    <a:pt x="132" y="417"/>
                    <a:pt x="132" y="422"/>
                    <a:pt x="131" y="424"/>
                  </a:cubicBezTo>
                  <a:cubicBezTo>
                    <a:pt x="125" y="417"/>
                    <a:pt x="127" y="352"/>
                    <a:pt x="127" y="323"/>
                  </a:cubicBezTo>
                  <a:cubicBezTo>
                    <a:pt x="127" y="316"/>
                    <a:pt x="127" y="311"/>
                    <a:pt x="127" y="309"/>
                  </a:cubicBezTo>
                  <a:cubicBezTo>
                    <a:pt x="127" y="290"/>
                    <a:pt x="129" y="255"/>
                    <a:pt x="131" y="217"/>
                  </a:cubicBezTo>
                  <a:cubicBezTo>
                    <a:pt x="134" y="135"/>
                    <a:pt x="139" y="34"/>
                    <a:pt x="129" y="12"/>
                  </a:cubicBezTo>
                  <a:cubicBezTo>
                    <a:pt x="128" y="10"/>
                    <a:pt x="126" y="9"/>
                    <a:pt x="124" y="10"/>
                  </a:cubicBezTo>
                  <a:cubicBezTo>
                    <a:pt x="120" y="12"/>
                    <a:pt x="119" y="52"/>
                    <a:pt x="118" y="100"/>
                  </a:cubicBezTo>
                  <a:cubicBezTo>
                    <a:pt x="117" y="144"/>
                    <a:pt x="116" y="195"/>
                    <a:pt x="113" y="232"/>
                  </a:cubicBezTo>
                  <a:cubicBezTo>
                    <a:pt x="112" y="238"/>
                    <a:pt x="112" y="244"/>
                    <a:pt x="111" y="249"/>
                  </a:cubicBezTo>
                  <a:cubicBezTo>
                    <a:pt x="110" y="266"/>
                    <a:pt x="109" y="282"/>
                    <a:pt x="107" y="287"/>
                  </a:cubicBezTo>
                  <a:cubicBezTo>
                    <a:pt x="106" y="282"/>
                    <a:pt x="105" y="266"/>
                    <a:pt x="105" y="246"/>
                  </a:cubicBezTo>
                  <a:cubicBezTo>
                    <a:pt x="106" y="213"/>
                    <a:pt x="108" y="171"/>
                    <a:pt x="110" y="165"/>
                  </a:cubicBezTo>
                  <a:cubicBezTo>
                    <a:pt x="112" y="156"/>
                    <a:pt x="112" y="116"/>
                    <a:pt x="111" y="80"/>
                  </a:cubicBezTo>
                  <a:cubicBezTo>
                    <a:pt x="110" y="52"/>
                    <a:pt x="108" y="26"/>
                    <a:pt x="105" y="18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2" y="11"/>
                    <a:pt x="95" y="21"/>
                    <a:pt x="95" y="33"/>
                  </a:cubicBezTo>
                  <a:cubicBezTo>
                    <a:pt x="95" y="34"/>
                    <a:pt x="95" y="35"/>
                    <a:pt x="95" y="36"/>
                  </a:cubicBezTo>
                  <a:cubicBezTo>
                    <a:pt x="92" y="64"/>
                    <a:pt x="92" y="90"/>
                    <a:pt x="92" y="118"/>
                  </a:cubicBezTo>
                  <a:cubicBezTo>
                    <a:pt x="92" y="125"/>
                    <a:pt x="92" y="133"/>
                    <a:pt x="92" y="141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1" y="158"/>
                    <a:pt x="91" y="174"/>
                    <a:pt x="90" y="191"/>
                  </a:cubicBezTo>
                  <a:cubicBezTo>
                    <a:pt x="89" y="204"/>
                    <a:pt x="89" y="217"/>
                    <a:pt x="88" y="230"/>
                  </a:cubicBezTo>
                  <a:cubicBezTo>
                    <a:pt x="88" y="235"/>
                    <a:pt x="88" y="239"/>
                    <a:pt x="88" y="244"/>
                  </a:cubicBezTo>
                  <a:cubicBezTo>
                    <a:pt x="87" y="259"/>
                    <a:pt x="87" y="271"/>
                    <a:pt x="84" y="278"/>
                  </a:cubicBezTo>
                  <a:cubicBezTo>
                    <a:pt x="81" y="272"/>
                    <a:pt x="81" y="238"/>
                    <a:pt x="81" y="229"/>
                  </a:cubicBezTo>
                  <a:cubicBezTo>
                    <a:pt x="81" y="227"/>
                    <a:pt x="81" y="230"/>
                    <a:pt x="81" y="228"/>
                  </a:cubicBezTo>
                  <a:cubicBezTo>
                    <a:pt x="81" y="210"/>
                    <a:pt x="82" y="190"/>
                    <a:pt x="82" y="169"/>
                  </a:cubicBezTo>
                  <a:cubicBezTo>
                    <a:pt x="84" y="118"/>
                    <a:pt x="85" y="63"/>
                    <a:pt x="80" y="27"/>
                  </a:cubicBezTo>
                  <a:cubicBezTo>
                    <a:pt x="80" y="26"/>
                    <a:pt x="80" y="26"/>
                    <a:pt x="79" y="25"/>
                  </a:cubicBezTo>
                  <a:cubicBezTo>
                    <a:pt x="73" y="19"/>
                    <a:pt x="67" y="46"/>
                    <a:pt x="67" y="49"/>
                  </a:cubicBezTo>
                  <a:cubicBezTo>
                    <a:pt x="65" y="62"/>
                    <a:pt x="65" y="78"/>
                    <a:pt x="66" y="88"/>
                  </a:cubicBezTo>
                  <a:cubicBezTo>
                    <a:pt x="67" y="107"/>
                    <a:pt x="66" y="165"/>
                    <a:pt x="63" y="212"/>
                  </a:cubicBezTo>
                  <a:cubicBezTo>
                    <a:pt x="61" y="239"/>
                    <a:pt x="59" y="262"/>
                    <a:pt x="56" y="272"/>
                  </a:cubicBezTo>
                  <a:cubicBezTo>
                    <a:pt x="55" y="264"/>
                    <a:pt x="55" y="243"/>
                    <a:pt x="56" y="225"/>
                  </a:cubicBezTo>
                  <a:cubicBezTo>
                    <a:pt x="56" y="220"/>
                    <a:pt x="56" y="215"/>
                    <a:pt x="56" y="210"/>
                  </a:cubicBezTo>
                  <a:cubicBezTo>
                    <a:pt x="57" y="196"/>
                    <a:pt x="56" y="151"/>
                    <a:pt x="56" y="109"/>
                  </a:cubicBezTo>
                  <a:cubicBezTo>
                    <a:pt x="56" y="84"/>
                    <a:pt x="56" y="54"/>
                    <a:pt x="54" y="30"/>
                  </a:cubicBezTo>
                  <a:cubicBezTo>
                    <a:pt x="54" y="28"/>
                    <a:pt x="53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8"/>
                    <a:pt x="50" y="28"/>
                    <a:pt x="50" y="27"/>
                  </a:cubicBezTo>
                  <a:cubicBezTo>
                    <a:pt x="49" y="27"/>
                    <a:pt x="48" y="27"/>
                    <a:pt x="47" y="28"/>
                  </a:cubicBezTo>
                  <a:cubicBezTo>
                    <a:pt x="46" y="28"/>
                    <a:pt x="45" y="28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30"/>
                    <a:pt x="43" y="46"/>
                    <a:pt x="42" y="61"/>
                  </a:cubicBezTo>
                  <a:cubicBezTo>
                    <a:pt x="40" y="76"/>
                    <a:pt x="39" y="91"/>
                    <a:pt x="39" y="91"/>
                  </a:cubicBezTo>
                  <a:cubicBezTo>
                    <a:pt x="39" y="95"/>
                    <a:pt x="39" y="99"/>
                    <a:pt x="39" y="103"/>
                  </a:cubicBezTo>
                  <a:cubicBezTo>
                    <a:pt x="40" y="132"/>
                    <a:pt x="41" y="161"/>
                    <a:pt x="35" y="189"/>
                  </a:cubicBezTo>
                  <a:cubicBezTo>
                    <a:pt x="35" y="177"/>
                    <a:pt x="34" y="152"/>
                    <a:pt x="33" y="126"/>
                  </a:cubicBezTo>
                  <a:cubicBezTo>
                    <a:pt x="33" y="118"/>
                    <a:pt x="30" y="38"/>
                    <a:pt x="25" y="36"/>
                  </a:cubicBezTo>
                  <a:cubicBezTo>
                    <a:pt x="17" y="34"/>
                    <a:pt x="16" y="101"/>
                    <a:pt x="16" y="112"/>
                  </a:cubicBezTo>
                  <a:cubicBezTo>
                    <a:pt x="16" y="143"/>
                    <a:pt x="15" y="175"/>
                    <a:pt x="11" y="188"/>
                  </a:cubicBezTo>
                  <a:cubicBezTo>
                    <a:pt x="9" y="183"/>
                    <a:pt x="8" y="166"/>
                    <a:pt x="7" y="146"/>
                  </a:cubicBezTo>
                  <a:cubicBezTo>
                    <a:pt x="6" y="121"/>
                    <a:pt x="6" y="91"/>
                    <a:pt x="6" y="69"/>
                  </a:cubicBezTo>
                  <a:cubicBezTo>
                    <a:pt x="6" y="56"/>
                    <a:pt x="6" y="46"/>
                    <a:pt x="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4292" y="1602"/>
              <a:ext cx="301" cy="131"/>
            </a:xfrm>
            <a:custGeom>
              <a:avLst/>
              <a:gdLst>
                <a:gd name="T0" fmla="*/ 4 w 127"/>
                <a:gd name="T1" fmla="*/ 1 h 55"/>
                <a:gd name="T2" fmla="*/ 1 w 127"/>
                <a:gd name="T3" fmla="*/ 1 h 55"/>
                <a:gd name="T4" fmla="*/ 1 w 127"/>
                <a:gd name="T5" fmla="*/ 5 h 55"/>
                <a:gd name="T6" fmla="*/ 100 w 127"/>
                <a:gd name="T7" fmla="*/ 46 h 55"/>
                <a:gd name="T8" fmla="*/ 123 w 127"/>
                <a:gd name="T9" fmla="*/ 54 h 55"/>
                <a:gd name="T10" fmla="*/ 126 w 127"/>
                <a:gd name="T11" fmla="*/ 52 h 55"/>
                <a:gd name="T12" fmla="*/ 125 w 127"/>
                <a:gd name="T13" fmla="*/ 49 h 55"/>
                <a:gd name="T14" fmla="*/ 102 w 127"/>
                <a:gd name="T15" fmla="*/ 40 h 55"/>
                <a:gd name="T16" fmla="*/ 4 w 127"/>
                <a:gd name="T17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55">
                  <a:moveTo>
                    <a:pt x="4" y="1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12" y="14"/>
                    <a:pt x="67" y="34"/>
                    <a:pt x="100" y="46"/>
                  </a:cubicBezTo>
                  <a:cubicBezTo>
                    <a:pt x="110" y="49"/>
                    <a:pt x="118" y="52"/>
                    <a:pt x="123" y="54"/>
                  </a:cubicBezTo>
                  <a:cubicBezTo>
                    <a:pt x="124" y="55"/>
                    <a:pt x="126" y="54"/>
                    <a:pt x="126" y="52"/>
                  </a:cubicBezTo>
                  <a:cubicBezTo>
                    <a:pt x="127" y="51"/>
                    <a:pt x="126" y="49"/>
                    <a:pt x="125" y="49"/>
                  </a:cubicBezTo>
                  <a:cubicBezTo>
                    <a:pt x="121" y="47"/>
                    <a:pt x="112" y="44"/>
                    <a:pt x="102" y="40"/>
                  </a:cubicBezTo>
                  <a:cubicBezTo>
                    <a:pt x="69" y="29"/>
                    <a:pt x="15" y="1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3579" y="1964"/>
              <a:ext cx="446" cy="133"/>
            </a:xfrm>
            <a:custGeom>
              <a:avLst/>
              <a:gdLst>
                <a:gd name="T0" fmla="*/ 2 w 188"/>
                <a:gd name="T1" fmla="*/ 4 h 56"/>
                <a:gd name="T2" fmla="*/ 0 w 188"/>
                <a:gd name="T3" fmla="*/ 7 h 56"/>
                <a:gd name="T4" fmla="*/ 3 w 188"/>
                <a:gd name="T5" fmla="*/ 9 h 56"/>
                <a:gd name="T6" fmla="*/ 185 w 188"/>
                <a:gd name="T7" fmla="*/ 55 h 56"/>
                <a:gd name="T8" fmla="*/ 188 w 188"/>
                <a:gd name="T9" fmla="*/ 53 h 56"/>
                <a:gd name="T10" fmla="*/ 186 w 188"/>
                <a:gd name="T11" fmla="*/ 50 h 56"/>
                <a:gd name="T12" fmla="*/ 2 w 188"/>
                <a:gd name="T13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56">
                  <a:moveTo>
                    <a:pt x="2" y="4"/>
                  </a:moveTo>
                  <a:cubicBezTo>
                    <a:pt x="0" y="4"/>
                    <a:pt x="0" y="6"/>
                    <a:pt x="0" y="7"/>
                  </a:cubicBezTo>
                  <a:cubicBezTo>
                    <a:pt x="0" y="9"/>
                    <a:pt x="2" y="10"/>
                    <a:pt x="3" y="9"/>
                  </a:cubicBezTo>
                  <a:cubicBezTo>
                    <a:pt x="15" y="6"/>
                    <a:pt x="149" y="50"/>
                    <a:pt x="185" y="55"/>
                  </a:cubicBezTo>
                  <a:cubicBezTo>
                    <a:pt x="187" y="56"/>
                    <a:pt x="188" y="54"/>
                    <a:pt x="188" y="53"/>
                  </a:cubicBezTo>
                  <a:cubicBezTo>
                    <a:pt x="188" y="52"/>
                    <a:pt x="187" y="50"/>
                    <a:pt x="186" y="50"/>
                  </a:cubicBezTo>
                  <a:cubicBezTo>
                    <a:pt x="148" y="45"/>
                    <a:pt x="16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3871" y="2228"/>
              <a:ext cx="350" cy="97"/>
            </a:xfrm>
            <a:custGeom>
              <a:avLst/>
              <a:gdLst>
                <a:gd name="T0" fmla="*/ 3 w 148"/>
                <a:gd name="T1" fmla="*/ 1 h 41"/>
                <a:gd name="T2" fmla="*/ 0 w 148"/>
                <a:gd name="T3" fmla="*/ 3 h 41"/>
                <a:gd name="T4" fmla="*/ 2 w 148"/>
                <a:gd name="T5" fmla="*/ 6 h 41"/>
                <a:gd name="T6" fmla="*/ 90 w 148"/>
                <a:gd name="T7" fmla="*/ 28 h 41"/>
                <a:gd name="T8" fmla="*/ 146 w 148"/>
                <a:gd name="T9" fmla="*/ 41 h 41"/>
                <a:gd name="T10" fmla="*/ 148 w 148"/>
                <a:gd name="T11" fmla="*/ 38 h 41"/>
                <a:gd name="T12" fmla="*/ 145 w 148"/>
                <a:gd name="T13" fmla="*/ 36 h 41"/>
                <a:gd name="T14" fmla="*/ 92 w 148"/>
                <a:gd name="T15" fmla="*/ 22 h 41"/>
                <a:gd name="T16" fmla="*/ 3 w 148"/>
                <a:gd name="T17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41">
                  <a:moveTo>
                    <a:pt x="3" y="1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11" y="8"/>
                    <a:pt x="54" y="18"/>
                    <a:pt x="90" y="28"/>
                  </a:cubicBezTo>
                  <a:cubicBezTo>
                    <a:pt x="119" y="35"/>
                    <a:pt x="144" y="41"/>
                    <a:pt x="146" y="41"/>
                  </a:cubicBezTo>
                  <a:cubicBezTo>
                    <a:pt x="147" y="41"/>
                    <a:pt x="148" y="40"/>
                    <a:pt x="148" y="38"/>
                  </a:cubicBezTo>
                  <a:cubicBezTo>
                    <a:pt x="148" y="37"/>
                    <a:pt x="147" y="36"/>
                    <a:pt x="145" y="36"/>
                  </a:cubicBezTo>
                  <a:cubicBezTo>
                    <a:pt x="145" y="36"/>
                    <a:pt x="120" y="30"/>
                    <a:pt x="92" y="22"/>
                  </a:cubicBezTo>
                  <a:cubicBezTo>
                    <a:pt x="55" y="13"/>
                    <a:pt x="1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5"/>
            <p:cNvSpPr>
              <a:spLocks/>
            </p:cNvSpPr>
            <p:nvPr/>
          </p:nvSpPr>
          <p:spPr bwMode="auto">
            <a:xfrm>
              <a:off x="4560" y="1702"/>
              <a:ext cx="26" cy="916"/>
            </a:xfrm>
            <a:custGeom>
              <a:avLst/>
              <a:gdLst>
                <a:gd name="T0" fmla="*/ 11 w 11"/>
                <a:gd name="T1" fmla="*/ 3 h 385"/>
                <a:gd name="T2" fmla="*/ 9 w 11"/>
                <a:gd name="T3" fmla="*/ 0 h 385"/>
                <a:gd name="T4" fmla="*/ 6 w 11"/>
                <a:gd name="T5" fmla="*/ 3 h 385"/>
                <a:gd name="T6" fmla="*/ 1 w 11"/>
                <a:gd name="T7" fmla="*/ 245 h 385"/>
                <a:gd name="T8" fmla="*/ 0 w 11"/>
                <a:gd name="T9" fmla="*/ 383 h 385"/>
                <a:gd name="T10" fmla="*/ 2 w 11"/>
                <a:gd name="T11" fmla="*/ 385 h 385"/>
                <a:gd name="T12" fmla="*/ 5 w 11"/>
                <a:gd name="T13" fmla="*/ 383 h 385"/>
                <a:gd name="T14" fmla="*/ 6 w 11"/>
                <a:gd name="T15" fmla="*/ 245 h 385"/>
                <a:gd name="T16" fmla="*/ 11 w 11"/>
                <a:gd name="T17" fmla="*/ 3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5">
                  <a:moveTo>
                    <a:pt x="11" y="3"/>
                  </a:moveTo>
                  <a:cubicBezTo>
                    <a:pt x="11" y="1"/>
                    <a:pt x="10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2" y="81"/>
                    <a:pt x="1" y="164"/>
                    <a:pt x="1" y="245"/>
                  </a:cubicBezTo>
                  <a:cubicBezTo>
                    <a:pt x="1" y="292"/>
                    <a:pt x="0" y="338"/>
                    <a:pt x="0" y="383"/>
                  </a:cubicBezTo>
                  <a:cubicBezTo>
                    <a:pt x="0" y="384"/>
                    <a:pt x="1" y="385"/>
                    <a:pt x="2" y="385"/>
                  </a:cubicBezTo>
                  <a:cubicBezTo>
                    <a:pt x="4" y="385"/>
                    <a:pt x="5" y="384"/>
                    <a:pt x="5" y="383"/>
                  </a:cubicBezTo>
                  <a:cubicBezTo>
                    <a:pt x="6" y="338"/>
                    <a:pt x="6" y="292"/>
                    <a:pt x="6" y="245"/>
                  </a:cubicBezTo>
                  <a:cubicBezTo>
                    <a:pt x="7" y="164"/>
                    <a:pt x="7" y="8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6"/>
            <p:cNvSpPr>
              <a:spLocks/>
            </p:cNvSpPr>
            <p:nvPr/>
          </p:nvSpPr>
          <p:spPr bwMode="auto">
            <a:xfrm>
              <a:off x="3416" y="2282"/>
              <a:ext cx="26" cy="357"/>
            </a:xfrm>
            <a:custGeom>
              <a:avLst/>
              <a:gdLst>
                <a:gd name="T0" fmla="*/ 6 w 11"/>
                <a:gd name="T1" fmla="*/ 2 h 150"/>
                <a:gd name="T2" fmla="*/ 3 w 11"/>
                <a:gd name="T3" fmla="*/ 0 h 150"/>
                <a:gd name="T4" fmla="*/ 0 w 11"/>
                <a:gd name="T5" fmla="*/ 2 h 150"/>
                <a:gd name="T6" fmla="*/ 2 w 11"/>
                <a:gd name="T7" fmla="*/ 95 h 150"/>
                <a:gd name="T8" fmla="*/ 5 w 11"/>
                <a:gd name="T9" fmla="*/ 147 h 150"/>
                <a:gd name="T10" fmla="*/ 9 w 11"/>
                <a:gd name="T11" fmla="*/ 149 h 150"/>
                <a:gd name="T12" fmla="*/ 11 w 11"/>
                <a:gd name="T13" fmla="*/ 146 h 150"/>
                <a:gd name="T14" fmla="*/ 7 w 11"/>
                <a:gd name="T15" fmla="*/ 95 h 150"/>
                <a:gd name="T16" fmla="*/ 6 w 11"/>
                <a:gd name="T17" fmla="*/ 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0">
                  <a:moveTo>
                    <a:pt x="6" y="2"/>
                  </a:move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16"/>
                    <a:pt x="1" y="59"/>
                    <a:pt x="2" y="95"/>
                  </a:cubicBezTo>
                  <a:cubicBezTo>
                    <a:pt x="3" y="117"/>
                    <a:pt x="4" y="137"/>
                    <a:pt x="5" y="147"/>
                  </a:cubicBezTo>
                  <a:cubicBezTo>
                    <a:pt x="6" y="149"/>
                    <a:pt x="7" y="150"/>
                    <a:pt x="9" y="149"/>
                  </a:cubicBezTo>
                  <a:cubicBezTo>
                    <a:pt x="10" y="149"/>
                    <a:pt x="11" y="148"/>
                    <a:pt x="11" y="146"/>
                  </a:cubicBezTo>
                  <a:cubicBezTo>
                    <a:pt x="9" y="136"/>
                    <a:pt x="8" y="117"/>
                    <a:pt x="7" y="95"/>
                  </a:cubicBezTo>
                  <a:cubicBezTo>
                    <a:pt x="6" y="59"/>
                    <a:pt x="6" y="16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7"/>
            <p:cNvSpPr>
              <a:spLocks/>
            </p:cNvSpPr>
            <p:nvPr/>
          </p:nvSpPr>
          <p:spPr bwMode="auto">
            <a:xfrm>
              <a:off x="2625" y="2615"/>
              <a:ext cx="2435" cy="105"/>
            </a:xfrm>
            <a:custGeom>
              <a:avLst/>
              <a:gdLst>
                <a:gd name="T0" fmla="*/ 3 w 1028"/>
                <a:gd name="T1" fmla="*/ 18 h 44"/>
                <a:gd name="T2" fmla="*/ 0 w 1028"/>
                <a:gd name="T3" fmla="*/ 21 h 44"/>
                <a:gd name="T4" fmla="*/ 3 w 1028"/>
                <a:gd name="T5" fmla="*/ 24 h 44"/>
                <a:gd name="T6" fmla="*/ 252 w 1028"/>
                <a:gd name="T7" fmla="*/ 20 h 44"/>
                <a:gd name="T8" fmla="*/ 1009 w 1028"/>
                <a:gd name="T9" fmla="*/ 20 h 44"/>
                <a:gd name="T10" fmla="*/ 1018 w 1028"/>
                <a:gd name="T11" fmla="*/ 25 h 44"/>
                <a:gd name="T12" fmla="*/ 667 w 1028"/>
                <a:gd name="T13" fmla="*/ 29 h 44"/>
                <a:gd name="T14" fmla="*/ 508 w 1028"/>
                <a:gd name="T15" fmla="*/ 26 h 44"/>
                <a:gd name="T16" fmla="*/ 191 w 1028"/>
                <a:gd name="T17" fmla="*/ 27 h 44"/>
                <a:gd name="T18" fmla="*/ 71 w 1028"/>
                <a:gd name="T19" fmla="*/ 41 h 44"/>
                <a:gd name="T20" fmla="*/ 74 w 1028"/>
                <a:gd name="T21" fmla="*/ 44 h 44"/>
                <a:gd name="T22" fmla="*/ 77 w 1028"/>
                <a:gd name="T23" fmla="*/ 42 h 44"/>
                <a:gd name="T24" fmla="*/ 191 w 1028"/>
                <a:gd name="T25" fmla="*/ 32 h 44"/>
                <a:gd name="T26" fmla="*/ 508 w 1028"/>
                <a:gd name="T27" fmla="*/ 32 h 44"/>
                <a:gd name="T28" fmla="*/ 667 w 1028"/>
                <a:gd name="T29" fmla="*/ 35 h 44"/>
                <a:gd name="T30" fmla="*/ 1020 w 1028"/>
                <a:gd name="T31" fmla="*/ 30 h 44"/>
                <a:gd name="T32" fmla="*/ 1027 w 1028"/>
                <a:gd name="T33" fmla="*/ 21 h 44"/>
                <a:gd name="T34" fmla="*/ 252 w 1028"/>
                <a:gd name="T35" fmla="*/ 14 h 44"/>
                <a:gd name="T36" fmla="*/ 3 w 1028"/>
                <a:gd name="T37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8" h="44">
                  <a:moveTo>
                    <a:pt x="3" y="18"/>
                  </a:moveTo>
                  <a:cubicBezTo>
                    <a:pt x="2" y="18"/>
                    <a:pt x="0" y="19"/>
                    <a:pt x="0" y="21"/>
                  </a:cubicBezTo>
                  <a:cubicBezTo>
                    <a:pt x="0" y="22"/>
                    <a:pt x="2" y="24"/>
                    <a:pt x="3" y="24"/>
                  </a:cubicBezTo>
                  <a:cubicBezTo>
                    <a:pt x="59" y="23"/>
                    <a:pt x="148" y="22"/>
                    <a:pt x="252" y="20"/>
                  </a:cubicBezTo>
                  <a:cubicBezTo>
                    <a:pt x="390" y="17"/>
                    <a:pt x="935" y="7"/>
                    <a:pt x="1009" y="20"/>
                  </a:cubicBezTo>
                  <a:cubicBezTo>
                    <a:pt x="1017" y="22"/>
                    <a:pt x="1023" y="22"/>
                    <a:pt x="1018" y="25"/>
                  </a:cubicBezTo>
                  <a:cubicBezTo>
                    <a:pt x="988" y="36"/>
                    <a:pt x="839" y="33"/>
                    <a:pt x="667" y="29"/>
                  </a:cubicBezTo>
                  <a:cubicBezTo>
                    <a:pt x="615" y="28"/>
                    <a:pt x="561" y="27"/>
                    <a:pt x="508" y="26"/>
                  </a:cubicBezTo>
                  <a:cubicBezTo>
                    <a:pt x="388" y="25"/>
                    <a:pt x="273" y="25"/>
                    <a:pt x="191" y="27"/>
                  </a:cubicBezTo>
                  <a:cubicBezTo>
                    <a:pt x="118" y="29"/>
                    <a:pt x="71" y="33"/>
                    <a:pt x="71" y="41"/>
                  </a:cubicBezTo>
                  <a:cubicBezTo>
                    <a:pt x="71" y="43"/>
                    <a:pt x="72" y="44"/>
                    <a:pt x="74" y="44"/>
                  </a:cubicBezTo>
                  <a:cubicBezTo>
                    <a:pt x="75" y="44"/>
                    <a:pt x="77" y="44"/>
                    <a:pt x="77" y="42"/>
                  </a:cubicBezTo>
                  <a:cubicBezTo>
                    <a:pt x="78" y="38"/>
                    <a:pt x="121" y="34"/>
                    <a:pt x="191" y="32"/>
                  </a:cubicBezTo>
                  <a:cubicBezTo>
                    <a:pt x="273" y="30"/>
                    <a:pt x="388" y="30"/>
                    <a:pt x="508" y="32"/>
                  </a:cubicBezTo>
                  <a:cubicBezTo>
                    <a:pt x="561" y="33"/>
                    <a:pt x="615" y="34"/>
                    <a:pt x="667" y="35"/>
                  </a:cubicBezTo>
                  <a:cubicBezTo>
                    <a:pt x="839" y="39"/>
                    <a:pt x="989" y="42"/>
                    <a:pt x="1020" y="30"/>
                  </a:cubicBezTo>
                  <a:cubicBezTo>
                    <a:pt x="1026" y="27"/>
                    <a:pt x="1028" y="25"/>
                    <a:pt x="1027" y="21"/>
                  </a:cubicBezTo>
                  <a:cubicBezTo>
                    <a:pt x="1018" y="0"/>
                    <a:pt x="570" y="9"/>
                    <a:pt x="252" y="14"/>
                  </a:cubicBezTo>
                  <a:cubicBezTo>
                    <a:pt x="148" y="16"/>
                    <a:pt x="59" y="18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92" name="直接连接符 91"/>
          <p:cNvCxnSpPr>
            <a:stCxn id="91" idx="2"/>
          </p:cNvCxnSpPr>
          <p:nvPr/>
        </p:nvCxnSpPr>
        <p:spPr>
          <a:xfrm flipH="1" flipV="1">
            <a:off x="1410063" y="2745895"/>
            <a:ext cx="6256916" cy="7718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H="1">
            <a:off x="1405176" y="4190067"/>
            <a:ext cx="8058138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Group 4"/>
          <p:cNvGrpSpPr>
            <a:grpSpLocks noChangeAspect="1"/>
          </p:cNvGrpSpPr>
          <p:nvPr/>
        </p:nvGrpSpPr>
        <p:grpSpPr bwMode="auto">
          <a:xfrm>
            <a:off x="9267870" y="3226339"/>
            <a:ext cx="1424062" cy="1090837"/>
            <a:chOff x="2934" y="1466"/>
            <a:chExt cx="1812" cy="1388"/>
          </a:xfrm>
          <a:solidFill>
            <a:srgbClr val="4A67AA"/>
          </a:solidFill>
        </p:grpSpPr>
        <p:sp>
          <p:nvSpPr>
            <p:cNvPr id="95" name="Freeform 5"/>
            <p:cNvSpPr>
              <a:spLocks/>
            </p:cNvSpPr>
            <p:nvPr/>
          </p:nvSpPr>
          <p:spPr bwMode="auto">
            <a:xfrm>
              <a:off x="3123" y="2083"/>
              <a:ext cx="278" cy="619"/>
            </a:xfrm>
            <a:custGeom>
              <a:avLst/>
              <a:gdLst>
                <a:gd name="T0" fmla="*/ 85 w 117"/>
                <a:gd name="T1" fmla="*/ 2 h 261"/>
                <a:gd name="T2" fmla="*/ 0 w 117"/>
                <a:gd name="T3" fmla="*/ 106 h 261"/>
                <a:gd name="T4" fmla="*/ 54 w 117"/>
                <a:gd name="T5" fmla="*/ 70 h 261"/>
                <a:gd name="T6" fmla="*/ 9 w 117"/>
                <a:gd name="T7" fmla="*/ 133 h 261"/>
                <a:gd name="T8" fmla="*/ 58 w 117"/>
                <a:gd name="T9" fmla="*/ 101 h 261"/>
                <a:gd name="T10" fmla="*/ 14 w 117"/>
                <a:gd name="T11" fmla="*/ 165 h 261"/>
                <a:gd name="T12" fmla="*/ 39 w 117"/>
                <a:gd name="T13" fmla="*/ 155 h 261"/>
                <a:gd name="T14" fmla="*/ 19 w 117"/>
                <a:gd name="T15" fmla="*/ 190 h 261"/>
                <a:gd name="T16" fmla="*/ 22 w 117"/>
                <a:gd name="T17" fmla="*/ 193 h 261"/>
                <a:gd name="T18" fmla="*/ 70 w 117"/>
                <a:gd name="T19" fmla="*/ 175 h 261"/>
                <a:gd name="T20" fmla="*/ 22 w 117"/>
                <a:gd name="T21" fmla="*/ 210 h 261"/>
                <a:gd name="T22" fmla="*/ 22 w 117"/>
                <a:gd name="T23" fmla="*/ 210 h 261"/>
                <a:gd name="T24" fmla="*/ 22 w 117"/>
                <a:gd name="T25" fmla="*/ 211 h 261"/>
                <a:gd name="T26" fmla="*/ 25 w 117"/>
                <a:gd name="T27" fmla="*/ 215 h 261"/>
                <a:gd name="T28" fmla="*/ 58 w 117"/>
                <a:gd name="T29" fmla="*/ 213 h 261"/>
                <a:gd name="T30" fmla="*/ 25 w 117"/>
                <a:gd name="T31" fmla="*/ 234 h 261"/>
                <a:gd name="T32" fmla="*/ 90 w 117"/>
                <a:gd name="T33" fmla="*/ 233 h 261"/>
                <a:gd name="T34" fmla="*/ 30 w 117"/>
                <a:gd name="T35" fmla="*/ 247 h 261"/>
                <a:gd name="T36" fmla="*/ 30 w 117"/>
                <a:gd name="T37" fmla="*/ 250 h 261"/>
                <a:gd name="T38" fmla="*/ 116 w 117"/>
                <a:gd name="T39" fmla="*/ 259 h 261"/>
                <a:gd name="T40" fmla="*/ 53 w 117"/>
                <a:gd name="T41" fmla="*/ 245 h 261"/>
                <a:gd name="T42" fmla="*/ 105 w 117"/>
                <a:gd name="T43" fmla="*/ 233 h 261"/>
                <a:gd name="T44" fmla="*/ 103 w 117"/>
                <a:gd name="T45" fmla="*/ 229 h 261"/>
                <a:gd name="T46" fmla="*/ 60 w 117"/>
                <a:gd name="T47" fmla="*/ 219 h 261"/>
                <a:gd name="T48" fmla="*/ 101 w 117"/>
                <a:gd name="T49" fmla="*/ 193 h 261"/>
                <a:gd name="T50" fmla="*/ 49 w 117"/>
                <a:gd name="T51" fmla="*/ 203 h 261"/>
                <a:gd name="T52" fmla="*/ 90 w 117"/>
                <a:gd name="T53" fmla="*/ 167 h 261"/>
                <a:gd name="T54" fmla="*/ 97 w 117"/>
                <a:gd name="T55" fmla="*/ 165 h 261"/>
                <a:gd name="T56" fmla="*/ 98 w 117"/>
                <a:gd name="T57" fmla="*/ 159 h 261"/>
                <a:gd name="T58" fmla="*/ 96 w 117"/>
                <a:gd name="T59" fmla="*/ 159 h 261"/>
                <a:gd name="T60" fmla="*/ 96 w 117"/>
                <a:gd name="T61" fmla="*/ 159 h 261"/>
                <a:gd name="T62" fmla="*/ 95 w 117"/>
                <a:gd name="T63" fmla="*/ 159 h 261"/>
                <a:gd name="T64" fmla="*/ 62 w 117"/>
                <a:gd name="T65" fmla="*/ 153 h 261"/>
                <a:gd name="T66" fmla="*/ 93 w 117"/>
                <a:gd name="T67" fmla="*/ 122 h 261"/>
                <a:gd name="T68" fmla="*/ 89 w 117"/>
                <a:gd name="T69" fmla="*/ 117 h 261"/>
                <a:gd name="T70" fmla="*/ 87 w 117"/>
                <a:gd name="T71" fmla="*/ 119 h 261"/>
                <a:gd name="T72" fmla="*/ 86 w 117"/>
                <a:gd name="T73" fmla="*/ 120 h 261"/>
                <a:gd name="T74" fmla="*/ 26 w 117"/>
                <a:gd name="T75" fmla="*/ 156 h 261"/>
                <a:gd name="T76" fmla="*/ 83 w 117"/>
                <a:gd name="T77" fmla="*/ 82 h 261"/>
                <a:gd name="T78" fmla="*/ 89 w 117"/>
                <a:gd name="T79" fmla="*/ 78 h 261"/>
                <a:gd name="T80" fmla="*/ 78 w 117"/>
                <a:gd name="T81" fmla="*/ 78 h 261"/>
                <a:gd name="T82" fmla="*/ 84 w 117"/>
                <a:gd name="T83" fmla="*/ 45 h 261"/>
                <a:gd name="T84" fmla="*/ 84 w 117"/>
                <a:gd name="T85" fmla="*/ 45 h 261"/>
                <a:gd name="T86" fmla="*/ 85 w 117"/>
                <a:gd name="T87" fmla="*/ 44 h 261"/>
                <a:gd name="T88" fmla="*/ 83 w 117"/>
                <a:gd name="T89" fmla="*/ 39 h 261"/>
                <a:gd name="T90" fmla="*/ 79 w 117"/>
                <a:gd name="T91" fmla="*/ 41 h 261"/>
                <a:gd name="T92" fmla="*/ 79 w 117"/>
                <a:gd name="T93" fmla="*/ 41 h 261"/>
                <a:gd name="T94" fmla="*/ 13 w 117"/>
                <a:gd name="T95" fmla="*/ 9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7" h="261">
                  <a:moveTo>
                    <a:pt x="91" y="6"/>
                  </a:moveTo>
                  <a:cubicBezTo>
                    <a:pt x="92" y="4"/>
                    <a:pt x="91" y="2"/>
                    <a:pt x="90" y="1"/>
                  </a:cubicBezTo>
                  <a:cubicBezTo>
                    <a:pt x="88" y="0"/>
                    <a:pt x="86" y="1"/>
                    <a:pt x="85" y="2"/>
                  </a:cubicBezTo>
                  <a:cubicBezTo>
                    <a:pt x="82" y="8"/>
                    <a:pt x="68" y="23"/>
                    <a:pt x="53" y="40"/>
                  </a:cubicBezTo>
                  <a:cubicBezTo>
                    <a:pt x="29" y="66"/>
                    <a:pt x="1" y="9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7"/>
                    <a:pt x="2" y="109"/>
                    <a:pt x="3" y="109"/>
                  </a:cubicBezTo>
                  <a:cubicBezTo>
                    <a:pt x="4" y="109"/>
                    <a:pt x="5" y="109"/>
                    <a:pt x="5" y="108"/>
                  </a:cubicBezTo>
                  <a:cubicBezTo>
                    <a:pt x="10" y="106"/>
                    <a:pt x="33" y="87"/>
                    <a:pt x="54" y="70"/>
                  </a:cubicBezTo>
                  <a:cubicBezTo>
                    <a:pt x="33" y="96"/>
                    <a:pt x="7" y="128"/>
                    <a:pt x="9" y="133"/>
                  </a:cubicBezTo>
                  <a:cubicBezTo>
                    <a:pt x="12" y="132"/>
                    <a:pt x="12" y="132"/>
                    <a:pt x="12" y="132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5"/>
                    <a:pt x="11" y="136"/>
                    <a:pt x="13" y="135"/>
                  </a:cubicBezTo>
                  <a:cubicBezTo>
                    <a:pt x="13" y="135"/>
                    <a:pt x="14" y="135"/>
                    <a:pt x="14" y="135"/>
                  </a:cubicBezTo>
                  <a:cubicBezTo>
                    <a:pt x="20" y="130"/>
                    <a:pt x="41" y="113"/>
                    <a:pt x="58" y="101"/>
                  </a:cubicBezTo>
                  <a:cubicBezTo>
                    <a:pt x="54" y="106"/>
                    <a:pt x="49" y="111"/>
                    <a:pt x="45" y="117"/>
                  </a:cubicBezTo>
                  <a:cubicBezTo>
                    <a:pt x="30" y="137"/>
                    <a:pt x="16" y="158"/>
                    <a:pt x="14" y="165"/>
                  </a:cubicBezTo>
                  <a:cubicBezTo>
                    <a:pt x="14" y="165"/>
                    <a:pt x="14" y="165"/>
                    <a:pt x="14" y="165"/>
                  </a:cubicBezTo>
                  <a:cubicBezTo>
                    <a:pt x="14" y="167"/>
                    <a:pt x="15" y="168"/>
                    <a:pt x="17" y="169"/>
                  </a:cubicBezTo>
                  <a:cubicBezTo>
                    <a:pt x="18" y="169"/>
                    <a:pt x="20" y="168"/>
                    <a:pt x="20" y="167"/>
                  </a:cubicBezTo>
                  <a:cubicBezTo>
                    <a:pt x="21" y="166"/>
                    <a:pt x="29" y="161"/>
                    <a:pt x="39" y="155"/>
                  </a:cubicBezTo>
                  <a:cubicBezTo>
                    <a:pt x="49" y="149"/>
                    <a:pt x="61" y="142"/>
                    <a:pt x="71" y="136"/>
                  </a:cubicBezTo>
                  <a:cubicBezTo>
                    <a:pt x="67" y="140"/>
                    <a:pt x="62" y="144"/>
                    <a:pt x="58" y="148"/>
                  </a:cubicBezTo>
                  <a:cubicBezTo>
                    <a:pt x="39" y="166"/>
                    <a:pt x="19" y="186"/>
                    <a:pt x="19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9" y="192"/>
                    <a:pt x="21" y="193"/>
                    <a:pt x="22" y="193"/>
                  </a:cubicBezTo>
                  <a:cubicBezTo>
                    <a:pt x="22" y="193"/>
                    <a:pt x="22" y="193"/>
                    <a:pt x="22" y="193"/>
                  </a:cubicBezTo>
                  <a:cubicBezTo>
                    <a:pt x="22" y="193"/>
                    <a:pt x="22" y="193"/>
                    <a:pt x="22" y="193"/>
                  </a:cubicBezTo>
                  <a:cubicBezTo>
                    <a:pt x="27" y="193"/>
                    <a:pt x="50" y="184"/>
                    <a:pt x="70" y="175"/>
                  </a:cubicBezTo>
                  <a:cubicBezTo>
                    <a:pt x="71" y="175"/>
                    <a:pt x="71" y="175"/>
                    <a:pt x="71" y="175"/>
                  </a:cubicBezTo>
                  <a:cubicBezTo>
                    <a:pt x="67" y="178"/>
                    <a:pt x="63" y="181"/>
                    <a:pt x="59" y="184"/>
                  </a:cubicBezTo>
                  <a:cubicBezTo>
                    <a:pt x="41" y="197"/>
                    <a:pt x="23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1" y="212"/>
                    <a:pt x="22" y="214"/>
                    <a:pt x="23" y="215"/>
                  </a:cubicBezTo>
                  <a:cubicBezTo>
                    <a:pt x="24" y="215"/>
                    <a:pt x="24" y="215"/>
                    <a:pt x="25" y="215"/>
                  </a:cubicBezTo>
                  <a:cubicBezTo>
                    <a:pt x="28" y="216"/>
                    <a:pt x="38" y="213"/>
                    <a:pt x="51" y="209"/>
                  </a:cubicBezTo>
                  <a:cubicBezTo>
                    <a:pt x="63" y="205"/>
                    <a:pt x="78" y="201"/>
                    <a:pt x="88" y="199"/>
                  </a:cubicBezTo>
                  <a:cubicBezTo>
                    <a:pt x="80" y="204"/>
                    <a:pt x="69" y="208"/>
                    <a:pt x="58" y="213"/>
                  </a:cubicBezTo>
                  <a:cubicBezTo>
                    <a:pt x="43" y="219"/>
                    <a:pt x="29" y="224"/>
                    <a:pt x="24" y="229"/>
                  </a:cubicBezTo>
                  <a:cubicBezTo>
                    <a:pt x="24" y="229"/>
                    <a:pt x="24" y="229"/>
                    <a:pt x="24" y="229"/>
                  </a:cubicBezTo>
                  <a:cubicBezTo>
                    <a:pt x="23" y="231"/>
                    <a:pt x="23" y="233"/>
                    <a:pt x="25" y="234"/>
                  </a:cubicBezTo>
                  <a:cubicBezTo>
                    <a:pt x="26" y="235"/>
                    <a:pt x="27" y="235"/>
                    <a:pt x="28" y="235"/>
                  </a:cubicBezTo>
                  <a:cubicBezTo>
                    <a:pt x="32" y="233"/>
                    <a:pt x="51" y="232"/>
                    <a:pt x="69" y="232"/>
                  </a:cubicBezTo>
                  <a:cubicBezTo>
                    <a:pt x="76" y="232"/>
                    <a:pt x="83" y="232"/>
                    <a:pt x="90" y="233"/>
                  </a:cubicBezTo>
                  <a:cubicBezTo>
                    <a:pt x="85" y="233"/>
                    <a:pt x="80" y="234"/>
                    <a:pt x="74" y="235"/>
                  </a:cubicBezTo>
                  <a:cubicBezTo>
                    <a:pt x="57" y="237"/>
                    <a:pt x="38" y="240"/>
                    <a:pt x="29" y="244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27" y="244"/>
                    <a:pt x="26" y="246"/>
                    <a:pt x="27" y="248"/>
                  </a:cubicBezTo>
                  <a:cubicBezTo>
                    <a:pt x="27" y="249"/>
                    <a:pt x="29" y="250"/>
                    <a:pt x="30" y="250"/>
                  </a:cubicBezTo>
                  <a:cubicBezTo>
                    <a:pt x="40" y="250"/>
                    <a:pt x="62" y="252"/>
                    <a:pt x="82" y="254"/>
                  </a:cubicBezTo>
                  <a:cubicBezTo>
                    <a:pt x="95" y="256"/>
                    <a:pt x="107" y="258"/>
                    <a:pt x="111" y="260"/>
                  </a:cubicBezTo>
                  <a:cubicBezTo>
                    <a:pt x="113" y="261"/>
                    <a:pt x="115" y="261"/>
                    <a:pt x="116" y="259"/>
                  </a:cubicBezTo>
                  <a:cubicBezTo>
                    <a:pt x="117" y="257"/>
                    <a:pt x="116" y="255"/>
                    <a:pt x="114" y="255"/>
                  </a:cubicBezTo>
                  <a:cubicBezTo>
                    <a:pt x="109" y="252"/>
                    <a:pt x="96" y="250"/>
                    <a:pt x="82" y="248"/>
                  </a:cubicBezTo>
                  <a:cubicBezTo>
                    <a:pt x="73" y="247"/>
                    <a:pt x="62" y="246"/>
                    <a:pt x="53" y="245"/>
                  </a:cubicBezTo>
                  <a:cubicBezTo>
                    <a:pt x="60" y="244"/>
                    <a:pt x="67" y="242"/>
                    <a:pt x="75" y="241"/>
                  </a:cubicBezTo>
                  <a:cubicBezTo>
                    <a:pt x="87" y="239"/>
                    <a:pt x="97" y="238"/>
                    <a:pt x="102" y="235"/>
                  </a:cubicBezTo>
                  <a:cubicBezTo>
                    <a:pt x="104" y="235"/>
                    <a:pt x="105" y="235"/>
                    <a:pt x="105" y="233"/>
                  </a:cubicBezTo>
                  <a:cubicBezTo>
                    <a:pt x="106" y="232"/>
                    <a:pt x="105" y="230"/>
                    <a:pt x="103" y="229"/>
                  </a:cubicBezTo>
                  <a:cubicBezTo>
                    <a:pt x="102" y="232"/>
                    <a:pt x="102" y="232"/>
                    <a:pt x="102" y="232"/>
                  </a:cubicBezTo>
                  <a:cubicBezTo>
                    <a:pt x="103" y="229"/>
                    <a:pt x="103" y="229"/>
                    <a:pt x="103" y="229"/>
                  </a:cubicBezTo>
                  <a:cubicBezTo>
                    <a:pt x="96" y="226"/>
                    <a:pt x="83" y="225"/>
                    <a:pt x="69" y="225"/>
                  </a:cubicBezTo>
                  <a:cubicBezTo>
                    <a:pt x="60" y="225"/>
                    <a:pt x="50" y="226"/>
                    <a:pt x="42" y="226"/>
                  </a:cubicBezTo>
                  <a:cubicBezTo>
                    <a:pt x="48" y="224"/>
                    <a:pt x="54" y="221"/>
                    <a:pt x="60" y="219"/>
                  </a:cubicBezTo>
                  <a:cubicBezTo>
                    <a:pt x="76" y="212"/>
                    <a:pt x="93" y="206"/>
                    <a:pt x="101" y="199"/>
                  </a:cubicBezTo>
                  <a:cubicBezTo>
                    <a:pt x="102" y="198"/>
                    <a:pt x="102" y="198"/>
                    <a:pt x="102" y="197"/>
                  </a:cubicBezTo>
                  <a:cubicBezTo>
                    <a:pt x="103" y="196"/>
                    <a:pt x="102" y="194"/>
                    <a:pt x="101" y="193"/>
                  </a:cubicBezTo>
                  <a:cubicBezTo>
                    <a:pt x="99" y="196"/>
                    <a:pt x="99" y="196"/>
                    <a:pt x="99" y="196"/>
                  </a:cubicBezTo>
                  <a:cubicBezTo>
                    <a:pt x="101" y="193"/>
                    <a:pt x="101" y="193"/>
                    <a:pt x="101" y="193"/>
                  </a:cubicBezTo>
                  <a:cubicBezTo>
                    <a:pt x="93" y="190"/>
                    <a:pt x="68" y="197"/>
                    <a:pt x="49" y="203"/>
                  </a:cubicBezTo>
                  <a:cubicBezTo>
                    <a:pt x="45" y="204"/>
                    <a:pt x="42" y="205"/>
                    <a:pt x="39" y="206"/>
                  </a:cubicBezTo>
                  <a:cubicBezTo>
                    <a:pt x="45" y="201"/>
                    <a:pt x="54" y="195"/>
                    <a:pt x="62" y="189"/>
                  </a:cubicBezTo>
                  <a:cubicBezTo>
                    <a:pt x="74" y="181"/>
                    <a:pt x="85" y="172"/>
                    <a:pt x="90" y="167"/>
                  </a:cubicBezTo>
                  <a:cubicBezTo>
                    <a:pt x="93" y="166"/>
                    <a:pt x="95" y="165"/>
                    <a:pt x="97" y="165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7" y="165"/>
                    <a:pt x="97" y="165"/>
                    <a:pt x="97" y="165"/>
                  </a:cubicBezTo>
                  <a:cubicBezTo>
                    <a:pt x="99" y="164"/>
                    <a:pt x="99" y="162"/>
                    <a:pt x="99" y="161"/>
                  </a:cubicBezTo>
                  <a:cubicBezTo>
                    <a:pt x="99" y="160"/>
                    <a:pt x="98" y="159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7" y="159"/>
                    <a:pt x="96" y="158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89" y="161"/>
                    <a:pt x="79" y="165"/>
                    <a:pt x="67" y="170"/>
                  </a:cubicBezTo>
                  <a:cubicBezTo>
                    <a:pt x="54" y="175"/>
                    <a:pt x="39" y="181"/>
                    <a:pt x="30" y="184"/>
                  </a:cubicBezTo>
                  <a:cubicBezTo>
                    <a:pt x="37" y="177"/>
                    <a:pt x="50" y="165"/>
                    <a:pt x="62" y="153"/>
                  </a:cubicBezTo>
                  <a:cubicBezTo>
                    <a:pt x="74" y="141"/>
                    <a:pt x="86" y="130"/>
                    <a:pt x="91" y="124"/>
                  </a:cubicBezTo>
                  <a:cubicBezTo>
                    <a:pt x="91" y="124"/>
                    <a:pt x="91" y="124"/>
                    <a:pt x="92" y="124"/>
                  </a:cubicBezTo>
                  <a:cubicBezTo>
                    <a:pt x="92" y="123"/>
                    <a:pt x="92" y="123"/>
                    <a:pt x="93" y="122"/>
                  </a:cubicBezTo>
                  <a:cubicBezTo>
                    <a:pt x="94" y="121"/>
                    <a:pt x="94" y="119"/>
                    <a:pt x="93" y="118"/>
                  </a:cubicBezTo>
                  <a:cubicBezTo>
                    <a:pt x="92" y="117"/>
                    <a:pt x="90" y="116"/>
                    <a:pt x="89" y="117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89" y="117"/>
                    <a:pt x="88" y="117"/>
                    <a:pt x="88" y="117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88" y="118"/>
                    <a:pt x="87" y="118"/>
                    <a:pt x="87" y="119"/>
                  </a:cubicBezTo>
                  <a:cubicBezTo>
                    <a:pt x="86" y="119"/>
                    <a:pt x="86" y="120"/>
                    <a:pt x="86" y="120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77" y="125"/>
                    <a:pt x="53" y="139"/>
                    <a:pt x="35" y="150"/>
                  </a:cubicBezTo>
                  <a:cubicBezTo>
                    <a:pt x="32" y="152"/>
                    <a:pt x="28" y="154"/>
                    <a:pt x="26" y="156"/>
                  </a:cubicBezTo>
                  <a:cubicBezTo>
                    <a:pt x="31" y="147"/>
                    <a:pt x="40" y="134"/>
                    <a:pt x="50" y="121"/>
                  </a:cubicBezTo>
                  <a:cubicBezTo>
                    <a:pt x="62" y="106"/>
                    <a:pt x="74" y="91"/>
                    <a:pt x="82" y="83"/>
                  </a:cubicBezTo>
                  <a:cubicBezTo>
                    <a:pt x="83" y="83"/>
                    <a:pt x="83" y="83"/>
                    <a:pt x="83" y="82"/>
                  </a:cubicBezTo>
                  <a:cubicBezTo>
                    <a:pt x="84" y="82"/>
                    <a:pt x="87" y="79"/>
                    <a:pt x="88" y="79"/>
                  </a:cubicBezTo>
                  <a:cubicBezTo>
                    <a:pt x="88" y="78"/>
                    <a:pt x="88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7"/>
                    <a:pt x="90" y="75"/>
                    <a:pt x="89" y="74"/>
                  </a:cubicBezTo>
                  <a:cubicBezTo>
                    <a:pt x="88" y="72"/>
                    <a:pt x="86" y="72"/>
                    <a:pt x="85" y="73"/>
                  </a:cubicBezTo>
                  <a:cubicBezTo>
                    <a:pt x="83" y="74"/>
                    <a:pt x="81" y="75"/>
                    <a:pt x="78" y="78"/>
                  </a:cubicBezTo>
                  <a:cubicBezTo>
                    <a:pt x="75" y="80"/>
                    <a:pt x="66" y="87"/>
                    <a:pt x="56" y="95"/>
                  </a:cubicBezTo>
                  <a:cubicBezTo>
                    <a:pt x="44" y="103"/>
                    <a:pt x="31" y="113"/>
                    <a:pt x="22" y="120"/>
                  </a:cubicBezTo>
                  <a:cubicBezTo>
                    <a:pt x="38" y="99"/>
                    <a:pt x="75" y="5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6" y="41"/>
                    <a:pt x="85" y="39"/>
                    <a:pt x="83" y="39"/>
                  </a:cubicBezTo>
                  <a:cubicBezTo>
                    <a:pt x="82" y="38"/>
                    <a:pt x="80" y="39"/>
                    <a:pt x="80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3" y="46"/>
                    <a:pt x="63" y="55"/>
                    <a:pt x="51" y="64"/>
                  </a:cubicBezTo>
                  <a:cubicBezTo>
                    <a:pt x="38" y="75"/>
                    <a:pt x="23" y="87"/>
                    <a:pt x="13" y="95"/>
                  </a:cubicBezTo>
                  <a:cubicBezTo>
                    <a:pt x="22" y="82"/>
                    <a:pt x="41" y="62"/>
                    <a:pt x="58" y="44"/>
                  </a:cubicBezTo>
                  <a:cubicBezTo>
                    <a:pt x="73" y="27"/>
                    <a:pt x="87" y="12"/>
                    <a:pt x="9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"/>
            <p:cNvSpPr>
              <a:spLocks/>
            </p:cNvSpPr>
            <p:nvPr/>
          </p:nvSpPr>
          <p:spPr bwMode="auto">
            <a:xfrm>
              <a:off x="3887" y="2145"/>
              <a:ext cx="261" cy="545"/>
            </a:xfrm>
            <a:custGeom>
              <a:avLst/>
              <a:gdLst>
                <a:gd name="T0" fmla="*/ 10 w 110"/>
                <a:gd name="T1" fmla="*/ 41 h 230"/>
                <a:gd name="T2" fmla="*/ 32 w 110"/>
                <a:gd name="T3" fmla="*/ 36 h 230"/>
                <a:gd name="T4" fmla="*/ 92 w 110"/>
                <a:gd name="T5" fmla="*/ 12 h 230"/>
                <a:gd name="T6" fmla="*/ 43 w 110"/>
                <a:gd name="T7" fmla="*/ 47 h 230"/>
                <a:gd name="T8" fmla="*/ 11 w 110"/>
                <a:gd name="T9" fmla="*/ 67 h 230"/>
                <a:gd name="T10" fmla="*/ 11 w 110"/>
                <a:gd name="T11" fmla="*/ 74 h 230"/>
                <a:gd name="T12" fmla="*/ 75 w 110"/>
                <a:gd name="T13" fmla="*/ 57 h 230"/>
                <a:gd name="T14" fmla="*/ 11 w 110"/>
                <a:gd name="T15" fmla="*/ 91 h 230"/>
                <a:gd name="T16" fmla="*/ 37 w 110"/>
                <a:gd name="T17" fmla="*/ 93 h 230"/>
                <a:gd name="T18" fmla="*/ 44 w 110"/>
                <a:gd name="T19" fmla="*/ 97 h 230"/>
                <a:gd name="T20" fmla="*/ 8 w 110"/>
                <a:gd name="T21" fmla="*/ 120 h 230"/>
                <a:gd name="T22" fmla="*/ 66 w 110"/>
                <a:gd name="T23" fmla="*/ 119 h 230"/>
                <a:gd name="T24" fmla="*/ 7 w 110"/>
                <a:gd name="T25" fmla="*/ 134 h 230"/>
                <a:gd name="T26" fmla="*/ 6 w 110"/>
                <a:gd name="T27" fmla="*/ 139 h 230"/>
                <a:gd name="T28" fmla="*/ 21 w 110"/>
                <a:gd name="T29" fmla="*/ 140 h 230"/>
                <a:gd name="T30" fmla="*/ 60 w 110"/>
                <a:gd name="T31" fmla="*/ 145 h 230"/>
                <a:gd name="T32" fmla="*/ 6 w 110"/>
                <a:gd name="T33" fmla="*/ 163 h 230"/>
                <a:gd name="T34" fmla="*/ 28 w 110"/>
                <a:gd name="T35" fmla="*/ 166 h 230"/>
                <a:gd name="T36" fmla="*/ 62 w 110"/>
                <a:gd name="T37" fmla="*/ 171 h 230"/>
                <a:gd name="T38" fmla="*/ 6 w 110"/>
                <a:gd name="T39" fmla="*/ 184 h 230"/>
                <a:gd name="T40" fmla="*/ 8 w 110"/>
                <a:gd name="T41" fmla="*/ 190 h 230"/>
                <a:gd name="T42" fmla="*/ 49 w 110"/>
                <a:gd name="T43" fmla="*/ 194 h 230"/>
                <a:gd name="T44" fmla="*/ 67 w 110"/>
                <a:gd name="T45" fmla="*/ 196 h 230"/>
                <a:gd name="T46" fmla="*/ 9 w 110"/>
                <a:gd name="T47" fmla="*/ 204 h 230"/>
                <a:gd name="T48" fmla="*/ 23 w 110"/>
                <a:gd name="T49" fmla="*/ 212 h 230"/>
                <a:gd name="T50" fmla="*/ 48 w 110"/>
                <a:gd name="T51" fmla="*/ 221 h 230"/>
                <a:gd name="T52" fmla="*/ 6 w 110"/>
                <a:gd name="T53" fmla="*/ 226 h 230"/>
                <a:gd name="T54" fmla="*/ 49 w 110"/>
                <a:gd name="T55" fmla="*/ 227 h 230"/>
                <a:gd name="T56" fmla="*/ 80 w 110"/>
                <a:gd name="T57" fmla="*/ 221 h 230"/>
                <a:gd name="T58" fmla="*/ 75 w 110"/>
                <a:gd name="T59" fmla="*/ 213 h 230"/>
                <a:gd name="T60" fmla="*/ 84 w 110"/>
                <a:gd name="T61" fmla="*/ 197 h 230"/>
                <a:gd name="T62" fmla="*/ 60 w 110"/>
                <a:gd name="T63" fmla="*/ 189 h 230"/>
                <a:gd name="T64" fmla="*/ 38 w 110"/>
                <a:gd name="T65" fmla="*/ 187 h 230"/>
                <a:gd name="T66" fmla="*/ 63 w 110"/>
                <a:gd name="T67" fmla="*/ 177 h 230"/>
                <a:gd name="T68" fmla="*/ 28 w 110"/>
                <a:gd name="T69" fmla="*/ 159 h 230"/>
                <a:gd name="T70" fmla="*/ 61 w 110"/>
                <a:gd name="T71" fmla="*/ 151 h 230"/>
                <a:gd name="T72" fmla="*/ 87 w 110"/>
                <a:gd name="T73" fmla="*/ 141 h 230"/>
                <a:gd name="T74" fmla="*/ 36 w 110"/>
                <a:gd name="T75" fmla="*/ 133 h 230"/>
                <a:gd name="T76" fmla="*/ 83 w 110"/>
                <a:gd name="T77" fmla="*/ 115 h 230"/>
                <a:gd name="T78" fmla="*/ 24 w 110"/>
                <a:gd name="T79" fmla="*/ 112 h 230"/>
                <a:gd name="T80" fmla="*/ 89 w 110"/>
                <a:gd name="T81" fmla="*/ 83 h 230"/>
                <a:gd name="T82" fmla="*/ 35 w 110"/>
                <a:gd name="T83" fmla="*/ 87 h 230"/>
                <a:gd name="T84" fmla="*/ 91 w 110"/>
                <a:gd name="T85" fmla="*/ 52 h 230"/>
                <a:gd name="T86" fmla="*/ 87 w 110"/>
                <a:gd name="T87" fmla="*/ 47 h 230"/>
                <a:gd name="T88" fmla="*/ 47 w 110"/>
                <a:gd name="T89" fmla="*/ 53 h 230"/>
                <a:gd name="T90" fmla="*/ 96 w 110"/>
                <a:gd name="T91" fmla="*/ 17 h 230"/>
                <a:gd name="T92" fmla="*/ 108 w 110"/>
                <a:gd name="T93" fmla="*/ 6 h 230"/>
                <a:gd name="T94" fmla="*/ 106 w 110"/>
                <a:gd name="T95" fmla="*/ 0 h 230"/>
                <a:gd name="T96" fmla="*/ 69 w 110"/>
                <a:gd name="T97" fmla="*/ 14 h 230"/>
                <a:gd name="T98" fmla="*/ 12 w 110"/>
                <a:gd name="T99" fmla="*/ 3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0" h="230">
                  <a:moveTo>
                    <a:pt x="12" y="36"/>
                  </a:moveTo>
                  <a:cubicBezTo>
                    <a:pt x="11" y="37"/>
                    <a:pt x="10" y="39"/>
                    <a:pt x="10" y="41"/>
                  </a:cubicBezTo>
                  <a:cubicBezTo>
                    <a:pt x="11" y="42"/>
                    <a:pt x="13" y="43"/>
                    <a:pt x="14" y="42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8" y="34"/>
                    <a:pt x="55" y="27"/>
                    <a:pt x="72" y="20"/>
                  </a:cubicBezTo>
                  <a:cubicBezTo>
                    <a:pt x="79" y="18"/>
                    <a:pt x="86" y="15"/>
                    <a:pt x="92" y="12"/>
                  </a:cubicBezTo>
                  <a:cubicBezTo>
                    <a:pt x="86" y="18"/>
                    <a:pt x="79" y="23"/>
                    <a:pt x="74" y="27"/>
                  </a:cubicBezTo>
                  <a:cubicBezTo>
                    <a:pt x="65" y="33"/>
                    <a:pt x="54" y="40"/>
                    <a:pt x="43" y="47"/>
                  </a:cubicBezTo>
                  <a:cubicBezTo>
                    <a:pt x="29" y="57"/>
                    <a:pt x="16" y="65"/>
                    <a:pt x="13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9" y="68"/>
                    <a:pt x="8" y="69"/>
                    <a:pt x="8" y="70"/>
                  </a:cubicBezTo>
                  <a:cubicBezTo>
                    <a:pt x="8" y="72"/>
                    <a:pt x="9" y="74"/>
                    <a:pt x="11" y="74"/>
                  </a:cubicBezTo>
                  <a:cubicBezTo>
                    <a:pt x="11" y="74"/>
                    <a:pt x="14" y="73"/>
                    <a:pt x="14" y="73"/>
                  </a:cubicBezTo>
                  <a:cubicBezTo>
                    <a:pt x="23" y="71"/>
                    <a:pt x="55" y="62"/>
                    <a:pt x="75" y="57"/>
                  </a:cubicBezTo>
                  <a:cubicBezTo>
                    <a:pt x="69" y="60"/>
                    <a:pt x="62" y="65"/>
                    <a:pt x="54" y="69"/>
                  </a:cubicBezTo>
                  <a:cubicBezTo>
                    <a:pt x="35" y="80"/>
                    <a:pt x="14" y="91"/>
                    <a:pt x="11" y="91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13" y="97"/>
                    <a:pt x="24" y="95"/>
                    <a:pt x="37" y="93"/>
                  </a:cubicBezTo>
                  <a:cubicBezTo>
                    <a:pt x="48" y="91"/>
                    <a:pt x="61" y="89"/>
                    <a:pt x="70" y="87"/>
                  </a:cubicBezTo>
                  <a:cubicBezTo>
                    <a:pt x="63" y="90"/>
                    <a:pt x="53" y="94"/>
                    <a:pt x="44" y="97"/>
                  </a:cubicBezTo>
                  <a:cubicBezTo>
                    <a:pt x="39" y="99"/>
                    <a:pt x="0" y="111"/>
                    <a:pt x="5" y="118"/>
                  </a:cubicBezTo>
                  <a:cubicBezTo>
                    <a:pt x="5" y="119"/>
                    <a:pt x="7" y="120"/>
                    <a:pt x="8" y="120"/>
                  </a:cubicBezTo>
                  <a:cubicBezTo>
                    <a:pt x="15" y="118"/>
                    <a:pt x="33" y="118"/>
                    <a:pt x="50" y="118"/>
                  </a:cubicBezTo>
                  <a:cubicBezTo>
                    <a:pt x="56" y="118"/>
                    <a:pt x="61" y="119"/>
                    <a:pt x="66" y="119"/>
                  </a:cubicBezTo>
                  <a:cubicBezTo>
                    <a:pt x="56" y="121"/>
                    <a:pt x="45" y="124"/>
                    <a:pt x="35" y="127"/>
                  </a:cubicBezTo>
                  <a:cubicBezTo>
                    <a:pt x="21" y="130"/>
                    <a:pt x="9" y="133"/>
                    <a:pt x="7" y="134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6" y="135"/>
                    <a:pt x="5" y="137"/>
                    <a:pt x="6" y="139"/>
                  </a:cubicBezTo>
                  <a:cubicBezTo>
                    <a:pt x="7" y="140"/>
                    <a:pt x="8" y="140"/>
                    <a:pt x="10" y="140"/>
                  </a:cubicBezTo>
                  <a:cubicBezTo>
                    <a:pt x="12" y="140"/>
                    <a:pt x="16" y="140"/>
                    <a:pt x="21" y="140"/>
                  </a:cubicBezTo>
                  <a:cubicBezTo>
                    <a:pt x="41" y="141"/>
                    <a:pt x="80" y="141"/>
                    <a:pt x="80" y="143"/>
                  </a:cubicBezTo>
                  <a:cubicBezTo>
                    <a:pt x="80" y="143"/>
                    <a:pt x="62" y="145"/>
                    <a:pt x="60" y="145"/>
                  </a:cubicBezTo>
                  <a:cubicBezTo>
                    <a:pt x="52" y="146"/>
                    <a:pt x="19" y="151"/>
                    <a:pt x="9" y="157"/>
                  </a:cubicBezTo>
                  <a:cubicBezTo>
                    <a:pt x="6" y="159"/>
                    <a:pt x="5" y="162"/>
                    <a:pt x="6" y="163"/>
                  </a:cubicBezTo>
                  <a:cubicBezTo>
                    <a:pt x="7" y="164"/>
                    <a:pt x="7" y="164"/>
                    <a:pt x="8" y="164"/>
                  </a:cubicBezTo>
                  <a:cubicBezTo>
                    <a:pt x="11" y="165"/>
                    <a:pt x="18" y="166"/>
                    <a:pt x="28" y="166"/>
                  </a:cubicBezTo>
                  <a:cubicBezTo>
                    <a:pt x="41" y="166"/>
                    <a:pt x="58" y="167"/>
                    <a:pt x="70" y="169"/>
                  </a:cubicBezTo>
                  <a:cubicBezTo>
                    <a:pt x="67" y="170"/>
                    <a:pt x="65" y="170"/>
                    <a:pt x="62" y="171"/>
                  </a:cubicBezTo>
                  <a:cubicBezTo>
                    <a:pt x="43" y="173"/>
                    <a:pt x="17" y="178"/>
                    <a:pt x="6" y="184"/>
                  </a:cubicBezTo>
                  <a:cubicBezTo>
                    <a:pt x="6" y="184"/>
                    <a:pt x="6" y="184"/>
                    <a:pt x="6" y="184"/>
                  </a:cubicBezTo>
                  <a:cubicBezTo>
                    <a:pt x="4" y="185"/>
                    <a:pt x="4" y="187"/>
                    <a:pt x="5" y="188"/>
                  </a:cubicBezTo>
                  <a:cubicBezTo>
                    <a:pt x="6" y="190"/>
                    <a:pt x="7" y="190"/>
                    <a:pt x="8" y="190"/>
                  </a:cubicBezTo>
                  <a:cubicBezTo>
                    <a:pt x="14" y="191"/>
                    <a:pt x="25" y="192"/>
                    <a:pt x="38" y="193"/>
                  </a:cubicBezTo>
                  <a:cubicBezTo>
                    <a:pt x="41" y="194"/>
                    <a:pt x="45" y="194"/>
                    <a:pt x="49" y="194"/>
                  </a:cubicBezTo>
                  <a:cubicBezTo>
                    <a:pt x="53" y="195"/>
                    <a:pt x="57" y="195"/>
                    <a:pt x="60" y="195"/>
                  </a:cubicBezTo>
                  <a:cubicBezTo>
                    <a:pt x="62" y="195"/>
                    <a:pt x="65" y="195"/>
                    <a:pt x="67" y="196"/>
                  </a:cubicBezTo>
                  <a:cubicBezTo>
                    <a:pt x="55" y="198"/>
                    <a:pt x="38" y="200"/>
                    <a:pt x="25" y="202"/>
                  </a:cubicBezTo>
                  <a:cubicBezTo>
                    <a:pt x="20" y="203"/>
                    <a:pt x="12" y="203"/>
                    <a:pt x="9" y="204"/>
                  </a:cubicBezTo>
                  <a:cubicBezTo>
                    <a:pt x="6" y="205"/>
                    <a:pt x="6" y="207"/>
                    <a:pt x="6" y="208"/>
                  </a:cubicBezTo>
                  <a:cubicBezTo>
                    <a:pt x="7" y="212"/>
                    <a:pt x="20" y="212"/>
                    <a:pt x="23" y="212"/>
                  </a:cubicBezTo>
                  <a:cubicBezTo>
                    <a:pt x="37" y="213"/>
                    <a:pt x="59" y="214"/>
                    <a:pt x="70" y="218"/>
                  </a:cubicBezTo>
                  <a:cubicBezTo>
                    <a:pt x="63" y="219"/>
                    <a:pt x="56" y="220"/>
                    <a:pt x="48" y="221"/>
                  </a:cubicBezTo>
                  <a:cubicBezTo>
                    <a:pt x="37" y="222"/>
                    <a:pt x="24" y="222"/>
                    <a:pt x="9" y="223"/>
                  </a:cubicBezTo>
                  <a:cubicBezTo>
                    <a:pt x="7" y="223"/>
                    <a:pt x="6" y="225"/>
                    <a:pt x="6" y="226"/>
                  </a:cubicBezTo>
                  <a:cubicBezTo>
                    <a:pt x="6" y="228"/>
                    <a:pt x="8" y="230"/>
                    <a:pt x="9" y="229"/>
                  </a:cubicBezTo>
                  <a:cubicBezTo>
                    <a:pt x="25" y="229"/>
                    <a:pt x="38" y="228"/>
                    <a:pt x="49" y="227"/>
                  </a:cubicBezTo>
                  <a:cubicBezTo>
                    <a:pt x="60" y="226"/>
                    <a:pt x="70" y="224"/>
                    <a:pt x="79" y="222"/>
                  </a:cubicBezTo>
                  <a:cubicBezTo>
                    <a:pt x="79" y="222"/>
                    <a:pt x="80" y="222"/>
                    <a:pt x="80" y="221"/>
                  </a:cubicBezTo>
                  <a:cubicBezTo>
                    <a:pt x="82" y="220"/>
                    <a:pt x="82" y="218"/>
                    <a:pt x="81" y="217"/>
                  </a:cubicBezTo>
                  <a:cubicBezTo>
                    <a:pt x="80" y="216"/>
                    <a:pt x="78" y="214"/>
                    <a:pt x="75" y="213"/>
                  </a:cubicBezTo>
                  <a:cubicBezTo>
                    <a:pt x="64" y="209"/>
                    <a:pt x="42" y="207"/>
                    <a:pt x="39" y="207"/>
                  </a:cubicBezTo>
                  <a:cubicBezTo>
                    <a:pt x="45" y="206"/>
                    <a:pt x="81" y="201"/>
                    <a:pt x="84" y="197"/>
                  </a:cubicBezTo>
                  <a:cubicBezTo>
                    <a:pt x="85" y="196"/>
                    <a:pt x="84" y="193"/>
                    <a:pt x="82" y="192"/>
                  </a:cubicBezTo>
                  <a:cubicBezTo>
                    <a:pt x="77" y="190"/>
                    <a:pt x="66" y="189"/>
                    <a:pt x="60" y="189"/>
                  </a:cubicBezTo>
                  <a:cubicBezTo>
                    <a:pt x="57" y="188"/>
                    <a:pt x="53" y="188"/>
                    <a:pt x="50" y="188"/>
                  </a:cubicBezTo>
                  <a:cubicBezTo>
                    <a:pt x="47" y="188"/>
                    <a:pt x="42" y="187"/>
                    <a:pt x="38" y="187"/>
                  </a:cubicBezTo>
                  <a:cubicBezTo>
                    <a:pt x="31" y="186"/>
                    <a:pt x="24" y="186"/>
                    <a:pt x="19" y="186"/>
                  </a:cubicBezTo>
                  <a:cubicBezTo>
                    <a:pt x="31" y="182"/>
                    <a:pt x="49" y="179"/>
                    <a:pt x="63" y="177"/>
                  </a:cubicBezTo>
                  <a:cubicBezTo>
                    <a:pt x="66" y="176"/>
                    <a:pt x="81" y="175"/>
                    <a:pt x="83" y="173"/>
                  </a:cubicBezTo>
                  <a:cubicBezTo>
                    <a:pt x="92" y="161"/>
                    <a:pt x="32" y="160"/>
                    <a:pt x="28" y="159"/>
                  </a:cubicBezTo>
                  <a:cubicBezTo>
                    <a:pt x="25" y="159"/>
                    <a:pt x="23" y="159"/>
                    <a:pt x="20" y="159"/>
                  </a:cubicBezTo>
                  <a:cubicBezTo>
                    <a:pt x="31" y="156"/>
                    <a:pt x="49" y="153"/>
                    <a:pt x="61" y="151"/>
                  </a:cubicBezTo>
                  <a:cubicBezTo>
                    <a:pt x="67" y="150"/>
                    <a:pt x="72" y="149"/>
                    <a:pt x="75" y="149"/>
                  </a:cubicBezTo>
                  <a:cubicBezTo>
                    <a:pt x="84" y="147"/>
                    <a:pt x="87" y="144"/>
                    <a:pt x="87" y="141"/>
                  </a:cubicBezTo>
                  <a:cubicBezTo>
                    <a:pt x="85" y="136"/>
                    <a:pt x="54" y="135"/>
                    <a:pt x="31" y="134"/>
                  </a:cubicBezTo>
                  <a:cubicBezTo>
                    <a:pt x="33" y="134"/>
                    <a:pt x="35" y="133"/>
                    <a:pt x="36" y="133"/>
                  </a:cubicBezTo>
                  <a:cubicBezTo>
                    <a:pt x="41" y="132"/>
                    <a:pt x="84" y="123"/>
                    <a:pt x="85" y="119"/>
                  </a:cubicBezTo>
                  <a:cubicBezTo>
                    <a:pt x="86" y="118"/>
                    <a:pt x="85" y="116"/>
                    <a:pt x="83" y="115"/>
                  </a:cubicBezTo>
                  <a:cubicBezTo>
                    <a:pt x="80" y="114"/>
                    <a:pt x="64" y="112"/>
                    <a:pt x="50" y="112"/>
                  </a:cubicBezTo>
                  <a:cubicBezTo>
                    <a:pt x="42" y="112"/>
                    <a:pt x="32" y="112"/>
                    <a:pt x="24" y="112"/>
                  </a:cubicBezTo>
                  <a:cubicBezTo>
                    <a:pt x="31" y="109"/>
                    <a:pt x="39" y="106"/>
                    <a:pt x="46" y="103"/>
                  </a:cubicBezTo>
                  <a:cubicBezTo>
                    <a:pt x="52" y="101"/>
                    <a:pt x="87" y="89"/>
                    <a:pt x="89" y="83"/>
                  </a:cubicBezTo>
                  <a:cubicBezTo>
                    <a:pt x="92" y="75"/>
                    <a:pt x="46" y="85"/>
                    <a:pt x="36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42" y="83"/>
                    <a:pt x="50" y="79"/>
                    <a:pt x="57" y="75"/>
                  </a:cubicBezTo>
                  <a:cubicBezTo>
                    <a:pt x="73" y="66"/>
                    <a:pt x="88" y="56"/>
                    <a:pt x="91" y="52"/>
                  </a:cubicBezTo>
                  <a:cubicBezTo>
                    <a:pt x="91" y="51"/>
                    <a:pt x="92" y="50"/>
                    <a:pt x="91" y="49"/>
                  </a:cubicBezTo>
                  <a:cubicBezTo>
                    <a:pt x="91" y="47"/>
                    <a:pt x="89" y="46"/>
                    <a:pt x="87" y="47"/>
                  </a:cubicBezTo>
                  <a:cubicBezTo>
                    <a:pt x="69" y="51"/>
                    <a:pt x="51" y="57"/>
                    <a:pt x="33" y="61"/>
                  </a:cubicBezTo>
                  <a:cubicBezTo>
                    <a:pt x="37" y="59"/>
                    <a:pt x="42" y="56"/>
                    <a:pt x="47" y="53"/>
                  </a:cubicBezTo>
                  <a:cubicBezTo>
                    <a:pt x="57" y="46"/>
                    <a:pt x="68" y="39"/>
                    <a:pt x="77" y="32"/>
                  </a:cubicBezTo>
                  <a:cubicBezTo>
                    <a:pt x="83" y="28"/>
                    <a:pt x="90" y="22"/>
                    <a:pt x="96" y="17"/>
                  </a:cubicBezTo>
                  <a:cubicBezTo>
                    <a:pt x="101" y="13"/>
                    <a:pt x="105" y="9"/>
                    <a:pt x="108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6"/>
                    <a:pt x="110" y="4"/>
                    <a:pt x="110" y="2"/>
                  </a:cubicBezTo>
                  <a:cubicBezTo>
                    <a:pt x="109" y="0"/>
                    <a:pt x="107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2" y="1"/>
                    <a:pt x="86" y="8"/>
                    <a:pt x="69" y="14"/>
                  </a:cubicBezTo>
                  <a:cubicBezTo>
                    <a:pt x="53" y="21"/>
                    <a:pt x="36" y="28"/>
                    <a:pt x="30" y="30"/>
                  </a:cubicBezTo>
                  <a:lnTo>
                    <a:pt x="1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"/>
            <p:cNvSpPr>
              <a:spLocks/>
            </p:cNvSpPr>
            <p:nvPr/>
          </p:nvSpPr>
          <p:spPr bwMode="auto">
            <a:xfrm>
              <a:off x="3285" y="2095"/>
              <a:ext cx="187" cy="57"/>
            </a:xfrm>
            <a:custGeom>
              <a:avLst/>
              <a:gdLst>
                <a:gd name="T0" fmla="*/ 3 w 79"/>
                <a:gd name="T1" fmla="*/ 0 h 24"/>
                <a:gd name="T2" fmla="*/ 0 w 79"/>
                <a:gd name="T3" fmla="*/ 4 h 24"/>
                <a:gd name="T4" fmla="*/ 3 w 79"/>
                <a:gd name="T5" fmla="*/ 7 h 24"/>
                <a:gd name="T6" fmla="*/ 54 w 79"/>
                <a:gd name="T7" fmla="*/ 16 h 24"/>
                <a:gd name="T8" fmla="*/ 73 w 79"/>
                <a:gd name="T9" fmla="*/ 22 h 24"/>
                <a:gd name="T10" fmla="*/ 78 w 79"/>
                <a:gd name="T11" fmla="*/ 23 h 24"/>
                <a:gd name="T12" fmla="*/ 78 w 79"/>
                <a:gd name="T13" fmla="*/ 19 h 24"/>
                <a:gd name="T14" fmla="*/ 55 w 79"/>
                <a:gd name="T15" fmla="*/ 10 h 24"/>
                <a:gd name="T16" fmla="*/ 3 w 79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4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8" y="7"/>
                    <a:pt x="32" y="11"/>
                    <a:pt x="54" y="16"/>
                  </a:cubicBezTo>
                  <a:cubicBezTo>
                    <a:pt x="73" y="21"/>
                    <a:pt x="72" y="21"/>
                    <a:pt x="73" y="22"/>
                  </a:cubicBezTo>
                  <a:cubicBezTo>
                    <a:pt x="74" y="24"/>
                    <a:pt x="76" y="24"/>
                    <a:pt x="78" y="23"/>
                  </a:cubicBezTo>
                  <a:cubicBezTo>
                    <a:pt x="79" y="22"/>
                    <a:pt x="79" y="20"/>
                    <a:pt x="78" y="19"/>
                  </a:cubicBezTo>
                  <a:cubicBezTo>
                    <a:pt x="76" y="16"/>
                    <a:pt x="76" y="15"/>
                    <a:pt x="55" y="10"/>
                  </a:cubicBezTo>
                  <a:cubicBezTo>
                    <a:pt x="33" y="5"/>
                    <a:pt x="9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"/>
            <p:cNvSpPr>
              <a:spLocks/>
            </p:cNvSpPr>
            <p:nvPr/>
          </p:nvSpPr>
          <p:spPr bwMode="auto">
            <a:xfrm>
              <a:off x="3624" y="1483"/>
              <a:ext cx="406" cy="133"/>
            </a:xfrm>
            <a:custGeom>
              <a:avLst/>
              <a:gdLst>
                <a:gd name="T0" fmla="*/ 3 w 171"/>
                <a:gd name="T1" fmla="*/ 0 h 56"/>
                <a:gd name="T2" fmla="*/ 0 w 171"/>
                <a:gd name="T3" fmla="*/ 3 h 56"/>
                <a:gd name="T4" fmla="*/ 3 w 171"/>
                <a:gd name="T5" fmla="*/ 6 h 56"/>
                <a:gd name="T6" fmla="*/ 79 w 171"/>
                <a:gd name="T7" fmla="*/ 28 h 56"/>
                <a:gd name="T8" fmla="*/ 132 w 171"/>
                <a:gd name="T9" fmla="*/ 44 h 56"/>
                <a:gd name="T10" fmla="*/ 137 w 171"/>
                <a:gd name="T11" fmla="*/ 46 h 56"/>
                <a:gd name="T12" fmla="*/ 143 w 171"/>
                <a:gd name="T13" fmla="*/ 47 h 56"/>
                <a:gd name="T14" fmla="*/ 165 w 171"/>
                <a:gd name="T15" fmla="*/ 55 h 56"/>
                <a:gd name="T16" fmla="*/ 170 w 171"/>
                <a:gd name="T17" fmla="*/ 55 h 56"/>
                <a:gd name="T18" fmla="*/ 170 w 171"/>
                <a:gd name="T19" fmla="*/ 51 h 56"/>
                <a:gd name="T20" fmla="*/ 145 w 171"/>
                <a:gd name="T21" fmla="*/ 41 h 56"/>
                <a:gd name="T22" fmla="*/ 140 w 171"/>
                <a:gd name="T23" fmla="*/ 40 h 56"/>
                <a:gd name="T24" fmla="*/ 134 w 171"/>
                <a:gd name="T25" fmla="*/ 38 h 56"/>
                <a:gd name="T26" fmla="*/ 81 w 171"/>
                <a:gd name="T27" fmla="*/ 21 h 56"/>
                <a:gd name="T28" fmla="*/ 3 w 171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1" h="56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4" y="6"/>
                    <a:pt x="50" y="19"/>
                    <a:pt x="79" y="28"/>
                  </a:cubicBezTo>
                  <a:cubicBezTo>
                    <a:pt x="104" y="35"/>
                    <a:pt x="127" y="42"/>
                    <a:pt x="132" y="44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8" y="46"/>
                    <a:pt x="140" y="47"/>
                    <a:pt x="143" y="47"/>
                  </a:cubicBezTo>
                  <a:cubicBezTo>
                    <a:pt x="151" y="50"/>
                    <a:pt x="165" y="54"/>
                    <a:pt x="165" y="55"/>
                  </a:cubicBezTo>
                  <a:cubicBezTo>
                    <a:pt x="167" y="56"/>
                    <a:pt x="169" y="56"/>
                    <a:pt x="170" y="55"/>
                  </a:cubicBezTo>
                  <a:cubicBezTo>
                    <a:pt x="171" y="54"/>
                    <a:pt x="171" y="52"/>
                    <a:pt x="170" y="51"/>
                  </a:cubicBezTo>
                  <a:cubicBezTo>
                    <a:pt x="169" y="49"/>
                    <a:pt x="153" y="44"/>
                    <a:pt x="145" y="41"/>
                  </a:cubicBezTo>
                  <a:cubicBezTo>
                    <a:pt x="142" y="40"/>
                    <a:pt x="140" y="40"/>
                    <a:pt x="140" y="40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29" y="36"/>
                    <a:pt x="106" y="29"/>
                    <a:pt x="81" y="21"/>
                  </a:cubicBezTo>
                  <a:cubicBezTo>
                    <a:pt x="51" y="12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"/>
            <p:cNvSpPr>
              <a:spLocks/>
            </p:cNvSpPr>
            <p:nvPr/>
          </p:nvSpPr>
          <p:spPr bwMode="auto">
            <a:xfrm>
              <a:off x="3970" y="1561"/>
              <a:ext cx="38" cy="638"/>
            </a:xfrm>
            <a:custGeom>
              <a:avLst/>
              <a:gdLst>
                <a:gd name="T0" fmla="*/ 16 w 16"/>
                <a:gd name="T1" fmla="*/ 3 h 269"/>
                <a:gd name="T2" fmla="*/ 13 w 16"/>
                <a:gd name="T3" fmla="*/ 0 h 269"/>
                <a:gd name="T4" fmla="*/ 10 w 16"/>
                <a:gd name="T5" fmla="*/ 3 h 269"/>
                <a:gd name="T6" fmla="*/ 5 w 16"/>
                <a:gd name="T7" fmla="*/ 115 h 269"/>
                <a:gd name="T8" fmla="*/ 0 w 16"/>
                <a:gd name="T9" fmla="*/ 266 h 269"/>
                <a:gd name="T10" fmla="*/ 3 w 16"/>
                <a:gd name="T11" fmla="*/ 269 h 269"/>
                <a:gd name="T12" fmla="*/ 6 w 16"/>
                <a:gd name="T13" fmla="*/ 266 h 269"/>
                <a:gd name="T14" fmla="*/ 11 w 16"/>
                <a:gd name="T15" fmla="*/ 116 h 269"/>
                <a:gd name="T16" fmla="*/ 16 w 16"/>
                <a:gd name="T17" fmla="*/ 3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69">
                  <a:moveTo>
                    <a:pt x="16" y="3"/>
                  </a:moveTo>
                  <a:cubicBezTo>
                    <a:pt x="16" y="1"/>
                    <a:pt x="15" y="0"/>
                    <a:pt x="13" y="0"/>
                  </a:cubicBezTo>
                  <a:cubicBezTo>
                    <a:pt x="11" y="0"/>
                    <a:pt x="10" y="1"/>
                    <a:pt x="10" y="3"/>
                  </a:cubicBezTo>
                  <a:cubicBezTo>
                    <a:pt x="8" y="46"/>
                    <a:pt x="7" y="82"/>
                    <a:pt x="5" y="115"/>
                  </a:cubicBezTo>
                  <a:cubicBezTo>
                    <a:pt x="3" y="164"/>
                    <a:pt x="0" y="209"/>
                    <a:pt x="0" y="266"/>
                  </a:cubicBezTo>
                  <a:cubicBezTo>
                    <a:pt x="0" y="267"/>
                    <a:pt x="1" y="269"/>
                    <a:pt x="3" y="269"/>
                  </a:cubicBezTo>
                  <a:cubicBezTo>
                    <a:pt x="5" y="269"/>
                    <a:pt x="6" y="267"/>
                    <a:pt x="6" y="266"/>
                  </a:cubicBezTo>
                  <a:cubicBezTo>
                    <a:pt x="7" y="209"/>
                    <a:pt x="9" y="164"/>
                    <a:pt x="11" y="116"/>
                  </a:cubicBezTo>
                  <a:cubicBezTo>
                    <a:pt x="13" y="82"/>
                    <a:pt x="15" y="46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"/>
            <p:cNvSpPr>
              <a:spLocks/>
            </p:cNvSpPr>
            <p:nvPr/>
          </p:nvSpPr>
          <p:spPr bwMode="auto">
            <a:xfrm>
              <a:off x="4049" y="2152"/>
              <a:ext cx="379" cy="76"/>
            </a:xfrm>
            <a:custGeom>
              <a:avLst/>
              <a:gdLst>
                <a:gd name="T0" fmla="*/ 4 w 160"/>
                <a:gd name="T1" fmla="*/ 1 h 32"/>
                <a:gd name="T2" fmla="*/ 1 w 160"/>
                <a:gd name="T3" fmla="*/ 3 h 32"/>
                <a:gd name="T4" fmla="*/ 3 w 160"/>
                <a:gd name="T5" fmla="*/ 7 h 32"/>
                <a:gd name="T6" fmla="*/ 77 w 160"/>
                <a:gd name="T7" fmla="*/ 18 h 32"/>
                <a:gd name="T8" fmla="*/ 112 w 160"/>
                <a:gd name="T9" fmla="*/ 23 h 32"/>
                <a:gd name="T10" fmla="*/ 121 w 160"/>
                <a:gd name="T11" fmla="*/ 25 h 32"/>
                <a:gd name="T12" fmla="*/ 154 w 160"/>
                <a:gd name="T13" fmla="*/ 30 h 32"/>
                <a:gd name="T14" fmla="*/ 158 w 160"/>
                <a:gd name="T15" fmla="*/ 31 h 32"/>
                <a:gd name="T16" fmla="*/ 159 w 160"/>
                <a:gd name="T17" fmla="*/ 26 h 32"/>
                <a:gd name="T18" fmla="*/ 122 w 160"/>
                <a:gd name="T19" fmla="*/ 19 h 32"/>
                <a:gd name="T20" fmla="*/ 113 w 160"/>
                <a:gd name="T21" fmla="*/ 17 h 32"/>
                <a:gd name="T22" fmla="*/ 77 w 160"/>
                <a:gd name="T23" fmla="*/ 12 h 32"/>
                <a:gd name="T24" fmla="*/ 4 w 160"/>
                <a:gd name="T2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0" h="32">
                  <a:moveTo>
                    <a:pt x="4" y="1"/>
                  </a:moveTo>
                  <a:cubicBezTo>
                    <a:pt x="3" y="0"/>
                    <a:pt x="1" y="1"/>
                    <a:pt x="1" y="3"/>
                  </a:cubicBezTo>
                  <a:cubicBezTo>
                    <a:pt x="0" y="5"/>
                    <a:pt x="1" y="6"/>
                    <a:pt x="3" y="7"/>
                  </a:cubicBezTo>
                  <a:cubicBezTo>
                    <a:pt x="12" y="9"/>
                    <a:pt x="48" y="14"/>
                    <a:pt x="77" y="18"/>
                  </a:cubicBezTo>
                  <a:cubicBezTo>
                    <a:pt x="93" y="21"/>
                    <a:pt x="106" y="22"/>
                    <a:pt x="112" y="23"/>
                  </a:cubicBezTo>
                  <a:cubicBezTo>
                    <a:pt x="113" y="24"/>
                    <a:pt x="116" y="24"/>
                    <a:pt x="121" y="25"/>
                  </a:cubicBezTo>
                  <a:cubicBezTo>
                    <a:pt x="133" y="27"/>
                    <a:pt x="153" y="29"/>
                    <a:pt x="154" y="30"/>
                  </a:cubicBezTo>
                  <a:cubicBezTo>
                    <a:pt x="155" y="31"/>
                    <a:pt x="157" y="32"/>
                    <a:pt x="158" y="31"/>
                  </a:cubicBezTo>
                  <a:cubicBezTo>
                    <a:pt x="160" y="30"/>
                    <a:pt x="160" y="28"/>
                    <a:pt x="159" y="26"/>
                  </a:cubicBezTo>
                  <a:cubicBezTo>
                    <a:pt x="158" y="25"/>
                    <a:pt x="136" y="21"/>
                    <a:pt x="122" y="19"/>
                  </a:cubicBezTo>
                  <a:cubicBezTo>
                    <a:pt x="118" y="18"/>
                    <a:pt x="115" y="17"/>
                    <a:pt x="113" y="17"/>
                  </a:cubicBezTo>
                  <a:cubicBezTo>
                    <a:pt x="108" y="16"/>
                    <a:pt x="94" y="14"/>
                    <a:pt x="77" y="12"/>
                  </a:cubicBezTo>
                  <a:cubicBezTo>
                    <a:pt x="49" y="8"/>
                    <a:pt x="13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"/>
            <p:cNvSpPr>
              <a:spLocks/>
            </p:cNvSpPr>
            <p:nvPr/>
          </p:nvSpPr>
          <p:spPr bwMode="auto">
            <a:xfrm>
              <a:off x="4317" y="2166"/>
              <a:ext cx="88" cy="591"/>
            </a:xfrm>
            <a:custGeom>
              <a:avLst/>
              <a:gdLst>
                <a:gd name="T0" fmla="*/ 36 w 37"/>
                <a:gd name="T1" fmla="*/ 4 h 249"/>
                <a:gd name="T2" fmla="*/ 34 w 37"/>
                <a:gd name="T3" fmla="*/ 1 h 249"/>
                <a:gd name="T4" fmla="*/ 30 w 37"/>
                <a:gd name="T5" fmla="*/ 3 h 249"/>
                <a:gd name="T6" fmla="*/ 5 w 37"/>
                <a:gd name="T7" fmla="*/ 202 h 249"/>
                <a:gd name="T8" fmla="*/ 0 w 37"/>
                <a:gd name="T9" fmla="*/ 245 h 249"/>
                <a:gd name="T10" fmla="*/ 3 w 37"/>
                <a:gd name="T11" fmla="*/ 249 h 249"/>
                <a:gd name="T12" fmla="*/ 7 w 37"/>
                <a:gd name="T13" fmla="*/ 246 h 249"/>
                <a:gd name="T14" fmla="*/ 11 w 37"/>
                <a:gd name="T15" fmla="*/ 203 h 249"/>
                <a:gd name="T16" fmla="*/ 36 w 37"/>
                <a:gd name="T17" fmla="*/ 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49">
                  <a:moveTo>
                    <a:pt x="36" y="4"/>
                  </a:moveTo>
                  <a:cubicBezTo>
                    <a:pt x="37" y="2"/>
                    <a:pt x="36" y="1"/>
                    <a:pt x="34" y="1"/>
                  </a:cubicBezTo>
                  <a:cubicBezTo>
                    <a:pt x="32" y="0"/>
                    <a:pt x="30" y="1"/>
                    <a:pt x="30" y="3"/>
                  </a:cubicBezTo>
                  <a:cubicBezTo>
                    <a:pt x="20" y="58"/>
                    <a:pt x="11" y="140"/>
                    <a:pt x="5" y="202"/>
                  </a:cubicBezTo>
                  <a:cubicBezTo>
                    <a:pt x="3" y="218"/>
                    <a:pt x="2" y="232"/>
                    <a:pt x="0" y="245"/>
                  </a:cubicBezTo>
                  <a:cubicBezTo>
                    <a:pt x="0" y="247"/>
                    <a:pt x="1" y="249"/>
                    <a:pt x="3" y="249"/>
                  </a:cubicBezTo>
                  <a:cubicBezTo>
                    <a:pt x="5" y="249"/>
                    <a:pt x="6" y="248"/>
                    <a:pt x="7" y="246"/>
                  </a:cubicBezTo>
                  <a:cubicBezTo>
                    <a:pt x="8" y="234"/>
                    <a:pt x="10" y="219"/>
                    <a:pt x="11" y="203"/>
                  </a:cubicBezTo>
                  <a:cubicBezTo>
                    <a:pt x="18" y="141"/>
                    <a:pt x="26" y="59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2"/>
            <p:cNvSpPr>
              <a:spLocks/>
            </p:cNvSpPr>
            <p:nvPr/>
          </p:nvSpPr>
          <p:spPr bwMode="auto">
            <a:xfrm>
              <a:off x="4324" y="2232"/>
              <a:ext cx="93" cy="468"/>
            </a:xfrm>
            <a:custGeom>
              <a:avLst/>
              <a:gdLst>
                <a:gd name="T0" fmla="*/ 38 w 39"/>
                <a:gd name="T1" fmla="*/ 4 h 197"/>
                <a:gd name="T2" fmla="*/ 36 w 39"/>
                <a:gd name="T3" fmla="*/ 1 h 197"/>
                <a:gd name="T4" fmla="*/ 32 w 39"/>
                <a:gd name="T5" fmla="*/ 3 h 197"/>
                <a:gd name="T6" fmla="*/ 24 w 39"/>
                <a:gd name="T7" fmla="*/ 44 h 197"/>
                <a:gd name="T8" fmla="*/ 0 w 39"/>
                <a:gd name="T9" fmla="*/ 193 h 197"/>
                <a:gd name="T10" fmla="*/ 3 w 39"/>
                <a:gd name="T11" fmla="*/ 197 h 197"/>
                <a:gd name="T12" fmla="*/ 6 w 39"/>
                <a:gd name="T13" fmla="*/ 194 h 197"/>
                <a:gd name="T14" fmla="*/ 31 w 39"/>
                <a:gd name="T15" fmla="*/ 45 h 197"/>
                <a:gd name="T16" fmla="*/ 38 w 39"/>
                <a:gd name="T17" fmla="*/ 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97">
                  <a:moveTo>
                    <a:pt x="38" y="4"/>
                  </a:moveTo>
                  <a:cubicBezTo>
                    <a:pt x="39" y="3"/>
                    <a:pt x="38" y="1"/>
                    <a:pt x="36" y="1"/>
                  </a:cubicBezTo>
                  <a:cubicBezTo>
                    <a:pt x="34" y="0"/>
                    <a:pt x="32" y="1"/>
                    <a:pt x="32" y="3"/>
                  </a:cubicBezTo>
                  <a:cubicBezTo>
                    <a:pt x="30" y="16"/>
                    <a:pt x="27" y="30"/>
                    <a:pt x="24" y="44"/>
                  </a:cubicBezTo>
                  <a:cubicBezTo>
                    <a:pt x="14" y="96"/>
                    <a:pt x="5" y="144"/>
                    <a:pt x="0" y="193"/>
                  </a:cubicBezTo>
                  <a:cubicBezTo>
                    <a:pt x="0" y="195"/>
                    <a:pt x="1" y="196"/>
                    <a:pt x="3" y="197"/>
                  </a:cubicBezTo>
                  <a:cubicBezTo>
                    <a:pt x="4" y="197"/>
                    <a:pt x="6" y="196"/>
                    <a:pt x="6" y="194"/>
                  </a:cubicBezTo>
                  <a:cubicBezTo>
                    <a:pt x="12" y="145"/>
                    <a:pt x="21" y="97"/>
                    <a:pt x="31" y="45"/>
                  </a:cubicBezTo>
                  <a:cubicBezTo>
                    <a:pt x="33" y="33"/>
                    <a:pt x="36" y="19"/>
                    <a:pt x="3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3"/>
            <p:cNvSpPr>
              <a:spLocks/>
            </p:cNvSpPr>
            <p:nvPr/>
          </p:nvSpPr>
          <p:spPr bwMode="auto">
            <a:xfrm>
              <a:off x="2934" y="2688"/>
              <a:ext cx="1812" cy="166"/>
            </a:xfrm>
            <a:custGeom>
              <a:avLst/>
              <a:gdLst>
                <a:gd name="T0" fmla="*/ 3 w 764"/>
                <a:gd name="T1" fmla="*/ 1 h 70"/>
                <a:gd name="T2" fmla="*/ 0 w 764"/>
                <a:gd name="T3" fmla="*/ 4 h 70"/>
                <a:gd name="T4" fmla="*/ 3 w 764"/>
                <a:gd name="T5" fmla="*/ 8 h 70"/>
                <a:gd name="T6" fmla="*/ 183 w 764"/>
                <a:gd name="T7" fmla="*/ 7 h 70"/>
                <a:gd name="T8" fmla="*/ 625 w 764"/>
                <a:gd name="T9" fmla="*/ 9 h 70"/>
                <a:gd name="T10" fmla="*/ 638 w 764"/>
                <a:gd name="T11" fmla="*/ 9 h 70"/>
                <a:gd name="T12" fmla="*/ 517 w 764"/>
                <a:gd name="T13" fmla="*/ 13 h 70"/>
                <a:gd name="T14" fmla="*/ 241 w 764"/>
                <a:gd name="T15" fmla="*/ 22 h 70"/>
                <a:gd name="T16" fmla="*/ 47 w 764"/>
                <a:gd name="T17" fmla="*/ 33 h 70"/>
                <a:gd name="T18" fmla="*/ 47 w 764"/>
                <a:gd name="T19" fmla="*/ 39 h 70"/>
                <a:gd name="T20" fmla="*/ 215 w 764"/>
                <a:gd name="T21" fmla="*/ 33 h 70"/>
                <a:gd name="T22" fmla="*/ 539 w 764"/>
                <a:gd name="T23" fmla="*/ 40 h 70"/>
                <a:gd name="T24" fmla="*/ 530 w 764"/>
                <a:gd name="T25" fmla="*/ 40 h 70"/>
                <a:gd name="T26" fmla="*/ 236 w 764"/>
                <a:gd name="T27" fmla="*/ 60 h 70"/>
                <a:gd name="T28" fmla="*/ 217 w 764"/>
                <a:gd name="T29" fmla="*/ 63 h 70"/>
                <a:gd name="T30" fmla="*/ 215 w 764"/>
                <a:gd name="T31" fmla="*/ 67 h 70"/>
                <a:gd name="T32" fmla="*/ 218 w 764"/>
                <a:gd name="T33" fmla="*/ 70 h 70"/>
                <a:gd name="T34" fmla="*/ 237 w 764"/>
                <a:gd name="T35" fmla="*/ 67 h 70"/>
                <a:gd name="T36" fmla="*/ 530 w 764"/>
                <a:gd name="T37" fmla="*/ 47 h 70"/>
                <a:gd name="T38" fmla="*/ 575 w 764"/>
                <a:gd name="T39" fmla="*/ 47 h 70"/>
                <a:gd name="T40" fmla="*/ 575 w 764"/>
                <a:gd name="T41" fmla="*/ 41 h 70"/>
                <a:gd name="T42" fmla="*/ 573 w 764"/>
                <a:gd name="T43" fmla="*/ 40 h 70"/>
                <a:gd name="T44" fmla="*/ 560 w 764"/>
                <a:gd name="T45" fmla="*/ 37 h 70"/>
                <a:gd name="T46" fmla="*/ 321 w 764"/>
                <a:gd name="T47" fmla="*/ 22 h 70"/>
                <a:gd name="T48" fmla="*/ 517 w 764"/>
                <a:gd name="T49" fmla="*/ 19 h 70"/>
                <a:gd name="T50" fmla="*/ 668 w 764"/>
                <a:gd name="T51" fmla="*/ 14 h 70"/>
                <a:gd name="T52" fmla="*/ 761 w 764"/>
                <a:gd name="T53" fmla="*/ 8 h 70"/>
                <a:gd name="T54" fmla="*/ 763 w 764"/>
                <a:gd name="T55" fmla="*/ 7 h 70"/>
                <a:gd name="T56" fmla="*/ 763 w 764"/>
                <a:gd name="T57" fmla="*/ 2 h 70"/>
                <a:gd name="T58" fmla="*/ 763 w 764"/>
                <a:gd name="T59" fmla="*/ 2 h 70"/>
                <a:gd name="T60" fmla="*/ 759 w 764"/>
                <a:gd name="T61" fmla="*/ 2 h 70"/>
                <a:gd name="T62" fmla="*/ 759 w 764"/>
                <a:gd name="T63" fmla="*/ 2 h 70"/>
                <a:gd name="T64" fmla="*/ 759 w 764"/>
                <a:gd name="T65" fmla="*/ 2 h 70"/>
                <a:gd name="T66" fmla="*/ 682 w 764"/>
                <a:gd name="T67" fmla="*/ 2 h 70"/>
                <a:gd name="T68" fmla="*/ 625 w 764"/>
                <a:gd name="T69" fmla="*/ 2 h 70"/>
                <a:gd name="T70" fmla="*/ 183 w 764"/>
                <a:gd name="T71" fmla="*/ 1 h 70"/>
                <a:gd name="T72" fmla="*/ 3 w 764"/>
                <a:gd name="T73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4" h="70">
                  <a:moveTo>
                    <a:pt x="3" y="1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59" y="8"/>
                    <a:pt x="121" y="8"/>
                    <a:pt x="183" y="7"/>
                  </a:cubicBezTo>
                  <a:cubicBezTo>
                    <a:pt x="330" y="7"/>
                    <a:pt x="473" y="7"/>
                    <a:pt x="625" y="9"/>
                  </a:cubicBezTo>
                  <a:cubicBezTo>
                    <a:pt x="627" y="9"/>
                    <a:pt x="632" y="9"/>
                    <a:pt x="638" y="9"/>
                  </a:cubicBezTo>
                  <a:cubicBezTo>
                    <a:pt x="581" y="11"/>
                    <a:pt x="523" y="13"/>
                    <a:pt x="517" y="13"/>
                  </a:cubicBezTo>
                  <a:cubicBezTo>
                    <a:pt x="414" y="7"/>
                    <a:pt x="327" y="15"/>
                    <a:pt x="241" y="22"/>
                  </a:cubicBezTo>
                  <a:cubicBezTo>
                    <a:pt x="178" y="28"/>
                    <a:pt x="115" y="33"/>
                    <a:pt x="47" y="33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108" y="39"/>
                    <a:pt x="162" y="36"/>
                    <a:pt x="215" y="33"/>
                  </a:cubicBezTo>
                  <a:cubicBezTo>
                    <a:pt x="316" y="28"/>
                    <a:pt x="411" y="22"/>
                    <a:pt x="539" y="40"/>
                  </a:cubicBezTo>
                  <a:cubicBezTo>
                    <a:pt x="530" y="40"/>
                    <a:pt x="530" y="40"/>
                    <a:pt x="530" y="40"/>
                  </a:cubicBezTo>
                  <a:cubicBezTo>
                    <a:pt x="427" y="40"/>
                    <a:pt x="355" y="40"/>
                    <a:pt x="236" y="60"/>
                  </a:cubicBezTo>
                  <a:cubicBezTo>
                    <a:pt x="217" y="63"/>
                    <a:pt x="217" y="63"/>
                    <a:pt x="217" y="63"/>
                  </a:cubicBezTo>
                  <a:cubicBezTo>
                    <a:pt x="216" y="64"/>
                    <a:pt x="214" y="65"/>
                    <a:pt x="215" y="67"/>
                  </a:cubicBezTo>
                  <a:cubicBezTo>
                    <a:pt x="215" y="69"/>
                    <a:pt x="217" y="70"/>
                    <a:pt x="218" y="70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356" y="46"/>
                    <a:pt x="427" y="47"/>
                    <a:pt x="530" y="47"/>
                  </a:cubicBezTo>
                  <a:cubicBezTo>
                    <a:pt x="546" y="47"/>
                    <a:pt x="563" y="47"/>
                    <a:pt x="575" y="47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4" y="41"/>
                    <a:pt x="574" y="40"/>
                    <a:pt x="573" y="40"/>
                  </a:cubicBezTo>
                  <a:cubicBezTo>
                    <a:pt x="569" y="39"/>
                    <a:pt x="561" y="37"/>
                    <a:pt x="560" y="37"/>
                  </a:cubicBezTo>
                  <a:cubicBezTo>
                    <a:pt x="467" y="23"/>
                    <a:pt x="392" y="20"/>
                    <a:pt x="321" y="22"/>
                  </a:cubicBezTo>
                  <a:cubicBezTo>
                    <a:pt x="382" y="18"/>
                    <a:pt x="446" y="15"/>
                    <a:pt x="517" y="19"/>
                  </a:cubicBezTo>
                  <a:cubicBezTo>
                    <a:pt x="524" y="20"/>
                    <a:pt x="602" y="17"/>
                    <a:pt x="668" y="14"/>
                  </a:cubicBezTo>
                  <a:cubicBezTo>
                    <a:pt x="713" y="12"/>
                    <a:pt x="753" y="10"/>
                    <a:pt x="761" y="8"/>
                  </a:cubicBezTo>
                  <a:cubicBezTo>
                    <a:pt x="762" y="8"/>
                    <a:pt x="763" y="8"/>
                    <a:pt x="763" y="7"/>
                  </a:cubicBezTo>
                  <a:cubicBezTo>
                    <a:pt x="764" y="6"/>
                    <a:pt x="764" y="4"/>
                    <a:pt x="763" y="2"/>
                  </a:cubicBezTo>
                  <a:cubicBezTo>
                    <a:pt x="763" y="2"/>
                    <a:pt x="763" y="2"/>
                    <a:pt x="763" y="2"/>
                  </a:cubicBezTo>
                  <a:cubicBezTo>
                    <a:pt x="763" y="2"/>
                    <a:pt x="761" y="2"/>
                    <a:pt x="759" y="2"/>
                  </a:cubicBezTo>
                  <a:cubicBezTo>
                    <a:pt x="759" y="2"/>
                    <a:pt x="759" y="2"/>
                    <a:pt x="759" y="2"/>
                  </a:cubicBezTo>
                  <a:cubicBezTo>
                    <a:pt x="759" y="2"/>
                    <a:pt x="759" y="2"/>
                    <a:pt x="759" y="2"/>
                  </a:cubicBezTo>
                  <a:cubicBezTo>
                    <a:pt x="748" y="2"/>
                    <a:pt x="713" y="2"/>
                    <a:pt x="682" y="2"/>
                  </a:cubicBezTo>
                  <a:cubicBezTo>
                    <a:pt x="655" y="2"/>
                    <a:pt x="631" y="2"/>
                    <a:pt x="625" y="2"/>
                  </a:cubicBezTo>
                  <a:cubicBezTo>
                    <a:pt x="474" y="0"/>
                    <a:pt x="330" y="1"/>
                    <a:pt x="183" y="1"/>
                  </a:cubicBezTo>
                  <a:cubicBezTo>
                    <a:pt x="126" y="1"/>
                    <a:pt x="68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4"/>
            <p:cNvSpPr>
              <a:spLocks/>
            </p:cNvSpPr>
            <p:nvPr/>
          </p:nvSpPr>
          <p:spPr bwMode="auto">
            <a:xfrm>
              <a:off x="3494" y="2512"/>
              <a:ext cx="208" cy="178"/>
            </a:xfrm>
            <a:custGeom>
              <a:avLst/>
              <a:gdLst>
                <a:gd name="T0" fmla="*/ 85 w 88"/>
                <a:gd name="T1" fmla="*/ 3 h 75"/>
                <a:gd name="T2" fmla="*/ 82 w 88"/>
                <a:gd name="T3" fmla="*/ 0 h 75"/>
                <a:gd name="T4" fmla="*/ 79 w 88"/>
                <a:gd name="T5" fmla="*/ 4 h 75"/>
                <a:gd name="T6" fmla="*/ 36 w 88"/>
                <a:gd name="T7" fmla="*/ 28 h 75"/>
                <a:gd name="T8" fmla="*/ 3 w 88"/>
                <a:gd name="T9" fmla="*/ 49 h 75"/>
                <a:gd name="T10" fmla="*/ 4 w 88"/>
                <a:gd name="T11" fmla="*/ 54 h 75"/>
                <a:gd name="T12" fmla="*/ 5 w 88"/>
                <a:gd name="T13" fmla="*/ 53 h 75"/>
                <a:gd name="T14" fmla="*/ 12 w 88"/>
                <a:gd name="T15" fmla="*/ 52 h 75"/>
                <a:gd name="T16" fmla="*/ 77 w 88"/>
                <a:gd name="T17" fmla="*/ 38 h 75"/>
                <a:gd name="T18" fmla="*/ 76 w 88"/>
                <a:gd name="T19" fmla="*/ 39 h 75"/>
                <a:gd name="T20" fmla="*/ 57 w 88"/>
                <a:gd name="T21" fmla="*/ 49 h 75"/>
                <a:gd name="T22" fmla="*/ 33 w 88"/>
                <a:gd name="T23" fmla="*/ 57 h 75"/>
                <a:gd name="T24" fmla="*/ 4 w 88"/>
                <a:gd name="T25" fmla="*/ 73 h 75"/>
                <a:gd name="T26" fmla="*/ 8 w 88"/>
                <a:gd name="T27" fmla="*/ 75 h 75"/>
                <a:gd name="T28" fmla="*/ 45 w 88"/>
                <a:gd name="T29" fmla="*/ 68 h 75"/>
                <a:gd name="T30" fmla="*/ 85 w 88"/>
                <a:gd name="T31" fmla="*/ 66 h 75"/>
                <a:gd name="T32" fmla="*/ 88 w 88"/>
                <a:gd name="T33" fmla="*/ 62 h 75"/>
                <a:gd name="T34" fmla="*/ 85 w 88"/>
                <a:gd name="T35" fmla="*/ 59 h 75"/>
                <a:gd name="T36" fmla="*/ 44 w 88"/>
                <a:gd name="T37" fmla="*/ 62 h 75"/>
                <a:gd name="T38" fmla="*/ 38 w 88"/>
                <a:gd name="T39" fmla="*/ 63 h 75"/>
                <a:gd name="T40" fmla="*/ 60 w 88"/>
                <a:gd name="T41" fmla="*/ 54 h 75"/>
                <a:gd name="T42" fmla="*/ 88 w 88"/>
                <a:gd name="T43" fmla="*/ 36 h 75"/>
                <a:gd name="T44" fmla="*/ 77 w 88"/>
                <a:gd name="T45" fmla="*/ 31 h 75"/>
                <a:gd name="T46" fmla="*/ 21 w 88"/>
                <a:gd name="T47" fmla="*/ 43 h 75"/>
                <a:gd name="T48" fmla="*/ 39 w 88"/>
                <a:gd name="T49" fmla="*/ 34 h 75"/>
                <a:gd name="T50" fmla="*/ 85 w 88"/>
                <a:gd name="T51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8" h="75">
                  <a:moveTo>
                    <a:pt x="85" y="3"/>
                  </a:moveTo>
                  <a:cubicBezTo>
                    <a:pt x="85" y="1"/>
                    <a:pt x="83" y="0"/>
                    <a:pt x="82" y="0"/>
                  </a:cubicBezTo>
                  <a:cubicBezTo>
                    <a:pt x="80" y="1"/>
                    <a:pt x="79" y="3"/>
                    <a:pt x="79" y="4"/>
                  </a:cubicBezTo>
                  <a:cubicBezTo>
                    <a:pt x="80" y="7"/>
                    <a:pt x="57" y="18"/>
                    <a:pt x="36" y="28"/>
                  </a:cubicBezTo>
                  <a:cubicBezTo>
                    <a:pt x="32" y="31"/>
                    <a:pt x="10" y="42"/>
                    <a:pt x="3" y="49"/>
                  </a:cubicBezTo>
                  <a:cubicBezTo>
                    <a:pt x="1" y="51"/>
                    <a:pt x="0" y="53"/>
                    <a:pt x="4" y="54"/>
                  </a:cubicBezTo>
                  <a:cubicBezTo>
                    <a:pt x="4" y="54"/>
                    <a:pt x="5" y="54"/>
                    <a:pt x="5" y="53"/>
                  </a:cubicBezTo>
                  <a:cubicBezTo>
                    <a:pt x="7" y="53"/>
                    <a:pt x="9" y="53"/>
                    <a:pt x="12" y="52"/>
                  </a:cubicBezTo>
                  <a:cubicBezTo>
                    <a:pt x="28" y="48"/>
                    <a:pt x="63" y="39"/>
                    <a:pt x="77" y="38"/>
                  </a:cubicBezTo>
                  <a:cubicBezTo>
                    <a:pt x="77" y="38"/>
                    <a:pt x="76" y="38"/>
                    <a:pt x="76" y="39"/>
                  </a:cubicBezTo>
                  <a:cubicBezTo>
                    <a:pt x="71" y="42"/>
                    <a:pt x="64" y="45"/>
                    <a:pt x="57" y="49"/>
                  </a:cubicBezTo>
                  <a:cubicBezTo>
                    <a:pt x="49" y="53"/>
                    <a:pt x="41" y="55"/>
                    <a:pt x="33" y="57"/>
                  </a:cubicBezTo>
                  <a:cubicBezTo>
                    <a:pt x="28" y="59"/>
                    <a:pt x="0" y="67"/>
                    <a:pt x="4" y="73"/>
                  </a:cubicBezTo>
                  <a:cubicBezTo>
                    <a:pt x="5" y="75"/>
                    <a:pt x="6" y="75"/>
                    <a:pt x="8" y="75"/>
                  </a:cubicBezTo>
                  <a:cubicBezTo>
                    <a:pt x="20" y="72"/>
                    <a:pt x="32" y="70"/>
                    <a:pt x="45" y="68"/>
                  </a:cubicBezTo>
                  <a:cubicBezTo>
                    <a:pt x="57" y="67"/>
                    <a:pt x="71" y="66"/>
                    <a:pt x="85" y="66"/>
                  </a:cubicBezTo>
                  <a:cubicBezTo>
                    <a:pt x="87" y="66"/>
                    <a:pt x="88" y="64"/>
                    <a:pt x="88" y="62"/>
                  </a:cubicBezTo>
                  <a:cubicBezTo>
                    <a:pt x="88" y="61"/>
                    <a:pt x="87" y="59"/>
                    <a:pt x="85" y="59"/>
                  </a:cubicBezTo>
                  <a:cubicBezTo>
                    <a:pt x="70" y="59"/>
                    <a:pt x="57" y="60"/>
                    <a:pt x="44" y="62"/>
                  </a:cubicBezTo>
                  <a:cubicBezTo>
                    <a:pt x="42" y="62"/>
                    <a:pt x="40" y="62"/>
                    <a:pt x="38" y="63"/>
                  </a:cubicBezTo>
                  <a:cubicBezTo>
                    <a:pt x="45" y="61"/>
                    <a:pt x="52" y="58"/>
                    <a:pt x="60" y="54"/>
                  </a:cubicBezTo>
                  <a:cubicBezTo>
                    <a:pt x="65" y="52"/>
                    <a:pt x="87" y="42"/>
                    <a:pt x="88" y="36"/>
                  </a:cubicBezTo>
                  <a:cubicBezTo>
                    <a:pt x="88" y="33"/>
                    <a:pt x="83" y="31"/>
                    <a:pt x="77" y="31"/>
                  </a:cubicBezTo>
                  <a:cubicBezTo>
                    <a:pt x="59" y="31"/>
                    <a:pt x="24" y="42"/>
                    <a:pt x="21" y="43"/>
                  </a:cubicBezTo>
                  <a:cubicBezTo>
                    <a:pt x="26" y="40"/>
                    <a:pt x="32" y="37"/>
                    <a:pt x="39" y="34"/>
                  </a:cubicBezTo>
                  <a:cubicBezTo>
                    <a:pt x="62" y="23"/>
                    <a:pt x="87" y="11"/>
                    <a:pt x="8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5"/>
            <p:cNvSpPr>
              <a:spLocks/>
            </p:cNvSpPr>
            <p:nvPr/>
          </p:nvSpPr>
          <p:spPr bwMode="auto">
            <a:xfrm>
              <a:off x="3479" y="2247"/>
              <a:ext cx="221" cy="320"/>
            </a:xfrm>
            <a:custGeom>
              <a:avLst/>
              <a:gdLst>
                <a:gd name="T0" fmla="*/ 89 w 93"/>
                <a:gd name="T1" fmla="*/ 4 h 135"/>
                <a:gd name="T2" fmla="*/ 87 w 93"/>
                <a:gd name="T3" fmla="*/ 0 h 135"/>
                <a:gd name="T4" fmla="*/ 83 w 93"/>
                <a:gd name="T5" fmla="*/ 2 h 135"/>
                <a:gd name="T6" fmla="*/ 56 w 93"/>
                <a:gd name="T7" fmla="*/ 23 h 135"/>
                <a:gd name="T8" fmla="*/ 3 w 93"/>
                <a:gd name="T9" fmla="*/ 57 h 135"/>
                <a:gd name="T10" fmla="*/ 4 w 93"/>
                <a:gd name="T11" fmla="*/ 60 h 135"/>
                <a:gd name="T12" fmla="*/ 3 w 93"/>
                <a:gd name="T13" fmla="*/ 57 h 135"/>
                <a:gd name="T14" fmla="*/ 1 w 93"/>
                <a:gd name="T15" fmla="*/ 61 h 135"/>
                <a:gd name="T16" fmla="*/ 4 w 93"/>
                <a:gd name="T17" fmla="*/ 63 h 135"/>
                <a:gd name="T18" fmla="*/ 40 w 93"/>
                <a:gd name="T19" fmla="*/ 56 h 135"/>
                <a:gd name="T20" fmla="*/ 80 w 93"/>
                <a:gd name="T21" fmla="*/ 46 h 135"/>
                <a:gd name="T22" fmla="*/ 37 w 93"/>
                <a:gd name="T23" fmla="*/ 72 h 135"/>
                <a:gd name="T24" fmla="*/ 4 w 93"/>
                <a:gd name="T25" fmla="*/ 93 h 135"/>
                <a:gd name="T26" fmla="*/ 6 w 93"/>
                <a:gd name="T27" fmla="*/ 95 h 135"/>
                <a:gd name="T28" fmla="*/ 4 w 93"/>
                <a:gd name="T29" fmla="*/ 93 h 135"/>
                <a:gd name="T30" fmla="*/ 4 w 93"/>
                <a:gd name="T31" fmla="*/ 97 h 135"/>
                <a:gd name="T32" fmla="*/ 6 w 93"/>
                <a:gd name="T33" fmla="*/ 98 h 135"/>
                <a:gd name="T34" fmla="*/ 6 w 93"/>
                <a:gd name="T35" fmla="*/ 98 h 135"/>
                <a:gd name="T36" fmla="*/ 6 w 93"/>
                <a:gd name="T37" fmla="*/ 98 h 135"/>
                <a:gd name="T38" fmla="*/ 7 w 93"/>
                <a:gd name="T39" fmla="*/ 98 h 135"/>
                <a:gd name="T40" fmla="*/ 39 w 93"/>
                <a:gd name="T41" fmla="*/ 92 h 135"/>
                <a:gd name="T42" fmla="*/ 83 w 93"/>
                <a:gd name="T43" fmla="*/ 82 h 135"/>
                <a:gd name="T44" fmla="*/ 69 w 93"/>
                <a:gd name="T45" fmla="*/ 91 h 135"/>
                <a:gd name="T46" fmla="*/ 59 w 93"/>
                <a:gd name="T47" fmla="*/ 97 h 135"/>
                <a:gd name="T48" fmla="*/ 37 w 93"/>
                <a:gd name="T49" fmla="*/ 110 h 135"/>
                <a:gd name="T50" fmla="*/ 7 w 93"/>
                <a:gd name="T51" fmla="*/ 128 h 135"/>
                <a:gd name="T52" fmla="*/ 8 w 93"/>
                <a:gd name="T53" fmla="*/ 131 h 135"/>
                <a:gd name="T54" fmla="*/ 7 w 93"/>
                <a:gd name="T55" fmla="*/ 128 h 135"/>
                <a:gd name="T56" fmla="*/ 6 w 93"/>
                <a:gd name="T57" fmla="*/ 133 h 135"/>
                <a:gd name="T58" fmla="*/ 9 w 93"/>
                <a:gd name="T59" fmla="*/ 134 h 135"/>
                <a:gd name="T60" fmla="*/ 47 w 93"/>
                <a:gd name="T61" fmla="*/ 127 h 135"/>
                <a:gd name="T62" fmla="*/ 68 w 93"/>
                <a:gd name="T63" fmla="*/ 122 h 135"/>
                <a:gd name="T64" fmla="*/ 76 w 93"/>
                <a:gd name="T65" fmla="*/ 120 h 135"/>
                <a:gd name="T66" fmla="*/ 87 w 93"/>
                <a:gd name="T67" fmla="*/ 119 h 135"/>
                <a:gd name="T68" fmla="*/ 91 w 93"/>
                <a:gd name="T69" fmla="*/ 117 h 135"/>
                <a:gd name="T70" fmla="*/ 89 w 93"/>
                <a:gd name="T71" fmla="*/ 113 h 135"/>
                <a:gd name="T72" fmla="*/ 74 w 93"/>
                <a:gd name="T73" fmla="*/ 114 h 135"/>
                <a:gd name="T74" fmla="*/ 67 w 93"/>
                <a:gd name="T75" fmla="*/ 116 h 135"/>
                <a:gd name="T76" fmla="*/ 46 w 93"/>
                <a:gd name="T77" fmla="*/ 121 h 135"/>
                <a:gd name="T78" fmla="*/ 26 w 93"/>
                <a:gd name="T79" fmla="*/ 125 h 135"/>
                <a:gd name="T80" fmla="*/ 40 w 93"/>
                <a:gd name="T81" fmla="*/ 116 h 135"/>
                <a:gd name="T82" fmla="*/ 62 w 93"/>
                <a:gd name="T83" fmla="*/ 103 h 135"/>
                <a:gd name="T84" fmla="*/ 72 w 93"/>
                <a:gd name="T85" fmla="*/ 97 h 135"/>
                <a:gd name="T86" fmla="*/ 92 w 93"/>
                <a:gd name="T87" fmla="*/ 81 h 135"/>
                <a:gd name="T88" fmla="*/ 92 w 93"/>
                <a:gd name="T89" fmla="*/ 81 h 135"/>
                <a:gd name="T90" fmla="*/ 92 w 93"/>
                <a:gd name="T91" fmla="*/ 81 h 135"/>
                <a:gd name="T92" fmla="*/ 92 w 93"/>
                <a:gd name="T93" fmla="*/ 81 h 135"/>
                <a:gd name="T94" fmla="*/ 92 w 93"/>
                <a:gd name="T95" fmla="*/ 81 h 135"/>
                <a:gd name="T96" fmla="*/ 90 w 93"/>
                <a:gd name="T97" fmla="*/ 76 h 135"/>
                <a:gd name="T98" fmla="*/ 37 w 93"/>
                <a:gd name="T99" fmla="*/ 85 h 135"/>
                <a:gd name="T100" fmla="*/ 20 w 93"/>
                <a:gd name="T101" fmla="*/ 89 h 135"/>
                <a:gd name="T102" fmla="*/ 40 w 93"/>
                <a:gd name="T103" fmla="*/ 78 h 135"/>
                <a:gd name="T104" fmla="*/ 90 w 93"/>
                <a:gd name="T105" fmla="*/ 43 h 135"/>
                <a:gd name="T106" fmla="*/ 90 w 93"/>
                <a:gd name="T107" fmla="*/ 42 h 135"/>
                <a:gd name="T108" fmla="*/ 87 w 93"/>
                <a:gd name="T109" fmla="*/ 39 h 135"/>
                <a:gd name="T110" fmla="*/ 87 w 93"/>
                <a:gd name="T111" fmla="*/ 39 h 135"/>
                <a:gd name="T112" fmla="*/ 38 w 93"/>
                <a:gd name="T113" fmla="*/ 50 h 135"/>
                <a:gd name="T114" fmla="*/ 19 w 93"/>
                <a:gd name="T115" fmla="*/ 55 h 135"/>
                <a:gd name="T116" fmla="*/ 60 w 93"/>
                <a:gd name="T117" fmla="*/ 29 h 135"/>
                <a:gd name="T118" fmla="*/ 89 w 93"/>
                <a:gd name="T119" fmla="*/ 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3" h="135">
                  <a:moveTo>
                    <a:pt x="89" y="4"/>
                  </a:moveTo>
                  <a:cubicBezTo>
                    <a:pt x="90" y="2"/>
                    <a:pt x="88" y="0"/>
                    <a:pt x="87" y="0"/>
                  </a:cubicBezTo>
                  <a:cubicBezTo>
                    <a:pt x="85" y="0"/>
                    <a:pt x="83" y="1"/>
                    <a:pt x="83" y="2"/>
                  </a:cubicBezTo>
                  <a:cubicBezTo>
                    <a:pt x="83" y="4"/>
                    <a:pt x="71" y="13"/>
                    <a:pt x="56" y="23"/>
                  </a:cubicBezTo>
                  <a:cubicBezTo>
                    <a:pt x="35" y="38"/>
                    <a:pt x="10" y="54"/>
                    <a:pt x="3" y="57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1" y="58"/>
                    <a:pt x="0" y="60"/>
                    <a:pt x="1" y="61"/>
                  </a:cubicBezTo>
                  <a:cubicBezTo>
                    <a:pt x="2" y="63"/>
                    <a:pt x="3" y="63"/>
                    <a:pt x="4" y="63"/>
                  </a:cubicBezTo>
                  <a:cubicBezTo>
                    <a:pt x="18" y="63"/>
                    <a:pt x="29" y="59"/>
                    <a:pt x="40" y="56"/>
                  </a:cubicBezTo>
                  <a:cubicBezTo>
                    <a:pt x="51" y="52"/>
                    <a:pt x="63" y="49"/>
                    <a:pt x="80" y="46"/>
                  </a:cubicBezTo>
                  <a:cubicBezTo>
                    <a:pt x="73" y="53"/>
                    <a:pt x="54" y="63"/>
                    <a:pt x="37" y="72"/>
                  </a:cubicBezTo>
                  <a:cubicBezTo>
                    <a:pt x="21" y="81"/>
                    <a:pt x="7" y="89"/>
                    <a:pt x="4" y="93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3" y="94"/>
                    <a:pt x="3" y="96"/>
                    <a:pt x="4" y="97"/>
                  </a:cubicBezTo>
                  <a:cubicBezTo>
                    <a:pt x="5" y="98"/>
                    <a:pt x="6" y="98"/>
                    <a:pt x="6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7" y="98"/>
                    <a:pt x="7" y="98"/>
                    <a:pt x="7" y="98"/>
                  </a:cubicBezTo>
                  <a:cubicBezTo>
                    <a:pt x="10" y="98"/>
                    <a:pt x="24" y="95"/>
                    <a:pt x="39" y="92"/>
                  </a:cubicBezTo>
                  <a:cubicBezTo>
                    <a:pt x="56" y="88"/>
                    <a:pt x="75" y="84"/>
                    <a:pt x="83" y="82"/>
                  </a:cubicBezTo>
                  <a:cubicBezTo>
                    <a:pt x="80" y="85"/>
                    <a:pt x="75" y="88"/>
                    <a:pt x="69" y="91"/>
                  </a:cubicBezTo>
                  <a:cubicBezTo>
                    <a:pt x="66" y="93"/>
                    <a:pt x="63" y="95"/>
                    <a:pt x="59" y="97"/>
                  </a:cubicBezTo>
                  <a:cubicBezTo>
                    <a:pt x="52" y="101"/>
                    <a:pt x="44" y="106"/>
                    <a:pt x="37" y="110"/>
                  </a:cubicBezTo>
                  <a:cubicBezTo>
                    <a:pt x="25" y="118"/>
                    <a:pt x="13" y="125"/>
                    <a:pt x="7" y="128"/>
                  </a:cubicBezTo>
                  <a:cubicBezTo>
                    <a:pt x="8" y="131"/>
                    <a:pt x="8" y="131"/>
                    <a:pt x="8" y="131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5" y="129"/>
                    <a:pt x="5" y="131"/>
                    <a:pt x="6" y="133"/>
                  </a:cubicBezTo>
                  <a:cubicBezTo>
                    <a:pt x="6" y="134"/>
                    <a:pt x="8" y="135"/>
                    <a:pt x="9" y="134"/>
                  </a:cubicBezTo>
                  <a:cubicBezTo>
                    <a:pt x="15" y="133"/>
                    <a:pt x="31" y="130"/>
                    <a:pt x="47" y="127"/>
                  </a:cubicBezTo>
                  <a:cubicBezTo>
                    <a:pt x="54" y="125"/>
                    <a:pt x="62" y="124"/>
                    <a:pt x="68" y="122"/>
                  </a:cubicBezTo>
                  <a:cubicBezTo>
                    <a:pt x="71" y="122"/>
                    <a:pt x="74" y="121"/>
                    <a:pt x="76" y="120"/>
                  </a:cubicBezTo>
                  <a:cubicBezTo>
                    <a:pt x="81" y="119"/>
                    <a:pt x="85" y="118"/>
                    <a:pt x="87" y="119"/>
                  </a:cubicBezTo>
                  <a:cubicBezTo>
                    <a:pt x="89" y="119"/>
                    <a:pt x="91" y="118"/>
                    <a:pt x="91" y="117"/>
                  </a:cubicBezTo>
                  <a:cubicBezTo>
                    <a:pt x="92" y="115"/>
                    <a:pt x="91" y="113"/>
                    <a:pt x="89" y="113"/>
                  </a:cubicBezTo>
                  <a:cubicBezTo>
                    <a:pt x="85" y="111"/>
                    <a:pt x="80" y="113"/>
                    <a:pt x="74" y="114"/>
                  </a:cubicBezTo>
                  <a:cubicBezTo>
                    <a:pt x="72" y="115"/>
                    <a:pt x="69" y="116"/>
                    <a:pt x="67" y="116"/>
                  </a:cubicBezTo>
                  <a:cubicBezTo>
                    <a:pt x="59" y="118"/>
                    <a:pt x="52" y="119"/>
                    <a:pt x="46" y="121"/>
                  </a:cubicBezTo>
                  <a:cubicBezTo>
                    <a:pt x="39" y="122"/>
                    <a:pt x="32" y="123"/>
                    <a:pt x="26" y="125"/>
                  </a:cubicBezTo>
                  <a:cubicBezTo>
                    <a:pt x="31" y="122"/>
                    <a:pt x="36" y="119"/>
                    <a:pt x="40" y="116"/>
                  </a:cubicBezTo>
                  <a:cubicBezTo>
                    <a:pt x="48" y="111"/>
                    <a:pt x="55" y="107"/>
                    <a:pt x="62" y="103"/>
                  </a:cubicBezTo>
                  <a:cubicBezTo>
                    <a:pt x="66" y="101"/>
                    <a:pt x="69" y="99"/>
                    <a:pt x="72" y="97"/>
                  </a:cubicBezTo>
                  <a:cubicBezTo>
                    <a:pt x="82" y="91"/>
                    <a:pt x="90" y="87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3" y="79"/>
                    <a:pt x="92" y="77"/>
                    <a:pt x="90" y="76"/>
                  </a:cubicBezTo>
                  <a:cubicBezTo>
                    <a:pt x="85" y="75"/>
                    <a:pt x="59" y="80"/>
                    <a:pt x="37" y="85"/>
                  </a:cubicBezTo>
                  <a:cubicBezTo>
                    <a:pt x="31" y="87"/>
                    <a:pt x="25" y="88"/>
                    <a:pt x="20" y="89"/>
                  </a:cubicBezTo>
                  <a:cubicBezTo>
                    <a:pt x="26" y="86"/>
                    <a:pt x="33" y="82"/>
                    <a:pt x="40" y="78"/>
                  </a:cubicBezTo>
                  <a:cubicBezTo>
                    <a:pt x="63" y="66"/>
                    <a:pt x="88" y="52"/>
                    <a:pt x="90" y="43"/>
                  </a:cubicBezTo>
                  <a:cubicBezTo>
                    <a:pt x="90" y="43"/>
                    <a:pt x="90" y="43"/>
                    <a:pt x="90" y="42"/>
                  </a:cubicBezTo>
                  <a:cubicBezTo>
                    <a:pt x="90" y="40"/>
                    <a:pt x="89" y="39"/>
                    <a:pt x="87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65" y="41"/>
                    <a:pt x="51" y="46"/>
                    <a:pt x="38" y="50"/>
                  </a:cubicBezTo>
                  <a:cubicBezTo>
                    <a:pt x="32" y="52"/>
                    <a:pt x="26" y="54"/>
                    <a:pt x="19" y="55"/>
                  </a:cubicBezTo>
                  <a:cubicBezTo>
                    <a:pt x="31" y="48"/>
                    <a:pt x="46" y="38"/>
                    <a:pt x="60" y="29"/>
                  </a:cubicBezTo>
                  <a:cubicBezTo>
                    <a:pt x="75" y="18"/>
                    <a:pt x="89" y="7"/>
                    <a:pt x="8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6"/>
            <p:cNvSpPr>
              <a:spLocks/>
            </p:cNvSpPr>
            <p:nvPr/>
          </p:nvSpPr>
          <p:spPr bwMode="auto">
            <a:xfrm>
              <a:off x="3458" y="1914"/>
              <a:ext cx="235" cy="411"/>
            </a:xfrm>
            <a:custGeom>
              <a:avLst/>
              <a:gdLst>
                <a:gd name="T0" fmla="*/ 93 w 99"/>
                <a:gd name="T1" fmla="*/ 1 h 173"/>
                <a:gd name="T2" fmla="*/ 82 w 99"/>
                <a:gd name="T3" fmla="*/ 7 h 173"/>
                <a:gd name="T4" fmla="*/ 15 w 99"/>
                <a:gd name="T5" fmla="*/ 63 h 173"/>
                <a:gd name="T6" fmla="*/ 4 w 99"/>
                <a:gd name="T7" fmla="*/ 85 h 173"/>
                <a:gd name="T8" fmla="*/ 4 w 99"/>
                <a:gd name="T9" fmla="*/ 88 h 173"/>
                <a:gd name="T10" fmla="*/ 70 w 99"/>
                <a:gd name="T11" fmla="*/ 53 h 173"/>
                <a:gd name="T12" fmla="*/ 70 w 99"/>
                <a:gd name="T13" fmla="*/ 53 h 173"/>
                <a:gd name="T14" fmla="*/ 12 w 99"/>
                <a:gd name="T15" fmla="*/ 95 h 173"/>
                <a:gd name="T16" fmla="*/ 0 w 99"/>
                <a:gd name="T17" fmla="*/ 108 h 173"/>
                <a:gd name="T18" fmla="*/ 5 w 99"/>
                <a:gd name="T19" fmla="*/ 111 h 173"/>
                <a:gd name="T20" fmla="*/ 80 w 99"/>
                <a:gd name="T21" fmla="*/ 79 h 173"/>
                <a:gd name="T22" fmla="*/ 16 w 99"/>
                <a:gd name="T23" fmla="*/ 127 h 173"/>
                <a:gd name="T24" fmla="*/ 2 w 99"/>
                <a:gd name="T25" fmla="*/ 139 h 173"/>
                <a:gd name="T26" fmla="*/ 2 w 99"/>
                <a:gd name="T27" fmla="*/ 143 h 173"/>
                <a:gd name="T28" fmla="*/ 14 w 99"/>
                <a:gd name="T29" fmla="*/ 140 h 173"/>
                <a:gd name="T30" fmla="*/ 53 w 99"/>
                <a:gd name="T31" fmla="*/ 135 h 173"/>
                <a:gd name="T32" fmla="*/ 8 w 99"/>
                <a:gd name="T33" fmla="*/ 166 h 173"/>
                <a:gd name="T34" fmla="*/ 8 w 99"/>
                <a:gd name="T35" fmla="*/ 169 h 173"/>
                <a:gd name="T36" fmla="*/ 4 w 99"/>
                <a:gd name="T37" fmla="*/ 170 h 173"/>
                <a:gd name="T38" fmla="*/ 8 w 99"/>
                <a:gd name="T39" fmla="*/ 172 h 173"/>
                <a:gd name="T40" fmla="*/ 12 w 99"/>
                <a:gd name="T41" fmla="*/ 171 h 173"/>
                <a:gd name="T42" fmla="*/ 96 w 99"/>
                <a:gd name="T43" fmla="*/ 146 h 173"/>
                <a:gd name="T44" fmla="*/ 95 w 99"/>
                <a:gd name="T45" fmla="*/ 140 h 173"/>
                <a:gd name="T46" fmla="*/ 57 w 99"/>
                <a:gd name="T47" fmla="*/ 141 h 173"/>
                <a:gd name="T48" fmla="*/ 98 w 99"/>
                <a:gd name="T49" fmla="*/ 104 h 173"/>
                <a:gd name="T50" fmla="*/ 94 w 99"/>
                <a:gd name="T51" fmla="*/ 102 h 173"/>
                <a:gd name="T52" fmla="*/ 27 w 99"/>
                <a:gd name="T53" fmla="*/ 127 h 173"/>
                <a:gd name="T54" fmla="*/ 93 w 99"/>
                <a:gd name="T55" fmla="*/ 76 h 173"/>
                <a:gd name="T56" fmla="*/ 93 w 99"/>
                <a:gd name="T57" fmla="*/ 69 h 173"/>
                <a:gd name="T58" fmla="*/ 93 w 99"/>
                <a:gd name="T59" fmla="*/ 69 h 173"/>
                <a:gd name="T60" fmla="*/ 16 w 99"/>
                <a:gd name="T61" fmla="*/ 100 h 173"/>
                <a:gd name="T62" fmla="*/ 73 w 99"/>
                <a:gd name="T63" fmla="*/ 59 h 173"/>
                <a:gd name="T64" fmla="*/ 96 w 99"/>
                <a:gd name="T65" fmla="*/ 42 h 173"/>
                <a:gd name="T66" fmla="*/ 96 w 99"/>
                <a:gd name="T67" fmla="*/ 41 h 173"/>
                <a:gd name="T68" fmla="*/ 93 w 99"/>
                <a:gd name="T69" fmla="*/ 41 h 173"/>
                <a:gd name="T70" fmla="*/ 75 w 99"/>
                <a:gd name="T71" fmla="*/ 43 h 173"/>
                <a:gd name="T72" fmla="*/ 17 w 99"/>
                <a:gd name="T73" fmla="*/ 74 h 173"/>
                <a:gd name="T74" fmla="*/ 20 w 99"/>
                <a:gd name="T75" fmla="*/ 67 h 173"/>
                <a:gd name="T76" fmla="*/ 86 w 99"/>
                <a:gd name="T77" fmla="*/ 1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9" h="173">
                  <a:moveTo>
                    <a:pt x="94" y="6"/>
                  </a:moveTo>
                  <a:cubicBezTo>
                    <a:pt x="95" y="4"/>
                    <a:pt x="95" y="2"/>
                    <a:pt x="93" y="1"/>
                  </a:cubicBezTo>
                  <a:cubicBezTo>
                    <a:pt x="92" y="0"/>
                    <a:pt x="90" y="0"/>
                    <a:pt x="89" y="2"/>
                  </a:cubicBezTo>
                  <a:cubicBezTo>
                    <a:pt x="89" y="2"/>
                    <a:pt x="86" y="4"/>
                    <a:pt x="82" y="7"/>
                  </a:cubicBezTo>
                  <a:cubicBezTo>
                    <a:pt x="65" y="20"/>
                    <a:pt x="26" y="50"/>
                    <a:pt x="18" y="60"/>
                  </a:cubicBezTo>
                  <a:cubicBezTo>
                    <a:pt x="17" y="60"/>
                    <a:pt x="16" y="62"/>
                    <a:pt x="15" y="63"/>
                  </a:cubicBezTo>
                  <a:cubicBezTo>
                    <a:pt x="10" y="70"/>
                    <a:pt x="0" y="81"/>
                    <a:pt x="1" y="86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7"/>
                    <a:pt x="2" y="88"/>
                    <a:pt x="4" y="88"/>
                  </a:cubicBezTo>
                  <a:cubicBezTo>
                    <a:pt x="7" y="88"/>
                    <a:pt x="13" y="84"/>
                    <a:pt x="21" y="79"/>
                  </a:cubicBezTo>
                  <a:cubicBezTo>
                    <a:pt x="33" y="71"/>
                    <a:pt x="51" y="59"/>
                    <a:pt x="70" y="53"/>
                  </a:cubicBezTo>
                  <a:cubicBezTo>
                    <a:pt x="71" y="52"/>
                    <a:pt x="72" y="52"/>
                    <a:pt x="73" y="51"/>
                  </a:cubicBezTo>
                  <a:cubicBezTo>
                    <a:pt x="72" y="52"/>
                    <a:pt x="71" y="52"/>
                    <a:pt x="70" y="53"/>
                  </a:cubicBezTo>
                  <a:cubicBezTo>
                    <a:pt x="51" y="66"/>
                    <a:pt x="24" y="83"/>
                    <a:pt x="15" y="92"/>
                  </a:cubicBezTo>
                  <a:cubicBezTo>
                    <a:pt x="14" y="93"/>
                    <a:pt x="13" y="94"/>
                    <a:pt x="12" y="95"/>
                  </a:cubicBezTo>
                  <a:cubicBezTo>
                    <a:pt x="7" y="99"/>
                    <a:pt x="1" y="104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10"/>
                    <a:pt x="1" y="111"/>
                    <a:pt x="3" y="111"/>
                  </a:cubicBezTo>
                  <a:cubicBezTo>
                    <a:pt x="4" y="111"/>
                    <a:pt x="4" y="111"/>
                    <a:pt x="5" y="111"/>
                  </a:cubicBezTo>
                  <a:cubicBezTo>
                    <a:pt x="9" y="110"/>
                    <a:pt x="18" y="106"/>
                    <a:pt x="30" y="101"/>
                  </a:cubicBezTo>
                  <a:cubicBezTo>
                    <a:pt x="46" y="93"/>
                    <a:pt x="66" y="84"/>
                    <a:pt x="80" y="79"/>
                  </a:cubicBezTo>
                  <a:cubicBezTo>
                    <a:pt x="76" y="82"/>
                    <a:pt x="72" y="85"/>
                    <a:pt x="67" y="88"/>
                  </a:cubicBezTo>
                  <a:cubicBezTo>
                    <a:pt x="47" y="104"/>
                    <a:pt x="21" y="123"/>
                    <a:pt x="16" y="127"/>
                  </a:cubicBezTo>
                  <a:cubicBezTo>
                    <a:pt x="16" y="127"/>
                    <a:pt x="16" y="128"/>
                    <a:pt x="15" y="128"/>
                  </a:cubicBezTo>
                  <a:cubicBezTo>
                    <a:pt x="11" y="131"/>
                    <a:pt x="4" y="136"/>
                    <a:pt x="2" y="139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1" y="140"/>
                    <a:pt x="1" y="142"/>
                    <a:pt x="2" y="143"/>
                  </a:cubicBezTo>
                  <a:cubicBezTo>
                    <a:pt x="3" y="144"/>
                    <a:pt x="4" y="144"/>
                    <a:pt x="6" y="144"/>
                  </a:cubicBezTo>
                  <a:cubicBezTo>
                    <a:pt x="14" y="140"/>
                    <a:pt x="14" y="140"/>
                    <a:pt x="14" y="140"/>
                  </a:cubicBezTo>
                  <a:cubicBezTo>
                    <a:pt x="46" y="126"/>
                    <a:pt x="68" y="117"/>
                    <a:pt x="83" y="113"/>
                  </a:cubicBezTo>
                  <a:cubicBezTo>
                    <a:pt x="75" y="119"/>
                    <a:pt x="65" y="127"/>
                    <a:pt x="53" y="135"/>
                  </a:cubicBezTo>
                  <a:cubicBezTo>
                    <a:pt x="36" y="148"/>
                    <a:pt x="18" y="161"/>
                    <a:pt x="9" y="165"/>
                  </a:cubicBezTo>
                  <a:cubicBezTo>
                    <a:pt x="8" y="166"/>
                    <a:pt x="8" y="166"/>
                    <a:pt x="8" y="166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5" y="166"/>
                    <a:pt x="4" y="168"/>
                    <a:pt x="4" y="170"/>
                  </a:cubicBezTo>
                  <a:cubicBezTo>
                    <a:pt x="5" y="171"/>
                    <a:pt x="6" y="173"/>
                    <a:pt x="8" y="172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9" y="172"/>
                    <a:pt x="8" y="172"/>
                    <a:pt x="9" y="172"/>
                  </a:cubicBezTo>
                  <a:cubicBezTo>
                    <a:pt x="10" y="172"/>
                    <a:pt x="10" y="172"/>
                    <a:pt x="12" y="171"/>
                  </a:cubicBezTo>
                  <a:cubicBezTo>
                    <a:pt x="15" y="170"/>
                    <a:pt x="20" y="169"/>
                    <a:pt x="27" y="167"/>
                  </a:cubicBezTo>
                  <a:cubicBezTo>
                    <a:pt x="48" y="159"/>
                    <a:pt x="83" y="148"/>
                    <a:pt x="96" y="146"/>
                  </a:cubicBezTo>
                  <a:cubicBezTo>
                    <a:pt x="97" y="146"/>
                    <a:pt x="99" y="144"/>
                    <a:pt x="98" y="143"/>
                  </a:cubicBezTo>
                  <a:cubicBezTo>
                    <a:pt x="98" y="141"/>
                    <a:pt x="96" y="140"/>
                    <a:pt x="95" y="140"/>
                  </a:cubicBezTo>
                  <a:cubicBezTo>
                    <a:pt x="83" y="142"/>
                    <a:pt x="55" y="150"/>
                    <a:pt x="34" y="157"/>
                  </a:cubicBezTo>
                  <a:cubicBezTo>
                    <a:pt x="41" y="152"/>
                    <a:pt x="49" y="146"/>
                    <a:pt x="57" y="141"/>
                  </a:cubicBezTo>
                  <a:cubicBezTo>
                    <a:pt x="76" y="126"/>
                    <a:pt x="94" y="112"/>
                    <a:pt x="98" y="107"/>
                  </a:cubicBezTo>
                  <a:cubicBezTo>
                    <a:pt x="98" y="107"/>
                    <a:pt x="98" y="105"/>
                    <a:pt x="98" y="104"/>
                  </a:cubicBezTo>
                  <a:cubicBezTo>
                    <a:pt x="98" y="103"/>
                    <a:pt x="96" y="102"/>
                    <a:pt x="94" y="102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3" y="103"/>
                    <a:pt x="94" y="102"/>
                    <a:pt x="92" y="103"/>
                  </a:cubicBezTo>
                  <a:cubicBezTo>
                    <a:pt x="82" y="106"/>
                    <a:pt x="60" y="113"/>
                    <a:pt x="27" y="127"/>
                  </a:cubicBezTo>
                  <a:cubicBezTo>
                    <a:pt x="37" y="120"/>
                    <a:pt x="56" y="105"/>
                    <a:pt x="71" y="93"/>
                  </a:cubicBezTo>
                  <a:cubicBezTo>
                    <a:pt x="81" y="86"/>
                    <a:pt x="89" y="79"/>
                    <a:pt x="93" y="76"/>
                  </a:cubicBezTo>
                  <a:cubicBezTo>
                    <a:pt x="95" y="75"/>
                    <a:pt x="96" y="74"/>
                    <a:pt x="96" y="73"/>
                  </a:cubicBezTo>
                  <a:cubicBezTo>
                    <a:pt x="96" y="71"/>
                    <a:pt x="95" y="69"/>
                    <a:pt x="93" y="69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86" y="68"/>
                    <a:pt x="51" y="84"/>
                    <a:pt x="27" y="95"/>
                  </a:cubicBezTo>
                  <a:cubicBezTo>
                    <a:pt x="23" y="96"/>
                    <a:pt x="19" y="98"/>
                    <a:pt x="16" y="100"/>
                  </a:cubicBezTo>
                  <a:cubicBezTo>
                    <a:pt x="18" y="98"/>
                    <a:pt x="19" y="98"/>
                    <a:pt x="19" y="97"/>
                  </a:cubicBezTo>
                  <a:cubicBezTo>
                    <a:pt x="28" y="88"/>
                    <a:pt x="54" y="71"/>
                    <a:pt x="73" y="59"/>
                  </a:cubicBezTo>
                  <a:cubicBezTo>
                    <a:pt x="82" y="53"/>
                    <a:pt x="90" y="48"/>
                    <a:pt x="94" y="44"/>
                  </a:cubicBezTo>
                  <a:cubicBezTo>
                    <a:pt x="95" y="44"/>
                    <a:pt x="96" y="43"/>
                    <a:pt x="96" y="42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0"/>
                    <a:pt x="95" y="38"/>
                    <a:pt x="93" y="3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87" y="38"/>
                    <a:pt x="81" y="41"/>
                    <a:pt x="75" y="43"/>
                  </a:cubicBezTo>
                  <a:cubicBezTo>
                    <a:pt x="72" y="44"/>
                    <a:pt x="70" y="46"/>
                    <a:pt x="67" y="46"/>
                  </a:cubicBezTo>
                  <a:cubicBezTo>
                    <a:pt x="48" y="53"/>
                    <a:pt x="30" y="65"/>
                    <a:pt x="17" y="74"/>
                  </a:cubicBezTo>
                  <a:cubicBezTo>
                    <a:pt x="15" y="75"/>
                    <a:pt x="13" y="76"/>
                    <a:pt x="11" y="78"/>
                  </a:cubicBezTo>
                  <a:cubicBezTo>
                    <a:pt x="14" y="74"/>
                    <a:pt x="17" y="70"/>
                    <a:pt x="20" y="67"/>
                  </a:cubicBezTo>
                  <a:cubicBezTo>
                    <a:pt x="21" y="66"/>
                    <a:pt x="23" y="64"/>
                    <a:pt x="23" y="64"/>
                  </a:cubicBezTo>
                  <a:cubicBezTo>
                    <a:pt x="30" y="55"/>
                    <a:pt x="69" y="25"/>
                    <a:pt x="86" y="12"/>
                  </a:cubicBezTo>
                  <a:cubicBezTo>
                    <a:pt x="91" y="9"/>
                    <a:pt x="94" y="6"/>
                    <a:pt x="9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7"/>
            <p:cNvSpPr>
              <a:spLocks/>
            </p:cNvSpPr>
            <p:nvPr/>
          </p:nvSpPr>
          <p:spPr bwMode="auto">
            <a:xfrm>
              <a:off x="3434" y="1466"/>
              <a:ext cx="275" cy="598"/>
            </a:xfrm>
            <a:custGeom>
              <a:avLst/>
              <a:gdLst>
                <a:gd name="T0" fmla="*/ 114 w 116"/>
                <a:gd name="T1" fmla="*/ 2 h 252"/>
                <a:gd name="T2" fmla="*/ 91 w 116"/>
                <a:gd name="T3" fmla="*/ 23 h 252"/>
                <a:gd name="T4" fmla="*/ 17 w 116"/>
                <a:gd name="T5" fmla="*/ 117 h 252"/>
                <a:gd name="T6" fmla="*/ 3 w 116"/>
                <a:gd name="T7" fmla="*/ 146 h 252"/>
                <a:gd name="T8" fmla="*/ 4 w 116"/>
                <a:gd name="T9" fmla="*/ 149 h 252"/>
                <a:gd name="T10" fmla="*/ 28 w 116"/>
                <a:gd name="T11" fmla="*/ 130 h 252"/>
                <a:gd name="T12" fmla="*/ 68 w 116"/>
                <a:gd name="T13" fmla="*/ 93 h 252"/>
                <a:gd name="T14" fmla="*/ 31 w 116"/>
                <a:gd name="T15" fmla="*/ 139 h 252"/>
                <a:gd name="T16" fmla="*/ 7 w 116"/>
                <a:gd name="T17" fmla="*/ 173 h 252"/>
                <a:gd name="T18" fmla="*/ 5 w 116"/>
                <a:gd name="T19" fmla="*/ 175 h 252"/>
                <a:gd name="T20" fmla="*/ 70 w 116"/>
                <a:gd name="T21" fmla="*/ 128 h 252"/>
                <a:gd name="T22" fmla="*/ 59 w 116"/>
                <a:gd name="T23" fmla="*/ 150 h 252"/>
                <a:gd name="T24" fmla="*/ 9 w 116"/>
                <a:gd name="T25" fmla="*/ 207 h 252"/>
                <a:gd name="T26" fmla="*/ 9 w 116"/>
                <a:gd name="T27" fmla="*/ 207 h 252"/>
                <a:gd name="T28" fmla="*/ 13 w 116"/>
                <a:gd name="T29" fmla="*/ 211 h 252"/>
                <a:gd name="T30" fmla="*/ 82 w 116"/>
                <a:gd name="T31" fmla="*/ 167 h 252"/>
                <a:gd name="T32" fmla="*/ 23 w 116"/>
                <a:gd name="T33" fmla="*/ 223 h 252"/>
                <a:gd name="T34" fmla="*/ 19 w 116"/>
                <a:gd name="T35" fmla="*/ 229 h 252"/>
                <a:gd name="T36" fmla="*/ 8 w 116"/>
                <a:gd name="T37" fmla="*/ 252 h 252"/>
                <a:gd name="T38" fmla="*/ 50 w 116"/>
                <a:gd name="T39" fmla="*/ 227 h 252"/>
                <a:gd name="T40" fmla="*/ 105 w 116"/>
                <a:gd name="T41" fmla="*/ 192 h 252"/>
                <a:gd name="T42" fmla="*/ 47 w 116"/>
                <a:gd name="T43" fmla="*/ 221 h 252"/>
                <a:gd name="T44" fmla="*/ 24 w 116"/>
                <a:gd name="T45" fmla="*/ 233 h 252"/>
                <a:gd name="T46" fmla="*/ 28 w 116"/>
                <a:gd name="T47" fmla="*/ 227 h 252"/>
                <a:gd name="T48" fmla="*/ 104 w 116"/>
                <a:gd name="T49" fmla="*/ 153 h 252"/>
                <a:gd name="T50" fmla="*/ 100 w 116"/>
                <a:gd name="T51" fmla="*/ 148 h 252"/>
                <a:gd name="T52" fmla="*/ 54 w 116"/>
                <a:gd name="T53" fmla="*/ 177 h 252"/>
                <a:gd name="T54" fmla="*/ 38 w 116"/>
                <a:gd name="T55" fmla="*/ 183 h 252"/>
                <a:gd name="T56" fmla="*/ 101 w 116"/>
                <a:gd name="T57" fmla="*/ 105 h 252"/>
                <a:gd name="T58" fmla="*/ 102 w 116"/>
                <a:gd name="T59" fmla="*/ 100 h 252"/>
                <a:gd name="T60" fmla="*/ 98 w 116"/>
                <a:gd name="T61" fmla="*/ 98 h 252"/>
                <a:gd name="T62" fmla="*/ 26 w 116"/>
                <a:gd name="T63" fmla="*/ 155 h 252"/>
                <a:gd name="T64" fmla="*/ 101 w 116"/>
                <a:gd name="T65" fmla="*/ 65 h 252"/>
                <a:gd name="T66" fmla="*/ 101 w 116"/>
                <a:gd name="T67" fmla="*/ 61 h 252"/>
                <a:gd name="T68" fmla="*/ 56 w 116"/>
                <a:gd name="T69" fmla="*/ 96 h 252"/>
                <a:gd name="T70" fmla="*/ 11 w 116"/>
                <a:gd name="T71" fmla="*/ 137 h 252"/>
                <a:gd name="T72" fmla="*/ 59 w 116"/>
                <a:gd name="T73" fmla="*/ 72 h 252"/>
                <a:gd name="T74" fmla="*/ 114 w 116"/>
                <a:gd name="T75" fmla="*/ 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6" h="252">
                  <a:moveTo>
                    <a:pt x="114" y="6"/>
                  </a:moveTo>
                  <a:cubicBezTo>
                    <a:pt x="115" y="5"/>
                    <a:pt x="116" y="3"/>
                    <a:pt x="114" y="2"/>
                  </a:cubicBezTo>
                  <a:cubicBezTo>
                    <a:pt x="113" y="1"/>
                    <a:pt x="111" y="0"/>
                    <a:pt x="110" y="2"/>
                  </a:cubicBezTo>
                  <a:cubicBezTo>
                    <a:pt x="107" y="4"/>
                    <a:pt x="100" y="12"/>
                    <a:pt x="91" y="23"/>
                  </a:cubicBezTo>
                  <a:cubicBezTo>
                    <a:pt x="81" y="35"/>
                    <a:pt x="67" y="52"/>
                    <a:pt x="54" y="68"/>
                  </a:cubicBezTo>
                  <a:cubicBezTo>
                    <a:pt x="40" y="86"/>
                    <a:pt x="26" y="103"/>
                    <a:pt x="17" y="117"/>
                  </a:cubicBezTo>
                  <a:cubicBezTo>
                    <a:pt x="6" y="131"/>
                    <a:pt x="0" y="142"/>
                    <a:pt x="0" y="146"/>
                  </a:cubicBezTo>
                  <a:cubicBezTo>
                    <a:pt x="3" y="146"/>
                    <a:pt x="3" y="146"/>
                    <a:pt x="3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8"/>
                    <a:pt x="2" y="149"/>
                    <a:pt x="4" y="149"/>
                  </a:cubicBezTo>
                  <a:cubicBezTo>
                    <a:pt x="4" y="149"/>
                    <a:pt x="5" y="149"/>
                    <a:pt x="5" y="148"/>
                  </a:cubicBezTo>
                  <a:cubicBezTo>
                    <a:pt x="9" y="147"/>
                    <a:pt x="17" y="140"/>
                    <a:pt x="28" y="130"/>
                  </a:cubicBezTo>
                  <a:cubicBezTo>
                    <a:pt x="38" y="122"/>
                    <a:pt x="50" y="111"/>
                    <a:pt x="61" y="100"/>
                  </a:cubicBezTo>
                  <a:cubicBezTo>
                    <a:pt x="63" y="98"/>
                    <a:pt x="66" y="95"/>
                    <a:pt x="68" y="93"/>
                  </a:cubicBezTo>
                  <a:cubicBezTo>
                    <a:pt x="74" y="87"/>
                    <a:pt x="79" y="82"/>
                    <a:pt x="83" y="78"/>
                  </a:cubicBezTo>
                  <a:cubicBezTo>
                    <a:pt x="70" y="94"/>
                    <a:pt x="48" y="119"/>
                    <a:pt x="31" y="139"/>
                  </a:cubicBezTo>
                  <a:cubicBezTo>
                    <a:pt x="19" y="154"/>
                    <a:pt x="8" y="166"/>
                    <a:pt x="4" y="171"/>
                  </a:cubicBezTo>
                  <a:cubicBezTo>
                    <a:pt x="7" y="173"/>
                    <a:pt x="7" y="173"/>
                    <a:pt x="7" y="173"/>
                  </a:cubicBezTo>
                  <a:cubicBezTo>
                    <a:pt x="4" y="171"/>
                    <a:pt x="4" y="171"/>
                    <a:pt x="4" y="171"/>
                  </a:cubicBezTo>
                  <a:cubicBezTo>
                    <a:pt x="3" y="172"/>
                    <a:pt x="3" y="174"/>
                    <a:pt x="5" y="175"/>
                  </a:cubicBezTo>
                  <a:cubicBezTo>
                    <a:pt x="6" y="176"/>
                    <a:pt x="7" y="176"/>
                    <a:pt x="8" y="175"/>
                  </a:cubicBezTo>
                  <a:cubicBezTo>
                    <a:pt x="19" y="169"/>
                    <a:pt x="48" y="146"/>
                    <a:pt x="70" y="128"/>
                  </a:cubicBezTo>
                  <a:cubicBezTo>
                    <a:pt x="76" y="123"/>
                    <a:pt x="81" y="119"/>
                    <a:pt x="86" y="115"/>
                  </a:cubicBezTo>
                  <a:cubicBezTo>
                    <a:pt x="79" y="125"/>
                    <a:pt x="70" y="138"/>
                    <a:pt x="59" y="150"/>
                  </a:cubicBezTo>
                  <a:cubicBezTo>
                    <a:pt x="50" y="162"/>
                    <a:pt x="41" y="170"/>
                    <a:pt x="34" y="178"/>
                  </a:cubicBezTo>
                  <a:cubicBezTo>
                    <a:pt x="24" y="188"/>
                    <a:pt x="15" y="197"/>
                    <a:pt x="9" y="207"/>
                  </a:cubicBezTo>
                  <a:cubicBezTo>
                    <a:pt x="11" y="209"/>
                    <a:pt x="11" y="209"/>
                    <a:pt x="11" y="209"/>
                  </a:cubicBezTo>
                  <a:cubicBezTo>
                    <a:pt x="9" y="207"/>
                    <a:pt x="9" y="207"/>
                    <a:pt x="9" y="207"/>
                  </a:cubicBezTo>
                  <a:cubicBezTo>
                    <a:pt x="8" y="208"/>
                    <a:pt x="8" y="210"/>
                    <a:pt x="10" y="211"/>
                  </a:cubicBezTo>
                  <a:cubicBezTo>
                    <a:pt x="11" y="212"/>
                    <a:pt x="12" y="212"/>
                    <a:pt x="13" y="211"/>
                  </a:cubicBezTo>
                  <a:cubicBezTo>
                    <a:pt x="22" y="206"/>
                    <a:pt x="39" y="195"/>
                    <a:pt x="57" y="183"/>
                  </a:cubicBezTo>
                  <a:cubicBezTo>
                    <a:pt x="66" y="177"/>
                    <a:pt x="74" y="172"/>
                    <a:pt x="82" y="167"/>
                  </a:cubicBezTo>
                  <a:cubicBezTo>
                    <a:pt x="75" y="173"/>
                    <a:pt x="68" y="180"/>
                    <a:pt x="60" y="187"/>
                  </a:cubicBezTo>
                  <a:cubicBezTo>
                    <a:pt x="44" y="201"/>
                    <a:pt x="29" y="215"/>
                    <a:pt x="23" y="223"/>
                  </a:cubicBezTo>
                  <a:cubicBezTo>
                    <a:pt x="21" y="226"/>
                    <a:pt x="21" y="226"/>
                    <a:pt x="21" y="226"/>
                  </a:cubicBezTo>
                  <a:cubicBezTo>
                    <a:pt x="21" y="226"/>
                    <a:pt x="20" y="227"/>
                    <a:pt x="19" y="229"/>
                  </a:cubicBezTo>
                  <a:cubicBezTo>
                    <a:pt x="14" y="235"/>
                    <a:pt x="5" y="247"/>
                    <a:pt x="5" y="249"/>
                  </a:cubicBezTo>
                  <a:cubicBezTo>
                    <a:pt x="5" y="250"/>
                    <a:pt x="6" y="252"/>
                    <a:pt x="8" y="252"/>
                  </a:cubicBezTo>
                  <a:cubicBezTo>
                    <a:pt x="9" y="252"/>
                    <a:pt x="9" y="252"/>
                    <a:pt x="10" y="251"/>
                  </a:cubicBezTo>
                  <a:cubicBezTo>
                    <a:pt x="17" y="248"/>
                    <a:pt x="33" y="238"/>
                    <a:pt x="50" y="227"/>
                  </a:cubicBezTo>
                  <a:cubicBezTo>
                    <a:pt x="71" y="213"/>
                    <a:pt x="94" y="199"/>
                    <a:pt x="103" y="196"/>
                  </a:cubicBezTo>
                  <a:cubicBezTo>
                    <a:pt x="104" y="195"/>
                    <a:pt x="105" y="193"/>
                    <a:pt x="105" y="192"/>
                  </a:cubicBezTo>
                  <a:cubicBezTo>
                    <a:pt x="104" y="190"/>
                    <a:pt x="102" y="189"/>
                    <a:pt x="100" y="190"/>
                  </a:cubicBezTo>
                  <a:cubicBezTo>
                    <a:pt x="91" y="193"/>
                    <a:pt x="68" y="208"/>
                    <a:pt x="47" y="221"/>
                  </a:cubicBezTo>
                  <a:cubicBezTo>
                    <a:pt x="37" y="228"/>
                    <a:pt x="27" y="234"/>
                    <a:pt x="19" y="239"/>
                  </a:cubicBezTo>
                  <a:cubicBezTo>
                    <a:pt x="21" y="237"/>
                    <a:pt x="23" y="234"/>
                    <a:pt x="24" y="233"/>
                  </a:cubicBezTo>
                  <a:cubicBezTo>
                    <a:pt x="25" y="231"/>
                    <a:pt x="26" y="230"/>
                    <a:pt x="26" y="230"/>
                  </a:cubicBezTo>
                  <a:cubicBezTo>
                    <a:pt x="28" y="227"/>
                    <a:pt x="28" y="227"/>
                    <a:pt x="28" y="227"/>
                  </a:cubicBezTo>
                  <a:cubicBezTo>
                    <a:pt x="34" y="219"/>
                    <a:pt x="49" y="206"/>
                    <a:pt x="64" y="191"/>
                  </a:cubicBezTo>
                  <a:cubicBezTo>
                    <a:pt x="81" y="177"/>
                    <a:pt x="97" y="161"/>
                    <a:pt x="104" y="153"/>
                  </a:cubicBezTo>
                  <a:cubicBezTo>
                    <a:pt x="104" y="152"/>
                    <a:pt x="105" y="150"/>
                    <a:pt x="104" y="149"/>
                  </a:cubicBezTo>
                  <a:cubicBezTo>
                    <a:pt x="103" y="148"/>
                    <a:pt x="101" y="147"/>
                    <a:pt x="100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91" y="153"/>
                    <a:pt x="72" y="165"/>
                    <a:pt x="54" y="177"/>
                  </a:cubicBezTo>
                  <a:cubicBezTo>
                    <a:pt x="44" y="184"/>
                    <a:pt x="33" y="191"/>
                    <a:pt x="25" y="196"/>
                  </a:cubicBezTo>
                  <a:cubicBezTo>
                    <a:pt x="29" y="192"/>
                    <a:pt x="33" y="187"/>
                    <a:pt x="38" y="183"/>
                  </a:cubicBezTo>
                  <a:cubicBezTo>
                    <a:pt x="46" y="175"/>
                    <a:pt x="55" y="166"/>
                    <a:pt x="64" y="154"/>
                  </a:cubicBezTo>
                  <a:cubicBezTo>
                    <a:pt x="82" y="134"/>
                    <a:pt x="96" y="111"/>
                    <a:pt x="101" y="105"/>
                  </a:cubicBezTo>
                  <a:cubicBezTo>
                    <a:pt x="101" y="104"/>
                    <a:pt x="100" y="104"/>
                    <a:pt x="101" y="104"/>
                  </a:cubicBezTo>
                  <a:cubicBezTo>
                    <a:pt x="102" y="103"/>
                    <a:pt x="103" y="101"/>
                    <a:pt x="102" y="100"/>
                  </a:cubicBezTo>
                  <a:cubicBezTo>
                    <a:pt x="101" y="98"/>
                    <a:pt x="99" y="97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95" y="100"/>
                    <a:pt x="82" y="110"/>
                    <a:pt x="66" y="123"/>
                  </a:cubicBezTo>
                  <a:cubicBezTo>
                    <a:pt x="53" y="133"/>
                    <a:pt x="39" y="145"/>
                    <a:pt x="26" y="155"/>
                  </a:cubicBezTo>
                  <a:cubicBezTo>
                    <a:pt x="29" y="151"/>
                    <a:pt x="32" y="147"/>
                    <a:pt x="36" y="144"/>
                  </a:cubicBezTo>
                  <a:cubicBezTo>
                    <a:pt x="62" y="113"/>
                    <a:pt x="97" y="73"/>
                    <a:pt x="101" y="65"/>
                  </a:cubicBezTo>
                  <a:cubicBezTo>
                    <a:pt x="102" y="64"/>
                    <a:pt x="102" y="62"/>
                    <a:pt x="101" y="61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96" y="56"/>
                    <a:pt x="81" y="71"/>
                    <a:pt x="64" y="88"/>
                  </a:cubicBezTo>
                  <a:cubicBezTo>
                    <a:pt x="61" y="91"/>
                    <a:pt x="59" y="93"/>
                    <a:pt x="56" y="96"/>
                  </a:cubicBezTo>
                  <a:cubicBezTo>
                    <a:pt x="46" y="106"/>
                    <a:pt x="34" y="117"/>
                    <a:pt x="24" y="126"/>
                  </a:cubicBezTo>
                  <a:cubicBezTo>
                    <a:pt x="19" y="130"/>
                    <a:pt x="15" y="134"/>
                    <a:pt x="11" y="137"/>
                  </a:cubicBezTo>
                  <a:cubicBezTo>
                    <a:pt x="13" y="132"/>
                    <a:pt x="17" y="127"/>
                    <a:pt x="22" y="121"/>
                  </a:cubicBezTo>
                  <a:cubicBezTo>
                    <a:pt x="32" y="107"/>
                    <a:pt x="45" y="90"/>
                    <a:pt x="59" y="72"/>
                  </a:cubicBezTo>
                  <a:cubicBezTo>
                    <a:pt x="72" y="56"/>
                    <a:pt x="85" y="40"/>
                    <a:pt x="96" y="27"/>
                  </a:cubicBezTo>
                  <a:cubicBezTo>
                    <a:pt x="105" y="16"/>
                    <a:pt x="112" y="8"/>
                    <a:pt x="1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08" name="直接连接符 107"/>
          <p:cNvCxnSpPr/>
          <p:nvPr/>
        </p:nvCxnSpPr>
        <p:spPr>
          <a:xfrm flipH="1">
            <a:off x="1338411" y="5619724"/>
            <a:ext cx="8058138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9" name="Group 4"/>
          <p:cNvGrpSpPr>
            <a:grpSpLocks noChangeAspect="1"/>
          </p:cNvGrpSpPr>
          <p:nvPr/>
        </p:nvGrpSpPr>
        <p:grpSpPr bwMode="auto">
          <a:xfrm>
            <a:off x="8639414" y="4703666"/>
            <a:ext cx="1839007" cy="1019021"/>
            <a:chOff x="4788" y="2136"/>
            <a:chExt cx="2005" cy="1111"/>
          </a:xfrm>
          <a:solidFill>
            <a:srgbClr val="4A67AA"/>
          </a:solidFill>
        </p:grpSpPr>
        <p:sp>
          <p:nvSpPr>
            <p:cNvPr id="110" name="Freeform 5"/>
            <p:cNvSpPr>
              <a:spLocks/>
            </p:cNvSpPr>
            <p:nvPr/>
          </p:nvSpPr>
          <p:spPr bwMode="auto">
            <a:xfrm>
              <a:off x="5096" y="2310"/>
              <a:ext cx="263" cy="766"/>
            </a:xfrm>
            <a:custGeom>
              <a:avLst/>
              <a:gdLst>
                <a:gd name="T0" fmla="*/ 5 w 111"/>
                <a:gd name="T1" fmla="*/ 108 h 322"/>
                <a:gd name="T2" fmla="*/ 6 w 111"/>
                <a:gd name="T3" fmla="*/ 203 h 322"/>
                <a:gd name="T4" fmla="*/ 12 w 111"/>
                <a:gd name="T5" fmla="*/ 313 h 322"/>
                <a:gd name="T6" fmla="*/ 15 w 111"/>
                <a:gd name="T7" fmla="*/ 320 h 322"/>
                <a:gd name="T8" fmla="*/ 19 w 111"/>
                <a:gd name="T9" fmla="*/ 316 h 322"/>
                <a:gd name="T10" fmla="*/ 24 w 111"/>
                <a:gd name="T11" fmla="*/ 196 h 322"/>
                <a:gd name="T12" fmla="*/ 21 w 111"/>
                <a:gd name="T13" fmla="*/ 102 h 322"/>
                <a:gd name="T14" fmla="*/ 45 w 111"/>
                <a:gd name="T15" fmla="*/ 319 h 322"/>
                <a:gd name="T16" fmla="*/ 47 w 111"/>
                <a:gd name="T17" fmla="*/ 294 h 322"/>
                <a:gd name="T18" fmla="*/ 58 w 111"/>
                <a:gd name="T19" fmla="*/ 166 h 322"/>
                <a:gd name="T20" fmla="*/ 65 w 111"/>
                <a:gd name="T21" fmla="*/ 257 h 322"/>
                <a:gd name="T22" fmla="*/ 70 w 111"/>
                <a:gd name="T23" fmla="*/ 320 h 322"/>
                <a:gd name="T24" fmla="*/ 76 w 111"/>
                <a:gd name="T25" fmla="*/ 319 h 322"/>
                <a:gd name="T26" fmla="*/ 77 w 111"/>
                <a:gd name="T27" fmla="*/ 181 h 322"/>
                <a:gd name="T28" fmla="*/ 81 w 111"/>
                <a:gd name="T29" fmla="*/ 49 h 322"/>
                <a:gd name="T30" fmla="*/ 81 w 111"/>
                <a:gd name="T31" fmla="*/ 48 h 322"/>
                <a:gd name="T32" fmla="*/ 85 w 111"/>
                <a:gd name="T33" fmla="*/ 40 h 322"/>
                <a:gd name="T34" fmla="*/ 87 w 111"/>
                <a:gd name="T35" fmla="*/ 211 h 322"/>
                <a:gd name="T36" fmla="*/ 108 w 111"/>
                <a:gd name="T37" fmla="*/ 319 h 322"/>
                <a:gd name="T38" fmla="*/ 111 w 111"/>
                <a:gd name="T39" fmla="*/ 270 h 322"/>
                <a:gd name="T40" fmla="*/ 109 w 111"/>
                <a:gd name="T41" fmla="*/ 130 h 322"/>
                <a:gd name="T42" fmla="*/ 110 w 111"/>
                <a:gd name="T43" fmla="*/ 12 h 322"/>
                <a:gd name="T44" fmla="*/ 107 w 111"/>
                <a:gd name="T45" fmla="*/ 0 h 322"/>
                <a:gd name="T46" fmla="*/ 104 w 111"/>
                <a:gd name="T47" fmla="*/ 12 h 322"/>
                <a:gd name="T48" fmla="*/ 103 w 111"/>
                <a:gd name="T49" fmla="*/ 130 h 322"/>
                <a:gd name="T50" fmla="*/ 104 w 111"/>
                <a:gd name="T51" fmla="*/ 270 h 322"/>
                <a:gd name="T52" fmla="*/ 98 w 111"/>
                <a:gd name="T53" fmla="*/ 285 h 322"/>
                <a:gd name="T54" fmla="*/ 91 w 111"/>
                <a:gd name="T55" fmla="*/ 45 h 322"/>
                <a:gd name="T56" fmla="*/ 90 w 111"/>
                <a:gd name="T57" fmla="*/ 26 h 322"/>
                <a:gd name="T58" fmla="*/ 79 w 111"/>
                <a:gd name="T59" fmla="*/ 39 h 322"/>
                <a:gd name="T60" fmla="*/ 70 w 111"/>
                <a:gd name="T61" fmla="*/ 131 h 322"/>
                <a:gd name="T62" fmla="*/ 71 w 111"/>
                <a:gd name="T63" fmla="*/ 248 h 322"/>
                <a:gd name="T64" fmla="*/ 71 w 111"/>
                <a:gd name="T65" fmla="*/ 257 h 322"/>
                <a:gd name="T66" fmla="*/ 64 w 111"/>
                <a:gd name="T67" fmla="*/ 166 h 322"/>
                <a:gd name="T68" fmla="*/ 53 w 111"/>
                <a:gd name="T69" fmla="*/ 68 h 322"/>
                <a:gd name="T70" fmla="*/ 51 w 111"/>
                <a:gd name="T71" fmla="*/ 70 h 322"/>
                <a:gd name="T72" fmla="*/ 41 w 111"/>
                <a:gd name="T73" fmla="*/ 294 h 322"/>
                <a:gd name="T74" fmla="*/ 34 w 111"/>
                <a:gd name="T75" fmla="*/ 193 h 322"/>
                <a:gd name="T76" fmla="*/ 22 w 111"/>
                <a:gd name="T77" fmla="*/ 91 h 322"/>
                <a:gd name="T78" fmla="*/ 17 w 111"/>
                <a:gd name="T79" fmla="*/ 171 h 322"/>
                <a:gd name="T80" fmla="*/ 15 w 111"/>
                <a:gd name="T81" fmla="*/ 259 h 322"/>
                <a:gd name="T82" fmla="*/ 7 w 111"/>
                <a:gd name="T83" fmla="*/ 11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" h="322">
                  <a:moveTo>
                    <a:pt x="7" y="112"/>
                  </a:moveTo>
                  <a:cubicBezTo>
                    <a:pt x="8" y="111"/>
                    <a:pt x="7" y="109"/>
                    <a:pt x="5" y="108"/>
                  </a:cubicBezTo>
                  <a:cubicBezTo>
                    <a:pt x="3" y="108"/>
                    <a:pt x="2" y="109"/>
                    <a:pt x="1" y="110"/>
                  </a:cubicBezTo>
                  <a:cubicBezTo>
                    <a:pt x="0" y="114"/>
                    <a:pt x="3" y="157"/>
                    <a:pt x="6" y="203"/>
                  </a:cubicBezTo>
                  <a:cubicBezTo>
                    <a:pt x="8" y="247"/>
                    <a:pt x="12" y="294"/>
                    <a:pt x="12" y="312"/>
                  </a:cubicBezTo>
                  <a:cubicBezTo>
                    <a:pt x="12" y="312"/>
                    <a:pt x="12" y="312"/>
                    <a:pt x="12" y="313"/>
                  </a:cubicBezTo>
                  <a:cubicBezTo>
                    <a:pt x="11" y="315"/>
                    <a:pt x="11" y="318"/>
                    <a:pt x="15" y="320"/>
                  </a:cubicBezTo>
                  <a:cubicBezTo>
                    <a:pt x="15" y="320"/>
                    <a:pt x="15" y="320"/>
                    <a:pt x="15" y="320"/>
                  </a:cubicBezTo>
                  <a:cubicBezTo>
                    <a:pt x="16" y="320"/>
                    <a:pt x="18" y="319"/>
                    <a:pt x="19" y="318"/>
                  </a:cubicBezTo>
                  <a:cubicBezTo>
                    <a:pt x="19" y="317"/>
                    <a:pt x="19" y="317"/>
                    <a:pt x="19" y="316"/>
                  </a:cubicBezTo>
                  <a:cubicBezTo>
                    <a:pt x="19" y="315"/>
                    <a:pt x="19" y="311"/>
                    <a:pt x="20" y="303"/>
                  </a:cubicBezTo>
                  <a:cubicBezTo>
                    <a:pt x="21" y="273"/>
                    <a:pt x="24" y="206"/>
                    <a:pt x="24" y="196"/>
                  </a:cubicBezTo>
                  <a:cubicBezTo>
                    <a:pt x="24" y="191"/>
                    <a:pt x="24" y="182"/>
                    <a:pt x="23" y="171"/>
                  </a:cubicBezTo>
                  <a:cubicBezTo>
                    <a:pt x="21" y="147"/>
                    <a:pt x="19" y="115"/>
                    <a:pt x="21" y="102"/>
                  </a:cubicBezTo>
                  <a:cubicBezTo>
                    <a:pt x="23" y="115"/>
                    <a:pt x="25" y="153"/>
                    <a:pt x="27" y="193"/>
                  </a:cubicBezTo>
                  <a:cubicBezTo>
                    <a:pt x="31" y="254"/>
                    <a:pt x="35" y="319"/>
                    <a:pt x="45" y="319"/>
                  </a:cubicBezTo>
                  <a:cubicBezTo>
                    <a:pt x="45" y="319"/>
                    <a:pt x="48" y="318"/>
                    <a:pt x="48" y="316"/>
                  </a:cubicBezTo>
                  <a:cubicBezTo>
                    <a:pt x="48" y="308"/>
                    <a:pt x="48" y="301"/>
                    <a:pt x="47" y="294"/>
                  </a:cubicBezTo>
                  <a:cubicBezTo>
                    <a:pt x="47" y="242"/>
                    <a:pt x="45" y="121"/>
                    <a:pt x="50" y="83"/>
                  </a:cubicBezTo>
                  <a:cubicBezTo>
                    <a:pt x="53" y="101"/>
                    <a:pt x="55" y="133"/>
                    <a:pt x="58" y="166"/>
                  </a:cubicBezTo>
                  <a:cubicBezTo>
                    <a:pt x="60" y="189"/>
                    <a:pt x="61" y="213"/>
                    <a:pt x="64" y="234"/>
                  </a:cubicBezTo>
                  <a:cubicBezTo>
                    <a:pt x="64" y="238"/>
                    <a:pt x="64" y="247"/>
                    <a:pt x="65" y="257"/>
                  </a:cubicBezTo>
                  <a:cubicBezTo>
                    <a:pt x="66" y="281"/>
                    <a:pt x="67" y="314"/>
                    <a:pt x="70" y="320"/>
                  </a:cubicBezTo>
                  <a:cubicBezTo>
                    <a:pt x="70" y="320"/>
                    <a:pt x="70" y="320"/>
                    <a:pt x="70" y="320"/>
                  </a:cubicBezTo>
                  <a:cubicBezTo>
                    <a:pt x="71" y="322"/>
                    <a:pt x="73" y="322"/>
                    <a:pt x="74" y="321"/>
                  </a:cubicBezTo>
                  <a:cubicBezTo>
                    <a:pt x="75" y="321"/>
                    <a:pt x="76" y="320"/>
                    <a:pt x="76" y="319"/>
                  </a:cubicBezTo>
                  <a:cubicBezTo>
                    <a:pt x="78" y="303"/>
                    <a:pt x="78" y="276"/>
                    <a:pt x="77" y="247"/>
                  </a:cubicBezTo>
                  <a:cubicBezTo>
                    <a:pt x="77" y="224"/>
                    <a:pt x="76" y="199"/>
                    <a:pt x="77" y="181"/>
                  </a:cubicBezTo>
                  <a:cubicBezTo>
                    <a:pt x="78" y="164"/>
                    <a:pt x="77" y="147"/>
                    <a:pt x="76" y="130"/>
                  </a:cubicBezTo>
                  <a:cubicBezTo>
                    <a:pt x="74" y="103"/>
                    <a:pt x="73" y="76"/>
                    <a:pt x="81" y="49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49"/>
                    <a:pt x="81" y="49"/>
                    <a:pt x="81" y="48"/>
                  </a:cubicBezTo>
                  <a:cubicBezTo>
                    <a:pt x="81" y="48"/>
                    <a:pt x="83" y="45"/>
                    <a:pt x="84" y="41"/>
                  </a:cubicBezTo>
                  <a:cubicBezTo>
                    <a:pt x="85" y="41"/>
                    <a:pt x="85" y="41"/>
                    <a:pt x="85" y="40"/>
                  </a:cubicBezTo>
                  <a:cubicBezTo>
                    <a:pt x="85" y="42"/>
                    <a:pt x="85" y="43"/>
                    <a:pt x="85" y="45"/>
                  </a:cubicBezTo>
                  <a:cubicBezTo>
                    <a:pt x="85" y="77"/>
                    <a:pt x="85" y="149"/>
                    <a:pt x="87" y="211"/>
                  </a:cubicBezTo>
                  <a:cubicBezTo>
                    <a:pt x="88" y="240"/>
                    <a:pt x="90" y="267"/>
                    <a:pt x="92" y="286"/>
                  </a:cubicBezTo>
                  <a:cubicBezTo>
                    <a:pt x="95" y="307"/>
                    <a:pt x="100" y="320"/>
                    <a:pt x="108" y="319"/>
                  </a:cubicBezTo>
                  <a:cubicBezTo>
                    <a:pt x="108" y="320"/>
                    <a:pt x="111" y="319"/>
                    <a:pt x="111" y="316"/>
                  </a:cubicBezTo>
                  <a:cubicBezTo>
                    <a:pt x="111" y="299"/>
                    <a:pt x="111" y="285"/>
                    <a:pt x="111" y="270"/>
                  </a:cubicBezTo>
                  <a:cubicBezTo>
                    <a:pt x="111" y="234"/>
                    <a:pt x="111" y="197"/>
                    <a:pt x="111" y="163"/>
                  </a:cubicBezTo>
                  <a:cubicBezTo>
                    <a:pt x="110" y="155"/>
                    <a:pt x="110" y="143"/>
                    <a:pt x="109" y="130"/>
                  </a:cubicBezTo>
                  <a:cubicBezTo>
                    <a:pt x="107" y="91"/>
                    <a:pt x="105" y="38"/>
                    <a:pt x="109" y="19"/>
                  </a:cubicBezTo>
                  <a:cubicBezTo>
                    <a:pt x="109" y="17"/>
                    <a:pt x="110" y="15"/>
                    <a:pt x="110" y="12"/>
                  </a:cubicBezTo>
                  <a:cubicBezTo>
                    <a:pt x="110" y="8"/>
                    <a:pt x="110" y="5"/>
                    <a:pt x="110" y="3"/>
                  </a:cubicBezTo>
                  <a:cubicBezTo>
                    <a:pt x="110" y="2"/>
                    <a:pt x="109" y="0"/>
                    <a:pt x="107" y="0"/>
                  </a:cubicBezTo>
                  <a:cubicBezTo>
                    <a:pt x="106" y="0"/>
                    <a:pt x="104" y="2"/>
                    <a:pt x="104" y="3"/>
                  </a:cubicBezTo>
                  <a:cubicBezTo>
                    <a:pt x="104" y="5"/>
                    <a:pt x="104" y="8"/>
                    <a:pt x="104" y="12"/>
                  </a:cubicBezTo>
                  <a:cubicBezTo>
                    <a:pt x="103" y="14"/>
                    <a:pt x="103" y="16"/>
                    <a:pt x="103" y="17"/>
                  </a:cubicBezTo>
                  <a:cubicBezTo>
                    <a:pt x="99" y="38"/>
                    <a:pt x="101" y="91"/>
                    <a:pt x="103" y="130"/>
                  </a:cubicBezTo>
                  <a:cubicBezTo>
                    <a:pt x="104" y="144"/>
                    <a:pt x="104" y="156"/>
                    <a:pt x="104" y="164"/>
                  </a:cubicBezTo>
                  <a:cubicBezTo>
                    <a:pt x="105" y="197"/>
                    <a:pt x="105" y="234"/>
                    <a:pt x="104" y="270"/>
                  </a:cubicBezTo>
                  <a:cubicBezTo>
                    <a:pt x="104" y="285"/>
                    <a:pt x="104" y="299"/>
                    <a:pt x="104" y="311"/>
                  </a:cubicBezTo>
                  <a:cubicBezTo>
                    <a:pt x="102" y="307"/>
                    <a:pt x="100" y="298"/>
                    <a:pt x="98" y="285"/>
                  </a:cubicBezTo>
                  <a:cubicBezTo>
                    <a:pt x="96" y="266"/>
                    <a:pt x="95" y="239"/>
                    <a:pt x="93" y="210"/>
                  </a:cubicBezTo>
                  <a:cubicBezTo>
                    <a:pt x="91" y="149"/>
                    <a:pt x="91" y="77"/>
                    <a:pt x="91" y="45"/>
                  </a:cubicBezTo>
                  <a:cubicBezTo>
                    <a:pt x="91" y="38"/>
                    <a:pt x="91" y="33"/>
                    <a:pt x="91" y="29"/>
                  </a:cubicBezTo>
                  <a:cubicBezTo>
                    <a:pt x="91" y="28"/>
                    <a:pt x="91" y="27"/>
                    <a:pt x="90" y="26"/>
                  </a:cubicBezTo>
                  <a:cubicBezTo>
                    <a:pt x="89" y="25"/>
                    <a:pt x="87" y="25"/>
                    <a:pt x="86" y="26"/>
                  </a:cubicBezTo>
                  <a:cubicBezTo>
                    <a:pt x="85" y="28"/>
                    <a:pt x="79" y="38"/>
                    <a:pt x="79" y="39"/>
                  </a:cubicBezTo>
                  <a:cubicBezTo>
                    <a:pt x="77" y="42"/>
                    <a:pt x="75" y="46"/>
                    <a:pt x="75" y="48"/>
                  </a:cubicBezTo>
                  <a:cubicBezTo>
                    <a:pt x="66" y="75"/>
                    <a:pt x="68" y="103"/>
                    <a:pt x="70" y="131"/>
                  </a:cubicBezTo>
                  <a:cubicBezTo>
                    <a:pt x="71" y="147"/>
                    <a:pt x="72" y="164"/>
                    <a:pt x="71" y="180"/>
                  </a:cubicBezTo>
                  <a:cubicBezTo>
                    <a:pt x="70" y="199"/>
                    <a:pt x="70" y="223"/>
                    <a:pt x="71" y="248"/>
                  </a:cubicBezTo>
                  <a:cubicBezTo>
                    <a:pt x="71" y="252"/>
                    <a:pt x="71" y="256"/>
                    <a:pt x="71" y="259"/>
                  </a:cubicBezTo>
                  <a:cubicBezTo>
                    <a:pt x="71" y="257"/>
                    <a:pt x="71" y="257"/>
                    <a:pt x="71" y="257"/>
                  </a:cubicBezTo>
                  <a:cubicBezTo>
                    <a:pt x="71" y="246"/>
                    <a:pt x="70" y="238"/>
                    <a:pt x="70" y="234"/>
                  </a:cubicBezTo>
                  <a:cubicBezTo>
                    <a:pt x="68" y="213"/>
                    <a:pt x="66" y="189"/>
                    <a:pt x="64" y="166"/>
                  </a:cubicBezTo>
                  <a:cubicBezTo>
                    <a:pt x="61" y="122"/>
                    <a:pt x="58" y="80"/>
                    <a:pt x="54" y="69"/>
                  </a:cubicBezTo>
                  <a:cubicBezTo>
                    <a:pt x="54" y="69"/>
                    <a:pt x="53" y="68"/>
                    <a:pt x="53" y="68"/>
                  </a:cubicBezTo>
                  <a:cubicBezTo>
                    <a:pt x="51" y="67"/>
                    <a:pt x="49" y="67"/>
                    <a:pt x="48" y="68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39" y="79"/>
                    <a:pt x="41" y="233"/>
                    <a:pt x="41" y="294"/>
                  </a:cubicBezTo>
                  <a:cubicBezTo>
                    <a:pt x="41" y="300"/>
                    <a:pt x="41" y="300"/>
                    <a:pt x="41" y="300"/>
                  </a:cubicBezTo>
                  <a:cubicBezTo>
                    <a:pt x="39" y="279"/>
                    <a:pt x="36" y="235"/>
                    <a:pt x="34" y="193"/>
                  </a:cubicBezTo>
                  <a:cubicBezTo>
                    <a:pt x="31" y="147"/>
                    <a:pt x="29" y="104"/>
                    <a:pt x="24" y="93"/>
                  </a:cubicBezTo>
                  <a:cubicBezTo>
                    <a:pt x="23" y="92"/>
                    <a:pt x="23" y="91"/>
                    <a:pt x="22" y="91"/>
                  </a:cubicBezTo>
                  <a:cubicBezTo>
                    <a:pt x="21" y="90"/>
                    <a:pt x="19" y="90"/>
                    <a:pt x="18" y="91"/>
                  </a:cubicBezTo>
                  <a:cubicBezTo>
                    <a:pt x="13" y="94"/>
                    <a:pt x="16" y="162"/>
                    <a:pt x="17" y="171"/>
                  </a:cubicBezTo>
                  <a:cubicBezTo>
                    <a:pt x="17" y="182"/>
                    <a:pt x="18" y="191"/>
                    <a:pt x="18" y="196"/>
                  </a:cubicBezTo>
                  <a:cubicBezTo>
                    <a:pt x="18" y="202"/>
                    <a:pt x="17" y="231"/>
                    <a:pt x="15" y="259"/>
                  </a:cubicBezTo>
                  <a:cubicBezTo>
                    <a:pt x="14" y="241"/>
                    <a:pt x="13" y="222"/>
                    <a:pt x="12" y="203"/>
                  </a:cubicBezTo>
                  <a:cubicBezTo>
                    <a:pt x="9" y="157"/>
                    <a:pt x="6" y="115"/>
                    <a:pt x="7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6"/>
            <p:cNvSpPr>
              <a:spLocks/>
            </p:cNvSpPr>
            <p:nvPr/>
          </p:nvSpPr>
          <p:spPr bwMode="auto">
            <a:xfrm>
              <a:off x="5575" y="2136"/>
              <a:ext cx="263" cy="933"/>
            </a:xfrm>
            <a:custGeom>
              <a:avLst/>
              <a:gdLst>
                <a:gd name="T0" fmla="*/ 9 w 111"/>
                <a:gd name="T1" fmla="*/ 76 h 392"/>
                <a:gd name="T2" fmla="*/ 2 w 111"/>
                <a:gd name="T3" fmla="*/ 135 h 392"/>
                <a:gd name="T4" fmla="*/ 2 w 111"/>
                <a:gd name="T5" fmla="*/ 144 h 392"/>
                <a:gd name="T6" fmla="*/ 8 w 111"/>
                <a:gd name="T7" fmla="*/ 145 h 392"/>
                <a:gd name="T8" fmla="*/ 23 w 111"/>
                <a:gd name="T9" fmla="*/ 86 h 392"/>
                <a:gd name="T10" fmla="*/ 24 w 111"/>
                <a:gd name="T11" fmla="*/ 152 h 392"/>
                <a:gd name="T12" fmla="*/ 30 w 111"/>
                <a:gd name="T13" fmla="*/ 151 h 392"/>
                <a:gd name="T14" fmla="*/ 50 w 111"/>
                <a:gd name="T15" fmla="*/ 69 h 392"/>
                <a:gd name="T16" fmla="*/ 55 w 111"/>
                <a:gd name="T17" fmla="*/ 170 h 392"/>
                <a:gd name="T18" fmla="*/ 60 w 111"/>
                <a:gd name="T19" fmla="*/ 169 h 392"/>
                <a:gd name="T20" fmla="*/ 79 w 111"/>
                <a:gd name="T21" fmla="*/ 58 h 392"/>
                <a:gd name="T22" fmla="*/ 74 w 111"/>
                <a:gd name="T23" fmla="*/ 158 h 392"/>
                <a:gd name="T24" fmla="*/ 68 w 111"/>
                <a:gd name="T25" fmla="*/ 286 h 392"/>
                <a:gd name="T26" fmla="*/ 67 w 111"/>
                <a:gd name="T27" fmla="*/ 382 h 392"/>
                <a:gd name="T28" fmla="*/ 78 w 111"/>
                <a:gd name="T29" fmla="*/ 387 h 392"/>
                <a:gd name="T30" fmla="*/ 88 w 111"/>
                <a:gd name="T31" fmla="*/ 208 h 392"/>
                <a:gd name="T32" fmla="*/ 92 w 111"/>
                <a:gd name="T33" fmla="*/ 68 h 392"/>
                <a:gd name="T34" fmla="*/ 105 w 111"/>
                <a:gd name="T35" fmla="*/ 12 h 392"/>
                <a:gd name="T36" fmla="*/ 100 w 111"/>
                <a:gd name="T37" fmla="*/ 115 h 392"/>
                <a:gd name="T38" fmla="*/ 94 w 111"/>
                <a:gd name="T39" fmla="*/ 276 h 392"/>
                <a:gd name="T40" fmla="*/ 97 w 111"/>
                <a:gd name="T41" fmla="*/ 390 h 392"/>
                <a:gd name="T42" fmla="*/ 100 w 111"/>
                <a:gd name="T43" fmla="*/ 276 h 392"/>
                <a:gd name="T44" fmla="*/ 106 w 111"/>
                <a:gd name="T45" fmla="*/ 116 h 392"/>
                <a:gd name="T46" fmla="*/ 111 w 111"/>
                <a:gd name="T47" fmla="*/ 2 h 392"/>
                <a:gd name="T48" fmla="*/ 107 w 111"/>
                <a:gd name="T49" fmla="*/ 0 h 392"/>
                <a:gd name="T50" fmla="*/ 101 w 111"/>
                <a:gd name="T51" fmla="*/ 6 h 392"/>
                <a:gd name="T52" fmla="*/ 93 w 111"/>
                <a:gd name="T53" fmla="*/ 28 h 392"/>
                <a:gd name="T54" fmla="*/ 85 w 111"/>
                <a:gd name="T55" fmla="*/ 130 h 392"/>
                <a:gd name="T56" fmla="*/ 80 w 111"/>
                <a:gd name="T57" fmla="*/ 264 h 392"/>
                <a:gd name="T58" fmla="*/ 73 w 111"/>
                <a:gd name="T59" fmla="*/ 384 h 392"/>
                <a:gd name="T60" fmla="*/ 71 w 111"/>
                <a:gd name="T61" fmla="*/ 365 h 392"/>
                <a:gd name="T62" fmla="*/ 78 w 111"/>
                <a:gd name="T63" fmla="*/ 223 h 392"/>
                <a:gd name="T64" fmla="*/ 84 w 111"/>
                <a:gd name="T65" fmla="*/ 95 h 392"/>
                <a:gd name="T66" fmla="*/ 87 w 111"/>
                <a:gd name="T67" fmla="*/ 19 h 392"/>
                <a:gd name="T68" fmla="*/ 80 w 111"/>
                <a:gd name="T69" fmla="*/ 20 h 392"/>
                <a:gd name="T70" fmla="*/ 78 w 111"/>
                <a:gd name="T71" fmla="*/ 42 h 392"/>
                <a:gd name="T72" fmla="*/ 58 w 111"/>
                <a:gd name="T73" fmla="*/ 147 h 392"/>
                <a:gd name="T74" fmla="*/ 56 w 111"/>
                <a:gd name="T75" fmla="*/ 47 h 392"/>
                <a:gd name="T76" fmla="*/ 50 w 111"/>
                <a:gd name="T77" fmla="*/ 45 h 392"/>
                <a:gd name="T78" fmla="*/ 28 w 111"/>
                <a:gd name="T79" fmla="*/ 141 h 392"/>
                <a:gd name="T80" fmla="*/ 28 w 111"/>
                <a:gd name="T81" fmla="*/ 61 h 392"/>
                <a:gd name="T82" fmla="*/ 22 w 111"/>
                <a:gd name="T83" fmla="*/ 61 h 392"/>
                <a:gd name="T84" fmla="*/ 8 w 111"/>
                <a:gd name="T85" fmla="*/ 118 h 392"/>
                <a:gd name="T86" fmla="*/ 11 w 111"/>
                <a:gd name="T87" fmla="*/ 8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1" h="392">
                  <a:moveTo>
                    <a:pt x="11" y="80"/>
                  </a:moveTo>
                  <a:cubicBezTo>
                    <a:pt x="11" y="78"/>
                    <a:pt x="10" y="76"/>
                    <a:pt x="9" y="76"/>
                  </a:cubicBezTo>
                  <a:cubicBezTo>
                    <a:pt x="7" y="75"/>
                    <a:pt x="5" y="76"/>
                    <a:pt x="5" y="78"/>
                  </a:cubicBezTo>
                  <a:cubicBezTo>
                    <a:pt x="0" y="94"/>
                    <a:pt x="1" y="121"/>
                    <a:pt x="2" y="135"/>
                  </a:cubicBezTo>
                  <a:cubicBezTo>
                    <a:pt x="2" y="140"/>
                    <a:pt x="2" y="143"/>
                    <a:pt x="2" y="144"/>
                  </a:cubicBezTo>
                  <a:cubicBezTo>
                    <a:pt x="2" y="144"/>
                    <a:pt x="2" y="144"/>
                    <a:pt x="2" y="144"/>
                  </a:cubicBezTo>
                  <a:cubicBezTo>
                    <a:pt x="2" y="145"/>
                    <a:pt x="3" y="147"/>
                    <a:pt x="5" y="147"/>
                  </a:cubicBezTo>
                  <a:cubicBezTo>
                    <a:pt x="6" y="147"/>
                    <a:pt x="8" y="146"/>
                    <a:pt x="8" y="145"/>
                  </a:cubicBezTo>
                  <a:cubicBezTo>
                    <a:pt x="9" y="142"/>
                    <a:pt x="12" y="132"/>
                    <a:pt x="15" y="120"/>
                  </a:cubicBezTo>
                  <a:cubicBezTo>
                    <a:pt x="17" y="109"/>
                    <a:pt x="20" y="97"/>
                    <a:pt x="23" y="86"/>
                  </a:cubicBezTo>
                  <a:cubicBezTo>
                    <a:pt x="23" y="88"/>
                    <a:pt x="22" y="90"/>
                    <a:pt x="22" y="92"/>
                  </a:cubicBezTo>
                  <a:cubicBezTo>
                    <a:pt x="21" y="113"/>
                    <a:pt x="20" y="139"/>
                    <a:pt x="24" y="152"/>
                  </a:cubicBezTo>
                  <a:cubicBezTo>
                    <a:pt x="24" y="152"/>
                    <a:pt x="26" y="155"/>
                    <a:pt x="28" y="154"/>
                  </a:cubicBezTo>
                  <a:cubicBezTo>
                    <a:pt x="30" y="154"/>
                    <a:pt x="30" y="153"/>
                    <a:pt x="30" y="151"/>
                  </a:cubicBezTo>
                  <a:cubicBezTo>
                    <a:pt x="34" y="144"/>
                    <a:pt x="38" y="124"/>
                    <a:pt x="42" y="103"/>
                  </a:cubicBezTo>
                  <a:cubicBezTo>
                    <a:pt x="45" y="91"/>
                    <a:pt x="47" y="79"/>
                    <a:pt x="50" y="69"/>
                  </a:cubicBezTo>
                  <a:cubicBezTo>
                    <a:pt x="50" y="87"/>
                    <a:pt x="50" y="113"/>
                    <a:pt x="51" y="134"/>
                  </a:cubicBezTo>
                  <a:cubicBezTo>
                    <a:pt x="52" y="153"/>
                    <a:pt x="53" y="168"/>
                    <a:pt x="55" y="170"/>
                  </a:cubicBezTo>
                  <a:cubicBezTo>
                    <a:pt x="56" y="171"/>
                    <a:pt x="58" y="172"/>
                    <a:pt x="60" y="170"/>
                  </a:cubicBezTo>
                  <a:cubicBezTo>
                    <a:pt x="60" y="170"/>
                    <a:pt x="60" y="170"/>
                    <a:pt x="60" y="169"/>
                  </a:cubicBezTo>
                  <a:cubicBezTo>
                    <a:pt x="62" y="166"/>
                    <a:pt x="64" y="153"/>
                    <a:pt x="66" y="136"/>
                  </a:cubicBezTo>
                  <a:cubicBezTo>
                    <a:pt x="69" y="112"/>
                    <a:pt x="74" y="80"/>
                    <a:pt x="79" y="58"/>
                  </a:cubicBezTo>
                  <a:cubicBezTo>
                    <a:pt x="79" y="70"/>
                    <a:pt x="78" y="82"/>
                    <a:pt x="77" y="94"/>
                  </a:cubicBezTo>
                  <a:cubicBezTo>
                    <a:pt x="76" y="116"/>
                    <a:pt x="75" y="138"/>
                    <a:pt x="74" y="158"/>
                  </a:cubicBezTo>
                  <a:cubicBezTo>
                    <a:pt x="74" y="182"/>
                    <a:pt x="73" y="202"/>
                    <a:pt x="72" y="222"/>
                  </a:cubicBezTo>
                  <a:cubicBezTo>
                    <a:pt x="71" y="242"/>
                    <a:pt x="70" y="262"/>
                    <a:pt x="68" y="286"/>
                  </a:cubicBezTo>
                  <a:cubicBezTo>
                    <a:pt x="68" y="286"/>
                    <a:pt x="64" y="335"/>
                    <a:pt x="65" y="365"/>
                  </a:cubicBezTo>
                  <a:cubicBezTo>
                    <a:pt x="65" y="372"/>
                    <a:pt x="66" y="378"/>
                    <a:pt x="67" y="382"/>
                  </a:cubicBezTo>
                  <a:cubicBezTo>
                    <a:pt x="68" y="389"/>
                    <a:pt x="71" y="392"/>
                    <a:pt x="75" y="390"/>
                  </a:cubicBezTo>
                  <a:cubicBezTo>
                    <a:pt x="76" y="390"/>
                    <a:pt x="77" y="389"/>
                    <a:pt x="78" y="387"/>
                  </a:cubicBezTo>
                  <a:cubicBezTo>
                    <a:pt x="81" y="383"/>
                    <a:pt x="84" y="316"/>
                    <a:pt x="86" y="264"/>
                  </a:cubicBezTo>
                  <a:cubicBezTo>
                    <a:pt x="87" y="237"/>
                    <a:pt x="88" y="215"/>
                    <a:pt x="88" y="208"/>
                  </a:cubicBezTo>
                  <a:cubicBezTo>
                    <a:pt x="90" y="185"/>
                    <a:pt x="91" y="158"/>
                    <a:pt x="91" y="131"/>
                  </a:cubicBezTo>
                  <a:cubicBezTo>
                    <a:pt x="91" y="110"/>
                    <a:pt x="91" y="89"/>
                    <a:pt x="92" y="68"/>
                  </a:cubicBezTo>
                  <a:cubicBezTo>
                    <a:pt x="93" y="44"/>
                    <a:pt x="96" y="38"/>
                    <a:pt x="99" y="30"/>
                  </a:cubicBezTo>
                  <a:cubicBezTo>
                    <a:pt x="100" y="26"/>
                    <a:pt x="102" y="21"/>
                    <a:pt x="105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4" y="30"/>
                    <a:pt x="101" y="76"/>
                    <a:pt x="100" y="115"/>
                  </a:cubicBezTo>
                  <a:cubicBezTo>
                    <a:pt x="98" y="144"/>
                    <a:pt x="97" y="169"/>
                    <a:pt x="97" y="176"/>
                  </a:cubicBezTo>
                  <a:cubicBezTo>
                    <a:pt x="95" y="209"/>
                    <a:pt x="94" y="242"/>
                    <a:pt x="94" y="276"/>
                  </a:cubicBezTo>
                  <a:cubicBezTo>
                    <a:pt x="93" y="311"/>
                    <a:pt x="93" y="347"/>
                    <a:pt x="94" y="387"/>
                  </a:cubicBezTo>
                  <a:cubicBezTo>
                    <a:pt x="94" y="389"/>
                    <a:pt x="95" y="390"/>
                    <a:pt x="97" y="390"/>
                  </a:cubicBezTo>
                  <a:cubicBezTo>
                    <a:pt x="99" y="390"/>
                    <a:pt x="100" y="389"/>
                    <a:pt x="100" y="387"/>
                  </a:cubicBezTo>
                  <a:cubicBezTo>
                    <a:pt x="100" y="347"/>
                    <a:pt x="100" y="311"/>
                    <a:pt x="100" y="276"/>
                  </a:cubicBezTo>
                  <a:cubicBezTo>
                    <a:pt x="100" y="242"/>
                    <a:pt x="101" y="210"/>
                    <a:pt x="103" y="176"/>
                  </a:cubicBezTo>
                  <a:cubicBezTo>
                    <a:pt x="103" y="169"/>
                    <a:pt x="104" y="144"/>
                    <a:pt x="106" y="116"/>
                  </a:cubicBezTo>
                  <a:cubicBezTo>
                    <a:pt x="108" y="70"/>
                    <a:pt x="111" y="16"/>
                    <a:pt x="111" y="4"/>
                  </a:cubicBezTo>
                  <a:cubicBezTo>
                    <a:pt x="111" y="4"/>
                    <a:pt x="111" y="3"/>
                    <a:pt x="111" y="2"/>
                  </a:cubicBezTo>
                  <a:cubicBezTo>
                    <a:pt x="111" y="1"/>
                    <a:pt x="109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4" y="1"/>
                    <a:pt x="103" y="3"/>
                    <a:pt x="102" y="5"/>
                  </a:cubicBezTo>
                  <a:cubicBezTo>
                    <a:pt x="102" y="5"/>
                    <a:pt x="102" y="6"/>
                    <a:pt x="101" y="6"/>
                  </a:cubicBezTo>
                  <a:cubicBezTo>
                    <a:pt x="100" y="7"/>
                    <a:pt x="99" y="8"/>
                    <a:pt x="99" y="9"/>
                  </a:cubicBezTo>
                  <a:cubicBezTo>
                    <a:pt x="99" y="10"/>
                    <a:pt x="94" y="26"/>
                    <a:pt x="93" y="28"/>
                  </a:cubicBezTo>
                  <a:cubicBezTo>
                    <a:pt x="90" y="37"/>
                    <a:pt x="87" y="43"/>
                    <a:pt x="86" y="68"/>
                  </a:cubicBezTo>
                  <a:cubicBezTo>
                    <a:pt x="85" y="88"/>
                    <a:pt x="85" y="109"/>
                    <a:pt x="85" y="130"/>
                  </a:cubicBezTo>
                  <a:cubicBezTo>
                    <a:pt x="84" y="157"/>
                    <a:pt x="84" y="184"/>
                    <a:pt x="82" y="208"/>
                  </a:cubicBezTo>
                  <a:cubicBezTo>
                    <a:pt x="81" y="214"/>
                    <a:pt x="81" y="237"/>
                    <a:pt x="80" y="264"/>
                  </a:cubicBezTo>
                  <a:cubicBezTo>
                    <a:pt x="78" y="315"/>
                    <a:pt x="75" y="381"/>
                    <a:pt x="73" y="383"/>
                  </a:cubicBezTo>
                  <a:cubicBezTo>
                    <a:pt x="73" y="384"/>
                    <a:pt x="73" y="384"/>
                    <a:pt x="73" y="384"/>
                  </a:cubicBezTo>
                  <a:cubicBezTo>
                    <a:pt x="72" y="385"/>
                    <a:pt x="73" y="383"/>
                    <a:pt x="73" y="381"/>
                  </a:cubicBezTo>
                  <a:cubicBezTo>
                    <a:pt x="72" y="377"/>
                    <a:pt x="71" y="372"/>
                    <a:pt x="71" y="365"/>
                  </a:cubicBezTo>
                  <a:cubicBezTo>
                    <a:pt x="70" y="335"/>
                    <a:pt x="74" y="287"/>
                    <a:pt x="74" y="287"/>
                  </a:cubicBezTo>
                  <a:cubicBezTo>
                    <a:pt x="76" y="263"/>
                    <a:pt x="77" y="243"/>
                    <a:pt x="78" y="223"/>
                  </a:cubicBezTo>
                  <a:cubicBezTo>
                    <a:pt x="79" y="203"/>
                    <a:pt x="80" y="182"/>
                    <a:pt x="80" y="158"/>
                  </a:cubicBezTo>
                  <a:cubicBezTo>
                    <a:pt x="81" y="138"/>
                    <a:pt x="82" y="116"/>
                    <a:pt x="84" y="95"/>
                  </a:cubicBezTo>
                  <a:cubicBezTo>
                    <a:pt x="85" y="68"/>
                    <a:pt x="87" y="42"/>
                    <a:pt x="87" y="20"/>
                  </a:cubicBezTo>
                  <a:cubicBezTo>
                    <a:pt x="87" y="20"/>
                    <a:pt x="87" y="19"/>
                    <a:pt x="87" y="19"/>
                  </a:cubicBezTo>
                  <a:cubicBezTo>
                    <a:pt x="86" y="14"/>
                    <a:pt x="81" y="14"/>
                    <a:pt x="80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3"/>
                    <a:pt x="80" y="27"/>
                    <a:pt x="80" y="31"/>
                  </a:cubicBezTo>
                  <a:cubicBezTo>
                    <a:pt x="80" y="35"/>
                    <a:pt x="79" y="39"/>
                    <a:pt x="78" y="42"/>
                  </a:cubicBezTo>
                  <a:cubicBezTo>
                    <a:pt x="70" y="63"/>
                    <a:pt x="64" y="105"/>
                    <a:pt x="60" y="135"/>
                  </a:cubicBezTo>
                  <a:cubicBezTo>
                    <a:pt x="59" y="139"/>
                    <a:pt x="59" y="143"/>
                    <a:pt x="58" y="147"/>
                  </a:cubicBezTo>
                  <a:cubicBezTo>
                    <a:pt x="58" y="143"/>
                    <a:pt x="58" y="139"/>
                    <a:pt x="58" y="134"/>
                  </a:cubicBezTo>
                  <a:cubicBezTo>
                    <a:pt x="56" y="101"/>
                    <a:pt x="56" y="54"/>
                    <a:pt x="56" y="47"/>
                  </a:cubicBezTo>
                  <a:cubicBezTo>
                    <a:pt x="56" y="46"/>
                    <a:pt x="55" y="45"/>
                    <a:pt x="54" y="44"/>
                  </a:cubicBezTo>
                  <a:cubicBezTo>
                    <a:pt x="52" y="43"/>
                    <a:pt x="51" y="44"/>
                    <a:pt x="50" y="45"/>
                  </a:cubicBezTo>
                  <a:cubicBezTo>
                    <a:pt x="44" y="58"/>
                    <a:pt x="39" y="88"/>
                    <a:pt x="36" y="102"/>
                  </a:cubicBezTo>
                  <a:cubicBezTo>
                    <a:pt x="33" y="118"/>
                    <a:pt x="30" y="133"/>
                    <a:pt x="28" y="141"/>
                  </a:cubicBezTo>
                  <a:cubicBezTo>
                    <a:pt x="27" y="128"/>
                    <a:pt x="28" y="109"/>
                    <a:pt x="29" y="93"/>
                  </a:cubicBezTo>
                  <a:cubicBezTo>
                    <a:pt x="29" y="78"/>
                    <a:pt x="30" y="66"/>
                    <a:pt x="28" y="61"/>
                  </a:cubicBezTo>
                  <a:cubicBezTo>
                    <a:pt x="28" y="60"/>
                    <a:pt x="27" y="59"/>
                    <a:pt x="26" y="59"/>
                  </a:cubicBezTo>
                  <a:cubicBezTo>
                    <a:pt x="24" y="58"/>
                    <a:pt x="23" y="59"/>
                    <a:pt x="22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2"/>
                    <a:pt x="14" y="94"/>
                    <a:pt x="8" y="11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7" y="108"/>
                    <a:pt x="7" y="91"/>
                    <a:pt x="1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7"/>
            <p:cNvSpPr>
              <a:spLocks/>
            </p:cNvSpPr>
            <p:nvPr/>
          </p:nvSpPr>
          <p:spPr bwMode="auto">
            <a:xfrm>
              <a:off x="5850" y="2151"/>
              <a:ext cx="369" cy="285"/>
            </a:xfrm>
            <a:custGeom>
              <a:avLst/>
              <a:gdLst>
                <a:gd name="T0" fmla="*/ 5 w 156"/>
                <a:gd name="T1" fmla="*/ 1 h 120"/>
                <a:gd name="T2" fmla="*/ 1 w 156"/>
                <a:gd name="T3" fmla="*/ 1 h 120"/>
                <a:gd name="T4" fmla="*/ 1 w 156"/>
                <a:gd name="T5" fmla="*/ 6 h 120"/>
                <a:gd name="T6" fmla="*/ 65 w 156"/>
                <a:gd name="T7" fmla="*/ 53 h 120"/>
                <a:gd name="T8" fmla="*/ 127 w 156"/>
                <a:gd name="T9" fmla="*/ 99 h 120"/>
                <a:gd name="T10" fmla="*/ 135 w 156"/>
                <a:gd name="T11" fmla="*/ 107 h 120"/>
                <a:gd name="T12" fmla="*/ 151 w 156"/>
                <a:gd name="T13" fmla="*/ 119 h 120"/>
                <a:gd name="T14" fmla="*/ 155 w 156"/>
                <a:gd name="T15" fmla="*/ 117 h 120"/>
                <a:gd name="T16" fmla="*/ 153 w 156"/>
                <a:gd name="T17" fmla="*/ 113 h 120"/>
                <a:gd name="T18" fmla="*/ 139 w 156"/>
                <a:gd name="T19" fmla="*/ 102 h 120"/>
                <a:gd name="T20" fmla="*/ 69 w 156"/>
                <a:gd name="T21" fmla="*/ 48 h 120"/>
                <a:gd name="T22" fmla="*/ 5 w 156"/>
                <a:gd name="T23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20">
                  <a:moveTo>
                    <a:pt x="5" y="1"/>
                  </a:moveTo>
                  <a:cubicBezTo>
                    <a:pt x="4" y="0"/>
                    <a:pt x="2" y="0"/>
                    <a:pt x="1" y="1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6" y="9"/>
                    <a:pt x="36" y="32"/>
                    <a:pt x="65" y="53"/>
                  </a:cubicBezTo>
                  <a:cubicBezTo>
                    <a:pt x="92" y="74"/>
                    <a:pt x="120" y="94"/>
                    <a:pt x="127" y="99"/>
                  </a:cubicBezTo>
                  <a:cubicBezTo>
                    <a:pt x="128" y="101"/>
                    <a:pt x="131" y="104"/>
                    <a:pt x="135" y="107"/>
                  </a:cubicBezTo>
                  <a:cubicBezTo>
                    <a:pt x="142" y="113"/>
                    <a:pt x="151" y="119"/>
                    <a:pt x="151" y="119"/>
                  </a:cubicBezTo>
                  <a:cubicBezTo>
                    <a:pt x="153" y="120"/>
                    <a:pt x="155" y="119"/>
                    <a:pt x="155" y="117"/>
                  </a:cubicBezTo>
                  <a:cubicBezTo>
                    <a:pt x="156" y="115"/>
                    <a:pt x="155" y="114"/>
                    <a:pt x="153" y="113"/>
                  </a:cubicBezTo>
                  <a:cubicBezTo>
                    <a:pt x="153" y="113"/>
                    <a:pt x="145" y="107"/>
                    <a:pt x="139" y="102"/>
                  </a:cubicBezTo>
                  <a:cubicBezTo>
                    <a:pt x="116" y="83"/>
                    <a:pt x="93" y="67"/>
                    <a:pt x="69" y="48"/>
                  </a:cubicBezTo>
                  <a:cubicBezTo>
                    <a:pt x="39" y="27"/>
                    <a:pt x="10" y="5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"/>
            <p:cNvSpPr>
              <a:spLocks/>
            </p:cNvSpPr>
            <p:nvPr/>
          </p:nvSpPr>
          <p:spPr bwMode="auto">
            <a:xfrm>
              <a:off x="5807" y="2151"/>
              <a:ext cx="429" cy="271"/>
            </a:xfrm>
            <a:custGeom>
              <a:avLst/>
              <a:gdLst>
                <a:gd name="T0" fmla="*/ 7 w 181"/>
                <a:gd name="T1" fmla="*/ 3 h 114"/>
                <a:gd name="T2" fmla="*/ 3 w 181"/>
                <a:gd name="T3" fmla="*/ 0 h 114"/>
                <a:gd name="T4" fmla="*/ 1 w 181"/>
                <a:gd name="T5" fmla="*/ 4 h 114"/>
                <a:gd name="T6" fmla="*/ 10 w 181"/>
                <a:gd name="T7" fmla="*/ 13 h 114"/>
                <a:gd name="T8" fmla="*/ 30 w 181"/>
                <a:gd name="T9" fmla="*/ 28 h 114"/>
                <a:gd name="T10" fmla="*/ 101 w 181"/>
                <a:gd name="T11" fmla="*/ 72 h 114"/>
                <a:gd name="T12" fmla="*/ 175 w 181"/>
                <a:gd name="T13" fmla="*/ 113 h 114"/>
                <a:gd name="T14" fmla="*/ 180 w 181"/>
                <a:gd name="T15" fmla="*/ 112 h 114"/>
                <a:gd name="T16" fmla="*/ 178 w 181"/>
                <a:gd name="T17" fmla="*/ 107 h 114"/>
                <a:gd name="T18" fmla="*/ 105 w 181"/>
                <a:gd name="T19" fmla="*/ 66 h 114"/>
                <a:gd name="T20" fmla="*/ 33 w 181"/>
                <a:gd name="T21" fmla="*/ 23 h 114"/>
                <a:gd name="T22" fmla="*/ 14 w 181"/>
                <a:gd name="T23" fmla="*/ 8 h 114"/>
                <a:gd name="T24" fmla="*/ 7 w 181"/>
                <a:gd name="T2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14">
                  <a:moveTo>
                    <a:pt x="7" y="3"/>
                  </a:moveTo>
                  <a:cubicBezTo>
                    <a:pt x="7" y="1"/>
                    <a:pt x="5" y="0"/>
                    <a:pt x="3" y="0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" y="6"/>
                    <a:pt x="5" y="10"/>
                    <a:pt x="10" y="13"/>
                  </a:cubicBezTo>
                  <a:cubicBezTo>
                    <a:pt x="17" y="19"/>
                    <a:pt x="27" y="26"/>
                    <a:pt x="30" y="28"/>
                  </a:cubicBezTo>
                  <a:cubicBezTo>
                    <a:pt x="49" y="41"/>
                    <a:pt x="75" y="57"/>
                    <a:pt x="101" y="72"/>
                  </a:cubicBezTo>
                  <a:cubicBezTo>
                    <a:pt x="128" y="87"/>
                    <a:pt x="154" y="102"/>
                    <a:pt x="175" y="113"/>
                  </a:cubicBezTo>
                  <a:cubicBezTo>
                    <a:pt x="177" y="114"/>
                    <a:pt x="179" y="113"/>
                    <a:pt x="180" y="112"/>
                  </a:cubicBezTo>
                  <a:cubicBezTo>
                    <a:pt x="181" y="110"/>
                    <a:pt x="180" y="108"/>
                    <a:pt x="178" y="107"/>
                  </a:cubicBezTo>
                  <a:cubicBezTo>
                    <a:pt x="157" y="97"/>
                    <a:pt x="131" y="82"/>
                    <a:pt x="105" y="66"/>
                  </a:cubicBezTo>
                  <a:cubicBezTo>
                    <a:pt x="78" y="51"/>
                    <a:pt x="53" y="35"/>
                    <a:pt x="33" y="23"/>
                  </a:cubicBezTo>
                  <a:cubicBezTo>
                    <a:pt x="30" y="21"/>
                    <a:pt x="21" y="14"/>
                    <a:pt x="14" y="8"/>
                  </a:cubicBezTo>
                  <a:cubicBezTo>
                    <a:pt x="10" y="5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"/>
            <p:cNvSpPr>
              <a:spLocks/>
            </p:cNvSpPr>
            <p:nvPr/>
          </p:nvSpPr>
          <p:spPr bwMode="auto">
            <a:xfrm>
              <a:off x="6167" y="2353"/>
              <a:ext cx="41" cy="697"/>
            </a:xfrm>
            <a:custGeom>
              <a:avLst/>
              <a:gdLst>
                <a:gd name="T0" fmla="*/ 17 w 17"/>
                <a:gd name="T1" fmla="*/ 3 h 293"/>
                <a:gd name="T2" fmla="*/ 14 w 17"/>
                <a:gd name="T3" fmla="*/ 0 h 293"/>
                <a:gd name="T4" fmla="*/ 10 w 17"/>
                <a:gd name="T5" fmla="*/ 3 h 293"/>
                <a:gd name="T6" fmla="*/ 3 w 17"/>
                <a:gd name="T7" fmla="*/ 143 h 293"/>
                <a:gd name="T8" fmla="*/ 2 w 17"/>
                <a:gd name="T9" fmla="*/ 263 h 293"/>
                <a:gd name="T10" fmla="*/ 2 w 17"/>
                <a:gd name="T11" fmla="*/ 293 h 293"/>
                <a:gd name="T12" fmla="*/ 2 w 17"/>
                <a:gd name="T13" fmla="*/ 293 h 293"/>
                <a:gd name="T14" fmla="*/ 8 w 17"/>
                <a:gd name="T15" fmla="*/ 293 h 293"/>
                <a:gd name="T16" fmla="*/ 8 w 17"/>
                <a:gd name="T17" fmla="*/ 293 h 293"/>
                <a:gd name="T18" fmla="*/ 8 w 17"/>
                <a:gd name="T19" fmla="*/ 262 h 293"/>
                <a:gd name="T20" fmla="*/ 9 w 17"/>
                <a:gd name="T21" fmla="*/ 143 h 293"/>
                <a:gd name="T22" fmla="*/ 17 w 17"/>
                <a:gd name="T23" fmla="*/ 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93">
                  <a:moveTo>
                    <a:pt x="17" y="3"/>
                  </a:moveTo>
                  <a:cubicBezTo>
                    <a:pt x="17" y="2"/>
                    <a:pt x="16" y="0"/>
                    <a:pt x="14" y="0"/>
                  </a:cubicBezTo>
                  <a:cubicBezTo>
                    <a:pt x="12" y="0"/>
                    <a:pt x="11" y="1"/>
                    <a:pt x="10" y="3"/>
                  </a:cubicBezTo>
                  <a:cubicBezTo>
                    <a:pt x="8" y="23"/>
                    <a:pt x="5" y="84"/>
                    <a:pt x="3" y="143"/>
                  </a:cubicBezTo>
                  <a:cubicBezTo>
                    <a:pt x="1" y="197"/>
                    <a:pt x="0" y="249"/>
                    <a:pt x="2" y="263"/>
                  </a:cubicBezTo>
                  <a:cubicBezTo>
                    <a:pt x="3" y="273"/>
                    <a:pt x="2" y="283"/>
                    <a:pt x="2" y="293"/>
                  </a:cubicBezTo>
                  <a:cubicBezTo>
                    <a:pt x="2" y="293"/>
                    <a:pt x="2" y="293"/>
                    <a:pt x="2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9" y="283"/>
                    <a:pt x="10" y="273"/>
                    <a:pt x="8" y="262"/>
                  </a:cubicBezTo>
                  <a:cubicBezTo>
                    <a:pt x="7" y="249"/>
                    <a:pt x="7" y="197"/>
                    <a:pt x="9" y="143"/>
                  </a:cubicBezTo>
                  <a:cubicBezTo>
                    <a:pt x="11" y="85"/>
                    <a:pt x="14" y="24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"/>
            <p:cNvSpPr>
              <a:spLocks/>
            </p:cNvSpPr>
            <p:nvPr/>
          </p:nvSpPr>
          <p:spPr bwMode="auto">
            <a:xfrm>
              <a:off x="5286" y="2327"/>
              <a:ext cx="478" cy="249"/>
            </a:xfrm>
            <a:custGeom>
              <a:avLst/>
              <a:gdLst>
                <a:gd name="T0" fmla="*/ 5 w 202"/>
                <a:gd name="T1" fmla="*/ 1 h 105"/>
                <a:gd name="T2" fmla="*/ 1 w 202"/>
                <a:gd name="T3" fmla="*/ 2 h 105"/>
                <a:gd name="T4" fmla="*/ 1 w 202"/>
                <a:gd name="T5" fmla="*/ 7 h 105"/>
                <a:gd name="T6" fmla="*/ 34 w 202"/>
                <a:gd name="T7" fmla="*/ 26 h 105"/>
                <a:gd name="T8" fmla="*/ 72 w 202"/>
                <a:gd name="T9" fmla="*/ 42 h 105"/>
                <a:gd name="T10" fmla="*/ 74 w 202"/>
                <a:gd name="T11" fmla="*/ 43 h 105"/>
                <a:gd name="T12" fmla="*/ 154 w 202"/>
                <a:gd name="T13" fmla="*/ 77 h 105"/>
                <a:gd name="T14" fmla="*/ 166 w 202"/>
                <a:gd name="T15" fmla="*/ 83 h 105"/>
                <a:gd name="T16" fmla="*/ 186 w 202"/>
                <a:gd name="T17" fmla="*/ 95 h 105"/>
                <a:gd name="T18" fmla="*/ 196 w 202"/>
                <a:gd name="T19" fmla="*/ 102 h 105"/>
                <a:gd name="T20" fmla="*/ 200 w 202"/>
                <a:gd name="T21" fmla="*/ 104 h 105"/>
                <a:gd name="T22" fmla="*/ 201 w 202"/>
                <a:gd name="T23" fmla="*/ 99 h 105"/>
                <a:gd name="T24" fmla="*/ 190 w 202"/>
                <a:gd name="T25" fmla="*/ 90 h 105"/>
                <a:gd name="T26" fmla="*/ 169 w 202"/>
                <a:gd name="T27" fmla="*/ 77 h 105"/>
                <a:gd name="T28" fmla="*/ 157 w 202"/>
                <a:gd name="T29" fmla="*/ 71 h 105"/>
                <a:gd name="T30" fmla="*/ 76 w 202"/>
                <a:gd name="T31" fmla="*/ 37 h 105"/>
                <a:gd name="T32" fmla="*/ 74 w 202"/>
                <a:gd name="T33" fmla="*/ 36 h 105"/>
                <a:gd name="T34" fmla="*/ 37 w 202"/>
                <a:gd name="T35" fmla="*/ 21 h 105"/>
                <a:gd name="T36" fmla="*/ 5 w 202"/>
                <a:gd name="T37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2" h="105">
                  <a:moveTo>
                    <a:pt x="5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9" y="13"/>
                    <a:pt x="22" y="20"/>
                    <a:pt x="34" y="26"/>
                  </a:cubicBezTo>
                  <a:cubicBezTo>
                    <a:pt x="48" y="33"/>
                    <a:pt x="62" y="39"/>
                    <a:pt x="72" y="42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109" y="54"/>
                    <a:pt x="125" y="62"/>
                    <a:pt x="154" y="77"/>
                  </a:cubicBezTo>
                  <a:cubicBezTo>
                    <a:pt x="157" y="78"/>
                    <a:pt x="160" y="80"/>
                    <a:pt x="166" y="83"/>
                  </a:cubicBezTo>
                  <a:cubicBezTo>
                    <a:pt x="169" y="84"/>
                    <a:pt x="178" y="90"/>
                    <a:pt x="186" y="95"/>
                  </a:cubicBezTo>
                  <a:cubicBezTo>
                    <a:pt x="191" y="99"/>
                    <a:pt x="195" y="102"/>
                    <a:pt x="196" y="102"/>
                  </a:cubicBezTo>
                  <a:cubicBezTo>
                    <a:pt x="197" y="104"/>
                    <a:pt x="199" y="105"/>
                    <a:pt x="200" y="104"/>
                  </a:cubicBezTo>
                  <a:cubicBezTo>
                    <a:pt x="202" y="103"/>
                    <a:pt x="202" y="101"/>
                    <a:pt x="201" y="99"/>
                  </a:cubicBezTo>
                  <a:cubicBezTo>
                    <a:pt x="200" y="98"/>
                    <a:pt x="196" y="94"/>
                    <a:pt x="190" y="90"/>
                  </a:cubicBezTo>
                  <a:cubicBezTo>
                    <a:pt x="182" y="85"/>
                    <a:pt x="172" y="78"/>
                    <a:pt x="169" y="77"/>
                  </a:cubicBezTo>
                  <a:cubicBezTo>
                    <a:pt x="167" y="76"/>
                    <a:pt x="162" y="73"/>
                    <a:pt x="157" y="71"/>
                  </a:cubicBezTo>
                  <a:cubicBezTo>
                    <a:pt x="128" y="57"/>
                    <a:pt x="111" y="48"/>
                    <a:pt x="76" y="37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4" y="33"/>
                    <a:pt x="51" y="27"/>
                    <a:pt x="37" y="21"/>
                  </a:cubicBezTo>
                  <a:cubicBezTo>
                    <a:pt x="25" y="14"/>
                    <a:pt x="13" y="7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"/>
            <p:cNvSpPr>
              <a:spLocks/>
            </p:cNvSpPr>
            <p:nvPr/>
          </p:nvSpPr>
          <p:spPr bwMode="auto">
            <a:xfrm>
              <a:off x="5314" y="2367"/>
              <a:ext cx="448" cy="205"/>
            </a:xfrm>
            <a:custGeom>
              <a:avLst/>
              <a:gdLst>
                <a:gd name="T0" fmla="*/ 5 w 189"/>
                <a:gd name="T1" fmla="*/ 1 h 86"/>
                <a:gd name="T2" fmla="*/ 1 w 189"/>
                <a:gd name="T3" fmla="*/ 2 h 86"/>
                <a:gd name="T4" fmla="*/ 2 w 189"/>
                <a:gd name="T5" fmla="*/ 6 h 86"/>
                <a:gd name="T6" fmla="*/ 110 w 189"/>
                <a:gd name="T7" fmla="*/ 54 h 86"/>
                <a:gd name="T8" fmla="*/ 185 w 189"/>
                <a:gd name="T9" fmla="*/ 86 h 86"/>
                <a:gd name="T10" fmla="*/ 189 w 189"/>
                <a:gd name="T11" fmla="*/ 83 h 86"/>
                <a:gd name="T12" fmla="*/ 186 w 189"/>
                <a:gd name="T13" fmla="*/ 80 h 86"/>
                <a:gd name="T14" fmla="*/ 112 w 189"/>
                <a:gd name="T15" fmla="*/ 48 h 86"/>
                <a:gd name="T16" fmla="*/ 5 w 189"/>
                <a:gd name="T17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86">
                  <a:moveTo>
                    <a:pt x="5" y="1"/>
                  </a:moveTo>
                  <a:cubicBezTo>
                    <a:pt x="3" y="0"/>
                    <a:pt x="2" y="0"/>
                    <a:pt x="1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7" y="9"/>
                    <a:pt x="61" y="33"/>
                    <a:pt x="110" y="54"/>
                  </a:cubicBezTo>
                  <a:cubicBezTo>
                    <a:pt x="148" y="71"/>
                    <a:pt x="182" y="86"/>
                    <a:pt x="185" y="86"/>
                  </a:cubicBezTo>
                  <a:cubicBezTo>
                    <a:pt x="187" y="86"/>
                    <a:pt x="189" y="85"/>
                    <a:pt x="189" y="83"/>
                  </a:cubicBezTo>
                  <a:cubicBezTo>
                    <a:pt x="189" y="81"/>
                    <a:pt x="188" y="80"/>
                    <a:pt x="186" y="80"/>
                  </a:cubicBezTo>
                  <a:cubicBezTo>
                    <a:pt x="184" y="79"/>
                    <a:pt x="150" y="65"/>
                    <a:pt x="112" y="48"/>
                  </a:cubicBezTo>
                  <a:cubicBezTo>
                    <a:pt x="64" y="28"/>
                    <a:pt x="10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2"/>
            <p:cNvSpPr>
              <a:spLocks/>
            </p:cNvSpPr>
            <p:nvPr/>
          </p:nvSpPr>
          <p:spPr bwMode="auto">
            <a:xfrm>
              <a:off x="4788" y="3035"/>
              <a:ext cx="2005" cy="212"/>
            </a:xfrm>
            <a:custGeom>
              <a:avLst/>
              <a:gdLst>
                <a:gd name="T0" fmla="*/ 587 w 846"/>
                <a:gd name="T1" fmla="*/ 3 h 89"/>
                <a:gd name="T2" fmla="*/ 584 w 846"/>
                <a:gd name="T3" fmla="*/ 6 h 89"/>
                <a:gd name="T4" fmla="*/ 587 w 846"/>
                <a:gd name="T5" fmla="*/ 10 h 89"/>
                <a:gd name="T6" fmla="*/ 840 w 846"/>
                <a:gd name="T7" fmla="*/ 21 h 89"/>
                <a:gd name="T8" fmla="*/ 838 w 846"/>
                <a:gd name="T9" fmla="*/ 24 h 89"/>
                <a:gd name="T10" fmla="*/ 820 w 846"/>
                <a:gd name="T11" fmla="*/ 26 h 89"/>
                <a:gd name="T12" fmla="*/ 784 w 846"/>
                <a:gd name="T13" fmla="*/ 29 h 89"/>
                <a:gd name="T14" fmla="*/ 661 w 846"/>
                <a:gd name="T15" fmla="*/ 25 h 89"/>
                <a:gd name="T16" fmla="*/ 552 w 846"/>
                <a:gd name="T17" fmla="*/ 20 h 89"/>
                <a:gd name="T18" fmla="*/ 538 w 846"/>
                <a:gd name="T19" fmla="*/ 20 h 89"/>
                <a:gd name="T20" fmla="*/ 421 w 846"/>
                <a:gd name="T21" fmla="*/ 20 h 89"/>
                <a:gd name="T22" fmla="*/ 29 w 846"/>
                <a:gd name="T23" fmla="*/ 35 h 89"/>
                <a:gd name="T24" fmla="*/ 4 w 846"/>
                <a:gd name="T25" fmla="*/ 43 h 89"/>
                <a:gd name="T26" fmla="*/ 1 w 846"/>
                <a:gd name="T27" fmla="*/ 49 h 89"/>
                <a:gd name="T28" fmla="*/ 5 w 846"/>
                <a:gd name="T29" fmla="*/ 54 h 89"/>
                <a:gd name="T30" fmla="*/ 35 w 846"/>
                <a:gd name="T31" fmla="*/ 58 h 89"/>
                <a:gd name="T32" fmla="*/ 154 w 846"/>
                <a:gd name="T33" fmla="*/ 51 h 89"/>
                <a:gd name="T34" fmla="*/ 253 w 846"/>
                <a:gd name="T35" fmla="*/ 43 h 89"/>
                <a:gd name="T36" fmla="*/ 494 w 846"/>
                <a:gd name="T37" fmla="*/ 46 h 89"/>
                <a:gd name="T38" fmla="*/ 593 w 846"/>
                <a:gd name="T39" fmla="*/ 50 h 89"/>
                <a:gd name="T40" fmla="*/ 597 w 846"/>
                <a:gd name="T41" fmla="*/ 50 h 89"/>
                <a:gd name="T42" fmla="*/ 685 w 846"/>
                <a:gd name="T43" fmla="*/ 53 h 89"/>
                <a:gd name="T44" fmla="*/ 642 w 846"/>
                <a:gd name="T45" fmla="*/ 53 h 89"/>
                <a:gd name="T46" fmla="*/ 141 w 846"/>
                <a:gd name="T47" fmla="*/ 82 h 89"/>
                <a:gd name="T48" fmla="*/ 139 w 846"/>
                <a:gd name="T49" fmla="*/ 86 h 89"/>
                <a:gd name="T50" fmla="*/ 143 w 846"/>
                <a:gd name="T51" fmla="*/ 88 h 89"/>
                <a:gd name="T52" fmla="*/ 642 w 846"/>
                <a:gd name="T53" fmla="*/ 59 h 89"/>
                <a:gd name="T54" fmla="*/ 724 w 846"/>
                <a:gd name="T55" fmla="*/ 57 h 89"/>
                <a:gd name="T56" fmla="*/ 726 w 846"/>
                <a:gd name="T57" fmla="*/ 57 h 89"/>
                <a:gd name="T58" fmla="*/ 727 w 846"/>
                <a:gd name="T59" fmla="*/ 53 h 89"/>
                <a:gd name="T60" fmla="*/ 597 w 846"/>
                <a:gd name="T61" fmla="*/ 44 h 89"/>
                <a:gd name="T62" fmla="*/ 594 w 846"/>
                <a:gd name="T63" fmla="*/ 43 h 89"/>
                <a:gd name="T64" fmla="*/ 494 w 846"/>
                <a:gd name="T65" fmla="*/ 40 h 89"/>
                <a:gd name="T66" fmla="*/ 253 w 846"/>
                <a:gd name="T67" fmla="*/ 37 h 89"/>
                <a:gd name="T68" fmla="*/ 154 w 846"/>
                <a:gd name="T69" fmla="*/ 45 h 89"/>
                <a:gd name="T70" fmla="*/ 35 w 846"/>
                <a:gd name="T71" fmla="*/ 52 h 89"/>
                <a:gd name="T72" fmla="*/ 8 w 846"/>
                <a:gd name="T73" fmla="*/ 48 h 89"/>
                <a:gd name="T74" fmla="*/ 30 w 846"/>
                <a:gd name="T75" fmla="*/ 42 h 89"/>
                <a:gd name="T76" fmla="*/ 421 w 846"/>
                <a:gd name="T77" fmla="*/ 26 h 89"/>
                <a:gd name="T78" fmla="*/ 538 w 846"/>
                <a:gd name="T79" fmla="*/ 26 h 89"/>
                <a:gd name="T80" fmla="*/ 553 w 846"/>
                <a:gd name="T81" fmla="*/ 26 h 89"/>
                <a:gd name="T82" fmla="*/ 660 w 846"/>
                <a:gd name="T83" fmla="*/ 31 h 89"/>
                <a:gd name="T84" fmla="*/ 784 w 846"/>
                <a:gd name="T85" fmla="*/ 36 h 89"/>
                <a:gd name="T86" fmla="*/ 821 w 846"/>
                <a:gd name="T87" fmla="*/ 32 h 89"/>
                <a:gd name="T88" fmla="*/ 840 w 846"/>
                <a:gd name="T89" fmla="*/ 30 h 89"/>
                <a:gd name="T90" fmla="*/ 846 w 846"/>
                <a:gd name="T91" fmla="*/ 21 h 89"/>
                <a:gd name="T92" fmla="*/ 587 w 846"/>
                <a:gd name="T93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6" h="89">
                  <a:moveTo>
                    <a:pt x="587" y="3"/>
                  </a:moveTo>
                  <a:cubicBezTo>
                    <a:pt x="586" y="3"/>
                    <a:pt x="584" y="5"/>
                    <a:pt x="584" y="6"/>
                  </a:cubicBezTo>
                  <a:cubicBezTo>
                    <a:pt x="584" y="8"/>
                    <a:pt x="586" y="10"/>
                    <a:pt x="587" y="10"/>
                  </a:cubicBezTo>
                  <a:cubicBezTo>
                    <a:pt x="812" y="6"/>
                    <a:pt x="840" y="14"/>
                    <a:pt x="840" y="21"/>
                  </a:cubicBezTo>
                  <a:cubicBezTo>
                    <a:pt x="840" y="21"/>
                    <a:pt x="838" y="23"/>
                    <a:pt x="838" y="24"/>
                  </a:cubicBezTo>
                  <a:cubicBezTo>
                    <a:pt x="831" y="24"/>
                    <a:pt x="826" y="25"/>
                    <a:pt x="820" y="26"/>
                  </a:cubicBezTo>
                  <a:cubicBezTo>
                    <a:pt x="810" y="27"/>
                    <a:pt x="800" y="29"/>
                    <a:pt x="784" y="29"/>
                  </a:cubicBezTo>
                  <a:cubicBezTo>
                    <a:pt x="726" y="32"/>
                    <a:pt x="694" y="28"/>
                    <a:pt x="661" y="25"/>
                  </a:cubicBezTo>
                  <a:cubicBezTo>
                    <a:pt x="632" y="22"/>
                    <a:pt x="602" y="19"/>
                    <a:pt x="552" y="20"/>
                  </a:cubicBezTo>
                  <a:cubicBezTo>
                    <a:pt x="538" y="20"/>
                    <a:pt x="538" y="20"/>
                    <a:pt x="538" y="20"/>
                  </a:cubicBezTo>
                  <a:cubicBezTo>
                    <a:pt x="506" y="21"/>
                    <a:pt x="465" y="20"/>
                    <a:pt x="421" y="20"/>
                  </a:cubicBezTo>
                  <a:cubicBezTo>
                    <a:pt x="287" y="18"/>
                    <a:pt x="117" y="17"/>
                    <a:pt x="29" y="35"/>
                  </a:cubicBezTo>
                  <a:cubicBezTo>
                    <a:pt x="16" y="38"/>
                    <a:pt x="8" y="41"/>
                    <a:pt x="4" y="43"/>
                  </a:cubicBezTo>
                  <a:cubicBezTo>
                    <a:pt x="2" y="45"/>
                    <a:pt x="0" y="47"/>
                    <a:pt x="1" y="49"/>
                  </a:cubicBezTo>
                  <a:cubicBezTo>
                    <a:pt x="1" y="51"/>
                    <a:pt x="2" y="53"/>
                    <a:pt x="5" y="54"/>
                  </a:cubicBezTo>
                  <a:cubicBezTo>
                    <a:pt x="10" y="56"/>
                    <a:pt x="20" y="57"/>
                    <a:pt x="35" y="58"/>
                  </a:cubicBezTo>
                  <a:cubicBezTo>
                    <a:pt x="76" y="59"/>
                    <a:pt x="114" y="55"/>
                    <a:pt x="154" y="51"/>
                  </a:cubicBezTo>
                  <a:cubicBezTo>
                    <a:pt x="185" y="48"/>
                    <a:pt x="218" y="44"/>
                    <a:pt x="253" y="43"/>
                  </a:cubicBezTo>
                  <a:cubicBezTo>
                    <a:pt x="329" y="41"/>
                    <a:pt x="412" y="44"/>
                    <a:pt x="494" y="46"/>
                  </a:cubicBezTo>
                  <a:cubicBezTo>
                    <a:pt x="527" y="48"/>
                    <a:pt x="561" y="49"/>
                    <a:pt x="593" y="50"/>
                  </a:cubicBezTo>
                  <a:cubicBezTo>
                    <a:pt x="597" y="50"/>
                    <a:pt x="597" y="50"/>
                    <a:pt x="597" y="50"/>
                  </a:cubicBezTo>
                  <a:cubicBezTo>
                    <a:pt x="610" y="50"/>
                    <a:pt x="653" y="51"/>
                    <a:pt x="685" y="53"/>
                  </a:cubicBezTo>
                  <a:cubicBezTo>
                    <a:pt x="673" y="53"/>
                    <a:pt x="659" y="53"/>
                    <a:pt x="642" y="53"/>
                  </a:cubicBezTo>
                  <a:cubicBezTo>
                    <a:pt x="504" y="54"/>
                    <a:pt x="231" y="57"/>
                    <a:pt x="141" y="82"/>
                  </a:cubicBezTo>
                  <a:cubicBezTo>
                    <a:pt x="139" y="83"/>
                    <a:pt x="138" y="84"/>
                    <a:pt x="139" y="86"/>
                  </a:cubicBezTo>
                  <a:cubicBezTo>
                    <a:pt x="139" y="88"/>
                    <a:pt x="141" y="89"/>
                    <a:pt x="143" y="88"/>
                  </a:cubicBezTo>
                  <a:cubicBezTo>
                    <a:pt x="232" y="63"/>
                    <a:pt x="504" y="61"/>
                    <a:pt x="642" y="59"/>
                  </a:cubicBezTo>
                  <a:cubicBezTo>
                    <a:pt x="685" y="59"/>
                    <a:pt x="715" y="59"/>
                    <a:pt x="724" y="57"/>
                  </a:cubicBezTo>
                  <a:cubicBezTo>
                    <a:pt x="724" y="57"/>
                    <a:pt x="725" y="57"/>
                    <a:pt x="726" y="57"/>
                  </a:cubicBezTo>
                  <a:cubicBezTo>
                    <a:pt x="727" y="56"/>
                    <a:pt x="728" y="54"/>
                    <a:pt x="727" y="53"/>
                  </a:cubicBezTo>
                  <a:cubicBezTo>
                    <a:pt x="724" y="46"/>
                    <a:pt x="611" y="44"/>
                    <a:pt x="597" y="44"/>
                  </a:cubicBezTo>
                  <a:cubicBezTo>
                    <a:pt x="594" y="43"/>
                    <a:pt x="594" y="43"/>
                    <a:pt x="594" y="43"/>
                  </a:cubicBezTo>
                  <a:cubicBezTo>
                    <a:pt x="561" y="43"/>
                    <a:pt x="528" y="41"/>
                    <a:pt x="494" y="40"/>
                  </a:cubicBezTo>
                  <a:cubicBezTo>
                    <a:pt x="413" y="37"/>
                    <a:pt x="329" y="34"/>
                    <a:pt x="253" y="37"/>
                  </a:cubicBezTo>
                  <a:cubicBezTo>
                    <a:pt x="217" y="38"/>
                    <a:pt x="185" y="41"/>
                    <a:pt x="154" y="45"/>
                  </a:cubicBezTo>
                  <a:cubicBezTo>
                    <a:pt x="114" y="49"/>
                    <a:pt x="76" y="53"/>
                    <a:pt x="35" y="52"/>
                  </a:cubicBezTo>
                  <a:cubicBezTo>
                    <a:pt x="21" y="51"/>
                    <a:pt x="12" y="50"/>
                    <a:pt x="8" y="48"/>
                  </a:cubicBezTo>
                  <a:cubicBezTo>
                    <a:pt x="11" y="46"/>
                    <a:pt x="19" y="44"/>
                    <a:pt x="30" y="42"/>
                  </a:cubicBezTo>
                  <a:cubicBezTo>
                    <a:pt x="118" y="23"/>
                    <a:pt x="287" y="25"/>
                    <a:pt x="421" y="26"/>
                  </a:cubicBezTo>
                  <a:cubicBezTo>
                    <a:pt x="465" y="26"/>
                    <a:pt x="506" y="27"/>
                    <a:pt x="538" y="26"/>
                  </a:cubicBezTo>
                  <a:cubicBezTo>
                    <a:pt x="553" y="26"/>
                    <a:pt x="553" y="26"/>
                    <a:pt x="553" y="26"/>
                  </a:cubicBezTo>
                  <a:cubicBezTo>
                    <a:pt x="601" y="26"/>
                    <a:pt x="631" y="29"/>
                    <a:pt x="660" y="31"/>
                  </a:cubicBezTo>
                  <a:cubicBezTo>
                    <a:pt x="694" y="35"/>
                    <a:pt x="726" y="38"/>
                    <a:pt x="784" y="36"/>
                  </a:cubicBezTo>
                  <a:cubicBezTo>
                    <a:pt x="801" y="35"/>
                    <a:pt x="811" y="34"/>
                    <a:pt x="821" y="32"/>
                  </a:cubicBezTo>
                  <a:cubicBezTo>
                    <a:pt x="827" y="31"/>
                    <a:pt x="833" y="31"/>
                    <a:pt x="840" y="30"/>
                  </a:cubicBezTo>
                  <a:cubicBezTo>
                    <a:pt x="843" y="30"/>
                    <a:pt x="846" y="23"/>
                    <a:pt x="846" y="21"/>
                  </a:cubicBezTo>
                  <a:cubicBezTo>
                    <a:pt x="846" y="12"/>
                    <a:pt x="818" y="0"/>
                    <a:pt x="5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8" name="文本框 117"/>
          <p:cNvSpPr txBox="1"/>
          <p:nvPr/>
        </p:nvSpPr>
        <p:spPr>
          <a:xfrm>
            <a:off x="1350746" y="1635960"/>
            <a:ext cx="1811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</a:t>
            </a:r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1348164" y="2117423"/>
            <a:ext cx="5930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请在此添加文字请在此添加文字请在此添加文字请在此添加文字</a:t>
            </a:r>
          </a:p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1342265" y="3008720"/>
            <a:ext cx="1811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</a:t>
            </a:r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1339683" y="3490183"/>
            <a:ext cx="5930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请在此添加文字请在此添加文字请在此添加文字请在此添加文字</a:t>
            </a:r>
          </a:p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1338411" y="4512533"/>
            <a:ext cx="1811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</a:t>
            </a:r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1335829" y="4993996"/>
            <a:ext cx="5930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请在此添加文字请在此添加文字请在此添加文字请在此添加文字</a:t>
            </a:r>
          </a:p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687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118" grpId="0"/>
      <p:bldP spid="119" grpId="0"/>
      <p:bldP spid="120" grpId="0"/>
      <p:bldP spid="121" grpId="0"/>
      <p:bldP spid="122" grpId="0"/>
      <p:bldP spid="1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817" name="Group 1774"/>
          <p:cNvGrpSpPr>
            <a:grpSpLocks noChangeAspect="1"/>
          </p:cNvGrpSpPr>
          <p:nvPr/>
        </p:nvGrpSpPr>
        <p:grpSpPr bwMode="auto">
          <a:xfrm>
            <a:off x="3681640" y="1483179"/>
            <a:ext cx="2568575" cy="2535238"/>
            <a:chOff x="3014" y="1364"/>
            <a:chExt cx="1618" cy="1597"/>
          </a:xfrm>
          <a:solidFill>
            <a:srgbClr val="4A67AA"/>
          </a:solidFill>
        </p:grpSpPr>
        <p:sp>
          <p:nvSpPr>
            <p:cNvPr id="1819" name="Freeform 1775"/>
            <p:cNvSpPr>
              <a:spLocks/>
            </p:cNvSpPr>
            <p:nvPr/>
          </p:nvSpPr>
          <p:spPr bwMode="auto">
            <a:xfrm>
              <a:off x="3014" y="1974"/>
              <a:ext cx="572" cy="484"/>
            </a:xfrm>
            <a:custGeom>
              <a:avLst/>
              <a:gdLst>
                <a:gd name="T0" fmla="*/ 74 w 241"/>
                <a:gd name="T1" fmla="*/ 27 h 204"/>
                <a:gd name="T2" fmla="*/ 31 w 241"/>
                <a:gd name="T3" fmla="*/ 148 h 204"/>
                <a:gd name="T4" fmla="*/ 190 w 241"/>
                <a:gd name="T5" fmla="*/ 168 h 204"/>
                <a:gd name="T6" fmla="*/ 233 w 241"/>
                <a:gd name="T7" fmla="*/ 108 h 204"/>
                <a:gd name="T8" fmla="*/ 204 w 241"/>
                <a:gd name="T9" fmla="*/ 36 h 204"/>
                <a:gd name="T10" fmla="*/ 124 w 241"/>
                <a:gd name="T11" fmla="*/ 8 h 204"/>
                <a:gd name="T12" fmla="*/ 53 w 241"/>
                <a:gd name="T13" fmla="*/ 54 h 204"/>
                <a:gd name="T14" fmla="*/ 58 w 241"/>
                <a:gd name="T15" fmla="*/ 57 h 204"/>
                <a:gd name="T16" fmla="*/ 189 w 241"/>
                <a:gd name="T17" fmla="*/ 34 h 204"/>
                <a:gd name="T18" fmla="*/ 228 w 241"/>
                <a:gd name="T19" fmla="*/ 96 h 204"/>
                <a:gd name="T20" fmla="*/ 182 w 241"/>
                <a:gd name="T21" fmla="*/ 166 h 204"/>
                <a:gd name="T22" fmla="*/ 49 w 241"/>
                <a:gd name="T23" fmla="*/ 155 h 204"/>
                <a:gd name="T24" fmla="*/ 76 w 241"/>
                <a:gd name="T25" fmla="*/ 33 h 204"/>
                <a:gd name="T26" fmla="*/ 74 w 241"/>
                <a:gd name="T27" fmla="*/ 2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204">
                  <a:moveTo>
                    <a:pt x="74" y="27"/>
                  </a:moveTo>
                  <a:cubicBezTo>
                    <a:pt x="33" y="52"/>
                    <a:pt x="0" y="102"/>
                    <a:pt x="31" y="148"/>
                  </a:cubicBezTo>
                  <a:cubicBezTo>
                    <a:pt x="65" y="196"/>
                    <a:pt x="145" y="204"/>
                    <a:pt x="190" y="168"/>
                  </a:cubicBezTo>
                  <a:cubicBezTo>
                    <a:pt x="210" y="152"/>
                    <a:pt x="226" y="133"/>
                    <a:pt x="233" y="108"/>
                  </a:cubicBezTo>
                  <a:cubicBezTo>
                    <a:pt x="241" y="81"/>
                    <a:pt x="222" y="53"/>
                    <a:pt x="204" y="36"/>
                  </a:cubicBezTo>
                  <a:cubicBezTo>
                    <a:pt x="182" y="15"/>
                    <a:pt x="155" y="2"/>
                    <a:pt x="124" y="8"/>
                  </a:cubicBezTo>
                  <a:cubicBezTo>
                    <a:pt x="93" y="14"/>
                    <a:pt x="72" y="29"/>
                    <a:pt x="53" y="54"/>
                  </a:cubicBezTo>
                  <a:cubicBezTo>
                    <a:pt x="50" y="58"/>
                    <a:pt x="55" y="61"/>
                    <a:pt x="58" y="57"/>
                  </a:cubicBezTo>
                  <a:cubicBezTo>
                    <a:pt x="90" y="14"/>
                    <a:pt x="145" y="0"/>
                    <a:pt x="189" y="34"/>
                  </a:cubicBezTo>
                  <a:cubicBezTo>
                    <a:pt x="209" y="49"/>
                    <a:pt x="225" y="71"/>
                    <a:pt x="228" y="96"/>
                  </a:cubicBezTo>
                  <a:cubicBezTo>
                    <a:pt x="230" y="125"/>
                    <a:pt x="203" y="150"/>
                    <a:pt x="182" y="166"/>
                  </a:cubicBezTo>
                  <a:cubicBezTo>
                    <a:pt x="142" y="196"/>
                    <a:pt x="85" y="183"/>
                    <a:pt x="49" y="155"/>
                  </a:cubicBezTo>
                  <a:cubicBezTo>
                    <a:pt x="1" y="117"/>
                    <a:pt x="34" y="59"/>
                    <a:pt x="76" y="33"/>
                  </a:cubicBezTo>
                  <a:cubicBezTo>
                    <a:pt x="79" y="31"/>
                    <a:pt x="78" y="24"/>
                    <a:pt x="7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0" name="Freeform 1776"/>
            <p:cNvSpPr>
              <a:spLocks/>
            </p:cNvSpPr>
            <p:nvPr/>
          </p:nvSpPr>
          <p:spPr bwMode="auto">
            <a:xfrm>
              <a:off x="3259" y="2161"/>
              <a:ext cx="137" cy="67"/>
            </a:xfrm>
            <a:custGeom>
              <a:avLst/>
              <a:gdLst>
                <a:gd name="T0" fmla="*/ 4 w 58"/>
                <a:gd name="T1" fmla="*/ 25 h 28"/>
                <a:gd name="T2" fmla="*/ 36 w 58"/>
                <a:gd name="T3" fmla="*/ 23 h 28"/>
                <a:gd name="T4" fmla="*/ 55 w 58"/>
                <a:gd name="T5" fmla="*/ 8 h 28"/>
                <a:gd name="T6" fmla="*/ 50 w 58"/>
                <a:gd name="T7" fmla="*/ 4 h 28"/>
                <a:gd name="T8" fmla="*/ 37 w 58"/>
                <a:gd name="T9" fmla="*/ 15 h 28"/>
                <a:gd name="T10" fmla="*/ 6 w 58"/>
                <a:gd name="T11" fmla="*/ 18 h 28"/>
                <a:gd name="T12" fmla="*/ 4 w 58"/>
                <a:gd name="T13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8">
                  <a:moveTo>
                    <a:pt x="4" y="25"/>
                  </a:moveTo>
                  <a:cubicBezTo>
                    <a:pt x="16" y="25"/>
                    <a:pt x="25" y="28"/>
                    <a:pt x="36" y="23"/>
                  </a:cubicBezTo>
                  <a:cubicBezTo>
                    <a:pt x="45" y="19"/>
                    <a:pt x="49" y="15"/>
                    <a:pt x="55" y="8"/>
                  </a:cubicBezTo>
                  <a:cubicBezTo>
                    <a:pt x="58" y="4"/>
                    <a:pt x="53" y="0"/>
                    <a:pt x="50" y="4"/>
                  </a:cubicBezTo>
                  <a:cubicBezTo>
                    <a:pt x="46" y="9"/>
                    <a:pt x="43" y="12"/>
                    <a:pt x="37" y="15"/>
                  </a:cubicBezTo>
                  <a:cubicBezTo>
                    <a:pt x="27" y="21"/>
                    <a:pt x="17" y="18"/>
                    <a:pt x="6" y="18"/>
                  </a:cubicBezTo>
                  <a:cubicBezTo>
                    <a:pt x="2" y="17"/>
                    <a:pt x="0" y="25"/>
                    <a:pt x="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1" name="Freeform 1777"/>
            <p:cNvSpPr>
              <a:spLocks/>
            </p:cNvSpPr>
            <p:nvPr/>
          </p:nvSpPr>
          <p:spPr bwMode="auto">
            <a:xfrm>
              <a:off x="3249" y="2119"/>
              <a:ext cx="31" cy="16"/>
            </a:xfrm>
            <a:custGeom>
              <a:avLst/>
              <a:gdLst>
                <a:gd name="T0" fmla="*/ 4 w 13"/>
                <a:gd name="T1" fmla="*/ 7 h 7"/>
                <a:gd name="T2" fmla="*/ 7 w 13"/>
                <a:gd name="T3" fmla="*/ 7 h 7"/>
                <a:gd name="T4" fmla="*/ 9 w 13"/>
                <a:gd name="T5" fmla="*/ 0 h 7"/>
                <a:gd name="T6" fmla="*/ 6 w 13"/>
                <a:gd name="T7" fmla="*/ 0 h 7"/>
                <a:gd name="T8" fmla="*/ 4 w 13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7">
                  <a:moveTo>
                    <a:pt x="4" y="7"/>
                  </a:moveTo>
                  <a:cubicBezTo>
                    <a:pt x="5" y="7"/>
                    <a:pt x="6" y="7"/>
                    <a:pt x="7" y="7"/>
                  </a:cubicBezTo>
                  <a:cubicBezTo>
                    <a:pt x="11" y="7"/>
                    <a:pt x="13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0"/>
                    <a:pt x="0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2" name="Freeform 1778"/>
            <p:cNvSpPr>
              <a:spLocks/>
            </p:cNvSpPr>
            <p:nvPr/>
          </p:nvSpPr>
          <p:spPr bwMode="auto">
            <a:xfrm>
              <a:off x="3306" y="2100"/>
              <a:ext cx="24" cy="21"/>
            </a:xfrm>
            <a:custGeom>
              <a:avLst/>
              <a:gdLst>
                <a:gd name="T0" fmla="*/ 0 w 10"/>
                <a:gd name="T1" fmla="*/ 5 h 9"/>
                <a:gd name="T2" fmla="*/ 0 w 10"/>
                <a:gd name="T3" fmla="*/ 6 h 9"/>
                <a:gd name="T4" fmla="*/ 2 w 10"/>
                <a:gd name="T5" fmla="*/ 9 h 9"/>
                <a:gd name="T6" fmla="*/ 3 w 10"/>
                <a:gd name="T7" fmla="*/ 9 h 9"/>
                <a:gd name="T8" fmla="*/ 5 w 10"/>
                <a:gd name="T9" fmla="*/ 1 h 9"/>
                <a:gd name="T10" fmla="*/ 4 w 10"/>
                <a:gd name="T11" fmla="*/ 1 h 9"/>
                <a:gd name="T12" fmla="*/ 6 w 10"/>
                <a:gd name="T13" fmla="*/ 4 h 9"/>
                <a:gd name="T14" fmla="*/ 6 w 10"/>
                <a:gd name="T15" fmla="*/ 3 h 9"/>
                <a:gd name="T16" fmla="*/ 3 w 10"/>
                <a:gd name="T17" fmla="*/ 0 h 9"/>
                <a:gd name="T18" fmla="*/ 0 w 10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9">
                  <a:moveTo>
                    <a:pt x="0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7" y="9"/>
                    <a:pt x="10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3" name="Freeform 1779"/>
            <p:cNvSpPr>
              <a:spLocks/>
            </p:cNvSpPr>
            <p:nvPr/>
          </p:nvSpPr>
          <p:spPr bwMode="auto">
            <a:xfrm>
              <a:off x="3332" y="2256"/>
              <a:ext cx="79" cy="50"/>
            </a:xfrm>
            <a:custGeom>
              <a:avLst/>
              <a:gdLst>
                <a:gd name="T0" fmla="*/ 29 w 33"/>
                <a:gd name="T1" fmla="*/ 13 h 21"/>
                <a:gd name="T2" fmla="*/ 31 w 33"/>
                <a:gd name="T3" fmla="*/ 12 h 21"/>
                <a:gd name="T4" fmla="*/ 31 w 33"/>
                <a:gd name="T5" fmla="*/ 6 h 21"/>
                <a:gd name="T6" fmla="*/ 4 w 33"/>
                <a:gd name="T7" fmla="*/ 9 h 21"/>
                <a:gd name="T8" fmla="*/ 0 w 33"/>
                <a:gd name="T9" fmla="*/ 14 h 21"/>
                <a:gd name="T10" fmla="*/ 0 w 33"/>
                <a:gd name="T11" fmla="*/ 16 h 21"/>
                <a:gd name="T12" fmla="*/ 7 w 33"/>
                <a:gd name="T13" fmla="*/ 13 h 21"/>
                <a:gd name="T14" fmla="*/ 7 w 33"/>
                <a:gd name="T15" fmla="*/ 12 h 21"/>
                <a:gd name="T16" fmla="*/ 3 w 33"/>
                <a:gd name="T17" fmla="*/ 17 h 21"/>
                <a:gd name="T18" fmla="*/ 15 w 33"/>
                <a:gd name="T19" fmla="*/ 14 h 21"/>
                <a:gd name="T20" fmla="*/ 27 w 33"/>
                <a:gd name="T21" fmla="*/ 13 h 21"/>
                <a:gd name="T22" fmla="*/ 27 w 33"/>
                <a:gd name="T23" fmla="*/ 7 h 21"/>
                <a:gd name="T24" fmla="*/ 26 w 33"/>
                <a:gd name="T25" fmla="*/ 8 h 21"/>
                <a:gd name="T26" fmla="*/ 29 w 33"/>
                <a:gd name="T27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1">
                  <a:moveTo>
                    <a:pt x="29" y="13"/>
                  </a:moveTo>
                  <a:cubicBezTo>
                    <a:pt x="30" y="13"/>
                    <a:pt x="30" y="12"/>
                    <a:pt x="31" y="12"/>
                  </a:cubicBezTo>
                  <a:cubicBezTo>
                    <a:pt x="32" y="10"/>
                    <a:pt x="33" y="8"/>
                    <a:pt x="31" y="6"/>
                  </a:cubicBezTo>
                  <a:cubicBezTo>
                    <a:pt x="23" y="0"/>
                    <a:pt x="12" y="9"/>
                    <a:pt x="4" y="9"/>
                  </a:cubicBezTo>
                  <a:cubicBezTo>
                    <a:pt x="2" y="10"/>
                    <a:pt x="0" y="12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0" y="21"/>
                    <a:pt x="7" y="17"/>
                    <a:pt x="7" y="13"/>
                  </a:cubicBezTo>
                  <a:cubicBezTo>
                    <a:pt x="7" y="13"/>
                    <a:pt x="7" y="12"/>
                    <a:pt x="7" y="12"/>
                  </a:cubicBezTo>
                  <a:cubicBezTo>
                    <a:pt x="5" y="14"/>
                    <a:pt x="4" y="15"/>
                    <a:pt x="3" y="17"/>
                  </a:cubicBezTo>
                  <a:cubicBezTo>
                    <a:pt x="7" y="17"/>
                    <a:pt x="11" y="15"/>
                    <a:pt x="15" y="14"/>
                  </a:cubicBezTo>
                  <a:cubicBezTo>
                    <a:pt x="19" y="12"/>
                    <a:pt x="23" y="10"/>
                    <a:pt x="27" y="13"/>
                  </a:cubicBezTo>
                  <a:cubicBezTo>
                    <a:pt x="27" y="11"/>
                    <a:pt x="27" y="9"/>
                    <a:pt x="27" y="7"/>
                  </a:cubicBezTo>
                  <a:cubicBezTo>
                    <a:pt x="27" y="7"/>
                    <a:pt x="26" y="8"/>
                    <a:pt x="26" y="8"/>
                  </a:cubicBezTo>
                  <a:cubicBezTo>
                    <a:pt x="23" y="11"/>
                    <a:pt x="26" y="17"/>
                    <a:pt x="2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4" name="Freeform 1780"/>
            <p:cNvSpPr>
              <a:spLocks/>
            </p:cNvSpPr>
            <p:nvPr/>
          </p:nvSpPr>
          <p:spPr bwMode="auto">
            <a:xfrm>
              <a:off x="3304" y="2351"/>
              <a:ext cx="315" cy="439"/>
            </a:xfrm>
            <a:custGeom>
              <a:avLst/>
              <a:gdLst>
                <a:gd name="T0" fmla="*/ 21 w 133"/>
                <a:gd name="T1" fmla="*/ 29 h 185"/>
                <a:gd name="T2" fmla="*/ 18 w 133"/>
                <a:gd name="T3" fmla="*/ 153 h 185"/>
                <a:gd name="T4" fmla="*/ 102 w 133"/>
                <a:gd name="T5" fmla="*/ 173 h 185"/>
                <a:gd name="T6" fmla="*/ 128 w 133"/>
                <a:gd name="T7" fmla="*/ 101 h 185"/>
                <a:gd name="T8" fmla="*/ 106 w 133"/>
                <a:gd name="T9" fmla="*/ 45 h 185"/>
                <a:gd name="T10" fmla="*/ 72 w 133"/>
                <a:gd name="T11" fmla="*/ 0 h 185"/>
                <a:gd name="T12" fmla="*/ 71 w 133"/>
                <a:gd name="T13" fmla="*/ 7 h 185"/>
                <a:gd name="T14" fmla="*/ 97 w 133"/>
                <a:gd name="T15" fmla="*/ 45 h 185"/>
                <a:gd name="T16" fmla="*/ 117 w 133"/>
                <a:gd name="T17" fmla="*/ 90 h 185"/>
                <a:gd name="T18" fmla="*/ 124 w 133"/>
                <a:gd name="T19" fmla="*/ 130 h 185"/>
                <a:gd name="T20" fmla="*/ 82 w 133"/>
                <a:gd name="T21" fmla="*/ 172 h 185"/>
                <a:gd name="T22" fmla="*/ 17 w 133"/>
                <a:gd name="T23" fmla="*/ 120 h 185"/>
                <a:gd name="T24" fmla="*/ 28 w 133"/>
                <a:gd name="T25" fmla="*/ 27 h 185"/>
                <a:gd name="T26" fmla="*/ 21 w 133"/>
                <a:gd name="T27" fmla="*/ 2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3" h="185">
                  <a:moveTo>
                    <a:pt x="21" y="29"/>
                  </a:moveTo>
                  <a:cubicBezTo>
                    <a:pt x="18" y="69"/>
                    <a:pt x="0" y="115"/>
                    <a:pt x="18" y="153"/>
                  </a:cubicBezTo>
                  <a:cubicBezTo>
                    <a:pt x="32" y="184"/>
                    <a:pt x="75" y="185"/>
                    <a:pt x="102" y="173"/>
                  </a:cubicBezTo>
                  <a:cubicBezTo>
                    <a:pt x="131" y="161"/>
                    <a:pt x="133" y="128"/>
                    <a:pt x="128" y="101"/>
                  </a:cubicBezTo>
                  <a:cubicBezTo>
                    <a:pt x="124" y="81"/>
                    <a:pt x="115" y="63"/>
                    <a:pt x="106" y="45"/>
                  </a:cubicBezTo>
                  <a:cubicBezTo>
                    <a:pt x="101" y="36"/>
                    <a:pt x="84" y="0"/>
                    <a:pt x="72" y="0"/>
                  </a:cubicBezTo>
                  <a:cubicBezTo>
                    <a:pt x="69" y="0"/>
                    <a:pt x="66" y="7"/>
                    <a:pt x="71" y="7"/>
                  </a:cubicBezTo>
                  <a:cubicBezTo>
                    <a:pt x="78" y="7"/>
                    <a:pt x="94" y="39"/>
                    <a:pt x="97" y="45"/>
                  </a:cubicBezTo>
                  <a:cubicBezTo>
                    <a:pt x="106" y="59"/>
                    <a:pt x="112" y="74"/>
                    <a:pt x="117" y="90"/>
                  </a:cubicBezTo>
                  <a:cubicBezTo>
                    <a:pt x="121" y="103"/>
                    <a:pt x="124" y="116"/>
                    <a:pt x="124" y="130"/>
                  </a:cubicBezTo>
                  <a:cubicBezTo>
                    <a:pt x="124" y="155"/>
                    <a:pt x="105" y="168"/>
                    <a:pt x="82" y="172"/>
                  </a:cubicBezTo>
                  <a:cubicBezTo>
                    <a:pt x="45" y="179"/>
                    <a:pt x="20" y="156"/>
                    <a:pt x="17" y="120"/>
                  </a:cubicBezTo>
                  <a:cubicBezTo>
                    <a:pt x="15" y="89"/>
                    <a:pt x="25" y="58"/>
                    <a:pt x="28" y="27"/>
                  </a:cubicBezTo>
                  <a:cubicBezTo>
                    <a:pt x="28" y="22"/>
                    <a:pt x="21" y="25"/>
                    <a:pt x="2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5" name="Freeform 1781"/>
            <p:cNvSpPr>
              <a:spLocks/>
            </p:cNvSpPr>
            <p:nvPr/>
          </p:nvSpPr>
          <p:spPr bwMode="auto">
            <a:xfrm>
              <a:off x="3294" y="2764"/>
              <a:ext cx="171" cy="197"/>
            </a:xfrm>
            <a:custGeom>
              <a:avLst/>
              <a:gdLst>
                <a:gd name="T0" fmla="*/ 48 w 72"/>
                <a:gd name="T1" fmla="*/ 7 h 83"/>
                <a:gd name="T2" fmla="*/ 40 w 72"/>
                <a:gd name="T3" fmla="*/ 38 h 83"/>
                <a:gd name="T4" fmla="*/ 56 w 72"/>
                <a:gd name="T5" fmla="*/ 60 h 83"/>
                <a:gd name="T6" fmla="*/ 58 w 72"/>
                <a:gd name="T7" fmla="*/ 53 h 83"/>
                <a:gd name="T8" fmla="*/ 12 w 72"/>
                <a:gd name="T9" fmla="*/ 59 h 83"/>
                <a:gd name="T10" fmla="*/ 4 w 72"/>
                <a:gd name="T11" fmla="*/ 75 h 83"/>
                <a:gd name="T12" fmla="*/ 32 w 72"/>
                <a:gd name="T13" fmla="*/ 75 h 83"/>
                <a:gd name="T14" fmla="*/ 70 w 72"/>
                <a:gd name="T15" fmla="*/ 58 h 83"/>
                <a:gd name="T16" fmla="*/ 70 w 72"/>
                <a:gd name="T17" fmla="*/ 52 h 83"/>
                <a:gd name="T18" fmla="*/ 63 w 72"/>
                <a:gd name="T19" fmla="*/ 49 h 83"/>
                <a:gd name="T20" fmla="*/ 60 w 72"/>
                <a:gd name="T21" fmla="*/ 57 h 83"/>
                <a:gd name="T22" fmla="*/ 66 w 72"/>
                <a:gd name="T23" fmla="*/ 59 h 83"/>
                <a:gd name="T24" fmla="*/ 66 w 72"/>
                <a:gd name="T25" fmla="*/ 53 h 83"/>
                <a:gd name="T26" fmla="*/ 23 w 72"/>
                <a:gd name="T27" fmla="*/ 70 h 83"/>
                <a:gd name="T28" fmla="*/ 16 w 72"/>
                <a:gd name="T29" fmla="*/ 71 h 83"/>
                <a:gd name="T30" fmla="*/ 14 w 72"/>
                <a:gd name="T31" fmla="*/ 65 h 83"/>
                <a:gd name="T32" fmla="*/ 28 w 72"/>
                <a:gd name="T33" fmla="*/ 62 h 83"/>
                <a:gd name="T34" fmla="*/ 57 w 72"/>
                <a:gd name="T35" fmla="*/ 60 h 83"/>
                <a:gd name="T36" fmla="*/ 59 w 72"/>
                <a:gd name="T37" fmla="*/ 53 h 83"/>
                <a:gd name="T38" fmla="*/ 47 w 72"/>
                <a:gd name="T39" fmla="*/ 31 h 83"/>
                <a:gd name="T40" fmla="*/ 53 w 72"/>
                <a:gd name="T41" fmla="*/ 2 h 83"/>
                <a:gd name="T42" fmla="*/ 51 w 72"/>
                <a:gd name="T43" fmla="*/ 0 h 83"/>
                <a:gd name="T44" fmla="*/ 49 w 72"/>
                <a:gd name="T45" fmla="*/ 0 h 83"/>
                <a:gd name="T46" fmla="*/ 48 w 72"/>
                <a:gd name="T47" fmla="*/ 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83">
                  <a:moveTo>
                    <a:pt x="48" y="7"/>
                  </a:moveTo>
                  <a:cubicBezTo>
                    <a:pt x="41" y="7"/>
                    <a:pt x="41" y="32"/>
                    <a:pt x="40" y="38"/>
                  </a:cubicBezTo>
                  <a:cubicBezTo>
                    <a:pt x="38" y="45"/>
                    <a:pt x="51" y="58"/>
                    <a:pt x="56" y="60"/>
                  </a:cubicBezTo>
                  <a:cubicBezTo>
                    <a:pt x="57" y="58"/>
                    <a:pt x="58" y="56"/>
                    <a:pt x="58" y="53"/>
                  </a:cubicBezTo>
                  <a:cubicBezTo>
                    <a:pt x="44" y="53"/>
                    <a:pt x="25" y="51"/>
                    <a:pt x="12" y="59"/>
                  </a:cubicBezTo>
                  <a:cubicBezTo>
                    <a:pt x="8" y="62"/>
                    <a:pt x="0" y="69"/>
                    <a:pt x="4" y="75"/>
                  </a:cubicBezTo>
                  <a:cubicBezTo>
                    <a:pt x="9" y="83"/>
                    <a:pt x="25" y="76"/>
                    <a:pt x="32" y="75"/>
                  </a:cubicBezTo>
                  <a:cubicBezTo>
                    <a:pt x="45" y="72"/>
                    <a:pt x="59" y="67"/>
                    <a:pt x="70" y="58"/>
                  </a:cubicBezTo>
                  <a:cubicBezTo>
                    <a:pt x="71" y="57"/>
                    <a:pt x="72" y="53"/>
                    <a:pt x="70" y="52"/>
                  </a:cubicBezTo>
                  <a:cubicBezTo>
                    <a:pt x="67" y="51"/>
                    <a:pt x="66" y="50"/>
                    <a:pt x="63" y="49"/>
                  </a:cubicBezTo>
                  <a:cubicBezTo>
                    <a:pt x="59" y="48"/>
                    <a:pt x="56" y="55"/>
                    <a:pt x="60" y="57"/>
                  </a:cubicBezTo>
                  <a:cubicBezTo>
                    <a:pt x="62" y="57"/>
                    <a:pt x="64" y="58"/>
                    <a:pt x="66" y="59"/>
                  </a:cubicBezTo>
                  <a:cubicBezTo>
                    <a:pt x="66" y="57"/>
                    <a:pt x="66" y="55"/>
                    <a:pt x="66" y="53"/>
                  </a:cubicBezTo>
                  <a:cubicBezTo>
                    <a:pt x="55" y="63"/>
                    <a:pt x="37" y="66"/>
                    <a:pt x="23" y="70"/>
                  </a:cubicBezTo>
                  <a:cubicBezTo>
                    <a:pt x="21" y="71"/>
                    <a:pt x="18" y="71"/>
                    <a:pt x="16" y="71"/>
                  </a:cubicBezTo>
                  <a:cubicBezTo>
                    <a:pt x="15" y="69"/>
                    <a:pt x="15" y="67"/>
                    <a:pt x="14" y="65"/>
                  </a:cubicBezTo>
                  <a:cubicBezTo>
                    <a:pt x="18" y="62"/>
                    <a:pt x="23" y="61"/>
                    <a:pt x="28" y="62"/>
                  </a:cubicBezTo>
                  <a:cubicBezTo>
                    <a:pt x="37" y="62"/>
                    <a:pt x="47" y="60"/>
                    <a:pt x="57" y="60"/>
                  </a:cubicBezTo>
                  <a:cubicBezTo>
                    <a:pt x="60" y="60"/>
                    <a:pt x="63" y="55"/>
                    <a:pt x="59" y="53"/>
                  </a:cubicBezTo>
                  <a:cubicBezTo>
                    <a:pt x="52" y="50"/>
                    <a:pt x="47" y="39"/>
                    <a:pt x="47" y="31"/>
                  </a:cubicBezTo>
                  <a:cubicBezTo>
                    <a:pt x="47" y="21"/>
                    <a:pt x="53" y="12"/>
                    <a:pt x="53" y="2"/>
                  </a:cubicBezTo>
                  <a:cubicBezTo>
                    <a:pt x="53" y="1"/>
                    <a:pt x="52" y="0"/>
                    <a:pt x="51" y="0"/>
                  </a:cubicBezTo>
                  <a:cubicBezTo>
                    <a:pt x="50" y="0"/>
                    <a:pt x="50" y="0"/>
                    <a:pt x="49" y="0"/>
                  </a:cubicBezTo>
                  <a:cubicBezTo>
                    <a:pt x="46" y="0"/>
                    <a:pt x="43" y="7"/>
                    <a:pt x="4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6" name="Freeform 1782"/>
            <p:cNvSpPr>
              <a:spLocks/>
            </p:cNvSpPr>
            <p:nvPr/>
          </p:nvSpPr>
          <p:spPr bwMode="auto">
            <a:xfrm>
              <a:off x="3527" y="2750"/>
              <a:ext cx="161" cy="168"/>
            </a:xfrm>
            <a:custGeom>
              <a:avLst/>
              <a:gdLst>
                <a:gd name="T0" fmla="*/ 1 w 68"/>
                <a:gd name="T1" fmla="*/ 9 h 71"/>
                <a:gd name="T2" fmla="*/ 10 w 68"/>
                <a:gd name="T3" fmla="*/ 30 h 71"/>
                <a:gd name="T4" fmla="*/ 9 w 68"/>
                <a:gd name="T5" fmla="*/ 65 h 71"/>
                <a:gd name="T6" fmla="*/ 11 w 68"/>
                <a:gd name="T7" fmla="*/ 68 h 71"/>
                <a:gd name="T8" fmla="*/ 54 w 68"/>
                <a:gd name="T9" fmla="*/ 66 h 71"/>
                <a:gd name="T10" fmla="*/ 63 w 68"/>
                <a:gd name="T11" fmla="*/ 51 h 71"/>
                <a:gd name="T12" fmla="*/ 36 w 68"/>
                <a:gd name="T13" fmla="*/ 47 h 71"/>
                <a:gd name="T14" fmla="*/ 12 w 68"/>
                <a:gd name="T15" fmla="*/ 62 h 71"/>
                <a:gd name="T16" fmla="*/ 17 w 68"/>
                <a:gd name="T17" fmla="*/ 64 h 71"/>
                <a:gd name="T18" fmla="*/ 54 w 68"/>
                <a:gd name="T19" fmla="*/ 55 h 71"/>
                <a:gd name="T20" fmla="*/ 50 w 68"/>
                <a:gd name="T21" fmla="*/ 60 h 71"/>
                <a:gd name="T22" fmla="*/ 38 w 68"/>
                <a:gd name="T23" fmla="*/ 61 h 71"/>
                <a:gd name="T24" fmla="*/ 13 w 68"/>
                <a:gd name="T25" fmla="*/ 60 h 71"/>
                <a:gd name="T26" fmla="*/ 15 w 68"/>
                <a:gd name="T27" fmla="*/ 63 h 71"/>
                <a:gd name="T28" fmla="*/ 18 w 68"/>
                <a:gd name="T29" fmla="*/ 31 h 71"/>
                <a:gd name="T30" fmla="*/ 8 w 68"/>
                <a:gd name="T31" fmla="*/ 5 h 71"/>
                <a:gd name="T32" fmla="*/ 1 w 68"/>
                <a:gd name="T33" fmla="*/ 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71">
                  <a:moveTo>
                    <a:pt x="1" y="9"/>
                  </a:moveTo>
                  <a:cubicBezTo>
                    <a:pt x="4" y="16"/>
                    <a:pt x="7" y="23"/>
                    <a:pt x="10" y="30"/>
                  </a:cubicBezTo>
                  <a:cubicBezTo>
                    <a:pt x="14" y="41"/>
                    <a:pt x="9" y="54"/>
                    <a:pt x="9" y="65"/>
                  </a:cubicBezTo>
                  <a:cubicBezTo>
                    <a:pt x="9" y="67"/>
                    <a:pt x="10" y="68"/>
                    <a:pt x="11" y="68"/>
                  </a:cubicBezTo>
                  <a:cubicBezTo>
                    <a:pt x="26" y="66"/>
                    <a:pt x="39" y="71"/>
                    <a:pt x="54" y="66"/>
                  </a:cubicBezTo>
                  <a:cubicBezTo>
                    <a:pt x="58" y="64"/>
                    <a:pt x="68" y="57"/>
                    <a:pt x="63" y="51"/>
                  </a:cubicBezTo>
                  <a:cubicBezTo>
                    <a:pt x="58" y="44"/>
                    <a:pt x="43" y="46"/>
                    <a:pt x="36" y="47"/>
                  </a:cubicBezTo>
                  <a:cubicBezTo>
                    <a:pt x="26" y="49"/>
                    <a:pt x="15" y="52"/>
                    <a:pt x="12" y="62"/>
                  </a:cubicBezTo>
                  <a:cubicBezTo>
                    <a:pt x="10" y="67"/>
                    <a:pt x="16" y="68"/>
                    <a:pt x="17" y="64"/>
                  </a:cubicBezTo>
                  <a:cubicBezTo>
                    <a:pt x="21" y="52"/>
                    <a:pt x="45" y="53"/>
                    <a:pt x="54" y="55"/>
                  </a:cubicBezTo>
                  <a:cubicBezTo>
                    <a:pt x="60" y="56"/>
                    <a:pt x="50" y="60"/>
                    <a:pt x="50" y="60"/>
                  </a:cubicBezTo>
                  <a:cubicBezTo>
                    <a:pt x="47" y="61"/>
                    <a:pt x="42" y="61"/>
                    <a:pt x="38" y="61"/>
                  </a:cubicBezTo>
                  <a:cubicBezTo>
                    <a:pt x="30" y="62"/>
                    <a:pt x="21" y="59"/>
                    <a:pt x="13" y="60"/>
                  </a:cubicBezTo>
                  <a:cubicBezTo>
                    <a:pt x="14" y="61"/>
                    <a:pt x="14" y="62"/>
                    <a:pt x="15" y="63"/>
                  </a:cubicBezTo>
                  <a:cubicBezTo>
                    <a:pt x="16" y="52"/>
                    <a:pt x="18" y="42"/>
                    <a:pt x="18" y="31"/>
                  </a:cubicBezTo>
                  <a:cubicBezTo>
                    <a:pt x="17" y="22"/>
                    <a:pt x="11" y="12"/>
                    <a:pt x="8" y="5"/>
                  </a:cubicBezTo>
                  <a:cubicBezTo>
                    <a:pt x="6" y="0"/>
                    <a:pt x="0" y="5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7" name="Freeform 1783"/>
            <p:cNvSpPr>
              <a:spLocks/>
            </p:cNvSpPr>
            <p:nvPr/>
          </p:nvSpPr>
          <p:spPr bwMode="auto">
            <a:xfrm>
              <a:off x="3674" y="2294"/>
              <a:ext cx="90" cy="107"/>
            </a:xfrm>
            <a:custGeom>
              <a:avLst/>
              <a:gdLst>
                <a:gd name="T0" fmla="*/ 23 w 38"/>
                <a:gd name="T1" fmla="*/ 5 h 45"/>
                <a:gd name="T2" fmla="*/ 2 w 38"/>
                <a:gd name="T3" fmla="*/ 24 h 45"/>
                <a:gd name="T4" fmla="*/ 17 w 38"/>
                <a:gd name="T5" fmla="*/ 44 h 45"/>
                <a:gd name="T6" fmla="*/ 37 w 38"/>
                <a:gd name="T7" fmla="*/ 22 h 45"/>
                <a:gd name="T8" fmla="*/ 19 w 38"/>
                <a:gd name="T9" fmla="*/ 4 h 45"/>
                <a:gd name="T10" fmla="*/ 19 w 38"/>
                <a:gd name="T11" fmla="*/ 11 h 45"/>
                <a:gd name="T12" fmla="*/ 31 w 38"/>
                <a:gd name="T13" fmla="*/ 20 h 45"/>
                <a:gd name="T14" fmla="*/ 19 w 38"/>
                <a:gd name="T15" fmla="*/ 37 h 45"/>
                <a:gd name="T16" fmla="*/ 8 w 38"/>
                <a:gd name="T17" fmla="*/ 27 h 45"/>
                <a:gd name="T18" fmla="*/ 20 w 38"/>
                <a:gd name="T19" fmla="*/ 12 h 45"/>
                <a:gd name="T20" fmla="*/ 23 w 38"/>
                <a:gd name="T21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3" y="5"/>
                  </a:moveTo>
                  <a:cubicBezTo>
                    <a:pt x="11" y="4"/>
                    <a:pt x="4" y="13"/>
                    <a:pt x="2" y="24"/>
                  </a:cubicBezTo>
                  <a:cubicBezTo>
                    <a:pt x="0" y="36"/>
                    <a:pt x="4" y="45"/>
                    <a:pt x="17" y="44"/>
                  </a:cubicBezTo>
                  <a:cubicBezTo>
                    <a:pt x="29" y="43"/>
                    <a:pt x="37" y="33"/>
                    <a:pt x="37" y="22"/>
                  </a:cubicBezTo>
                  <a:cubicBezTo>
                    <a:pt x="38" y="9"/>
                    <a:pt x="32" y="0"/>
                    <a:pt x="19" y="4"/>
                  </a:cubicBezTo>
                  <a:cubicBezTo>
                    <a:pt x="15" y="5"/>
                    <a:pt x="14" y="12"/>
                    <a:pt x="19" y="11"/>
                  </a:cubicBezTo>
                  <a:cubicBezTo>
                    <a:pt x="26" y="9"/>
                    <a:pt x="31" y="13"/>
                    <a:pt x="31" y="20"/>
                  </a:cubicBezTo>
                  <a:cubicBezTo>
                    <a:pt x="31" y="29"/>
                    <a:pt x="27" y="35"/>
                    <a:pt x="19" y="37"/>
                  </a:cubicBezTo>
                  <a:cubicBezTo>
                    <a:pt x="11" y="38"/>
                    <a:pt x="8" y="34"/>
                    <a:pt x="8" y="27"/>
                  </a:cubicBezTo>
                  <a:cubicBezTo>
                    <a:pt x="9" y="20"/>
                    <a:pt x="11" y="11"/>
                    <a:pt x="20" y="12"/>
                  </a:cubicBezTo>
                  <a:cubicBezTo>
                    <a:pt x="24" y="13"/>
                    <a:pt x="27" y="5"/>
                    <a:pt x="2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8" name="Freeform 1784"/>
            <p:cNvSpPr>
              <a:spLocks/>
            </p:cNvSpPr>
            <p:nvPr/>
          </p:nvSpPr>
          <p:spPr bwMode="auto">
            <a:xfrm>
              <a:off x="3418" y="2365"/>
              <a:ext cx="268" cy="190"/>
            </a:xfrm>
            <a:custGeom>
              <a:avLst/>
              <a:gdLst>
                <a:gd name="T0" fmla="*/ 105 w 113"/>
                <a:gd name="T1" fmla="*/ 4 h 80"/>
                <a:gd name="T2" fmla="*/ 83 w 113"/>
                <a:gd name="T3" fmla="*/ 25 h 80"/>
                <a:gd name="T4" fmla="*/ 55 w 113"/>
                <a:gd name="T5" fmla="*/ 49 h 80"/>
                <a:gd name="T6" fmla="*/ 3 w 113"/>
                <a:gd name="T7" fmla="*/ 71 h 80"/>
                <a:gd name="T8" fmla="*/ 5 w 113"/>
                <a:gd name="T9" fmla="*/ 77 h 80"/>
                <a:gd name="T10" fmla="*/ 36 w 113"/>
                <a:gd name="T11" fmla="*/ 63 h 80"/>
                <a:gd name="T12" fmla="*/ 61 w 113"/>
                <a:gd name="T13" fmla="*/ 54 h 80"/>
                <a:gd name="T14" fmla="*/ 110 w 113"/>
                <a:gd name="T15" fmla="*/ 7 h 80"/>
                <a:gd name="T16" fmla="*/ 105 w 113"/>
                <a:gd name="T17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80">
                  <a:moveTo>
                    <a:pt x="105" y="4"/>
                  </a:moveTo>
                  <a:cubicBezTo>
                    <a:pt x="99" y="12"/>
                    <a:pt x="90" y="18"/>
                    <a:pt x="83" y="25"/>
                  </a:cubicBezTo>
                  <a:cubicBezTo>
                    <a:pt x="76" y="31"/>
                    <a:pt x="64" y="46"/>
                    <a:pt x="55" y="49"/>
                  </a:cubicBezTo>
                  <a:cubicBezTo>
                    <a:pt x="38" y="55"/>
                    <a:pt x="20" y="63"/>
                    <a:pt x="3" y="71"/>
                  </a:cubicBezTo>
                  <a:cubicBezTo>
                    <a:pt x="0" y="73"/>
                    <a:pt x="1" y="80"/>
                    <a:pt x="5" y="77"/>
                  </a:cubicBezTo>
                  <a:cubicBezTo>
                    <a:pt x="15" y="72"/>
                    <a:pt x="26" y="68"/>
                    <a:pt x="36" y="63"/>
                  </a:cubicBezTo>
                  <a:cubicBezTo>
                    <a:pt x="42" y="61"/>
                    <a:pt x="56" y="58"/>
                    <a:pt x="61" y="54"/>
                  </a:cubicBezTo>
                  <a:cubicBezTo>
                    <a:pt x="77" y="39"/>
                    <a:pt x="97" y="25"/>
                    <a:pt x="110" y="7"/>
                  </a:cubicBezTo>
                  <a:cubicBezTo>
                    <a:pt x="113" y="3"/>
                    <a:pt x="108" y="0"/>
                    <a:pt x="10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9" name="Freeform 1785"/>
            <p:cNvSpPr>
              <a:spLocks/>
            </p:cNvSpPr>
            <p:nvPr/>
          </p:nvSpPr>
          <p:spPr bwMode="auto">
            <a:xfrm>
              <a:off x="3579" y="2444"/>
              <a:ext cx="116" cy="111"/>
            </a:xfrm>
            <a:custGeom>
              <a:avLst/>
              <a:gdLst>
                <a:gd name="T0" fmla="*/ 7 w 49"/>
                <a:gd name="T1" fmla="*/ 44 h 47"/>
                <a:gd name="T2" fmla="*/ 27 w 49"/>
                <a:gd name="T3" fmla="*/ 26 h 47"/>
                <a:gd name="T4" fmla="*/ 37 w 49"/>
                <a:gd name="T5" fmla="*/ 18 h 47"/>
                <a:gd name="T6" fmla="*/ 46 w 49"/>
                <a:gd name="T7" fmla="*/ 9 h 47"/>
                <a:gd name="T8" fmla="*/ 44 w 49"/>
                <a:gd name="T9" fmla="*/ 2 h 47"/>
                <a:gd name="T10" fmla="*/ 28 w 49"/>
                <a:gd name="T11" fmla="*/ 18 h 47"/>
                <a:gd name="T12" fmla="*/ 4 w 49"/>
                <a:gd name="T13" fmla="*/ 39 h 47"/>
                <a:gd name="T14" fmla="*/ 7 w 49"/>
                <a:gd name="T15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47">
                  <a:moveTo>
                    <a:pt x="7" y="44"/>
                  </a:moveTo>
                  <a:cubicBezTo>
                    <a:pt x="13" y="38"/>
                    <a:pt x="20" y="32"/>
                    <a:pt x="27" y="26"/>
                  </a:cubicBezTo>
                  <a:cubicBezTo>
                    <a:pt x="31" y="24"/>
                    <a:pt x="34" y="21"/>
                    <a:pt x="37" y="18"/>
                  </a:cubicBezTo>
                  <a:cubicBezTo>
                    <a:pt x="40" y="15"/>
                    <a:pt x="42" y="11"/>
                    <a:pt x="46" y="9"/>
                  </a:cubicBezTo>
                  <a:cubicBezTo>
                    <a:pt x="49" y="7"/>
                    <a:pt x="48" y="0"/>
                    <a:pt x="44" y="2"/>
                  </a:cubicBezTo>
                  <a:cubicBezTo>
                    <a:pt x="38" y="6"/>
                    <a:pt x="34" y="13"/>
                    <a:pt x="28" y="18"/>
                  </a:cubicBezTo>
                  <a:cubicBezTo>
                    <a:pt x="20" y="25"/>
                    <a:pt x="11" y="31"/>
                    <a:pt x="4" y="39"/>
                  </a:cubicBezTo>
                  <a:cubicBezTo>
                    <a:pt x="0" y="42"/>
                    <a:pt x="3" y="47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0" name="Freeform 1786"/>
            <p:cNvSpPr>
              <a:spLocks/>
            </p:cNvSpPr>
            <p:nvPr/>
          </p:nvSpPr>
          <p:spPr bwMode="auto">
            <a:xfrm>
              <a:off x="3681" y="2401"/>
              <a:ext cx="88" cy="107"/>
            </a:xfrm>
            <a:custGeom>
              <a:avLst/>
              <a:gdLst>
                <a:gd name="T0" fmla="*/ 20 w 37"/>
                <a:gd name="T1" fmla="*/ 6 h 45"/>
                <a:gd name="T2" fmla="*/ 2 w 37"/>
                <a:gd name="T3" fmla="*/ 29 h 45"/>
                <a:gd name="T4" fmla="*/ 3 w 37"/>
                <a:gd name="T5" fmla="*/ 42 h 45"/>
                <a:gd name="T6" fmla="*/ 18 w 37"/>
                <a:gd name="T7" fmla="*/ 42 h 45"/>
                <a:gd name="T8" fmla="*/ 36 w 37"/>
                <a:gd name="T9" fmla="*/ 16 h 45"/>
                <a:gd name="T10" fmla="*/ 32 w 37"/>
                <a:gd name="T11" fmla="*/ 4 h 45"/>
                <a:gd name="T12" fmla="*/ 14 w 37"/>
                <a:gd name="T13" fmla="*/ 2 h 45"/>
                <a:gd name="T14" fmla="*/ 13 w 37"/>
                <a:gd name="T15" fmla="*/ 9 h 45"/>
                <a:gd name="T16" fmla="*/ 30 w 37"/>
                <a:gd name="T17" fmla="*/ 15 h 45"/>
                <a:gd name="T18" fmla="*/ 21 w 37"/>
                <a:gd name="T19" fmla="*/ 33 h 45"/>
                <a:gd name="T20" fmla="*/ 14 w 37"/>
                <a:gd name="T21" fmla="*/ 36 h 45"/>
                <a:gd name="T22" fmla="*/ 9 w 37"/>
                <a:gd name="T23" fmla="*/ 33 h 45"/>
                <a:gd name="T24" fmla="*/ 19 w 37"/>
                <a:gd name="T25" fmla="*/ 13 h 45"/>
                <a:gd name="T26" fmla="*/ 20 w 37"/>
                <a:gd name="T2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45">
                  <a:moveTo>
                    <a:pt x="20" y="6"/>
                  </a:moveTo>
                  <a:cubicBezTo>
                    <a:pt x="7" y="7"/>
                    <a:pt x="2" y="17"/>
                    <a:pt x="2" y="29"/>
                  </a:cubicBezTo>
                  <a:cubicBezTo>
                    <a:pt x="2" y="32"/>
                    <a:pt x="0" y="40"/>
                    <a:pt x="3" y="42"/>
                  </a:cubicBezTo>
                  <a:cubicBezTo>
                    <a:pt x="8" y="45"/>
                    <a:pt x="13" y="44"/>
                    <a:pt x="18" y="42"/>
                  </a:cubicBezTo>
                  <a:cubicBezTo>
                    <a:pt x="28" y="37"/>
                    <a:pt x="35" y="27"/>
                    <a:pt x="36" y="16"/>
                  </a:cubicBezTo>
                  <a:cubicBezTo>
                    <a:pt x="37" y="11"/>
                    <a:pt x="36" y="7"/>
                    <a:pt x="32" y="4"/>
                  </a:cubicBezTo>
                  <a:cubicBezTo>
                    <a:pt x="28" y="0"/>
                    <a:pt x="19" y="2"/>
                    <a:pt x="14" y="2"/>
                  </a:cubicBezTo>
                  <a:cubicBezTo>
                    <a:pt x="10" y="2"/>
                    <a:pt x="8" y="9"/>
                    <a:pt x="13" y="9"/>
                  </a:cubicBezTo>
                  <a:cubicBezTo>
                    <a:pt x="18" y="9"/>
                    <a:pt x="29" y="7"/>
                    <a:pt x="30" y="15"/>
                  </a:cubicBezTo>
                  <a:cubicBezTo>
                    <a:pt x="30" y="22"/>
                    <a:pt x="26" y="28"/>
                    <a:pt x="21" y="33"/>
                  </a:cubicBezTo>
                  <a:cubicBezTo>
                    <a:pt x="19" y="34"/>
                    <a:pt x="17" y="35"/>
                    <a:pt x="14" y="36"/>
                  </a:cubicBezTo>
                  <a:cubicBezTo>
                    <a:pt x="10" y="38"/>
                    <a:pt x="9" y="36"/>
                    <a:pt x="9" y="33"/>
                  </a:cubicBezTo>
                  <a:cubicBezTo>
                    <a:pt x="9" y="24"/>
                    <a:pt x="8" y="14"/>
                    <a:pt x="19" y="13"/>
                  </a:cubicBezTo>
                  <a:cubicBezTo>
                    <a:pt x="23" y="13"/>
                    <a:pt x="25" y="5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1" name="Freeform 1787"/>
            <p:cNvSpPr>
              <a:spLocks/>
            </p:cNvSpPr>
            <p:nvPr/>
          </p:nvSpPr>
          <p:spPr bwMode="auto">
            <a:xfrm>
              <a:off x="3686" y="2479"/>
              <a:ext cx="57" cy="328"/>
            </a:xfrm>
            <a:custGeom>
              <a:avLst/>
              <a:gdLst>
                <a:gd name="T0" fmla="*/ 4 w 24"/>
                <a:gd name="T1" fmla="*/ 13 h 138"/>
                <a:gd name="T2" fmla="*/ 5 w 24"/>
                <a:gd name="T3" fmla="*/ 100 h 138"/>
                <a:gd name="T4" fmla="*/ 18 w 24"/>
                <a:gd name="T5" fmla="*/ 131 h 138"/>
                <a:gd name="T6" fmla="*/ 22 w 24"/>
                <a:gd name="T7" fmla="*/ 124 h 138"/>
                <a:gd name="T8" fmla="*/ 24 w 24"/>
                <a:gd name="T9" fmla="*/ 93 h 138"/>
                <a:gd name="T10" fmla="*/ 22 w 24"/>
                <a:gd name="T11" fmla="*/ 5 h 138"/>
                <a:gd name="T12" fmla="*/ 16 w 24"/>
                <a:gd name="T13" fmla="*/ 7 h 138"/>
                <a:gd name="T14" fmla="*/ 17 w 24"/>
                <a:gd name="T15" fmla="*/ 66 h 138"/>
                <a:gd name="T16" fmla="*/ 16 w 24"/>
                <a:gd name="T17" fmla="*/ 115 h 138"/>
                <a:gd name="T18" fmla="*/ 12 w 24"/>
                <a:gd name="T19" fmla="*/ 118 h 138"/>
                <a:gd name="T20" fmla="*/ 12 w 24"/>
                <a:gd name="T21" fmla="*/ 105 h 138"/>
                <a:gd name="T22" fmla="*/ 11 w 24"/>
                <a:gd name="T23" fmla="*/ 72 h 138"/>
                <a:gd name="T24" fmla="*/ 11 w 24"/>
                <a:gd name="T25" fmla="*/ 11 h 138"/>
                <a:gd name="T26" fmla="*/ 4 w 24"/>
                <a:gd name="T27" fmla="*/ 1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38">
                  <a:moveTo>
                    <a:pt x="4" y="13"/>
                  </a:moveTo>
                  <a:cubicBezTo>
                    <a:pt x="4" y="42"/>
                    <a:pt x="3" y="72"/>
                    <a:pt x="5" y="100"/>
                  </a:cubicBezTo>
                  <a:cubicBezTo>
                    <a:pt x="5" y="110"/>
                    <a:pt x="0" y="138"/>
                    <a:pt x="18" y="131"/>
                  </a:cubicBezTo>
                  <a:cubicBezTo>
                    <a:pt x="20" y="130"/>
                    <a:pt x="22" y="127"/>
                    <a:pt x="22" y="124"/>
                  </a:cubicBezTo>
                  <a:cubicBezTo>
                    <a:pt x="24" y="115"/>
                    <a:pt x="24" y="102"/>
                    <a:pt x="24" y="93"/>
                  </a:cubicBezTo>
                  <a:cubicBezTo>
                    <a:pt x="24" y="63"/>
                    <a:pt x="22" y="34"/>
                    <a:pt x="22" y="5"/>
                  </a:cubicBezTo>
                  <a:cubicBezTo>
                    <a:pt x="22" y="0"/>
                    <a:pt x="16" y="3"/>
                    <a:pt x="16" y="7"/>
                  </a:cubicBezTo>
                  <a:cubicBezTo>
                    <a:pt x="16" y="27"/>
                    <a:pt x="17" y="46"/>
                    <a:pt x="17" y="66"/>
                  </a:cubicBezTo>
                  <a:cubicBezTo>
                    <a:pt x="17" y="82"/>
                    <a:pt x="15" y="99"/>
                    <a:pt x="16" y="115"/>
                  </a:cubicBezTo>
                  <a:cubicBezTo>
                    <a:pt x="17" y="121"/>
                    <a:pt x="16" y="122"/>
                    <a:pt x="12" y="118"/>
                  </a:cubicBezTo>
                  <a:cubicBezTo>
                    <a:pt x="12" y="114"/>
                    <a:pt x="12" y="109"/>
                    <a:pt x="12" y="105"/>
                  </a:cubicBezTo>
                  <a:cubicBezTo>
                    <a:pt x="11" y="94"/>
                    <a:pt x="11" y="83"/>
                    <a:pt x="11" y="72"/>
                  </a:cubicBezTo>
                  <a:cubicBezTo>
                    <a:pt x="11" y="52"/>
                    <a:pt x="11" y="31"/>
                    <a:pt x="11" y="11"/>
                  </a:cubicBezTo>
                  <a:cubicBezTo>
                    <a:pt x="11" y="6"/>
                    <a:pt x="4" y="10"/>
                    <a:pt x="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2" name="Freeform 1788"/>
            <p:cNvSpPr>
              <a:spLocks/>
            </p:cNvSpPr>
            <p:nvPr/>
          </p:nvSpPr>
          <p:spPr bwMode="auto">
            <a:xfrm>
              <a:off x="3693" y="2387"/>
              <a:ext cx="19" cy="47"/>
            </a:xfrm>
            <a:custGeom>
              <a:avLst/>
              <a:gdLst>
                <a:gd name="T0" fmla="*/ 1 w 8"/>
                <a:gd name="T1" fmla="*/ 5 h 20"/>
                <a:gd name="T2" fmla="*/ 1 w 8"/>
                <a:gd name="T3" fmla="*/ 11 h 20"/>
                <a:gd name="T4" fmla="*/ 0 w 8"/>
                <a:gd name="T5" fmla="*/ 14 h 20"/>
                <a:gd name="T6" fmla="*/ 0 w 8"/>
                <a:gd name="T7" fmla="*/ 17 h 20"/>
                <a:gd name="T8" fmla="*/ 3 w 8"/>
                <a:gd name="T9" fmla="*/ 19 h 20"/>
                <a:gd name="T10" fmla="*/ 7 w 8"/>
                <a:gd name="T11" fmla="*/ 14 h 20"/>
                <a:gd name="T12" fmla="*/ 7 w 8"/>
                <a:gd name="T13" fmla="*/ 13 h 20"/>
                <a:gd name="T14" fmla="*/ 6 w 8"/>
                <a:gd name="T15" fmla="*/ 13 h 20"/>
                <a:gd name="T16" fmla="*/ 7 w 8"/>
                <a:gd name="T17" fmla="*/ 10 h 20"/>
                <a:gd name="T18" fmla="*/ 8 w 8"/>
                <a:gd name="T19" fmla="*/ 3 h 20"/>
                <a:gd name="T20" fmla="*/ 4 w 8"/>
                <a:gd name="T21" fmla="*/ 1 h 20"/>
                <a:gd name="T22" fmla="*/ 1 w 8"/>
                <a:gd name="T23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0">
                  <a:moveTo>
                    <a:pt x="1" y="5"/>
                  </a:moveTo>
                  <a:cubicBezTo>
                    <a:pt x="1" y="7"/>
                    <a:pt x="1" y="9"/>
                    <a:pt x="1" y="11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9"/>
                    <a:pt x="2" y="20"/>
                    <a:pt x="3" y="19"/>
                  </a:cubicBezTo>
                  <a:cubicBezTo>
                    <a:pt x="5" y="18"/>
                    <a:pt x="7" y="16"/>
                    <a:pt x="7" y="14"/>
                  </a:cubicBezTo>
                  <a:cubicBezTo>
                    <a:pt x="7" y="14"/>
                    <a:pt x="7" y="14"/>
                    <a:pt x="7" y="13"/>
                  </a:cubicBezTo>
                  <a:cubicBezTo>
                    <a:pt x="7" y="13"/>
                    <a:pt x="7" y="12"/>
                    <a:pt x="6" y="13"/>
                  </a:cubicBezTo>
                  <a:cubicBezTo>
                    <a:pt x="7" y="12"/>
                    <a:pt x="7" y="11"/>
                    <a:pt x="7" y="10"/>
                  </a:cubicBezTo>
                  <a:cubicBezTo>
                    <a:pt x="8" y="7"/>
                    <a:pt x="8" y="5"/>
                    <a:pt x="8" y="3"/>
                  </a:cubicBezTo>
                  <a:cubicBezTo>
                    <a:pt x="8" y="1"/>
                    <a:pt x="6" y="0"/>
                    <a:pt x="4" y="1"/>
                  </a:cubicBezTo>
                  <a:cubicBezTo>
                    <a:pt x="2" y="1"/>
                    <a:pt x="1" y="3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3" name="Freeform 1789"/>
            <p:cNvSpPr>
              <a:spLocks/>
            </p:cNvSpPr>
            <p:nvPr/>
          </p:nvSpPr>
          <p:spPr bwMode="auto">
            <a:xfrm>
              <a:off x="3726" y="2377"/>
              <a:ext cx="17" cy="45"/>
            </a:xfrm>
            <a:custGeom>
              <a:avLst/>
              <a:gdLst>
                <a:gd name="T0" fmla="*/ 0 w 7"/>
                <a:gd name="T1" fmla="*/ 5 h 19"/>
                <a:gd name="T2" fmla="*/ 0 w 7"/>
                <a:gd name="T3" fmla="*/ 16 h 19"/>
                <a:gd name="T4" fmla="*/ 3 w 7"/>
                <a:gd name="T5" fmla="*/ 18 h 19"/>
                <a:gd name="T6" fmla="*/ 7 w 7"/>
                <a:gd name="T7" fmla="*/ 13 h 19"/>
                <a:gd name="T8" fmla="*/ 7 w 7"/>
                <a:gd name="T9" fmla="*/ 3 h 19"/>
                <a:gd name="T10" fmla="*/ 3 w 7"/>
                <a:gd name="T11" fmla="*/ 1 h 19"/>
                <a:gd name="T12" fmla="*/ 0 w 7"/>
                <a:gd name="T13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9">
                  <a:moveTo>
                    <a:pt x="0" y="5"/>
                  </a:moveTo>
                  <a:cubicBezTo>
                    <a:pt x="0" y="9"/>
                    <a:pt x="0" y="12"/>
                    <a:pt x="0" y="16"/>
                  </a:cubicBezTo>
                  <a:cubicBezTo>
                    <a:pt x="0" y="17"/>
                    <a:pt x="2" y="19"/>
                    <a:pt x="3" y="18"/>
                  </a:cubicBezTo>
                  <a:cubicBezTo>
                    <a:pt x="5" y="17"/>
                    <a:pt x="7" y="15"/>
                    <a:pt x="7" y="13"/>
                  </a:cubicBezTo>
                  <a:cubicBezTo>
                    <a:pt x="7" y="10"/>
                    <a:pt x="7" y="7"/>
                    <a:pt x="7" y="3"/>
                  </a:cubicBezTo>
                  <a:cubicBezTo>
                    <a:pt x="7" y="1"/>
                    <a:pt x="5" y="0"/>
                    <a:pt x="3" y="1"/>
                  </a:cubicBezTo>
                  <a:cubicBezTo>
                    <a:pt x="1" y="1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4" name="Freeform 1790"/>
            <p:cNvSpPr>
              <a:spLocks/>
            </p:cNvSpPr>
            <p:nvPr/>
          </p:nvSpPr>
          <p:spPr bwMode="auto">
            <a:xfrm>
              <a:off x="3698" y="1440"/>
              <a:ext cx="19" cy="106"/>
            </a:xfrm>
            <a:custGeom>
              <a:avLst/>
              <a:gdLst>
                <a:gd name="T0" fmla="*/ 7 w 8"/>
                <a:gd name="T1" fmla="*/ 38 h 45"/>
                <a:gd name="T2" fmla="*/ 8 w 8"/>
                <a:gd name="T3" fmla="*/ 5 h 45"/>
                <a:gd name="T4" fmla="*/ 2 w 8"/>
                <a:gd name="T5" fmla="*/ 8 h 45"/>
                <a:gd name="T6" fmla="*/ 0 w 8"/>
                <a:gd name="T7" fmla="*/ 40 h 45"/>
                <a:gd name="T8" fmla="*/ 7 w 8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5">
                  <a:moveTo>
                    <a:pt x="7" y="38"/>
                  </a:moveTo>
                  <a:cubicBezTo>
                    <a:pt x="7" y="27"/>
                    <a:pt x="8" y="16"/>
                    <a:pt x="8" y="5"/>
                  </a:cubicBezTo>
                  <a:cubicBezTo>
                    <a:pt x="8" y="0"/>
                    <a:pt x="2" y="4"/>
                    <a:pt x="2" y="8"/>
                  </a:cubicBezTo>
                  <a:cubicBezTo>
                    <a:pt x="2" y="18"/>
                    <a:pt x="1" y="29"/>
                    <a:pt x="0" y="40"/>
                  </a:cubicBezTo>
                  <a:cubicBezTo>
                    <a:pt x="0" y="45"/>
                    <a:pt x="7" y="41"/>
                    <a:pt x="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5" name="Freeform 1791"/>
            <p:cNvSpPr>
              <a:spLocks/>
            </p:cNvSpPr>
            <p:nvPr/>
          </p:nvSpPr>
          <p:spPr bwMode="auto">
            <a:xfrm>
              <a:off x="3695" y="1575"/>
              <a:ext cx="19" cy="254"/>
            </a:xfrm>
            <a:custGeom>
              <a:avLst/>
              <a:gdLst>
                <a:gd name="T0" fmla="*/ 7 w 8"/>
                <a:gd name="T1" fmla="*/ 100 h 107"/>
                <a:gd name="T2" fmla="*/ 8 w 8"/>
                <a:gd name="T3" fmla="*/ 5 h 107"/>
                <a:gd name="T4" fmla="*/ 1 w 8"/>
                <a:gd name="T5" fmla="*/ 7 h 107"/>
                <a:gd name="T6" fmla="*/ 1 w 8"/>
                <a:gd name="T7" fmla="*/ 102 h 107"/>
                <a:gd name="T8" fmla="*/ 7 w 8"/>
                <a:gd name="T9" fmla="*/ 10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7">
                  <a:moveTo>
                    <a:pt x="7" y="100"/>
                  </a:moveTo>
                  <a:cubicBezTo>
                    <a:pt x="7" y="68"/>
                    <a:pt x="7" y="37"/>
                    <a:pt x="8" y="5"/>
                  </a:cubicBezTo>
                  <a:cubicBezTo>
                    <a:pt x="8" y="0"/>
                    <a:pt x="2" y="4"/>
                    <a:pt x="1" y="7"/>
                  </a:cubicBezTo>
                  <a:cubicBezTo>
                    <a:pt x="0" y="39"/>
                    <a:pt x="0" y="71"/>
                    <a:pt x="1" y="102"/>
                  </a:cubicBezTo>
                  <a:cubicBezTo>
                    <a:pt x="1" y="107"/>
                    <a:pt x="7" y="104"/>
                    <a:pt x="7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6" name="Freeform 1792"/>
            <p:cNvSpPr>
              <a:spLocks/>
            </p:cNvSpPr>
            <p:nvPr/>
          </p:nvSpPr>
          <p:spPr bwMode="auto">
            <a:xfrm>
              <a:off x="3690" y="1884"/>
              <a:ext cx="31" cy="441"/>
            </a:xfrm>
            <a:custGeom>
              <a:avLst/>
              <a:gdLst>
                <a:gd name="T0" fmla="*/ 7 w 13"/>
                <a:gd name="T1" fmla="*/ 180 h 186"/>
                <a:gd name="T2" fmla="*/ 11 w 13"/>
                <a:gd name="T3" fmla="*/ 5 h 186"/>
                <a:gd name="T4" fmla="*/ 4 w 13"/>
                <a:gd name="T5" fmla="*/ 7 h 186"/>
                <a:gd name="T6" fmla="*/ 1 w 13"/>
                <a:gd name="T7" fmla="*/ 181 h 186"/>
                <a:gd name="T8" fmla="*/ 7 w 13"/>
                <a:gd name="T9" fmla="*/ 18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86">
                  <a:moveTo>
                    <a:pt x="7" y="180"/>
                  </a:moveTo>
                  <a:cubicBezTo>
                    <a:pt x="13" y="122"/>
                    <a:pt x="12" y="63"/>
                    <a:pt x="11" y="5"/>
                  </a:cubicBezTo>
                  <a:cubicBezTo>
                    <a:pt x="11" y="0"/>
                    <a:pt x="4" y="3"/>
                    <a:pt x="4" y="7"/>
                  </a:cubicBezTo>
                  <a:cubicBezTo>
                    <a:pt x="5" y="65"/>
                    <a:pt x="6" y="123"/>
                    <a:pt x="1" y="181"/>
                  </a:cubicBezTo>
                  <a:cubicBezTo>
                    <a:pt x="0" y="186"/>
                    <a:pt x="7" y="184"/>
                    <a:pt x="7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7" name="Freeform 1793"/>
            <p:cNvSpPr>
              <a:spLocks/>
            </p:cNvSpPr>
            <p:nvPr/>
          </p:nvSpPr>
          <p:spPr bwMode="auto">
            <a:xfrm>
              <a:off x="3717" y="1876"/>
              <a:ext cx="26" cy="449"/>
            </a:xfrm>
            <a:custGeom>
              <a:avLst/>
              <a:gdLst>
                <a:gd name="T0" fmla="*/ 3 w 11"/>
                <a:gd name="T1" fmla="*/ 7 h 189"/>
                <a:gd name="T2" fmla="*/ 0 w 11"/>
                <a:gd name="T3" fmla="*/ 184 h 189"/>
                <a:gd name="T4" fmla="*/ 7 w 11"/>
                <a:gd name="T5" fmla="*/ 182 h 189"/>
                <a:gd name="T6" fmla="*/ 10 w 11"/>
                <a:gd name="T7" fmla="*/ 5 h 189"/>
                <a:gd name="T8" fmla="*/ 3 w 11"/>
                <a:gd name="T9" fmla="*/ 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89">
                  <a:moveTo>
                    <a:pt x="3" y="7"/>
                  </a:moveTo>
                  <a:cubicBezTo>
                    <a:pt x="4" y="66"/>
                    <a:pt x="4" y="125"/>
                    <a:pt x="0" y="184"/>
                  </a:cubicBezTo>
                  <a:cubicBezTo>
                    <a:pt x="0" y="189"/>
                    <a:pt x="6" y="186"/>
                    <a:pt x="7" y="182"/>
                  </a:cubicBezTo>
                  <a:cubicBezTo>
                    <a:pt x="11" y="123"/>
                    <a:pt x="10" y="64"/>
                    <a:pt x="10" y="5"/>
                  </a:cubicBezTo>
                  <a:cubicBezTo>
                    <a:pt x="10" y="0"/>
                    <a:pt x="3" y="3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8" name="Freeform 1794"/>
            <p:cNvSpPr>
              <a:spLocks/>
            </p:cNvSpPr>
            <p:nvPr/>
          </p:nvSpPr>
          <p:spPr bwMode="auto">
            <a:xfrm>
              <a:off x="3721" y="1570"/>
              <a:ext cx="22" cy="264"/>
            </a:xfrm>
            <a:custGeom>
              <a:avLst/>
              <a:gdLst>
                <a:gd name="T0" fmla="*/ 2 w 9"/>
                <a:gd name="T1" fmla="*/ 8 h 111"/>
                <a:gd name="T2" fmla="*/ 1 w 9"/>
                <a:gd name="T3" fmla="*/ 106 h 111"/>
                <a:gd name="T4" fmla="*/ 7 w 9"/>
                <a:gd name="T5" fmla="*/ 104 h 111"/>
                <a:gd name="T6" fmla="*/ 9 w 9"/>
                <a:gd name="T7" fmla="*/ 5 h 111"/>
                <a:gd name="T8" fmla="*/ 2 w 9"/>
                <a:gd name="T9" fmla="*/ 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1">
                  <a:moveTo>
                    <a:pt x="2" y="8"/>
                  </a:moveTo>
                  <a:cubicBezTo>
                    <a:pt x="1" y="41"/>
                    <a:pt x="0" y="73"/>
                    <a:pt x="1" y="106"/>
                  </a:cubicBezTo>
                  <a:cubicBezTo>
                    <a:pt x="1" y="111"/>
                    <a:pt x="7" y="108"/>
                    <a:pt x="7" y="104"/>
                  </a:cubicBezTo>
                  <a:cubicBezTo>
                    <a:pt x="7" y="71"/>
                    <a:pt x="7" y="38"/>
                    <a:pt x="9" y="5"/>
                  </a:cubicBezTo>
                  <a:cubicBezTo>
                    <a:pt x="9" y="0"/>
                    <a:pt x="2" y="4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9" name="Freeform 1795"/>
            <p:cNvSpPr>
              <a:spLocks/>
            </p:cNvSpPr>
            <p:nvPr/>
          </p:nvSpPr>
          <p:spPr bwMode="auto">
            <a:xfrm>
              <a:off x="3719" y="1440"/>
              <a:ext cx="31" cy="97"/>
            </a:xfrm>
            <a:custGeom>
              <a:avLst/>
              <a:gdLst>
                <a:gd name="T0" fmla="*/ 2 w 13"/>
                <a:gd name="T1" fmla="*/ 9 h 41"/>
                <a:gd name="T2" fmla="*/ 3 w 13"/>
                <a:gd name="T3" fmla="*/ 36 h 41"/>
                <a:gd name="T4" fmla="*/ 10 w 13"/>
                <a:gd name="T5" fmla="*/ 33 h 41"/>
                <a:gd name="T6" fmla="*/ 8 w 13"/>
                <a:gd name="T7" fmla="*/ 4 h 41"/>
                <a:gd name="T8" fmla="*/ 2 w 13"/>
                <a:gd name="T9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1">
                  <a:moveTo>
                    <a:pt x="2" y="9"/>
                  </a:moveTo>
                  <a:cubicBezTo>
                    <a:pt x="7" y="16"/>
                    <a:pt x="3" y="28"/>
                    <a:pt x="3" y="36"/>
                  </a:cubicBezTo>
                  <a:cubicBezTo>
                    <a:pt x="3" y="41"/>
                    <a:pt x="9" y="37"/>
                    <a:pt x="10" y="33"/>
                  </a:cubicBezTo>
                  <a:cubicBezTo>
                    <a:pt x="10" y="24"/>
                    <a:pt x="13" y="12"/>
                    <a:pt x="8" y="4"/>
                  </a:cubicBezTo>
                  <a:cubicBezTo>
                    <a:pt x="5" y="0"/>
                    <a:pt x="0" y="6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0" name="Freeform 1796"/>
            <p:cNvSpPr>
              <a:spLocks/>
            </p:cNvSpPr>
            <p:nvPr/>
          </p:nvSpPr>
          <p:spPr bwMode="auto">
            <a:xfrm>
              <a:off x="3669" y="1440"/>
              <a:ext cx="88" cy="28"/>
            </a:xfrm>
            <a:custGeom>
              <a:avLst/>
              <a:gdLst>
                <a:gd name="T0" fmla="*/ 33 w 37"/>
                <a:gd name="T1" fmla="*/ 4 h 12"/>
                <a:gd name="T2" fmla="*/ 23 w 37"/>
                <a:gd name="T3" fmla="*/ 2 h 12"/>
                <a:gd name="T4" fmla="*/ 6 w 37"/>
                <a:gd name="T5" fmla="*/ 3 h 12"/>
                <a:gd name="T6" fmla="*/ 5 w 37"/>
                <a:gd name="T7" fmla="*/ 10 h 12"/>
                <a:gd name="T8" fmla="*/ 19 w 37"/>
                <a:gd name="T9" fmla="*/ 9 h 12"/>
                <a:gd name="T10" fmla="*/ 29 w 37"/>
                <a:gd name="T11" fmla="*/ 11 h 12"/>
                <a:gd name="T12" fmla="*/ 33 w 37"/>
                <a:gd name="T1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2">
                  <a:moveTo>
                    <a:pt x="33" y="4"/>
                  </a:moveTo>
                  <a:cubicBezTo>
                    <a:pt x="29" y="4"/>
                    <a:pt x="26" y="2"/>
                    <a:pt x="23" y="2"/>
                  </a:cubicBezTo>
                  <a:cubicBezTo>
                    <a:pt x="17" y="0"/>
                    <a:pt x="12" y="3"/>
                    <a:pt x="6" y="3"/>
                  </a:cubicBezTo>
                  <a:cubicBezTo>
                    <a:pt x="3" y="3"/>
                    <a:pt x="0" y="10"/>
                    <a:pt x="5" y="10"/>
                  </a:cubicBezTo>
                  <a:cubicBezTo>
                    <a:pt x="9" y="10"/>
                    <a:pt x="14" y="9"/>
                    <a:pt x="19" y="9"/>
                  </a:cubicBezTo>
                  <a:cubicBezTo>
                    <a:pt x="22" y="9"/>
                    <a:pt x="26" y="11"/>
                    <a:pt x="29" y="11"/>
                  </a:cubicBezTo>
                  <a:cubicBezTo>
                    <a:pt x="33" y="12"/>
                    <a:pt x="37" y="5"/>
                    <a:pt x="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1" name="Freeform 1797"/>
            <p:cNvSpPr>
              <a:spLocks/>
            </p:cNvSpPr>
            <p:nvPr/>
          </p:nvSpPr>
          <p:spPr bwMode="auto">
            <a:xfrm>
              <a:off x="3605" y="1404"/>
              <a:ext cx="211" cy="85"/>
            </a:xfrm>
            <a:custGeom>
              <a:avLst/>
              <a:gdLst>
                <a:gd name="T0" fmla="*/ 59 w 89"/>
                <a:gd name="T1" fmla="*/ 35 h 36"/>
                <a:gd name="T2" fmla="*/ 82 w 89"/>
                <a:gd name="T3" fmla="*/ 12 h 36"/>
                <a:gd name="T4" fmla="*/ 38 w 89"/>
                <a:gd name="T5" fmla="*/ 7 h 36"/>
                <a:gd name="T6" fmla="*/ 11 w 89"/>
                <a:gd name="T7" fmla="*/ 29 h 36"/>
                <a:gd name="T8" fmla="*/ 33 w 89"/>
                <a:gd name="T9" fmla="*/ 35 h 36"/>
                <a:gd name="T10" fmla="*/ 47 w 89"/>
                <a:gd name="T11" fmla="*/ 31 h 36"/>
                <a:gd name="T12" fmla="*/ 49 w 89"/>
                <a:gd name="T13" fmla="*/ 24 h 36"/>
                <a:gd name="T14" fmla="*/ 35 w 89"/>
                <a:gd name="T15" fmla="*/ 27 h 36"/>
                <a:gd name="T16" fmla="*/ 22 w 89"/>
                <a:gd name="T17" fmla="*/ 26 h 36"/>
                <a:gd name="T18" fmla="*/ 25 w 89"/>
                <a:gd name="T19" fmla="*/ 19 h 36"/>
                <a:gd name="T20" fmla="*/ 57 w 89"/>
                <a:gd name="T21" fmla="*/ 12 h 36"/>
                <a:gd name="T22" fmla="*/ 68 w 89"/>
                <a:gd name="T23" fmla="*/ 13 h 36"/>
                <a:gd name="T24" fmla="*/ 73 w 89"/>
                <a:gd name="T25" fmla="*/ 14 h 36"/>
                <a:gd name="T26" fmla="*/ 68 w 89"/>
                <a:gd name="T27" fmla="*/ 27 h 36"/>
                <a:gd name="T28" fmla="*/ 60 w 89"/>
                <a:gd name="T29" fmla="*/ 28 h 36"/>
                <a:gd name="T30" fmla="*/ 59 w 89"/>
                <a:gd name="T31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9" h="36">
                  <a:moveTo>
                    <a:pt x="59" y="35"/>
                  </a:moveTo>
                  <a:cubicBezTo>
                    <a:pt x="70" y="36"/>
                    <a:pt x="89" y="26"/>
                    <a:pt x="82" y="12"/>
                  </a:cubicBezTo>
                  <a:cubicBezTo>
                    <a:pt x="77" y="0"/>
                    <a:pt x="47" y="5"/>
                    <a:pt x="38" y="7"/>
                  </a:cubicBezTo>
                  <a:cubicBezTo>
                    <a:pt x="33" y="8"/>
                    <a:pt x="0" y="19"/>
                    <a:pt x="11" y="29"/>
                  </a:cubicBezTo>
                  <a:cubicBezTo>
                    <a:pt x="17" y="35"/>
                    <a:pt x="26" y="34"/>
                    <a:pt x="33" y="35"/>
                  </a:cubicBezTo>
                  <a:cubicBezTo>
                    <a:pt x="39" y="35"/>
                    <a:pt x="45" y="31"/>
                    <a:pt x="47" y="31"/>
                  </a:cubicBezTo>
                  <a:cubicBezTo>
                    <a:pt x="51" y="31"/>
                    <a:pt x="53" y="24"/>
                    <a:pt x="49" y="24"/>
                  </a:cubicBezTo>
                  <a:cubicBezTo>
                    <a:pt x="43" y="24"/>
                    <a:pt x="40" y="27"/>
                    <a:pt x="35" y="27"/>
                  </a:cubicBezTo>
                  <a:cubicBezTo>
                    <a:pt x="31" y="27"/>
                    <a:pt x="26" y="27"/>
                    <a:pt x="22" y="26"/>
                  </a:cubicBezTo>
                  <a:cubicBezTo>
                    <a:pt x="10" y="25"/>
                    <a:pt x="22" y="21"/>
                    <a:pt x="25" y="19"/>
                  </a:cubicBezTo>
                  <a:cubicBezTo>
                    <a:pt x="34" y="13"/>
                    <a:pt x="46" y="12"/>
                    <a:pt x="57" y="12"/>
                  </a:cubicBezTo>
                  <a:cubicBezTo>
                    <a:pt x="61" y="12"/>
                    <a:pt x="64" y="12"/>
                    <a:pt x="68" y="13"/>
                  </a:cubicBezTo>
                  <a:cubicBezTo>
                    <a:pt x="70" y="13"/>
                    <a:pt x="71" y="14"/>
                    <a:pt x="73" y="14"/>
                  </a:cubicBezTo>
                  <a:cubicBezTo>
                    <a:pt x="71" y="18"/>
                    <a:pt x="70" y="23"/>
                    <a:pt x="68" y="27"/>
                  </a:cubicBezTo>
                  <a:cubicBezTo>
                    <a:pt x="66" y="28"/>
                    <a:pt x="63" y="28"/>
                    <a:pt x="60" y="28"/>
                  </a:cubicBezTo>
                  <a:cubicBezTo>
                    <a:pt x="56" y="28"/>
                    <a:pt x="54" y="35"/>
                    <a:pt x="5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2" name="Freeform 1798"/>
            <p:cNvSpPr>
              <a:spLocks/>
            </p:cNvSpPr>
            <p:nvPr/>
          </p:nvSpPr>
          <p:spPr bwMode="auto">
            <a:xfrm>
              <a:off x="3681" y="1364"/>
              <a:ext cx="66" cy="85"/>
            </a:xfrm>
            <a:custGeom>
              <a:avLst/>
              <a:gdLst>
                <a:gd name="T0" fmla="*/ 28 w 28"/>
                <a:gd name="T1" fmla="*/ 25 h 36"/>
                <a:gd name="T2" fmla="*/ 27 w 28"/>
                <a:gd name="T3" fmla="*/ 15 h 36"/>
                <a:gd name="T4" fmla="*/ 24 w 28"/>
                <a:gd name="T5" fmla="*/ 8 h 36"/>
                <a:gd name="T6" fmla="*/ 12 w 28"/>
                <a:gd name="T7" fmla="*/ 2 h 36"/>
                <a:gd name="T8" fmla="*/ 1 w 28"/>
                <a:gd name="T9" fmla="*/ 15 h 36"/>
                <a:gd name="T10" fmla="*/ 1 w 28"/>
                <a:gd name="T11" fmla="*/ 23 h 36"/>
                <a:gd name="T12" fmla="*/ 1 w 28"/>
                <a:gd name="T13" fmla="*/ 27 h 36"/>
                <a:gd name="T14" fmla="*/ 4 w 28"/>
                <a:gd name="T15" fmla="*/ 31 h 36"/>
                <a:gd name="T16" fmla="*/ 10 w 28"/>
                <a:gd name="T17" fmla="*/ 28 h 36"/>
                <a:gd name="T18" fmla="*/ 7 w 28"/>
                <a:gd name="T19" fmla="*/ 23 h 36"/>
                <a:gd name="T20" fmla="*/ 8 w 28"/>
                <a:gd name="T21" fmla="*/ 18 h 36"/>
                <a:gd name="T22" fmla="*/ 15 w 28"/>
                <a:gd name="T23" fmla="*/ 10 h 36"/>
                <a:gd name="T24" fmla="*/ 21 w 28"/>
                <a:gd name="T25" fmla="*/ 27 h 36"/>
                <a:gd name="T26" fmla="*/ 28 w 28"/>
                <a:gd name="T27" fmla="*/ 2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36">
                  <a:moveTo>
                    <a:pt x="28" y="25"/>
                  </a:moveTo>
                  <a:cubicBezTo>
                    <a:pt x="28" y="21"/>
                    <a:pt x="27" y="18"/>
                    <a:pt x="27" y="15"/>
                  </a:cubicBezTo>
                  <a:cubicBezTo>
                    <a:pt x="27" y="12"/>
                    <a:pt x="25" y="10"/>
                    <a:pt x="24" y="8"/>
                  </a:cubicBezTo>
                  <a:cubicBezTo>
                    <a:pt x="21" y="4"/>
                    <a:pt x="18" y="0"/>
                    <a:pt x="12" y="2"/>
                  </a:cubicBezTo>
                  <a:cubicBezTo>
                    <a:pt x="7" y="3"/>
                    <a:pt x="3" y="10"/>
                    <a:pt x="1" y="15"/>
                  </a:cubicBezTo>
                  <a:cubicBezTo>
                    <a:pt x="1" y="18"/>
                    <a:pt x="1" y="21"/>
                    <a:pt x="1" y="23"/>
                  </a:cubicBezTo>
                  <a:cubicBezTo>
                    <a:pt x="0" y="24"/>
                    <a:pt x="1" y="26"/>
                    <a:pt x="1" y="27"/>
                  </a:cubicBezTo>
                  <a:cubicBezTo>
                    <a:pt x="1" y="29"/>
                    <a:pt x="3" y="30"/>
                    <a:pt x="4" y="31"/>
                  </a:cubicBezTo>
                  <a:cubicBezTo>
                    <a:pt x="5" y="36"/>
                    <a:pt x="11" y="31"/>
                    <a:pt x="10" y="28"/>
                  </a:cubicBezTo>
                  <a:cubicBezTo>
                    <a:pt x="10" y="26"/>
                    <a:pt x="9" y="24"/>
                    <a:pt x="7" y="23"/>
                  </a:cubicBezTo>
                  <a:cubicBezTo>
                    <a:pt x="7" y="22"/>
                    <a:pt x="8" y="19"/>
                    <a:pt x="8" y="18"/>
                  </a:cubicBezTo>
                  <a:cubicBezTo>
                    <a:pt x="8" y="15"/>
                    <a:pt x="10" y="6"/>
                    <a:pt x="15" y="10"/>
                  </a:cubicBezTo>
                  <a:cubicBezTo>
                    <a:pt x="20" y="14"/>
                    <a:pt x="21" y="21"/>
                    <a:pt x="21" y="27"/>
                  </a:cubicBezTo>
                  <a:cubicBezTo>
                    <a:pt x="22" y="32"/>
                    <a:pt x="28" y="28"/>
                    <a:pt x="2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3" name="Freeform 1799"/>
            <p:cNvSpPr>
              <a:spLocks/>
            </p:cNvSpPr>
            <p:nvPr/>
          </p:nvSpPr>
          <p:spPr bwMode="auto">
            <a:xfrm>
              <a:off x="3667" y="1520"/>
              <a:ext cx="111" cy="105"/>
            </a:xfrm>
            <a:custGeom>
              <a:avLst/>
              <a:gdLst>
                <a:gd name="T0" fmla="*/ 40 w 47"/>
                <a:gd name="T1" fmla="*/ 1 h 44"/>
                <a:gd name="T2" fmla="*/ 22 w 47"/>
                <a:gd name="T3" fmla="*/ 3 h 44"/>
                <a:gd name="T4" fmla="*/ 9 w 47"/>
                <a:gd name="T5" fmla="*/ 6 h 44"/>
                <a:gd name="T6" fmla="*/ 2 w 47"/>
                <a:gd name="T7" fmla="*/ 23 h 44"/>
                <a:gd name="T8" fmla="*/ 41 w 47"/>
                <a:gd name="T9" fmla="*/ 24 h 44"/>
                <a:gd name="T10" fmla="*/ 43 w 47"/>
                <a:gd name="T11" fmla="*/ 17 h 44"/>
                <a:gd name="T12" fmla="*/ 26 w 47"/>
                <a:gd name="T13" fmla="*/ 22 h 44"/>
                <a:gd name="T14" fmla="*/ 8 w 47"/>
                <a:gd name="T15" fmla="*/ 21 h 44"/>
                <a:gd name="T16" fmla="*/ 10 w 47"/>
                <a:gd name="T17" fmla="*/ 12 h 44"/>
                <a:gd name="T18" fmla="*/ 11 w 47"/>
                <a:gd name="T19" fmla="*/ 12 h 44"/>
                <a:gd name="T20" fmla="*/ 19 w 47"/>
                <a:gd name="T21" fmla="*/ 11 h 44"/>
                <a:gd name="T22" fmla="*/ 40 w 47"/>
                <a:gd name="T23" fmla="*/ 8 h 44"/>
                <a:gd name="T24" fmla="*/ 40 w 47"/>
                <a:gd name="T25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44">
                  <a:moveTo>
                    <a:pt x="40" y="1"/>
                  </a:moveTo>
                  <a:cubicBezTo>
                    <a:pt x="34" y="2"/>
                    <a:pt x="28" y="2"/>
                    <a:pt x="22" y="3"/>
                  </a:cubicBezTo>
                  <a:cubicBezTo>
                    <a:pt x="18" y="4"/>
                    <a:pt x="13" y="5"/>
                    <a:pt x="9" y="6"/>
                  </a:cubicBezTo>
                  <a:cubicBezTo>
                    <a:pt x="3" y="8"/>
                    <a:pt x="2" y="18"/>
                    <a:pt x="2" y="23"/>
                  </a:cubicBezTo>
                  <a:cubicBezTo>
                    <a:pt x="0" y="44"/>
                    <a:pt x="33" y="24"/>
                    <a:pt x="41" y="24"/>
                  </a:cubicBezTo>
                  <a:cubicBezTo>
                    <a:pt x="45" y="24"/>
                    <a:pt x="47" y="16"/>
                    <a:pt x="43" y="17"/>
                  </a:cubicBezTo>
                  <a:cubicBezTo>
                    <a:pt x="37" y="17"/>
                    <a:pt x="32" y="20"/>
                    <a:pt x="26" y="22"/>
                  </a:cubicBezTo>
                  <a:cubicBezTo>
                    <a:pt x="22" y="23"/>
                    <a:pt x="8" y="29"/>
                    <a:pt x="8" y="21"/>
                  </a:cubicBezTo>
                  <a:cubicBezTo>
                    <a:pt x="8" y="18"/>
                    <a:pt x="9" y="15"/>
                    <a:pt x="10" y="12"/>
                  </a:cubicBezTo>
                  <a:cubicBezTo>
                    <a:pt x="10" y="13"/>
                    <a:pt x="10" y="13"/>
                    <a:pt x="11" y="12"/>
                  </a:cubicBezTo>
                  <a:cubicBezTo>
                    <a:pt x="13" y="12"/>
                    <a:pt x="16" y="11"/>
                    <a:pt x="19" y="11"/>
                  </a:cubicBezTo>
                  <a:cubicBezTo>
                    <a:pt x="26" y="10"/>
                    <a:pt x="33" y="10"/>
                    <a:pt x="40" y="8"/>
                  </a:cubicBezTo>
                  <a:cubicBezTo>
                    <a:pt x="44" y="7"/>
                    <a:pt x="45" y="0"/>
                    <a:pt x="4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4" name="Freeform 1800"/>
            <p:cNvSpPr>
              <a:spLocks/>
            </p:cNvSpPr>
            <p:nvPr/>
          </p:nvSpPr>
          <p:spPr bwMode="auto">
            <a:xfrm>
              <a:off x="3662" y="1800"/>
              <a:ext cx="109" cy="95"/>
            </a:xfrm>
            <a:custGeom>
              <a:avLst/>
              <a:gdLst>
                <a:gd name="T0" fmla="*/ 42 w 46"/>
                <a:gd name="T1" fmla="*/ 1 h 40"/>
                <a:gd name="T2" fmla="*/ 22 w 46"/>
                <a:gd name="T3" fmla="*/ 5 h 40"/>
                <a:gd name="T4" fmla="*/ 7 w 46"/>
                <a:gd name="T5" fmla="*/ 8 h 40"/>
                <a:gd name="T6" fmla="*/ 6 w 46"/>
                <a:gd name="T7" fmla="*/ 30 h 40"/>
                <a:gd name="T8" fmla="*/ 26 w 46"/>
                <a:gd name="T9" fmla="*/ 37 h 40"/>
                <a:gd name="T10" fmla="*/ 44 w 46"/>
                <a:gd name="T11" fmla="*/ 28 h 40"/>
                <a:gd name="T12" fmla="*/ 37 w 46"/>
                <a:gd name="T13" fmla="*/ 29 h 40"/>
                <a:gd name="T14" fmla="*/ 37 w 46"/>
                <a:gd name="T15" fmla="*/ 27 h 40"/>
                <a:gd name="T16" fmla="*/ 33 w 46"/>
                <a:gd name="T17" fmla="*/ 29 h 40"/>
                <a:gd name="T18" fmla="*/ 25 w 46"/>
                <a:gd name="T19" fmla="*/ 30 h 40"/>
                <a:gd name="T20" fmla="*/ 19 w 46"/>
                <a:gd name="T21" fmla="*/ 31 h 40"/>
                <a:gd name="T22" fmla="*/ 12 w 46"/>
                <a:gd name="T23" fmla="*/ 23 h 40"/>
                <a:gd name="T24" fmla="*/ 10 w 46"/>
                <a:gd name="T25" fmla="*/ 14 h 40"/>
                <a:gd name="T26" fmla="*/ 20 w 46"/>
                <a:gd name="T27" fmla="*/ 12 h 40"/>
                <a:gd name="T28" fmla="*/ 42 w 46"/>
                <a:gd name="T29" fmla="*/ 8 h 40"/>
                <a:gd name="T30" fmla="*/ 42 w 46"/>
                <a:gd name="T3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0">
                  <a:moveTo>
                    <a:pt x="42" y="1"/>
                  </a:moveTo>
                  <a:cubicBezTo>
                    <a:pt x="35" y="3"/>
                    <a:pt x="28" y="4"/>
                    <a:pt x="22" y="5"/>
                  </a:cubicBezTo>
                  <a:cubicBezTo>
                    <a:pt x="17" y="5"/>
                    <a:pt x="11" y="6"/>
                    <a:pt x="7" y="8"/>
                  </a:cubicBezTo>
                  <a:cubicBezTo>
                    <a:pt x="0" y="13"/>
                    <a:pt x="4" y="24"/>
                    <a:pt x="6" y="30"/>
                  </a:cubicBezTo>
                  <a:cubicBezTo>
                    <a:pt x="9" y="40"/>
                    <a:pt x="19" y="38"/>
                    <a:pt x="26" y="37"/>
                  </a:cubicBezTo>
                  <a:cubicBezTo>
                    <a:pt x="32" y="36"/>
                    <a:pt x="42" y="35"/>
                    <a:pt x="44" y="28"/>
                  </a:cubicBezTo>
                  <a:cubicBezTo>
                    <a:pt x="45" y="23"/>
                    <a:pt x="38" y="25"/>
                    <a:pt x="37" y="29"/>
                  </a:cubicBezTo>
                  <a:cubicBezTo>
                    <a:pt x="39" y="27"/>
                    <a:pt x="39" y="26"/>
                    <a:pt x="37" y="27"/>
                  </a:cubicBezTo>
                  <a:cubicBezTo>
                    <a:pt x="36" y="28"/>
                    <a:pt x="34" y="28"/>
                    <a:pt x="33" y="29"/>
                  </a:cubicBezTo>
                  <a:cubicBezTo>
                    <a:pt x="30" y="29"/>
                    <a:pt x="28" y="30"/>
                    <a:pt x="25" y="30"/>
                  </a:cubicBezTo>
                  <a:cubicBezTo>
                    <a:pt x="23" y="31"/>
                    <a:pt x="21" y="31"/>
                    <a:pt x="19" y="31"/>
                  </a:cubicBezTo>
                  <a:cubicBezTo>
                    <a:pt x="14" y="31"/>
                    <a:pt x="13" y="27"/>
                    <a:pt x="12" y="23"/>
                  </a:cubicBezTo>
                  <a:cubicBezTo>
                    <a:pt x="12" y="22"/>
                    <a:pt x="10" y="14"/>
                    <a:pt x="10" y="14"/>
                  </a:cubicBezTo>
                  <a:cubicBezTo>
                    <a:pt x="13" y="13"/>
                    <a:pt x="17" y="13"/>
                    <a:pt x="20" y="12"/>
                  </a:cubicBezTo>
                  <a:cubicBezTo>
                    <a:pt x="27" y="11"/>
                    <a:pt x="35" y="10"/>
                    <a:pt x="42" y="8"/>
                  </a:cubicBezTo>
                  <a:cubicBezTo>
                    <a:pt x="45" y="7"/>
                    <a:pt x="46" y="0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5" name="Freeform 1801"/>
            <p:cNvSpPr>
              <a:spLocks/>
            </p:cNvSpPr>
            <p:nvPr/>
          </p:nvSpPr>
          <p:spPr bwMode="auto">
            <a:xfrm>
              <a:off x="3750" y="1556"/>
              <a:ext cx="83" cy="268"/>
            </a:xfrm>
            <a:custGeom>
              <a:avLst/>
              <a:gdLst>
                <a:gd name="T0" fmla="*/ 3 w 35"/>
                <a:gd name="T1" fmla="*/ 7 h 113"/>
                <a:gd name="T2" fmla="*/ 4 w 35"/>
                <a:gd name="T3" fmla="*/ 105 h 113"/>
                <a:gd name="T4" fmla="*/ 6 w 35"/>
                <a:gd name="T5" fmla="*/ 111 h 113"/>
                <a:gd name="T6" fmla="*/ 23 w 35"/>
                <a:gd name="T7" fmla="*/ 68 h 113"/>
                <a:gd name="T8" fmla="*/ 15 w 35"/>
                <a:gd name="T9" fmla="*/ 34 h 113"/>
                <a:gd name="T10" fmla="*/ 12 w 35"/>
                <a:gd name="T11" fmla="*/ 11 h 113"/>
                <a:gd name="T12" fmla="*/ 9 w 35"/>
                <a:gd name="T13" fmla="*/ 5 h 113"/>
                <a:gd name="T14" fmla="*/ 3 w 35"/>
                <a:gd name="T15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13">
                  <a:moveTo>
                    <a:pt x="3" y="7"/>
                  </a:moveTo>
                  <a:cubicBezTo>
                    <a:pt x="3" y="33"/>
                    <a:pt x="35" y="87"/>
                    <a:pt x="4" y="105"/>
                  </a:cubicBezTo>
                  <a:cubicBezTo>
                    <a:pt x="0" y="107"/>
                    <a:pt x="1" y="113"/>
                    <a:pt x="6" y="111"/>
                  </a:cubicBezTo>
                  <a:cubicBezTo>
                    <a:pt x="22" y="102"/>
                    <a:pt x="24" y="86"/>
                    <a:pt x="23" y="68"/>
                  </a:cubicBezTo>
                  <a:cubicBezTo>
                    <a:pt x="22" y="56"/>
                    <a:pt x="18" y="45"/>
                    <a:pt x="15" y="34"/>
                  </a:cubicBezTo>
                  <a:cubicBezTo>
                    <a:pt x="13" y="27"/>
                    <a:pt x="12" y="18"/>
                    <a:pt x="12" y="11"/>
                  </a:cubicBezTo>
                  <a:cubicBezTo>
                    <a:pt x="12" y="9"/>
                    <a:pt x="9" y="8"/>
                    <a:pt x="9" y="5"/>
                  </a:cubicBezTo>
                  <a:cubicBezTo>
                    <a:pt x="9" y="0"/>
                    <a:pt x="3" y="3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6" name="Freeform 1802"/>
            <p:cNvSpPr>
              <a:spLocks/>
            </p:cNvSpPr>
            <p:nvPr/>
          </p:nvSpPr>
          <p:spPr bwMode="auto">
            <a:xfrm>
              <a:off x="3743" y="1819"/>
              <a:ext cx="856" cy="100"/>
            </a:xfrm>
            <a:custGeom>
              <a:avLst/>
              <a:gdLst>
                <a:gd name="T0" fmla="*/ 8 w 361"/>
                <a:gd name="T1" fmla="*/ 25 h 42"/>
                <a:gd name="T2" fmla="*/ 15 w 361"/>
                <a:gd name="T3" fmla="*/ 23 h 42"/>
                <a:gd name="T4" fmla="*/ 54 w 361"/>
                <a:gd name="T5" fmla="*/ 17 h 42"/>
                <a:gd name="T6" fmla="*/ 100 w 361"/>
                <a:gd name="T7" fmla="*/ 25 h 42"/>
                <a:gd name="T8" fmla="*/ 172 w 361"/>
                <a:gd name="T9" fmla="*/ 39 h 42"/>
                <a:gd name="T10" fmla="*/ 244 w 361"/>
                <a:gd name="T11" fmla="*/ 34 h 42"/>
                <a:gd name="T12" fmla="*/ 354 w 361"/>
                <a:gd name="T13" fmla="*/ 17 h 42"/>
                <a:gd name="T14" fmla="*/ 357 w 361"/>
                <a:gd name="T15" fmla="*/ 10 h 42"/>
                <a:gd name="T16" fmla="*/ 256 w 361"/>
                <a:gd name="T17" fmla="*/ 23 h 42"/>
                <a:gd name="T18" fmla="*/ 163 w 361"/>
                <a:gd name="T19" fmla="*/ 30 h 42"/>
                <a:gd name="T20" fmla="*/ 86 w 361"/>
                <a:gd name="T21" fmla="*/ 13 h 42"/>
                <a:gd name="T22" fmla="*/ 35 w 361"/>
                <a:gd name="T23" fmla="*/ 11 h 42"/>
                <a:gd name="T24" fmla="*/ 3 w 361"/>
                <a:gd name="T25" fmla="*/ 22 h 42"/>
                <a:gd name="T26" fmla="*/ 8 w 361"/>
                <a:gd name="T27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1" h="42">
                  <a:moveTo>
                    <a:pt x="8" y="25"/>
                  </a:moveTo>
                  <a:cubicBezTo>
                    <a:pt x="6" y="28"/>
                    <a:pt x="14" y="24"/>
                    <a:pt x="15" y="23"/>
                  </a:cubicBezTo>
                  <a:cubicBezTo>
                    <a:pt x="28" y="19"/>
                    <a:pt x="40" y="17"/>
                    <a:pt x="54" y="17"/>
                  </a:cubicBezTo>
                  <a:cubicBezTo>
                    <a:pt x="70" y="17"/>
                    <a:pt x="85" y="21"/>
                    <a:pt x="100" y="25"/>
                  </a:cubicBezTo>
                  <a:cubicBezTo>
                    <a:pt x="124" y="32"/>
                    <a:pt x="148" y="36"/>
                    <a:pt x="172" y="39"/>
                  </a:cubicBezTo>
                  <a:cubicBezTo>
                    <a:pt x="196" y="42"/>
                    <a:pt x="221" y="38"/>
                    <a:pt x="244" y="34"/>
                  </a:cubicBezTo>
                  <a:cubicBezTo>
                    <a:pt x="280" y="26"/>
                    <a:pt x="317" y="5"/>
                    <a:pt x="354" y="17"/>
                  </a:cubicBezTo>
                  <a:cubicBezTo>
                    <a:pt x="357" y="18"/>
                    <a:pt x="361" y="11"/>
                    <a:pt x="357" y="10"/>
                  </a:cubicBezTo>
                  <a:cubicBezTo>
                    <a:pt x="325" y="0"/>
                    <a:pt x="285" y="13"/>
                    <a:pt x="256" y="23"/>
                  </a:cubicBezTo>
                  <a:cubicBezTo>
                    <a:pt x="227" y="34"/>
                    <a:pt x="193" y="34"/>
                    <a:pt x="163" y="30"/>
                  </a:cubicBezTo>
                  <a:cubicBezTo>
                    <a:pt x="137" y="27"/>
                    <a:pt x="112" y="20"/>
                    <a:pt x="86" y="13"/>
                  </a:cubicBezTo>
                  <a:cubicBezTo>
                    <a:pt x="69" y="9"/>
                    <a:pt x="52" y="8"/>
                    <a:pt x="35" y="11"/>
                  </a:cubicBezTo>
                  <a:cubicBezTo>
                    <a:pt x="26" y="12"/>
                    <a:pt x="8" y="14"/>
                    <a:pt x="3" y="22"/>
                  </a:cubicBezTo>
                  <a:cubicBezTo>
                    <a:pt x="0" y="26"/>
                    <a:pt x="5" y="29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7" name="Freeform 1803"/>
            <p:cNvSpPr>
              <a:spLocks/>
            </p:cNvSpPr>
            <p:nvPr/>
          </p:nvSpPr>
          <p:spPr bwMode="auto">
            <a:xfrm>
              <a:off x="3755" y="1442"/>
              <a:ext cx="870" cy="138"/>
            </a:xfrm>
            <a:custGeom>
              <a:avLst/>
              <a:gdLst>
                <a:gd name="T0" fmla="*/ 7 w 367"/>
                <a:gd name="T1" fmla="*/ 41 h 58"/>
                <a:gd name="T2" fmla="*/ 32 w 367"/>
                <a:gd name="T3" fmla="*/ 34 h 58"/>
                <a:gd name="T4" fmla="*/ 69 w 367"/>
                <a:gd name="T5" fmla="*/ 29 h 58"/>
                <a:gd name="T6" fmla="*/ 116 w 367"/>
                <a:gd name="T7" fmla="*/ 37 h 58"/>
                <a:gd name="T8" fmla="*/ 193 w 367"/>
                <a:gd name="T9" fmla="*/ 58 h 58"/>
                <a:gd name="T10" fmla="*/ 276 w 367"/>
                <a:gd name="T11" fmla="*/ 38 h 58"/>
                <a:gd name="T12" fmla="*/ 361 w 367"/>
                <a:gd name="T13" fmla="*/ 8 h 58"/>
                <a:gd name="T14" fmla="*/ 363 w 367"/>
                <a:gd name="T15" fmla="*/ 0 h 58"/>
                <a:gd name="T16" fmla="*/ 279 w 367"/>
                <a:gd name="T17" fmla="*/ 30 h 58"/>
                <a:gd name="T18" fmla="*/ 184 w 367"/>
                <a:gd name="T19" fmla="*/ 50 h 58"/>
                <a:gd name="T20" fmla="*/ 102 w 367"/>
                <a:gd name="T21" fmla="*/ 24 h 58"/>
                <a:gd name="T22" fmla="*/ 45 w 367"/>
                <a:gd name="T23" fmla="*/ 24 h 58"/>
                <a:gd name="T24" fmla="*/ 3 w 367"/>
                <a:gd name="T25" fmla="*/ 36 h 58"/>
                <a:gd name="T26" fmla="*/ 7 w 367"/>
                <a:gd name="T27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7" h="58">
                  <a:moveTo>
                    <a:pt x="7" y="41"/>
                  </a:moveTo>
                  <a:cubicBezTo>
                    <a:pt x="13" y="36"/>
                    <a:pt x="24" y="36"/>
                    <a:pt x="32" y="34"/>
                  </a:cubicBezTo>
                  <a:cubicBezTo>
                    <a:pt x="44" y="31"/>
                    <a:pt x="56" y="29"/>
                    <a:pt x="69" y="29"/>
                  </a:cubicBezTo>
                  <a:cubicBezTo>
                    <a:pt x="86" y="29"/>
                    <a:pt x="100" y="31"/>
                    <a:pt x="116" y="37"/>
                  </a:cubicBezTo>
                  <a:cubicBezTo>
                    <a:pt x="140" y="46"/>
                    <a:pt x="167" y="58"/>
                    <a:pt x="193" y="58"/>
                  </a:cubicBezTo>
                  <a:cubicBezTo>
                    <a:pt x="221" y="57"/>
                    <a:pt x="251" y="50"/>
                    <a:pt x="276" y="38"/>
                  </a:cubicBezTo>
                  <a:cubicBezTo>
                    <a:pt x="303" y="27"/>
                    <a:pt x="332" y="9"/>
                    <a:pt x="361" y="8"/>
                  </a:cubicBezTo>
                  <a:cubicBezTo>
                    <a:pt x="365" y="7"/>
                    <a:pt x="367" y="0"/>
                    <a:pt x="363" y="0"/>
                  </a:cubicBezTo>
                  <a:cubicBezTo>
                    <a:pt x="334" y="2"/>
                    <a:pt x="306" y="18"/>
                    <a:pt x="279" y="30"/>
                  </a:cubicBezTo>
                  <a:cubicBezTo>
                    <a:pt x="251" y="42"/>
                    <a:pt x="216" y="54"/>
                    <a:pt x="184" y="50"/>
                  </a:cubicBezTo>
                  <a:cubicBezTo>
                    <a:pt x="156" y="45"/>
                    <a:pt x="130" y="32"/>
                    <a:pt x="102" y="24"/>
                  </a:cubicBezTo>
                  <a:cubicBezTo>
                    <a:pt x="85" y="19"/>
                    <a:pt x="63" y="21"/>
                    <a:pt x="45" y="24"/>
                  </a:cubicBezTo>
                  <a:cubicBezTo>
                    <a:pt x="33" y="26"/>
                    <a:pt x="14" y="28"/>
                    <a:pt x="3" y="36"/>
                  </a:cubicBezTo>
                  <a:cubicBezTo>
                    <a:pt x="0" y="39"/>
                    <a:pt x="3" y="44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8" name="Freeform 1804"/>
            <p:cNvSpPr>
              <a:spLocks/>
            </p:cNvSpPr>
            <p:nvPr/>
          </p:nvSpPr>
          <p:spPr bwMode="auto">
            <a:xfrm>
              <a:off x="4559" y="1442"/>
              <a:ext cx="73" cy="420"/>
            </a:xfrm>
            <a:custGeom>
              <a:avLst/>
              <a:gdLst>
                <a:gd name="T0" fmla="*/ 20 w 31"/>
                <a:gd name="T1" fmla="*/ 4 h 177"/>
                <a:gd name="T2" fmla="*/ 8 w 31"/>
                <a:gd name="T3" fmla="*/ 33 h 177"/>
                <a:gd name="T4" fmla="*/ 3 w 31"/>
                <a:gd name="T5" fmla="*/ 77 h 177"/>
                <a:gd name="T6" fmla="*/ 19 w 31"/>
                <a:gd name="T7" fmla="*/ 130 h 177"/>
                <a:gd name="T8" fmla="*/ 10 w 31"/>
                <a:gd name="T9" fmla="*/ 172 h 177"/>
                <a:gd name="T10" fmla="*/ 16 w 31"/>
                <a:gd name="T11" fmla="*/ 173 h 177"/>
                <a:gd name="T12" fmla="*/ 24 w 31"/>
                <a:gd name="T13" fmla="*/ 112 h 177"/>
                <a:gd name="T14" fmla="*/ 10 w 31"/>
                <a:gd name="T15" fmla="*/ 57 h 177"/>
                <a:gd name="T16" fmla="*/ 24 w 31"/>
                <a:gd name="T17" fmla="*/ 9 h 177"/>
                <a:gd name="T18" fmla="*/ 20 w 31"/>
                <a:gd name="T19" fmla="*/ 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77">
                  <a:moveTo>
                    <a:pt x="20" y="4"/>
                  </a:moveTo>
                  <a:cubicBezTo>
                    <a:pt x="13" y="12"/>
                    <a:pt x="11" y="22"/>
                    <a:pt x="8" y="33"/>
                  </a:cubicBezTo>
                  <a:cubicBezTo>
                    <a:pt x="5" y="46"/>
                    <a:pt x="0" y="63"/>
                    <a:pt x="3" y="77"/>
                  </a:cubicBezTo>
                  <a:cubicBezTo>
                    <a:pt x="7" y="96"/>
                    <a:pt x="19" y="111"/>
                    <a:pt x="19" y="130"/>
                  </a:cubicBezTo>
                  <a:cubicBezTo>
                    <a:pt x="19" y="146"/>
                    <a:pt x="17" y="157"/>
                    <a:pt x="10" y="172"/>
                  </a:cubicBezTo>
                  <a:cubicBezTo>
                    <a:pt x="8" y="176"/>
                    <a:pt x="14" y="177"/>
                    <a:pt x="16" y="173"/>
                  </a:cubicBezTo>
                  <a:cubicBezTo>
                    <a:pt x="25" y="156"/>
                    <a:pt x="31" y="131"/>
                    <a:pt x="24" y="112"/>
                  </a:cubicBezTo>
                  <a:cubicBezTo>
                    <a:pt x="17" y="94"/>
                    <a:pt x="7" y="78"/>
                    <a:pt x="10" y="57"/>
                  </a:cubicBezTo>
                  <a:cubicBezTo>
                    <a:pt x="11" y="43"/>
                    <a:pt x="14" y="20"/>
                    <a:pt x="24" y="9"/>
                  </a:cubicBezTo>
                  <a:cubicBezTo>
                    <a:pt x="27" y="6"/>
                    <a:pt x="24" y="0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849" name="直接连接符 1848"/>
          <p:cNvCxnSpPr/>
          <p:nvPr/>
        </p:nvCxnSpPr>
        <p:spPr>
          <a:xfrm flipH="1">
            <a:off x="3811498" y="4018417"/>
            <a:ext cx="1169849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1" name="直接连接符 1850"/>
          <p:cNvCxnSpPr/>
          <p:nvPr/>
        </p:nvCxnSpPr>
        <p:spPr>
          <a:xfrm flipH="1" flipV="1">
            <a:off x="3805376" y="4018418"/>
            <a:ext cx="6122" cy="719137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4" name="直接连接符 1853"/>
          <p:cNvCxnSpPr/>
          <p:nvPr/>
        </p:nvCxnSpPr>
        <p:spPr>
          <a:xfrm flipH="1">
            <a:off x="2635527" y="4737555"/>
            <a:ext cx="1169849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5" name="直接连接符 1854"/>
          <p:cNvCxnSpPr/>
          <p:nvPr/>
        </p:nvCxnSpPr>
        <p:spPr>
          <a:xfrm flipH="1" flipV="1">
            <a:off x="2629405" y="4737556"/>
            <a:ext cx="6122" cy="719137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6" name="直接连接符 1855"/>
          <p:cNvCxnSpPr/>
          <p:nvPr/>
        </p:nvCxnSpPr>
        <p:spPr>
          <a:xfrm flipH="1">
            <a:off x="1459556" y="5456692"/>
            <a:ext cx="1169849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7" name="直接连接符 1856"/>
          <p:cNvCxnSpPr/>
          <p:nvPr/>
        </p:nvCxnSpPr>
        <p:spPr>
          <a:xfrm flipH="1" flipV="1">
            <a:off x="1453434" y="5456693"/>
            <a:ext cx="6122" cy="719137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8" name="直接连接符 1857"/>
          <p:cNvCxnSpPr/>
          <p:nvPr/>
        </p:nvCxnSpPr>
        <p:spPr>
          <a:xfrm flipV="1">
            <a:off x="4972164" y="4018419"/>
            <a:ext cx="0" cy="2157411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0" name="直接连接符 1859"/>
          <p:cNvCxnSpPr/>
          <p:nvPr/>
        </p:nvCxnSpPr>
        <p:spPr>
          <a:xfrm flipH="1">
            <a:off x="1453435" y="6175830"/>
            <a:ext cx="3527912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3" name="文本框 1862"/>
          <p:cNvSpPr txBox="1"/>
          <p:nvPr/>
        </p:nvSpPr>
        <p:spPr>
          <a:xfrm>
            <a:off x="4029302" y="4075567"/>
            <a:ext cx="1012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n>
                  <a:solidFill>
                    <a:srgbClr val="4A67AA"/>
                  </a:solidFill>
                </a:ln>
                <a:blipFill dpi="0" rotWithShape="1">
                  <a:blip r:embed="rId3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01</a:t>
            </a:r>
            <a:endParaRPr lang="zh-CN" altLang="en-US" sz="4400" dirty="0">
              <a:ln>
                <a:solidFill>
                  <a:srgbClr val="4A67AA"/>
                </a:solidFill>
              </a:ln>
              <a:blipFill dpi="0" rotWithShape="1">
                <a:blip r:embed="rId3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  <p:sp>
        <p:nvSpPr>
          <p:cNvPr id="1864" name="文本框 1863"/>
          <p:cNvSpPr txBox="1"/>
          <p:nvPr/>
        </p:nvSpPr>
        <p:spPr>
          <a:xfrm>
            <a:off x="2872594" y="4766628"/>
            <a:ext cx="1012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n>
                  <a:solidFill>
                    <a:srgbClr val="4A67AA"/>
                  </a:solidFill>
                </a:ln>
                <a:blipFill dpi="0" rotWithShape="1">
                  <a:blip r:embed="rId3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02</a:t>
            </a:r>
            <a:endParaRPr lang="zh-CN" altLang="en-US" sz="4400" dirty="0">
              <a:ln>
                <a:solidFill>
                  <a:srgbClr val="4A67AA"/>
                </a:solidFill>
              </a:ln>
              <a:blipFill dpi="0" rotWithShape="1">
                <a:blip r:embed="rId3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  <p:sp>
        <p:nvSpPr>
          <p:cNvPr id="1865" name="文本框 1864"/>
          <p:cNvSpPr txBox="1"/>
          <p:nvPr/>
        </p:nvSpPr>
        <p:spPr>
          <a:xfrm>
            <a:off x="1623582" y="5438550"/>
            <a:ext cx="1012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n>
                  <a:solidFill>
                    <a:srgbClr val="4A67AA"/>
                  </a:solidFill>
                </a:ln>
                <a:blipFill dpi="0" rotWithShape="1">
                  <a:blip r:embed="rId3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03</a:t>
            </a:r>
            <a:endParaRPr lang="zh-CN" altLang="en-US" sz="4400" dirty="0">
              <a:ln>
                <a:solidFill>
                  <a:srgbClr val="4A67AA"/>
                </a:solidFill>
              </a:ln>
              <a:blipFill dpi="0" rotWithShape="1">
                <a:blip r:embed="rId3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  <p:grpSp>
        <p:nvGrpSpPr>
          <p:cNvPr id="1866" name="组合 1865"/>
          <p:cNvGrpSpPr/>
          <p:nvPr/>
        </p:nvGrpSpPr>
        <p:grpSpPr>
          <a:xfrm>
            <a:off x="7125473" y="2343891"/>
            <a:ext cx="1166813" cy="577851"/>
            <a:chOff x="7239000" y="2012949"/>
            <a:chExt cx="1166813" cy="577851"/>
          </a:xfrm>
        </p:grpSpPr>
        <p:sp>
          <p:nvSpPr>
            <p:cNvPr id="1867" name="矩形 1866"/>
            <p:cNvSpPr/>
            <p:nvPr/>
          </p:nvSpPr>
          <p:spPr>
            <a:xfrm>
              <a:off x="7239000" y="2012949"/>
              <a:ext cx="1079500" cy="484810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68" name="直接连接符 1867"/>
            <p:cNvCxnSpPr/>
            <p:nvPr/>
          </p:nvCxnSpPr>
          <p:spPr>
            <a:xfrm>
              <a:off x="8318498" y="2485157"/>
              <a:ext cx="0" cy="10564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9" name="直接连接符 1868"/>
            <p:cNvCxnSpPr/>
            <p:nvPr/>
          </p:nvCxnSpPr>
          <p:spPr>
            <a:xfrm>
              <a:off x="8318498" y="2497759"/>
              <a:ext cx="87315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70" name="组合 1869"/>
          <p:cNvGrpSpPr/>
          <p:nvPr/>
        </p:nvGrpSpPr>
        <p:grpSpPr>
          <a:xfrm>
            <a:off x="7125473" y="3409446"/>
            <a:ext cx="1166813" cy="577851"/>
            <a:chOff x="7239000" y="2012949"/>
            <a:chExt cx="1166813" cy="577851"/>
          </a:xfrm>
        </p:grpSpPr>
        <p:sp>
          <p:nvSpPr>
            <p:cNvPr id="1871" name="矩形 1870"/>
            <p:cNvSpPr/>
            <p:nvPr/>
          </p:nvSpPr>
          <p:spPr>
            <a:xfrm>
              <a:off x="7239000" y="2012949"/>
              <a:ext cx="1079500" cy="484810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72" name="直接连接符 1871"/>
            <p:cNvCxnSpPr/>
            <p:nvPr/>
          </p:nvCxnSpPr>
          <p:spPr>
            <a:xfrm>
              <a:off x="8318498" y="2485157"/>
              <a:ext cx="0" cy="10564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3" name="直接连接符 1872"/>
            <p:cNvCxnSpPr/>
            <p:nvPr/>
          </p:nvCxnSpPr>
          <p:spPr>
            <a:xfrm>
              <a:off x="8318498" y="2497759"/>
              <a:ext cx="87315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74" name="组合 1873"/>
          <p:cNvGrpSpPr/>
          <p:nvPr/>
        </p:nvGrpSpPr>
        <p:grpSpPr>
          <a:xfrm>
            <a:off x="7125473" y="4499435"/>
            <a:ext cx="1166813" cy="577851"/>
            <a:chOff x="7239000" y="2012949"/>
            <a:chExt cx="1166813" cy="577851"/>
          </a:xfrm>
        </p:grpSpPr>
        <p:sp>
          <p:nvSpPr>
            <p:cNvPr id="1875" name="矩形 1874"/>
            <p:cNvSpPr/>
            <p:nvPr/>
          </p:nvSpPr>
          <p:spPr>
            <a:xfrm>
              <a:off x="7239000" y="2012949"/>
              <a:ext cx="1079500" cy="484810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76" name="直接连接符 1875"/>
            <p:cNvCxnSpPr/>
            <p:nvPr/>
          </p:nvCxnSpPr>
          <p:spPr>
            <a:xfrm>
              <a:off x="8318498" y="2485157"/>
              <a:ext cx="0" cy="10564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7" name="直接连接符 1876"/>
            <p:cNvCxnSpPr/>
            <p:nvPr/>
          </p:nvCxnSpPr>
          <p:spPr>
            <a:xfrm>
              <a:off x="8318498" y="2497759"/>
              <a:ext cx="87315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78" name="组合 1877"/>
          <p:cNvGrpSpPr/>
          <p:nvPr/>
        </p:nvGrpSpPr>
        <p:grpSpPr>
          <a:xfrm>
            <a:off x="7125473" y="5564990"/>
            <a:ext cx="1166813" cy="577851"/>
            <a:chOff x="7239000" y="2012949"/>
            <a:chExt cx="1166813" cy="577851"/>
          </a:xfrm>
        </p:grpSpPr>
        <p:sp>
          <p:nvSpPr>
            <p:cNvPr id="1879" name="矩形 1878"/>
            <p:cNvSpPr/>
            <p:nvPr/>
          </p:nvSpPr>
          <p:spPr>
            <a:xfrm>
              <a:off x="7239000" y="2012949"/>
              <a:ext cx="1079500" cy="484810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80" name="直接连接符 1879"/>
            <p:cNvCxnSpPr/>
            <p:nvPr/>
          </p:nvCxnSpPr>
          <p:spPr>
            <a:xfrm>
              <a:off x="8318498" y="2485157"/>
              <a:ext cx="0" cy="10564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1" name="直接连接符 1880"/>
            <p:cNvCxnSpPr/>
            <p:nvPr/>
          </p:nvCxnSpPr>
          <p:spPr>
            <a:xfrm>
              <a:off x="8318498" y="2497759"/>
              <a:ext cx="87315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82" name="文本框 1881"/>
          <p:cNvSpPr txBox="1"/>
          <p:nvPr/>
        </p:nvSpPr>
        <p:spPr>
          <a:xfrm>
            <a:off x="7210101" y="2239964"/>
            <a:ext cx="1082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step1</a:t>
            </a:r>
            <a:endParaRPr lang="zh-CN" altLang="en-US" sz="36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883" name="文本框 1882"/>
          <p:cNvSpPr txBox="1"/>
          <p:nvPr/>
        </p:nvSpPr>
        <p:spPr>
          <a:xfrm>
            <a:off x="7210101" y="3343041"/>
            <a:ext cx="1082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step2</a:t>
            </a:r>
            <a:endParaRPr lang="zh-CN" altLang="en-US" sz="36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884" name="文本框 1883"/>
          <p:cNvSpPr txBox="1"/>
          <p:nvPr/>
        </p:nvSpPr>
        <p:spPr>
          <a:xfrm>
            <a:off x="7167167" y="4424513"/>
            <a:ext cx="1082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step3</a:t>
            </a:r>
            <a:endParaRPr lang="zh-CN" altLang="en-US" sz="36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885" name="文本框 1884"/>
          <p:cNvSpPr txBox="1"/>
          <p:nvPr/>
        </p:nvSpPr>
        <p:spPr>
          <a:xfrm>
            <a:off x="7210100" y="5459360"/>
            <a:ext cx="1082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step4</a:t>
            </a:r>
            <a:endParaRPr lang="zh-CN" altLang="en-US" sz="36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886" name="文本框 1885"/>
          <p:cNvSpPr txBox="1"/>
          <p:nvPr/>
        </p:nvSpPr>
        <p:spPr>
          <a:xfrm>
            <a:off x="8376914" y="2239964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87" name="文本框 1886"/>
          <p:cNvSpPr txBox="1"/>
          <p:nvPr/>
        </p:nvSpPr>
        <p:spPr>
          <a:xfrm>
            <a:off x="8376914" y="3368411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88" name="文本框 1887"/>
          <p:cNvSpPr txBox="1"/>
          <p:nvPr/>
        </p:nvSpPr>
        <p:spPr>
          <a:xfrm>
            <a:off x="8389473" y="4460589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89" name="文本框 1888"/>
          <p:cNvSpPr txBox="1"/>
          <p:nvPr/>
        </p:nvSpPr>
        <p:spPr>
          <a:xfrm>
            <a:off x="8376914" y="5520916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0730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1863" grpId="0"/>
      <p:bldP spid="1864" grpId="0"/>
      <p:bldP spid="1865" grpId="0"/>
      <p:bldP spid="1882" grpId="0"/>
      <p:bldP spid="1883" grpId="0"/>
      <p:bldP spid="1884" grpId="0"/>
      <p:bldP spid="1885" grpId="0"/>
      <p:bldP spid="1886" grpId="0"/>
      <p:bldP spid="1887" grpId="0"/>
      <p:bldP spid="1888" grpId="0"/>
      <p:bldP spid="188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580920" y="3211513"/>
            <a:ext cx="1174749" cy="1617663"/>
            <a:chOff x="1325" y="1255"/>
            <a:chExt cx="740" cy="1019"/>
          </a:xfrm>
          <a:solidFill>
            <a:srgbClr val="4A67AA"/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483" y="1255"/>
              <a:ext cx="582" cy="519"/>
            </a:xfrm>
            <a:custGeom>
              <a:avLst/>
              <a:gdLst>
                <a:gd name="T0" fmla="*/ 9 w 244"/>
                <a:gd name="T1" fmla="*/ 127 h 218"/>
                <a:gd name="T2" fmla="*/ 53 w 244"/>
                <a:gd name="T3" fmla="*/ 203 h 218"/>
                <a:gd name="T4" fmla="*/ 141 w 244"/>
                <a:gd name="T5" fmla="*/ 212 h 218"/>
                <a:gd name="T6" fmla="*/ 209 w 244"/>
                <a:gd name="T7" fmla="*/ 84 h 218"/>
                <a:gd name="T8" fmla="*/ 45 w 244"/>
                <a:gd name="T9" fmla="*/ 42 h 218"/>
                <a:gd name="T10" fmla="*/ 2 w 244"/>
                <a:gd name="T11" fmla="*/ 115 h 218"/>
                <a:gd name="T12" fmla="*/ 44 w 244"/>
                <a:gd name="T13" fmla="*/ 188 h 218"/>
                <a:gd name="T14" fmla="*/ 48 w 244"/>
                <a:gd name="T15" fmla="*/ 181 h 218"/>
                <a:gd name="T16" fmla="*/ 9 w 244"/>
                <a:gd name="T17" fmla="*/ 129 h 218"/>
                <a:gd name="T18" fmla="*/ 53 w 244"/>
                <a:gd name="T19" fmla="*/ 44 h 218"/>
                <a:gd name="T20" fmla="*/ 196 w 244"/>
                <a:gd name="T21" fmla="*/ 80 h 218"/>
                <a:gd name="T22" fmla="*/ 210 w 244"/>
                <a:gd name="T23" fmla="*/ 155 h 218"/>
                <a:gd name="T24" fmla="*/ 141 w 244"/>
                <a:gd name="T25" fmla="*/ 205 h 218"/>
                <a:gd name="T26" fmla="*/ 63 w 244"/>
                <a:gd name="T27" fmla="*/ 199 h 218"/>
                <a:gd name="T28" fmla="*/ 16 w 244"/>
                <a:gd name="T29" fmla="*/ 125 h 218"/>
                <a:gd name="T30" fmla="*/ 9 w 244"/>
                <a:gd name="T31" fmla="*/ 127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4" h="218">
                  <a:moveTo>
                    <a:pt x="9" y="127"/>
                  </a:moveTo>
                  <a:cubicBezTo>
                    <a:pt x="6" y="163"/>
                    <a:pt x="21" y="188"/>
                    <a:pt x="53" y="203"/>
                  </a:cubicBezTo>
                  <a:cubicBezTo>
                    <a:pt x="80" y="216"/>
                    <a:pt x="112" y="218"/>
                    <a:pt x="141" y="212"/>
                  </a:cubicBezTo>
                  <a:cubicBezTo>
                    <a:pt x="201" y="200"/>
                    <a:pt x="244" y="141"/>
                    <a:pt x="209" y="84"/>
                  </a:cubicBezTo>
                  <a:cubicBezTo>
                    <a:pt x="177" y="33"/>
                    <a:pt x="97" y="0"/>
                    <a:pt x="45" y="42"/>
                  </a:cubicBezTo>
                  <a:cubicBezTo>
                    <a:pt x="24" y="59"/>
                    <a:pt x="2" y="86"/>
                    <a:pt x="2" y="115"/>
                  </a:cubicBezTo>
                  <a:cubicBezTo>
                    <a:pt x="1" y="147"/>
                    <a:pt x="21" y="168"/>
                    <a:pt x="44" y="188"/>
                  </a:cubicBezTo>
                  <a:cubicBezTo>
                    <a:pt x="47" y="190"/>
                    <a:pt x="51" y="184"/>
                    <a:pt x="48" y="181"/>
                  </a:cubicBezTo>
                  <a:cubicBezTo>
                    <a:pt x="32" y="166"/>
                    <a:pt x="16" y="151"/>
                    <a:pt x="9" y="129"/>
                  </a:cubicBezTo>
                  <a:cubicBezTo>
                    <a:pt x="0" y="96"/>
                    <a:pt x="28" y="62"/>
                    <a:pt x="53" y="44"/>
                  </a:cubicBezTo>
                  <a:cubicBezTo>
                    <a:pt x="100" y="10"/>
                    <a:pt x="163" y="41"/>
                    <a:pt x="196" y="80"/>
                  </a:cubicBezTo>
                  <a:cubicBezTo>
                    <a:pt x="215" y="101"/>
                    <a:pt x="221" y="129"/>
                    <a:pt x="210" y="155"/>
                  </a:cubicBezTo>
                  <a:cubicBezTo>
                    <a:pt x="199" y="183"/>
                    <a:pt x="168" y="198"/>
                    <a:pt x="141" y="205"/>
                  </a:cubicBezTo>
                  <a:cubicBezTo>
                    <a:pt x="115" y="211"/>
                    <a:pt x="88" y="207"/>
                    <a:pt x="63" y="199"/>
                  </a:cubicBezTo>
                  <a:cubicBezTo>
                    <a:pt x="30" y="187"/>
                    <a:pt x="13" y="160"/>
                    <a:pt x="16" y="125"/>
                  </a:cubicBezTo>
                  <a:cubicBezTo>
                    <a:pt x="16" y="120"/>
                    <a:pt x="9" y="124"/>
                    <a:pt x="9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1447" y="1731"/>
              <a:ext cx="377" cy="303"/>
            </a:xfrm>
            <a:custGeom>
              <a:avLst/>
              <a:gdLst>
                <a:gd name="T0" fmla="*/ 64 w 158"/>
                <a:gd name="T1" fmla="*/ 3 h 127"/>
                <a:gd name="T2" fmla="*/ 32 w 158"/>
                <a:gd name="T3" fmla="*/ 38 h 127"/>
                <a:gd name="T4" fmla="*/ 7 w 158"/>
                <a:gd name="T5" fmla="*/ 76 h 127"/>
                <a:gd name="T6" fmla="*/ 60 w 158"/>
                <a:gd name="T7" fmla="*/ 115 h 127"/>
                <a:gd name="T8" fmla="*/ 139 w 158"/>
                <a:gd name="T9" fmla="*/ 103 h 127"/>
                <a:gd name="T10" fmla="*/ 153 w 158"/>
                <a:gd name="T11" fmla="*/ 5 h 127"/>
                <a:gd name="T12" fmla="*/ 146 w 158"/>
                <a:gd name="T13" fmla="*/ 8 h 127"/>
                <a:gd name="T14" fmla="*/ 142 w 158"/>
                <a:gd name="T15" fmla="*/ 76 h 127"/>
                <a:gd name="T16" fmla="*/ 100 w 158"/>
                <a:gd name="T17" fmla="*/ 111 h 127"/>
                <a:gd name="T18" fmla="*/ 75 w 158"/>
                <a:gd name="T19" fmla="*/ 109 h 127"/>
                <a:gd name="T20" fmla="*/ 15 w 158"/>
                <a:gd name="T21" fmla="*/ 84 h 127"/>
                <a:gd name="T22" fmla="*/ 37 w 158"/>
                <a:gd name="T23" fmla="*/ 41 h 127"/>
                <a:gd name="T24" fmla="*/ 66 w 158"/>
                <a:gd name="T25" fmla="*/ 10 h 127"/>
                <a:gd name="T26" fmla="*/ 64 w 158"/>
                <a:gd name="T27" fmla="*/ 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8" h="127">
                  <a:moveTo>
                    <a:pt x="64" y="3"/>
                  </a:moveTo>
                  <a:cubicBezTo>
                    <a:pt x="51" y="12"/>
                    <a:pt x="42" y="26"/>
                    <a:pt x="32" y="38"/>
                  </a:cubicBezTo>
                  <a:cubicBezTo>
                    <a:pt x="22" y="50"/>
                    <a:pt x="12" y="61"/>
                    <a:pt x="7" y="76"/>
                  </a:cubicBezTo>
                  <a:cubicBezTo>
                    <a:pt x="0" y="104"/>
                    <a:pt x="42" y="113"/>
                    <a:pt x="60" y="115"/>
                  </a:cubicBezTo>
                  <a:cubicBezTo>
                    <a:pt x="86" y="118"/>
                    <a:pt x="121" y="127"/>
                    <a:pt x="139" y="103"/>
                  </a:cubicBezTo>
                  <a:cubicBezTo>
                    <a:pt x="158" y="77"/>
                    <a:pt x="151" y="35"/>
                    <a:pt x="153" y="5"/>
                  </a:cubicBezTo>
                  <a:cubicBezTo>
                    <a:pt x="153" y="0"/>
                    <a:pt x="146" y="4"/>
                    <a:pt x="146" y="8"/>
                  </a:cubicBezTo>
                  <a:cubicBezTo>
                    <a:pt x="145" y="30"/>
                    <a:pt x="147" y="54"/>
                    <a:pt x="142" y="76"/>
                  </a:cubicBezTo>
                  <a:cubicBezTo>
                    <a:pt x="138" y="97"/>
                    <a:pt x="125" y="113"/>
                    <a:pt x="100" y="111"/>
                  </a:cubicBezTo>
                  <a:cubicBezTo>
                    <a:pt x="92" y="110"/>
                    <a:pt x="83" y="110"/>
                    <a:pt x="75" y="109"/>
                  </a:cubicBezTo>
                  <a:cubicBezTo>
                    <a:pt x="54" y="108"/>
                    <a:pt x="24" y="106"/>
                    <a:pt x="15" y="84"/>
                  </a:cubicBezTo>
                  <a:cubicBezTo>
                    <a:pt x="9" y="70"/>
                    <a:pt x="29" y="51"/>
                    <a:pt x="37" y="41"/>
                  </a:cubicBezTo>
                  <a:cubicBezTo>
                    <a:pt x="46" y="30"/>
                    <a:pt x="54" y="18"/>
                    <a:pt x="66" y="10"/>
                  </a:cubicBezTo>
                  <a:cubicBezTo>
                    <a:pt x="70" y="7"/>
                    <a:pt x="69" y="0"/>
                    <a:pt x="6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1454" y="1977"/>
              <a:ext cx="206" cy="297"/>
            </a:xfrm>
            <a:custGeom>
              <a:avLst/>
              <a:gdLst>
                <a:gd name="T0" fmla="*/ 35 w 86"/>
                <a:gd name="T1" fmla="*/ 8 h 125"/>
                <a:gd name="T2" fmla="*/ 35 w 86"/>
                <a:gd name="T3" fmla="*/ 5 h 125"/>
                <a:gd name="T4" fmla="*/ 28 w 86"/>
                <a:gd name="T5" fmla="*/ 8 h 125"/>
                <a:gd name="T6" fmla="*/ 52 w 86"/>
                <a:gd name="T7" fmla="*/ 54 h 125"/>
                <a:gd name="T8" fmla="*/ 67 w 86"/>
                <a:gd name="T9" fmla="*/ 80 h 125"/>
                <a:gd name="T10" fmla="*/ 46 w 86"/>
                <a:gd name="T11" fmla="*/ 88 h 125"/>
                <a:gd name="T12" fmla="*/ 10 w 86"/>
                <a:gd name="T13" fmla="*/ 111 h 125"/>
                <a:gd name="T14" fmla="*/ 68 w 86"/>
                <a:gd name="T15" fmla="*/ 110 h 125"/>
                <a:gd name="T16" fmla="*/ 86 w 86"/>
                <a:gd name="T17" fmla="*/ 95 h 125"/>
                <a:gd name="T18" fmla="*/ 60 w 86"/>
                <a:gd name="T19" fmla="*/ 84 h 125"/>
                <a:gd name="T20" fmla="*/ 59 w 86"/>
                <a:gd name="T21" fmla="*/ 91 h 125"/>
                <a:gd name="T22" fmla="*/ 63 w 86"/>
                <a:gd name="T23" fmla="*/ 91 h 125"/>
                <a:gd name="T24" fmla="*/ 68 w 86"/>
                <a:gd name="T25" fmla="*/ 103 h 125"/>
                <a:gd name="T26" fmla="*/ 52 w 86"/>
                <a:gd name="T27" fmla="*/ 107 h 125"/>
                <a:gd name="T28" fmla="*/ 28 w 86"/>
                <a:gd name="T29" fmla="*/ 109 h 125"/>
                <a:gd name="T30" fmla="*/ 21 w 86"/>
                <a:gd name="T31" fmla="*/ 98 h 125"/>
                <a:gd name="T32" fmla="*/ 37 w 86"/>
                <a:gd name="T33" fmla="*/ 95 h 125"/>
                <a:gd name="T34" fmla="*/ 70 w 86"/>
                <a:gd name="T35" fmla="*/ 95 h 125"/>
                <a:gd name="T36" fmla="*/ 73 w 86"/>
                <a:gd name="T37" fmla="*/ 74 h 125"/>
                <a:gd name="T38" fmla="*/ 35 w 86"/>
                <a:gd name="T39" fmla="*/ 4 h 125"/>
                <a:gd name="T40" fmla="*/ 28 w 86"/>
                <a:gd name="T41" fmla="*/ 7 h 125"/>
                <a:gd name="T42" fmla="*/ 28 w 86"/>
                <a:gd name="T43" fmla="*/ 10 h 125"/>
                <a:gd name="T44" fmla="*/ 35 w 86"/>
                <a:gd name="T45" fmla="*/ 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6" h="125">
                  <a:moveTo>
                    <a:pt x="35" y="8"/>
                  </a:moveTo>
                  <a:cubicBezTo>
                    <a:pt x="35" y="7"/>
                    <a:pt x="35" y="6"/>
                    <a:pt x="35" y="5"/>
                  </a:cubicBezTo>
                  <a:cubicBezTo>
                    <a:pt x="33" y="6"/>
                    <a:pt x="31" y="7"/>
                    <a:pt x="28" y="8"/>
                  </a:cubicBezTo>
                  <a:cubicBezTo>
                    <a:pt x="32" y="23"/>
                    <a:pt x="44" y="40"/>
                    <a:pt x="52" y="54"/>
                  </a:cubicBezTo>
                  <a:cubicBezTo>
                    <a:pt x="57" y="62"/>
                    <a:pt x="61" y="72"/>
                    <a:pt x="67" y="80"/>
                  </a:cubicBezTo>
                  <a:cubicBezTo>
                    <a:pt x="77" y="92"/>
                    <a:pt x="51" y="88"/>
                    <a:pt x="46" y="88"/>
                  </a:cubicBezTo>
                  <a:cubicBezTo>
                    <a:pt x="34" y="88"/>
                    <a:pt x="0" y="91"/>
                    <a:pt x="10" y="111"/>
                  </a:cubicBezTo>
                  <a:cubicBezTo>
                    <a:pt x="17" y="125"/>
                    <a:pt x="57" y="113"/>
                    <a:pt x="68" y="110"/>
                  </a:cubicBezTo>
                  <a:cubicBezTo>
                    <a:pt x="74" y="109"/>
                    <a:pt x="86" y="102"/>
                    <a:pt x="86" y="95"/>
                  </a:cubicBezTo>
                  <a:cubicBezTo>
                    <a:pt x="85" y="83"/>
                    <a:pt x="69" y="84"/>
                    <a:pt x="60" y="84"/>
                  </a:cubicBezTo>
                  <a:cubicBezTo>
                    <a:pt x="57" y="84"/>
                    <a:pt x="54" y="91"/>
                    <a:pt x="59" y="91"/>
                  </a:cubicBezTo>
                  <a:cubicBezTo>
                    <a:pt x="60" y="91"/>
                    <a:pt x="62" y="91"/>
                    <a:pt x="63" y="91"/>
                  </a:cubicBezTo>
                  <a:cubicBezTo>
                    <a:pt x="74" y="89"/>
                    <a:pt x="75" y="93"/>
                    <a:pt x="68" y="103"/>
                  </a:cubicBezTo>
                  <a:cubicBezTo>
                    <a:pt x="63" y="105"/>
                    <a:pt x="57" y="106"/>
                    <a:pt x="52" y="107"/>
                  </a:cubicBezTo>
                  <a:cubicBezTo>
                    <a:pt x="44" y="108"/>
                    <a:pt x="36" y="109"/>
                    <a:pt x="28" y="109"/>
                  </a:cubicBezTo>
                  <a:cubicBezTo>
                    <a:pt x="26" y="109"/>
                    <a:pt x="4" y="105"/>
                    <a:pt x="21" y="98"/>
                  </a:cubicBezTo>
                  <a:cubicBezTo>
                    <a:pt x="26" y="96"/>
                    <a:pt x="32" y="96"/>
                    <a:pt x="37" y="95"/>
                  </a:cubicBezTo>
                  <a:cubicBezTo>
                    <a:pt x="48" y="94"/>
                    <a:pt x="59" y="96"/>
                    <a:pt x="70" y="95"/>
                  </a:cubicBezTo>
                  <a:cubicBezTo>
                    <a:pt x="82" y="94"/>
                    <a:pt x="76" y="80"/>
                    <a:pt x="73" y="74"/>
                  </a:cubicBezTo>
                  <a:cubicBezTo>
                    <a:pt x="60" y="54"/>
                    <a:pt x="40" y="28"/>
                    <a:pt x="35" y="4"/>
                  </a:cubicBezTo>
                  <a:cubicBezTo>
                    <a:pt x="34" y="0"/>
                    <a:pt x="28" y="4"/>
                    <a:pt x="28" y="7"/>
                  </a:cubicBezTo>
                  <a:cubicBezTo>
                    <a:pt x="28" y="8"/>
                    <a:pt x="28" y="9"/>
                    <a:pt x="28" y="10"/>
                  </a:cubicBezTo>
                  <a:cubicBezTo>
                    <a:pt x="28" y="15"/>
                    <a:pt x="35" y="11"/>
                    <a:pt x="3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1702" y="1993"/>
              <a:ext cx="156" cy="267"/>
            </a:xfrm>
            <a:custGeom>
              <a:avLst/>
              <a:gdLst>
                <a:gd name="T0" fmla="*/ 2 w 65"/>
                <a:gd name="T1" fmla="*/ 8 h 112"/>
                <a:gd name="T2" fmla="*/ 26 w 65"/>
                <a:gd name="T3" fmla="*/ 44 h 112"/>
                <a:gd name="T4" fmla="*/ 50 w 65"/>
                <a:gd name="T5" fmla="*/ 85 h 112"/>
                <a:gd name="T6" fmla="*/ 55 w 65"/>
                <a:gd name="T7" fmla="*/ 79 h 112"/>
                <a:gd name="T8" fmla="*/ 12 w 65"/>
                <a:gd name="T9" fmla="*/ 85 h 112"/>
                <a:gd name="T10" fmla="*/ 18 w 65"/>
                <a:gd name="T11" fmla="*/ 103 h 112"/>
                <a:gd name="T12" fmla="*/ 64 w 65"/>
                <a:gd name="T13" fmla="*/ 79 h 112"/>
                <a:gd name="T14" fmla="*/ 58 w 65"/>
                <a:gd name="T15" fmla="*/ 79 h 112"/>
                <a:gd name="T16" fmla="*/ 32 w 65"/>
                <a:gd name="T17" fmla="*/ 98 h 112"/>
                <a:gd name="T18" fmla="*/ 25 w 65"/>
                <a:gd name="T19" fmla="*/ 97 h 112"/>
                <a:gd name="T20" fmla="*/ 27 w 65"/>
                <a:gd name="T21" fmla="*/ 86 h 112"/>
                <a:gd name="T22" fmla="*/ 51 w 65"/>
                <a:gd name="T23" fmla="*/ 87 h 112"/>
                <a:gd name="T24" fmla="*/ 56 w 65"/>
                <a:gd name="T25" fmla="*/ 81 h 112"/>
                <a:gd name="T26" fmla="*/ 38 w 65"/>
                <a:gd name="T27" fmla="*/ 49 h 112"/>
                <a:gd name="T28" fmla="*/ 8 w 65"/>
                <a:gd name="T29" fmla="*/ 3 h 112"/>
                <a:gd name="T30" fmla="*/ 2 w 65"/>
                <a:gd name="T31" fmla="*/ 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12">
                  <a:moveTo>
                    <a:pt x="2" y="8"/>
                  </a:moveTo>
                  <a:cubicBezTo>
                    <a:pt x="10" y="20"/>
                    <a:pt x="18" y="32"/>
                    <a:pt x="26" y="44"/>
                  </a:cubicBezTo>
                  <a:cubicBezTo>
                    <a:pt x="34" y="56"/>
                    <a:pt x="46" y="71"/>
                    <a:pt x="50" y="85"/>
                  </a:cubicBezTo>
                  <a:cubicBezTo>
                    <a:pt x="51" y="83"/>
                    <a:pt x="53" y="81"/>
                    <a:pt x="55" y="79"/>
                  </a:cubicBezTo>
                  <a:cubicBezTo>
                    <a:pt x="40" y="78"/>
                    <a:pt x="23" y="75"/>
                    <a:pt x="12" y="85"/>
                  </a:cubicBezTo>
                  <a:cubicBezTo>
                    <a:pt x="5" y="92"/>
                    <a:pt x="12" y="100"/>
                    <a:pt x="18" y="103"/>
                  </a:cubicBezTo>
                  <a:cubicBezTo>
                    <a:pt x="36" y="112"/>
                    <a:pt x="61" y="99"/>
                    <a:pt x="64" y="79"/>
                  </a:cubicBezTo>
                  <a:cubicBezTo>
                    <a:pt x="65" y="74"/>
                    <a:pt x="58" y="75"/>
                    <a:pt x="58" y="79"/>
                  </a:cubicBezTo>
                  <a:cubicBezTo>
                    <a:pt x="56" y="93"/>
                    <a:pt x="44" y="98"/>
                    <a:pt x="32" y="98"/>
                  </a:cubicBezTo>
                  <a:cubicBezTo>
                    <a:pt x="29" y="98"/>
                    <a:pt x="27" y="97"/>
                    <a:pt x="25" y="97"/>
                  </a:cubicBezTo>
                  <a:cubicBezTo>
                    <a:pt x="16" y="95"/>
                    <a:pt x="17" y="92"/>
                    <a:pt x="27" y="86"/>
                  </a:cubicBezTo>
                  <a:cubicBezTo>
                    <a:pt x="34" y="84"/>
                    <a:pt x="44" y="86"/>
                    <a:pt x="51" y="87"/>
                  </a:cubicBezTo>
                  <a:cubicBezTo>
                    <a:pt x="54" y="87"/>
                    <a:pt x="57" y="84"/>
                    <a:pt x="56" y="81"/>
                  </a:cubicBezTo>
                  <a:cubicBezTo>
                    <a:pt x="53" y="70"/>
                    <a:pt x="44" y="59"/>
                    <a:pt x="38" y="49"/>
                  </a:cubicBezTo>
                  <a:cubicBezTo>
                    <a:pt x="29" y="33"/>
                    <a:pt x="18" y="18"/>
                    <a:pt x="8" y="3"/>
                  </a:cubicBezTo>
                  <a:cubicBezTo>
                    <a:pt x="5" y="0"/>
                    <a:pt x="0" y="5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1452" y="1753"/>
              <a:ext cx="336" cy="200"/>
            </a:xfrm>
            <a:custGeom>
              <a:avLst/>
              <a:gdLst>
                <a:gd name="T0" fmla="*/ 50 w 141"/>
                <a:gd name="T1" fmla="*/ 10 h 84"/>
                <a:gd name="T2" fmla="*/ 52 w 141"/>
                <a:gd name="T3" fmla="*/ 6 h 84"/>
                <a:gd name="T4" fmla="*/ 48 w 141"/>
                <a:gd name="T5" fmla="*/ 2 h 84"/>
                <a:gd name="T6" fmla="*/ 13 w 141"/>
                <a:gd name="T7" fmla="*/ 25 h 84"/>
                <a:gd name="T8" fmla="*/ 1 w 141"/>
                <a:gd name="T9" fmla="*/ 35 h 84"/>
                <a:gd name="T10" fmla="*/ 2 w 141"/>
                <a:gd name="T11" fmla="*/ 39 h 84"/>
                <a:gd name="T12" fmla="*/ 82 w 141"/>
                <a:gd name="T13" fmla="*/ 65 h 84"/>
                <a:gd name="T14" fmla="*/ 120 w 141"/>
                <a:gd name="T15" fmla="*/ 66 h 84"/>
                <a:gd name="T16" fmla="*/ 85 w 141"/>
                <a:gd name="T17" fmla="*/ 61 h 84"/>
                <a:gd name="T18" fmla="*/ 92 w 141"/>
                <a:gd name="T19" fmla="*/ 57 h 84"/>
                <a:gd name="T20" fmla="*/ 106 w 141"/>
                <a:gd name="T21" fmla="*/ 54 h 84"/>
                <a:gd name="T22" fmla="*/ 89 w 141"/>
                <a:gd name="T23" fmla="*/ 60 h 84"/>
                <a:gd name="T24" fmla="*/ 87 w 141"/>
                <a:gd name="T25" fmla="*/ 56 h 84"/>
                <a:gd name="T26" fmla="*/ 25 w 141"/>
                <a:gd name="T27" fmla="*/ 41 h 84"/>
                <a:gd name="T28" fmla="*/ 11 w 141"/>
                <a:gd name="T29" fmla="*/ 35 h 84"/>
                <a:gd name="T30" fmla="*/ 15 w 141"/>
                <a:gd name="T31" fmla="*/ 31 h 84"/>
                <a:gd name="T32" fmla="*/ 50 w 141"/>
                <a:gd name="T33" fmla="*/ 9 h 84"/>
                <a:gd name="T34" fmla="*/ 46 w 141"/>
                <a:gd name="T35" fmla="*/ 5 h 84"/>
                <a:gd name="T36" fmla="*/ 44 w 141"/>
                <a:gd name="T37" fmla="*/ 9 h 84"/>
                <a:gd name="T38" fmla="*/ 50 w 141"/>
                <a:gd name="T39" fmla="*/ 1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1" h="84">
                  <a:moveTo>
                    <a:pt x="50" y="10"/>
                  </a:moveTo>
                  <a:cubicBezTo>
                    <a:pt x="51" y="9"/>
                    <a:pt x="51" y="8"/>
                    <a:pt x="52" y="6"/>
                  </a:cubicBezTo>
                  <a:cubicBezTo>
                    <a:pt x="52" y="4"/>
                    <a:pt x="51" y="0"/>
                    <a:pt x="48" y="2"/>
                  </a:cubicBezTo>
                  <a:cubicBezTo>
                    <a:pt x="36" y="10"/>
                    <a:pt x="25" y="18"/>
                    <a:pt x="13" y="25"/>
                  </a:cubicBezTo>
                  <a:cubicBezTo>
                    <a:pt x="8" y="28"/>
                    <a:pt x="3" y="29"/>
                    <a:pt x="1" y="35"/>
                  </a:cubicBezTo>
                  <a:cubicBezTo>
                    <a:pt x="0" y="36"/>
                    <a:pt x="0" y="38"/>
                    <a:pt x="2" y="39"/>
                  </a:cubicBezTo>
                  <a:cubicBezTo>
                    <a:pt x="10" y="46"/>
                    <a:pt x="82" y="64"/>
                    <a:pt x="82" y="65"/>
                  </a:cubicBezTo>
                  <a:cubicBezTo>
                    <a:pt x="77" y="84"/>
                    <a:pt x="115" y="73"/>
                    <a:pt x="120" y="66"/>
                  </a:cubicBezTo>
                  <a:cubicBezTo>
                    <a:pt x="141" y="41"/>
                    <a:pt x="80" y="41"/>
                    <a:pt x="85" y="61"/>
                  </a:cubicBezTo>
                  <a:cubicBezTo>
                    <a:pt x="87" y="65"/>
                    <a:pt x="93" y="60"/>
                    <a:pt x="92" y="57"/>
                  </a:cubicBezTo>
                  <a:cubicBezTo>
                    <a:pt x="91" y="55"/>
                    <a:pt x="104" y="54"/>
                    <a:pt x="106" y="54"/>
                  </a:cubicBezTo>
                  <a:cubicBezTo>
                    <a:pt x="138" y="53"/>
                    <a:pt x="84" y="81"/>
                    <a:pt x="89" y="60"/>
                  </a:cubicBezTo>
                  <a:cubicBezTo>
                    <a:pt x="90" y="58"/>
                    <a:pt x="89" y="56"/>
                    <a:pt x="87" y="56"/>
                  </a:cubicBezTo>
                  <a:cubicBezTo>
                    <a:pt x="66" y="56"/>
                    <a:pt x="46" y="45"/>
                    <a:pt x="25" y="41"/>
                  </a:cubicBezTo>
                  <a:cubicBezTo>
                    <a:pt x="20" y="40"/>
                    <a:pt x="15" y="38"/>
                    <a:pt x="11" y="35"/>
                  </a:cubicBezTo>
                  <a:cubicBezTo>
                    <a:pt x="7" y="33"/>
                    <a:pt x="10" y="34"/>
                    <a:pt x="15" y="31"/>
                  </a:cubicBezTo>
                  <a:cubicBezTo>
                    <a:pt x="27" y="24"/>
                    <a:pt x="38" y="16"/>
                    <a:pt x="50" y="9"/>
                  </a:cubicBezTo>
                  <a:cubicBezTo>
                    <a:pt x="48" y="7"/>
                    <a:pt x="47" y="6"/>
                    <a:pt x="46" y="5"/>
                  </a:cubicBezTo>
                  <a:cubicBezTo>
                    <a:pt x="45" y="6"/>
                    <a:pt x="45" y="7"/>
                    <a:pt x="44" y="9"/>
                  </a:cubicBezTo>
                  <a:cubicBezTo>
                    <a:pt x="43" y="14"/>
                    <a:pt x="49" y="15"/>
                    <a:pt x="5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1769" y="1789"/>
              <a:ext cx="279" cy="150"/>
            </a:xfrm>
            <a:custGeom>
              <a:avLst/>
              <a:gdLst>
                <a:gd name="T0" fmla="*/ 14 w 117"/>
                <a:gd name="T1" fmla="*/ 9 h 63"/>
                <a:gd name="T2" fmla="*/ 14 w 117"/>
                <a:gd name="T3" fmla="*/ 5 h 63"/>
                <a:gd name="T4" fmla="*/ 7 w 117"/>
                <a:gd name="T5" fmla="*/ 8 h 63"/>
                <a:gd name="T6" fmla="*/ 16 w 117"/>
                <a:gd name="T7" fmla="*/ 42 h 63"/>
                <a:gd name="T8" fmla="*/ 80 w 117"/>
                <a:gd name="T9" fmla="*/ 55 h 63"/>
                <a:gd name="T10" fmla="*/ 82 w 117"/>
                <a:gd name="T11" fmla="*/ 48 h 63"/>
                <a:gd name="T12" fmla="*/ 80 w 117"/>
                <a:gd name="T13" fmla="*/ 48 h 63"/>
                <a:gd name="T14" fmla="*/ 77 w 117"/>
                <a:gd name="T15" fmla="*/ 55 h 63"/>
                <a:gd name="T16" fmla="*/ 116 w 117"/>
                <a:gd name="T17" fmla="*/ 43 h 63"/>
                <a:gd name="T18" fmla="*/ 116 w 117"/>
                <a:gd name="T19" fmla="*/ 40 h 63"/>
                <a:gd name="T20" fmla="*/ 76 w 117"/>
                <a:gd name="T21" fmla="*/ 48 h 63"/>
                <a:gd name="T22" fmla="*/ 109 w 117"/>
                <a:gd name="T23" fmla="*/ 51 h 63"/>
                <a:gd name="T24" fmla="*/ 109 w 117"/>
                <a:gd name="T25" fmla="*/ 44 h 63"/>
                <a:gd name="T26" fmla="*/ 102 w 117"/>
                <a:gd name="T27" fmla="*/ 46 h 63"/>
                <a:gd name="T28" fmla="*/ 91 w 117"/>
                <a:gd name="T29" fmla="*/ 48 h 63"/>
                <a:gd name="T30" fmla="*/ 91 w 117"/>
                <a:gd name="T31" fmla="*/ 45 h 63"/>
                <a:gd name="T32" fmla="*/ 82 w 117"/>
                <a:gd name="T33" fmla="*/ 48 h 63"/>
                <a:gd name="T34" fmla="*/ 79 w 117"/>
                <a:gd name="T35" fmla="*/ 55 h 63"/>
                <a:gd name="T36" fmla="*/ 80 w 117"/>
                <a:gd name="T37" fmla="*/ 55 h 63"/>
                <a:gd name="T38" fmla="*/ 82 w 117"/>
                <a:gd name="T39" fmla="*/ 48 h 63"/>
                <a:gd name="T40" fmla="*/ 35 w 117"/>
                <a:gd name="T41" fmla="*/ 40 h 63"/>
                <a:gd name="T42" fmla="*/ 12 w 117"/>
                <a:gd name="T43" fmla="*/ 23 h 63"/>
                <a:gd name="T44" fmla="*/ 14 w 117"/>
                <a:gd name="T45" fmla="*/ 5 h 63"/>
                <a:gd name="T46" fmla="*/ 7 w 117"/>
                <a:gd name="T47" fmla="*/ 8 h 63"/>
                <a:gd name="T48" fmla="*/ 7 w 117"/>
                <a:gd name="T49" fmla="*/ 12 h 63"/>
                <a:gd name="T50" fmla="*/ 14 w 117"/>
                <a:gd name="T51" fmla="*/ 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7" h="63">
                  <a:moveTo>
                    <a:pt x="14" y="9"/>
                  </a:moveTo>
                  <a:cubicBezTo>
                    <a:pt x="14" y="8"/>
                    <a:pt x="14" y="7"/>
                    <a:pt x="14" y="5"/>
                  </a:cubicBezTo>
                  <a:cubicBezTo>
                    <a:pt x="14" y="0"/>
                    <a:pt x="7" y="4"/>
                    <a:pt x="7" y="8"/>
                  </a:cubicBezTo>
                  <a:cubicBezTo>
                    <a:pt x="7" y="20"/>
                    <a:pt x="0" y="36"/>
                    <a:pt x="16" y="42"/>
                  </a:cubicBezTo>
                  <a:cubicBezTo>
                    <a:pt x="38" y="49"/>
                    <a:pt x="58" y="55"/>
                    <a:pt x="80" y="55"/>
                  </a:cubicBezTo>
                  <a:cubicBezTo>
                    <a:pt x="84" y="55"/>
                    <a:pt x="86" y="48"/>
                    <a:pt x="82" y="48"/>
                  </a:cubicBezTo>
                  <a:cubicBezTo>
                    <a:pt x="81" y="48"/>
                    <a:pt x="81" y="48"/>
                    <a:pt x="80" y="48"/>
                  </a:cubicBezTo>
                  <a:cubicBezTo>
                    <a:pt x="78" y="48"/>
                    <a:pt x="74" y="53"/>
                    <a:pt x="77" y="55"/>
                  </a:cubicBezTo>
                  <a:cubicBezTo>
                    <a:pt x="87" y="62"/>
                    <a:pt x="111" y="54"/>
                    <a:pt x="116" y="43"/>
                  </a:cubicBezTo>
                  <a:cubicBezTo>
                    <a:pt x="116" y="42"/>
                    <a:pt x="116" y="40"/>
                    <a:pt x="116" y="40"/>
                  </a:cubicBezTo>
                  <a:cubicBezTo>
                    <a:pt x="108" y="32"/>
                    <a:pt x="79" y="35"/>
                    <a:pt x="76" y="48"/>
                  </a:cubicBezTo>
                  <a:cubicBezTo>
                    <a:pt x="73" y="63"/>
                    <a:pt x="103" y="53"/>
                    <a:pt x="109" y="51"/>
                  </a:cubicBezTo>
                  <a:cubicBezTo>
                    <a:pt x="113" y="50"/>
                    <a:pt x="114" y="43"/>
                    <a:pt x="109" y="44"/>
                  </a:cubicBezTo>
                  <a:cubicBezTo>
                    <a:pt x="106" y="45"/>
                    <a:pt x="104" y="46"/>
                    <a:pt x="102" y="46"/>
                  </a:cubicBezTo>
                  <a:cubicBezTo>
                    <a:pt x="98" y="47"/>
                    <a:pt x="95" y="48"/>
                    <a:pt x="91" y="48"/>
                  </a:cubicBezTo>
                  <a:cubicBezTo>
                    <a:pt x="86" y="49"/>
                    <a:pt x="86" y="48"/>
                    <a:pt x="91" y="45"/>
                  </a:cubicBezTo>
                  <a:cubicBezTo>
                    <a:pt x="117" y="41"/>
                    <a:pt x="91" y="54"/>
                    <a:pt x="82" y="48"/>
                  </a:cubicBezTo>
                  <a:cubicBezTo>
                    <a:pt x="81" y="51"/>
                    <a:pt x="80" y="53"/>
                    <a:pt x="79" y="55"/>
                  </a:cubicBezTo>
                  <a:cubicBezTo>
                    <a:pt x="79" y="55"/>
                    <a:pt x="80" y="55"/>
                    <a:pt x="80" y="55"/>
                  </a:cubicBezTo>
                  <a:cubicBezTo>
                    <a:pt x="84" y="55"/>
                    <a:pt x="86" y="48"/>
                    <a:pt x="82" y="48"/>
                  </a:cubicBezTo>
                  <a:cubicBezTo>
                    <a:pt x="65" y="48"/>
                    <a:pt x="50" y="44"/>
                    <a:pt x="35" y="40"/>
                  </a:cubicBezTo>
                  <a:cubicBezTo>
                    <a:pt x="26" y="38"/>
                    <a:pt x="12" y="34"/>
                    <a:pt x="12" y="23"/>
                  </a:cubicBezTo>
                  <a:cubicBezTo>
                    <a:pt x="13" y="17"/>
                    <a:pt x="14" y="11"/>
                    <a:pt x="14" y="5"/>
                  </a:cubicBezTo>
                  <a:cubicBezTo>
                    <a:pt x="14" y="0"/>
                    <a:pt x="7" y="4"/>
                    <a:pt x="7" y="8"/>
                  </a:cubicBezTo>
                  <a:cubicBezTo>
                    <a:pt x="7" y="9"/>
                    <a:pt x="7" y="10"/>
                    <a:pt x="7" y="12"/>
                  </a:cubicBezTo>
                  <a:cubicBezTo>
                    <a:pt x="7" y="17"/>
                    <a:pt x="14" y="13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1948" y="1553"/>
              <a:ext cx="31" cy="33"/>
            </a:xfrm>
            <a:custGeom>
              <a:avLst/>
              <a:gdLst>
                <a:gd name="T0" fmla="*/ 8 w 13"/>
                <a:gd name="T1" fmla="*/ 3 h 14"/>
                <a:gd name="T2" fmla="*/ 1 w 13"/>
                <a:gd name="T3" fmla="*/ 8 h 14"/>
                <a:gd name="T4" fmla="*/ 4 w 13"/>
                <a:gd name="T5" fmla="*/ 12 h 14"/>
                <a:gd name="T6" fmla="*/ 9 w 13"/>
                <a:gd name="T7" fmla="*/ 4 h 14"/>
                <a:gd name="T8" fmla="*/ 7 w 13"/>
                <a:gd name="T9" fmla="*/ 2 h 14"/>
                <a:gd name="T10" fmla="*/ 0 w 13"/>
                <a:gd name="T11" fmla="*/ 11 h 14"/>
                <a:gd name="T12" fmla="*/ 5 w 13"/>
                <a:gd name="T13" fmla="*/ 12 h 14"/>
                <a:gd name="T14" fmla="*/ 9 w 13"/>
                <a:gd name="T15" fmla="*/ 5 h 14"/>
                <a:gd name="T16" fmla="*/ 3 w 13"/>
                <a:gd name="T17" fmla="*/ 6 h 14"/>
                <a:gd name="T18" fmla="*/ 2 w 13"/>
                <a:gd name="T19" fmla="*/ 7 h 14"/>
                <a:gd name="T20" fmla="*/ 7 w 13"/>
                <a:gd name="T21" fmla="*/ 8 h 14"/>
                <a:gd name="T22" fmla="*/ 7 w 13"/>
                <a:gd name="T23" fmla="*/ 9 h 14"/>
                <a:gd name="T24" fmla="*/ 5 w 13"/>
                <a:gd name="T25" fmla="*/ 9 h 14"/>
                <a:gd name="T26" fmla="*/ 3 w 13"/>
                <a:gd name="T27" fmla="*/ 7 h 14"/>
                <a:gd name="T28" fmla="*/ 3 w 13"/>
                <a:gd name="T29" fmla="*/ 7 h 14"/>
                <a:gd name="T30" fmla="*/ 4 w 13"/>
                <a:gd name="T31" fmla="*/ 5 h 14"/>
                <a:gd name="T32" fmla="*/ 4 w 13"/>
                <a:gd name="T33" fmla="*/ 5 h 14"/>
                <a:gd name="T34" fmla="*/ 6 w 13"/>
                <a:gd name="T35" fmla="*/ 4 h 14"/>
                <a:gd name="T36" fmla="*/ 5 w 13"/>
                <a:gd name="T37" fmla="*/ 4 h 14"/>
                <a:gd name="T38" fmla="*/ 8 w 13"/>
                <a:gd name="T39" fmla="*/ 8 h 14"/>
                <a:gd name="T40" fmla="*/ 8 w 13"/>
                <a:gd name="T41" fmla="*/ 8 h 14"/>
                <a:gd name="T42" fmla="*/ 7 w 13"/>
                <a:gd name="T43" fmla="*/ 10 h 14"/>
                <a:gd name="T44" fmla="*/ 7 w 13"/>
                <a:gd name="T45" fmla="*/ 10 h 14"/>
                <a:gd name="T46" fmla="*/ 5 w 13"/>
                <a:gd name="T47" fmla="*/ 11 h 14"/>
                <a:gd name="T48" fmla="*/ 7 w 13"/>
                <a:gd name="T49" fmla="*/ 10 h 14"/>
                <a:gd name="T50" fmla="*/ 8 w 13"/>
                <a:gd name="T5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" h="14">
                  <a:moveTo>
                    <a:pt x="8" y="3"/>
                  </a:moveTo>
                  <a:cubicBezTo>
                    <a:pt x="5" y="3"/>
                    <a:pt x="2" y="5"/>
                    <a:pt x="1" y="8"/>
                  </a:cubicBezTo>
                  <a:cubicBezTo>
                    <a:pt x="1" y="10"/>
                    <a:pt x="2" y="12"/>
                    <a:pt x="4" y="12"/>
                  </a:cubicBezTo>
                  <a:cubicBezTo>
                    <a:pt x="8" y="11"/>
                    <a:pt x="9" y="8"/>
                    <a:pt x="9" y="4"/>
                  </a:cubicBezTo>
                  <a:cubicBezTo>
                    <a:pt x="9" y="3"/>
                    <a:pt x="8" y="2"/>
                    <a:pt x="7" y="2"/>
                  </a:cubicBezTo>
                  <a:cubicBezTo>
                    <a:pt x="3" y="2"/>
                    <a:pt x="0" y="7"/>
                    <a:pt x="0" y="11"/>
                  </a:cubicBezTo>
                  <a:cubicBezTo>
                    <a:pt x="0" y="14"/>
                    <a:pt x="3" y="14"/>
                    <a:pt x="5" y="12"/>
                  </a:cubicBezTo>
                  <a:cubicBezTo>
                    <a:pt x="7" y="10"/>
                    <a:pt x="9" y="8"/>
                    <a:pt x="9" y="5"/>
                  </a:cubicBezTo>
                  <a:cubicBezTo>
                    <a:pt x="10" y="0"/>
                    <a:pt x="3" y="2"/>
                    <a:pt x="3" y="6"/>
                  </a:cubicBezTo>
                  <a:cubicBezTo>
                    <a:pt x="3" y="6"/>
                    <a:pt x="2" y="7"/>
                    <a:pt x="2" y="7"/>
                  </a:cubicBezTo>
                  <a:cubicBezTo>
                    <a:pt x="3" y="7"/>
                    <a:pt x="5" y="8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8"/>
                    <a:pt x="7" y="9"/>
                    <a:pt x="5" y="9"/>
                  </a:cubicBezTo>
                  <a:cubicBezTo>
                    <a:pt x="4" y="8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6" y="6"/>
                    <a:pt x="7" y="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6" y="10"/>
                    <a:pt x="5" y="11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10" y="10"/>
                    <a:pt x="13" y="3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1939" y="1531"/>
              <a:ext cx="81" cy="110"/>
            </a:xfrm>
            <a:custGeom>
              <a:avLst/>
              <a:gdLst>
                <a:gd name="T0" fmla="*/ 7 w 34"/>
                <a:gd name="T1" fmla="*/ 39 h 46"/>
                <a:gd name="T2" fmla="*/ 7 w 34"/>
                <a:gd name="T3" fmla="*/ 37 h 46"/>
                <a:gd name="T4" fmla="*/ 3 w 34"/>
                <a:gd name="T5" fmla="*/ 42 h 46"/>
                <a:gd name="T6" fmla="*/ 12 w 34"/>
                <a:gd name="T7" fmla="*/ 38 h 46"/>
                <a:gd name="T8" fmla="*/ 18 w 34"/>
                <a:gd name="T9" fmla="*/ 32 h 46"/>
                <a:gd name="T10" fmla="*/ 25 w 34"/>
                <a:gd name="T11" fmla="*/ 26 h 46"/>
                <a:gd name="T12" fmla="*/ 33 w 34"/>
                <a:gd name="T13" fmla="*/ 13 h 46"/>
                <a:gd name="T14" fmla="*/ 30 w 34"/>
                <a:gd name="T15" fmla="*/ 4 h 46"/>
                <a:gd name="T16" fmla="*/ 24 w 34"/>
                <a:gd name="T17" fmla="*/ 9 h 46"/>
                <a:gd name="T18" fmla="*/ 25 w 34"/>
                <a:gd name="T19" fmla="*/ 15 h 46"/>
                <a:gd name="T20" fmla="*/ 20 w 34"/>
                <a:gd name="T21" fmla="*/ 22 h 46"/>
                <a:gd name="T22" fmla="*/ 4 w 34"/>
                <a:gd name="T23" fmla="*/ 35 h 46"/>
                <a:gd name="T24" fmla="*/ 0 w 34"/>
                <a:gd name="T25" fmla="*/ 40 h 46"/>
                <a:gd name="T26" fmla="*/ 0 w 34"/>
                <a:gd name="T27" fmla="*/ 41 h 46"/>
                <a:gd name="T28" fmla="*/ 7 w 34"/>
                <a:gd name="T29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46">
                  <a:moveTo>
                    <a:pt x="7" y="39"/>
                  </a:moveTo>
                  <a:cubicBezTo>
                    <a:pt x="7" y="38"/>
                    <a:pt x="7" y="38"/>
                    <a:pt x="7" y="37"/>
                  </a:cubicBezTo>
                  <a:cubicBezTo>
                    <a:pt x="5" y="39"/>
                    <a:pt x="4" y="41"/>
                    <a:pt x="3" y="42"/>
                  </a:cubicBezTo>
                  <a:cubicBezTo>
                    <a:pt x="6" y="41"/>
                    <a:pt x="9" y="39"/>
                    <a:pt x="12" y="38"/>
                  </a:cubicBezTo>
                  <a:cubicBezTo>
                    <a:pt x="14" y="36"/>
                    <a:pt x="16" y="34"/>
                    <a:pt x="18" y="32"/>
                  </a:cubicBezTo>
                  <a:cubicBezTo>
                    <a:pt x="20" y="30"/>
                    <a:pt x="23" y="28"/>
                    <a:pt x="25" y="26"/>
                  </a:cubicBezTo>
                  <a:cubicBezTo>
                    <a:pt x="29" y="23"/>
                    <a:pt x="31" y="17"/>
                    <a:pt x="33" y="13"/>
                  </a:cubicBezTo>
                  <a:cubicBezTo>
                    <a:pt x="34" y="9"/>
                    <a:pt x="32" y="6"/>
                    <a:pt x="30" y="4"/>
                  </a:cubicBezTo>
                  <a:cubicBezTo>
                    <a:pt x="28" y="0"/>
                    <a:pt x="22" y="6"/>
                    <a:pt x="24" y="9"/>
                  </a:cubicBezTo>
                  <a:cubicBezTo>
                    <a:pt x="26" y="12"/>
                    <a:pt x="27" y="12"/>
                    <a:pt x="25" y="15"/>
                  </a:cubicBezTo>
                  <a:cubicBezTo>
                    <a:pt x="24" y="18"/>
                    <a:pt x="22" y="21"/>
                    <a:pt x="20" y="22"/>
                  </a:cubicBezTo>
                  <a:cubicBezTo>
                    <a:pt x="15" y="26"/>
                    <a:pt x="10" y="34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0"/>
                    <a:pt x="0" y="40"/>
                    <a:pt x="0" y="41"/>
                  </a:cubicBezTo>
                  <a:cubicBezTo>
                    <a:pt x="0" y="46"/>
                    <a:pt x="7" y="42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1836" y="1455"/>
              <a:ext cx="103" cy="65"/>
            </a:xfrm>
            <a:custGeom>
              <a:avLst/>
              <a:gdLst>
                <a:gd name="T0" fmla="*/ 3 w 43"/>
                <a:gd name="T1" fmla="*/ 23 h 27"/>
                <a:gd name="T2" fmla="*/ 21 w 43"/>
                <a:gd name="T3" fmla="*/ 22 h 27"/>
                <a:gd name="T4" fmla="*/ 31 w 43"/>
                <a:gd name="T5" fmla="*/ 18 h 27"/>
                <a:gd name="T6" fmla="*/ 41 w 43"/>
                <a:gd name="T7" fmla="*/ 8 h 27"/>
                <a:gd name="T8" fmla="*/ 36 w 43"/>
                <a:gd name="T9" fmla="*/ 5 h 27"/>
                <a:gd name="T10" fmla="*/ 21 w 43"/>
                <a:gd name="T11" fmla="*/ 15 h 27"/>
                <a:gd name="T12" fmla="*/ 16 w 43"/>
                <a:gd name="T13" fmla="*/ 17 h 27"/>
                <a:gd name="T14" fmla="*/ 7 w 43"/>
                <a:gd name="T15" fmla="*/ 16 h 27"/>
                <a:gd name="T16" fmla="*/ 3 w 43"/>
                <a:gd name="T17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27">
                  <a:moveTo>
                    <a:pt x="3" y="23"/>
                  </a:moveTo>
                  <a:cubicBezTo>
                    <a:pt x="8" y="27"/>
                    <a:pt x="16" y="26"/>
                    <a:pt x="21" y="22"/>
                  </a:cubicBezTo>
                  <a:cubicBezTo>
                    <a:pt x="24" y="20"/>
                    <a:pt x="28" y="20"/>
                    <a:pt x="31" y="18"/>
                  </a:cubicBezTo>
                  <a:cubicBezTo>
                    <a:pt x="35" y="15"/>
                    <a:pt x="38" y="12"/>
                    <a:pt x="41" y="8"/>
                  </a:cubicBezTo>
                  <a:cubicBezTo>
                    <a:pt x="43" y="4"/>
                    <a:pt x="38" y="0"/>
                    <a:pt x="36" y="5"/>
                  </a:cubicBezTo>
                  <a:cubicBezTo>
                    <a:pt x="33" y="10"/>
                    <a:pt x="27" y="13"/>
                    <a:pt x="21" y="15"/>
                  </a:cubicBezTo>
                  <a:cubicBezTo>
                    <a:pt x="19" y="15"/>
                    <a:pt x="18" y="17"/>
                    <a:pt x="16" y="17"/>
                  </a:cubicBezTo>
                  <a:cubicBezTo>
                    <a:pt x="13" y="19"/>
                    <a:pt x="10" y="19"/>
                    <a:pt x="7" y="16"/>
                  </a:cubicBezTo>
                  <a:cubicBezTo>
                    <a:pt x="4" y="14"/>
                    <a:pt x="0" y="21"/>
                    <a:pt x="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1760" y="1424"/>
              <a:ext cx="71" cy="36"/>
            </a:xfrm>
            <a:custGeom>
              <a:avLst/>
              <a:gdLst>
                <a:gd name="T0" fmla="*/ 25 w 30"/>
                <a:gd name="T1" fmla="*/ 1 h 15"/>
                <a:gd name="T2" fmla="*/ 5 w 30"/>
                <a:gd name="T3" fmla="*/ 8 h 15"/>
                <a:gd name="T4" fmla="*/ 4 w 30"/>
                <a:gd name="T5" fmla="*/ 15 h 15"/>
                <a:gd name="T6" fmla="*/ 6 w 30"/>
                <a:gd name="T7" fmla="*/ 15 h 15"/>
                <a:gd name="T8" fmla="*/ 7 w 30"/>
                <a:gd name="T9" fmla="*/ 8 h 15"/>
                <a:gd name="T10" fmla="*/ 6 w 30"/>
                <a:gd name="T11" fmla="*/ 8 h 15"/>
                <a:gd name="T12" fmla="*/ 5 w 30"/>
                <a:gd name="T13" fmla="*/ 15 h 15"/>
                <a:gd name="T14" fmla="*/ 25 w 30"/>
                <a:gd name="T15" fmla="*/ 8 h 15"/>
                <a:gd name="T16" fmla="*/ 25 w 30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5">
                  <a:moveTo>
                    <a:pt x="25" y="1"/>
                  </a:moveTo>
                  <a:cubicBezTo>
                    <a:pt x="18" y="3"/>
                    <a:pt x="11" y="5"/>
                    <a:pt x="5" y="8"/>
                  </a:cubicBezTo>
                  <a:cubicBezTo>
                    <a:pt x="2" y="9"/>
                    <a:pt x="0" y="15"/>
                    <a:pt x="4" y="15"/>
                  </a:cubicBezTo>
                  <a:cubicBezTo>
                    <a:pt x="5" y="15"/>
                    <a:pt x="5" y="15"/>
                    <a:pt x="6" y="15"/>
                  </a:cubicBezTo>
                  <a:cubicBezTo>
                    <a:pt x="9" y="15"/>
                    <a:pt x="12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10"/>
                    <a:pt x="5" y="13"/>
                    <a:pt x="5" y="15"/>
                  </a:cubicBezTo>
                  <a:cubicBezTo>
                    <a:pt x="12" y="12"/>
                    <a:pt x="18" y="10"/>
                    <a:pt x="25" y="8"/>
                  </a:cubicBezTo>
                  <a:cubicBezTo>
                    <a:pt x="29" y="7"/>
                    <a:pt x="30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1855" y="1405"/>
              <a:ext cx="57" cy="26"/>
            </a:xfrm>
            <a:custGeom>
              <a:avLst/>
              <a:gdLst>
                <a:gd name="T0" fmla="*/ 7 w 24"/>
                <a:gd name="T1" fmla="*/ 7 h 11"/>
                <a:gd name="T2" fmla="*/ 7 w 24"/>
                <a:gd name="T3" fmla="*/ 7 h 11"/>
                <a:gd name="T4" fmla="*/ 6 w 24"/>
                <a:gd name="T5" fmla="*/ 9 h 11"/>
                <a:gd name="T6" fmla="*/ 6 w 24"/>
                <a:gd name="T7" fmla="*/ 10 h 11"/>
                <a:gd name="T8" fmla="*/ 11 w 24"/>
                <a:gd name="T9" fmla="*/ 10 h 11"/>
                <a:gd name="T10" fmla="*/ 20 w 24"/>
                <a:gd name="T11" fmla="*/ 8 h 11"/>
                <a:gd name="T12" fmla="*/ 20 w 24"/>
                <a:gd name="T13" fmla="*/ 1 h 11"/>
                <a:gd name="T14" fmla="*/ 7 w 24"/>
                <a:gd name="T15" fmla="*/ 2 h 11"/>
                <a:gd name="T16" fmla="*/ 0 w 24"/>
                <a:gd name="T17" fmla="*/ 8 h 11"/>
                <a:gd name="T18" fmla="*/ 3 w 24"/>
                <a:gd name="T19" fmla="*/ 11 h 11"/>
                <a:gd name="T20" fmla="*/ 7 w 24"/>
                <a:gd name="T2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1">
                  <a:moveTo>
                    <a:pt x="7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6" y="9"/>
                    <a:pt x="6" y="9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8" y="10"/>
                    <a:pt x="9" y="10"/>
                    <a:pt x="11" y="10"/>
                  </a:cubicBezTo>
                  <a:cubicBezTo>
                    <a:pt x="14" y="10"/>
                    <a:pt x="17" y="9"/>
                    <a:pt x="20" y="8"/>
                  </a:cubicBezTo>
                  <a:cubicBezTo>
                    <a:pt x="23" y="7"/>
                    <a:pt x="24" y="0"/>
                    <a:pt x="20" y="1"/>
                  </a:cubicBezTo>
                  <a:cubicBezTo>
                    <a:pt x="15" y="3"/>
                    <a:pt x="11" y="2"/>
                    <a:pt x="7" y="2"/>
                  </a:cubicBezTo>
                  <a:cubicBezTo>
                    <a:pt x="4" y="3"/>
                    <a:pt x="1" y="4"/>
                    <a:pt x="0" y="8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5" y="11"/>
                    <a:pt x="6" y="9"/>
                    <a:pt x="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1356" y="1903"/>
              <a:ext cx="60" cy="93"/>
            </a:xfrm>
            <a:custGeom>
              <a:avLst/>
              <a:gdLst>
                <a:gd name="T0" fmla="*/ 20 w 25"/>
                <a:gd name="T1" fmla="*/ 0 h 39"/>
                <a:gd name="T2" fmla="*/ 8 w 25"/>
                <a:gd name="T3" fmla="*/ 36 h 39"/>
                <a:gd name="T4" fmla="*/ 14 w 25"/>
                <a:gd name="T5" fmla="*/ 30 h 39"/>
                <a:gd name="T6" fmla="*/ 19 w 25"/>
                <a:gd name="T7" fmla="*/ 7 h 39"/>
                <a:gd name="T8" fmla="*/ 20 w 25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9">
                  <a:moveTo>
                    <a:pt x="20" y="0"/>
                  </a:moveTo>
                  <a:cubicBezTo>
                    <a:pt x="6" y="2"/>
                    <a:pt x="0" y="26"/>
                    <a:pt x="8" y="36"/>
                  </a:cubicBezTo>
                  <a:cubicBezTo>
                    <a:pt x="11" y="39"/>
                    <a:pt x="17" y="33"/>
                    <a:pt x="14" y="30"/>
                  </a:cubicBezTo>
                  <a:cubicBezTo>
                    <a:pt x="10" y="26"/>
                    <a:pt x="10" y="8"/>
                    <a:pt x="19" y="7"/>
                  </a:cubicBezTo>
                  <a:cubicBezTo>
                    <a:pt x="22" y="7"/>
                    <a:pt x="25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1325" y="1896"/>
              <a:ext cx="34" cy="88"/>
            </a:xfrm>
            <a:custGeom>
              <a:avLst/>
              <a:gdLst>
                <a:gd name="T0" fmla="*/ 6 w 14"/>
                <a:gd name="T1" fmla="*/ 6 h 37"/>
                <a:gd name="T2" fmla="*/ 4 w 14"/>
                <a:gd name="T3" fmla="*/ 11 h 37"/>
                <a:gd name="T4" fmla="*/ 2 w 14"/>
                <a:gd name="T5" fmla="*/ 18 h 37"/>
                <a:gd name="T6" fmla="*/ 0 w 14"/>
                <a:gd name="T7" fmla="*/ 32 h 37"/>
                <a:gd name="T8" fmla="*/ 6 w 14"/>
                <a:gd name="T9" fmla="*/ 30 h 37"/>
                <a:gd name="T10" fmla="*/ 7 w 14"/>
                <a:gd name="T11" fmla="*/ 21 h 37"/>
                <a:gd name="T12" fmla="*/ 10 w 14"/>
                <a:gd name="T13" fmla="*/ 15 h 37"/>
                <a:gd name="T14" fmla="*/ 10 w 14"/>
                <a:gd name="T15" fmla="*/ 12 h 37"/>
                <a:gd name="T16" fmla="*/ 11 w 14"/>
                <a:gd name="T17" fmla="*/ 10 h 37"/>
                <a:gd name="T18" fmla="*/ 13 w 14"/>
                <a:gd name="T19" fmla="*/ 5 h 37"/>
                <a:gd name="T20" fmla="*/ 6 w 14"/>
                <a:gd name="T21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37">
                  <a:moveTo>
                    <a:pt x="6" y="6"/>
                  </a:moveTo>
                  <a:cubicBezTo>
                    <a:pt x="6" y="8"/>
                    <a:pt x="4" y="9"/>
                    <a:pt x="4" y="11"/>
                  </a:cubicBezTo>
                  <a:cubicBezTo>
                    <a:pt x="3" y="14"/>
                    <a:pt x="3" y="16"/>
                    <a:pt x="2" y="18"/>
                  </a:cubicBezTo>
                  <a:cubicBezTo>
                    <a:pt x="0" y="23"/>
                    <a:pt x="0" y="27"/>
                    <a:pt x="0" y="32"/>
                  </a:cubicBezTo>
                  <a:cubicBezTo>
                    <a:pt x="0" y="37"/>
                    <a:pt x="6" y="33"/>
                    <a:pt x="6" y="30"/>
                  </a:cubicBezTo>
                  <a:cubicBezTo>
                    <a:pt x="6" y="27"/>
                    <a:pt x="6" y="24"/>
                    <a:pt x="7" y="21"/>
                  </a:cubicBezTo>
                  <a:cubicBezTo>
                    <a:pt x="8" y="19"/>
                    <a:pt x="9" y="17"/>
                    <a:pt x="10" y="15"/>
                  </a:cubicBezTo>
                  <a:cubicBezTo>
                    <a:pt x="10" y="14"/>
                    <a:pt x="10" y="13"/>
                    <a:pt x="10" y="12"/>
                  </a:cubicBezTo>
                  <a:cubicBezTo>
                    <a:pt x="10" y="10"/>
                    <a:pt x="10" y="12"/>
                    <a:pt x="11" y="10"/>
                  </a:cubicBezTo>
                  <a:cubicBezTo>
                    <a:pt x="12" y="9"/>
                    <a:pt x="13" y="7"/>
                    <a:pt x="13" y="5"/>
                  </a:cubicBezTo>
                  <a:cubicBezTo>
                    <a:pt x="14" y="0"/>
                    <a:pt x="7" y="2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9" name="椭圆 108"/>
          <p:cNvSpPr/>
          <p:nvPr/>
        </p:nvSpPr>
        <p:spPr>
          <a:xfrm>
            <a:off x="3536495" y="3649663"/>
            <a:ext cx="433045" cy="433045"/>
          </a:xfrm>
          <a:prstGeom prst="ellipse">
            <a:avLst/>
          </a:prstGeom>
          <a:blipFill>
            <a:blip r:embed="rId3" cstate="print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5448642" y="4035426"/>
            <a:ext cx="433045" cy="433045"/>
          </a:xfrm>
          <a:prstGeom prst="ellipse">
            <a:avLst/>
          </a:prstGeom>
          <a:blipFill>
            <a:blip r:embed="rId3" cstate="print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2772231" y="3657533"/>
            <a:ext cx="8505371" cy="638728"/>
          </a:xfrm>
          <a:custGeom>
            <a:avLst/>
            <a:gdLst>
              <a:gd name="connsiteX0" fmla="*/ 0 w 8505371"/>
              <a:gd name="connsiteY0" fmla="*/ 566124 h 638728"/>
              <a:gd name="connsiteX1" fmla="*/ 1436914 w 8505371"/>
              <a:gd name="connsiteY1" fmla="*/ 116181 h 638728"/>
              <a:gd name="connsiteX2" fmla="*/ 2931885 w 8505371"/>
              <a:gd name="connsiteY2" fmla="*/ 595153 h 638728"/>
              <a:gd name="connsiteX3" fmla="*/ 4601028 w 8505371"/>
              <a:gd name="connsiteY3" fmla="*/ 67 h 638728"/>
              <a:gd name="connsiteX4" fmla="*/ 6270171 w 8505371"/>
              <a:gd name="connsiteY4" fmla="*/ 638696 h 638728"/>
              <a:gd name="connsiteX5" fmla="*/ 7736114 w 8505371"/>
              <a:gd name="connsiteY5" fmla="*/ 29096 h 638728"/>
              <a:gd name="connsiteX6" fmla="*/ 8505371 w 8505371"/>
              <a:gd name="connsiteY6" fmla="*/ 217781 h 6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05371" h="638728">
                <a:moveTo>
                  <a:pt x="0" y="566124"/>
                </a:moveTo>
                <a:cubicBezTo>
                  <a:pt x="474133" y="338733"/>
                  <a:pt x="948267" y="111343"/>
                  <a:pt x="1436914" y="116181"/>
                </a:cubicBezTo>
                <a:cubicBezTo>
                  <a:pt x="1925561" y="121019"/>
                  <a:pt x="2404533" y="614505"/>
                  <a:pt x="2931885" y="595153"/>
                </a:cubicBezTo>
                <a:cubicBezTo>
                  <a:pt x="3459237" y="575801"/>
                  <a:pt x="4044647" y="-7190"/>
                  <a:pt x="4601028" y="67"/>
                </a:cubicBezTo>
                <a:cubicBezTo>
                  <a:pt x="5157409" y="7324"/>
                  <a:pt x="5747657" y="633858"/>
                  <a:pt x="6270171" y="638696"/>
                </a:cubicBezTo>
                <a:cubicBezTo>
                  <a:pt x="6792685" y="643534"/>
                  <a:pt x="7363581" y="99248"/>
                  <a:pt x="7736114" y="29096"/>
                </a:cubicBezTo>
                <a:cubicBezTo>
                  <a:pt x="8108647" y="-41056"/>
                  <a:pt x="8362647" y="271000"/>
                  <a:pt x="8505371" y="217781"/>
                </a:cubicBezTo>
              </a:path>
            </a:pathLst>
          </a:cu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7190525" y="3449638"/>
            <a:ext cx="433045" cy="433045"/>
          </a:xfrm>
          <a:prstGeom prst="ellipse">
            <a:avLst/>
          </a:prstGeom>
          <a:blipFill>
            <a:blip r:embed="rId3" cstate="print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8842322" y="4102607"/>
            <a:ext cx="433045" cy="433045"/>
          </a:xfrm>
          <a:prstGeom prst="ellipse">
            <a:avLst/>
          </a:prstGeom>
          <a:blipFill>
            <a:blip r:embed="rId3" cstate="print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/>
          <p:cNvSpPr txBox="1"/>
          <p:nvPr/>
        </p:nvSpPr>
        <p:spPr>
          <a:xfrm>
            <a:off x="3286375" y="2013427"/>
            <a:ext cx="1082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step1</a:t>
            </a:r>
            <a:endParaRPr lang="zh-CN" altLang="en-US" sz="36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2728681" y="2542374"/>
            <a:ext cx="21975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5122385" y="4640036"/>
            <a:ext cx="1082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step2</a:t>
            </a:r>
            <a:endParaRPr lang="zh-CN" altLang="en-US" sz="36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4564691" y="5168983"/>
            <a:ext cx="21975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6900385" y="2013427"/>
            <a:ext cx="1082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step3</a:t>
            </a:r>
            <a:endParaRPr lang="zh-CN" altLang="en-US" sz="36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342691" y="2542374"/>
            <a:ext cx="21975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8540266" y="4553726"/>
            <a:ext cx="1082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step4</a:t>
            </a:r>
            <a:endParaRPr lang="zh-CN" altLang="en-US" sz="36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7982572" y="5082673"/>
            <a:ext cx="21975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345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109" grpId="0" animBg="1"/>
      <p:bldP spid="110" grpId="0" animBg="1"/>
      <p:bldP spid="25" grpId="0" animBg="1"/>
      <p:bldP spid="112" grpId="0" animBg="1"/>
      <p:bldP spid="113" grpId="0" animBg="1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9702706" y="3859394"/>
            <a:ext cx="1901933" cy="2292168"/>
            <a:chOff x="3388" y="1644"/>
            <a:chExt cx="938" cy="1037"/>
          </a:xfrm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3702" y="1708"/>
              <a:ext cx="624" cy="485"/>
            </a:xfrm>
            <a:custGeom>
              <a:avLst/>
              <a:gdLst>
                <a:gd name="T0" fmla="*/ 94 w 262"/>
                <a:gd name="T1" fmla="*/ 17 h 204"/>
                <a:gd name="T2" fmla="*/ 28 w 262"/>
                <a:gd name="T3" fmla="*/ 137 h 204"/>
                <a:gd name="T4" fmla="*/ 101 w 262"/>
                <a:gd name="T5" fmla="*/ 186 h 204"/>
                <a:gd name="T6" fmla="*/ 195 w 262"/>
                <a:gd name="T7" fmla="*/ 189 h 204"/>
                <a:gd name="T8" fmla="*/ 233 w 262"/>
                <a:gd name="T9" fmla="*/ 45 h 204"/>
                <a:gd name="T10" fmla="*/ 156 w 262"/>
                <a:gd name="T11" fmla="*/ 3 h 204"/>
                <a:gd name="T12" fmla="*/ 71 w 262"/>
                <a:gd name="T13" fmla="*/ 30 h 204"/>
                <a:gd name="T14" fmla="*/ 73 w 262"/>
                <a:gd name="T15" fmla="*/ 36 h 204"/>
                <a:gd name="T16" fmla="*/ 212 w 262"/>
                <a:gd name="T17" fmla="*/ 34 h 204"/>
                <a:gd name="T18" fmla="*/ 198 w 262"/>
                <a:gd name="T19" fmla="*/ 179 h 204"/>
                <a:gd name="T20" fmla="*/ 117 w 262"/>
                <a:gd name="T21" fmla="*/ 183 h 204"/>
                <a:gd name="T22" fmla="*/ 51 w 262"/>
                <a:gd name="T23" fmla="*/ 154 h 204"/>
                <a:gd name="T24" fmla="*/ 31 w 262"/>
                <a:gd name="T25" fmla="*/ 79 h 204"/>
                <a:gd name="T26" fmla="*/ 94 w 262"/>
                <a:gd name="T27" fmla="*/ 24 h 204"/>
                <a:gd name="T28" fmla="*/ 94 w 262"/>
                <a:gd name="T29" fmla="*/ 1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204">
                  <a:moveTo>
                    <a:pt x="94" y="17"/>
                  </a:moveTo>
                  <a:cubicBezTo>
                    <a:pt x="49" y="37"/>
                    <a:pt x="0" y="83"/>
                    <a:pt x="28" y="137"/>
                  </a:cubicBezTo>
                  <a:cubicBezTo>
                    <a:pt x="43" y="166"/>
                    <a:pt x="72" y="178"/>
                    <a:pt x="101" y="186"/>
                  </a:cubicBezTo>
                  <a:cubicBezTo>
                    <a:pt x="133" y="195"/>
                    <a:pt x="163" y="204"/>
                    <a:pt x="195" y="189"/>
                  </a:cubicBezTo>
                  <a:cubicBezTo>
                    <a:pt x="246" y="164"/>
                    <a:pt x="262" y="91"/>
                    <a:pt x="233" y="45"/>
                  </a:cubicBezTo>
                  <a:cubicBezTo>
                    <a:pt x="216" y="19"/>
                    <a:pt x="186" y="6"/>
                    <a:pt x="156" y="3"/>
                  </a:cubicBezTo>
                  <a:cubicBezTo>
                    <a:pt x="124" y="0"/>
                    <a:pt x="97" y="12"/>
                    <a:pt x="71" y="30"/>
                  </a:cubicBezTo>
                  <a:cubicBezTo>
                    <a:pt x="68" y="32"/>
                    <a:pt x="69" y="39"/>
                    <a:pt x="73" y="36"/>
                  </a:cubicBezTo>
                  <a:cubicBezTo>
                    <a:pt x="116" y="6"/>
                    <a:pt x="170" y="0"/>
                    <a:pt x="212" y="34"/>
                  </a:cubicBezTo>
                  <a:cubicBezTo>
                    <a:pt x="260" y="72"/>
                    <a:pt x="245" y="147"/>
                    <a:pt x="198" y="179"/>
                  </a:cubicBezTo>
                  <a:cubicBezTo>
                    <a:pt x="174" y="196"/>
                    <a:pt x="143" y="191"/>
                    <a:pt x="117" y="183"/>
                  </a:cubicBezTo>
                  <a:cubicBezTo>
                    <a:pt x="94" y="177"/>
                    <a:pt x="70" y="169"/>
                    <a:pt x="51" y="154"/>
                  </a:cubicBezTo>
                  <a:cubicBezTo>
                    <a:pt x="29" y="137"/>
                    <a:pt x="22" y="105"/>
                    <a:pt x="31" y="79"/>
                  </a:cubicBezTo>
                  <a:cubicBezTo>
                    <a:pt x="41" y="51"/>
                    <a:pt x="70" y="35"/>
                    <a:pt x="94" y="24"/>
                  </a:cubicBezTo>
                  <a:cubicBezTo>
                    <a:pt x="98" y="22"/>
                    <a:pt x="99" y="15"/>
                    <a:pt x="94" y="17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3728" y="2115"/>
              <a:ext cx="345" cy="340"/>
            </a:xfrm>
            <a:custGeom>
              <a:avLst/>
              <a:gdLst>
                <a:gd name="T0" fmla="*/ 63 w 145"/>
                <a:gd name="T1" fmla="*/ 4 h 143"/>
                <a:gd name="T2" fmla="*/ 8 w 145"/>
                <a:gd name="T3" fmla="*/ 88 h 143"/>
                <a:gd name="T4" fmla="*/ 52 w 145"/>
                <a:gd name="T5" fmla="*/ 139 h 143"/>
                <a:gd name="T6" fmla="*/ 120 w 145"/>
                <a:gd name="T7" fmla="*/ 111 h 143"/>
                <a:gd name="T8" fmla="*/ 143 w 145"/>
                <a:gd name="T9" fmla="*/ 24 h 143"/>
                <a:gd name="T10" fmla="*/ 137 w 145"/>
                <a:gd name="T11" fmla="*/ 25 h 143"/>
                <a:gd name="T12" fmla="*/ 128 w 145"/>
                <a:gd name="T13" fmla="*/ 82 h 143"/>
                <a:gd name="T14" fmla="*/ 66 w 145"/>
                <a:gd name="T15" fmla="*/ 132 h 143"/>
                <a:gd name="T16" fmla="*/ 31 w 145"/>
                <a:gd name="T17" fmla="*/ 122 h 143"/>
                <a:gd name="T18" fmla="*/ 26 w 145"/>
                <a:gd name="T19" fmla="*/ 64 h 143"/>
                <a:gd name="T20" fmla="*/ 68 w 145"/>
                <a:gd name="T21" fmla="*/ 8 h 143"/>
                <a:gd name="T22" fmla="*/ 63 w 145"/>
                <a:gd name="T23" fmla="*/ 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143">
                  <a:moveTo>
                    <a:pt x="63" y="4"/>
                  </a:moveTo>
                  <a:cubicBezTo>
                    <a:pt x="43" y="30"/>
                    <a:pt x="18" y="56"/>
                    <a:pt x="8" y="88"/>
                  </a:cubicBezTo>
                  <a:cubicBezTo>
                    <a:pt x="0" y="116"/>
                    <a:pt x="29" y="135"/>
                    <a:pt x="52" y="139"/>
                  </a:cubicBezTo>
                  <a:cubicBezTo>
                    <a:pt x="78" y="143"/>
                    <a:pt x="104" y="130"/>
                    <a:pt x="120" y="111"/>
                  </a:cubicBezTo>
                  <a:cubicBezTo>
                    <a:pt x="142" y="87"/>
                    <a:pt x="135" y="53"/>
                    <a:pt x="143" y="24"/>
                  </a:cubicBezTo>
                  <a:cubicBezTo>
                    <a:pt x="145" y="19"/>
                    <a:pt x="138" y="21"/>
                    <a:pt x="137" y="25"/>
                  </a:cubicBezTo>
                  <a:cubicBezTo>
                    <a:pt x="131" y="43"/>
                    <a:pt x="133" y="63"/>
                    <a:pt x="128" y="82"/>
                  </a:cubicBezTo>
                  <a:cubicBezTo>
                    <a:pt x="122" y="112"/>
                    <a:pt x="94" y="130"/>
                    <a:pt x="66" y="132"/>
                  </a:cubicBezTo>
                  <a:cubicBezTo>
                    <a:pt x="53" y="133"/>
                    <a:pt x="41" y="129"/>
                    <a:pt x="31" y="122"/>
                  </a:cubicBezTo>
                  <a:cubicBezTo>
                    <a:pt x="8" y="108"/>
                    <a:pt x="14" y="83"/>
                    <a:pt x="26" y="64"/>
                  </a:cubicBezTo>
                  <a:cubicBezTo>
                    <a:pt x="38" y="44"/>
                    <a:pt x="53" y="26"/>
                    <a:pt x="68" y="8"/>
                  </a:cubicBezTo>
                  <a:cubicBezTo>
                    <a:pt x="72" y="4"/>
                    <a:pt x="67" y="0"/>
                    <a:pt x="63" y="4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3766" y="2429"/>
              <a:ext cx="176" cy="243"/>
            </a:xfrm>
            <a:custGeom>
              <a:avLst/>
              <a:gdLst>
                <a:gd name="T0" fmla="*/ 23 w 74"/>
                <a:gd name="T1" fmla="*/ 7 h 102"/>
                <a:gd name="T2" fmla="*/ 35 w 74"/>
                <a:gd name="T3" fmla="*/ 43 h 102"/>
                <a:gd name="T4" fmla="*/ 52 w 74"/>
                <a:gd name="T5" fmla="*/ 75 h 102"/>
                <a:gd name="T6" fmla="*/ 55 w 74"/>
                <a:gd name="T7" fmla="*/ 68 h 102"/>
                <a:gd name="T8" fmla="*/ 10 w 74"/>
                <a:gd name="T9" fmla="*/ 80 h 102"/>
                <a:gd name="T10" fmla="*/ 22 w 74"/>
                <a:gd name="T11" fmla="*/ 99 h 102"/>
                <a:gd name="T12" fmla="*/ 66 w 74"/>
                <a:gd name="T13" fmla="*/ 84 h 102"/>
                <a:gd name="T14" fmla="*/ 51 w 74"/>
                <a:gd name="T15" fmla="*/ 65 h 102"/>
                <a:gd name="T16" fmla="*/ 49 w 74"/>
                <a:gd name="T17" fmla="*/ 72 h 102"/>
                <a:gd name="T18" fmla="*/ 51 w 74"/>
                <a:gd name="T19" fmla="*/ 87 h 102"/>
                <a:gd name="T20" fmla="*/ 35 w 74"/>
                <a:gd name="T21" fmla="*/ 92 h 102"/>
                <a:gd name="T22" fmla="*/ 30 w 74"/>
                <a:gd name="T23" fmla="*/ 92 h 102"/>
                <a:gd name="T24" fmla="*/ 19 w 74"/>
                <a:gd name="T25" fmla="*/ 82 h 102"/>
                <a:gd name="T26" fmla="*/ 54 w 74"/>
                <a:gd name="T27" fmla="*/ 76 h 102"/>
                <a:gd name="T28" fmla="*/ 57 w 74"/>
                <a:gd name="T29" fmla="*/ 69 h 102"/>
                <a:gd name="T30" fmla="*/ 28 w 74"/>
                <a:gd name="T31" fmla="*/ 2 h 102"/>
                <a:gd name="T32" fmla="*/ 25 w 74"/>
                <a:gd name="T33" fmla="*/ 0 h 102"/>
                <a:gd name="T34" fmla="*/ 24 w 74"/>
                <a:gd name="T35" fmla="*/ 0 h 102"/>
                <a:gd name="T36" fmla="*/ 23 w 74"/>
                <a:gd name="T37" fmla="*/ 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02">
                  <a:moveTo>
                    <a:pt x="23" y="7"/>
                  </a:moveTo>
                  <a:cubicBezTo>
                    <a:pt x="22" y="7"/>
                    <a:pt x="34" y="40"/>
                    <a:pt x="35" y="43"/>
                  </a:cubicBezTo>
                  <a:cubicBezTo>
                    <a:pt x="40" y="54"/>
                    <a:pt x="46" y="64"/>
                    <a:pt x="52" y="75"/>
                  </a:cubicBezTo>
                  <a:cubicBezTo>
                    <a:pt x="53" y="73"/>
                    <a:pt x="54" y="70"/>
                    <a:pt x="55" y="68"/>
                  </a:cubicBezTo>
                  <a:cubicBezTo>
                    <a:pt x="42" y="69"/>
                    <a:pt x="20" y="70"/>
                    <a:pt x="10" y="80"/>
                  </a:cubicBezTo>
                  <a:cubicBezTo>
                    <a:pt x="0" y="90"/>
                    <a:pt x="15" y="97"/>
                    <a:pt x="22" y="99"/>
                  </a:cubicBezTo>
                  <a:cubicBezTo>
                    <a:pt x="35" y="102"/>
                    <a:pt x="58" y="95"/>
                    <a:pt x="66" y="84"/>
                  </a:cubicBezTo>
                  <a:cubicBezTo>
                    <a:pt x="74" y="72"/>
                    <a:pt x="60" y="65"/>
                    <a:pt x="51" y="65"/>
                  </a:cubicBezTo>
                  <a:cubicBezTo>
                    <a:pt x="47" y="65"/>
                    <a:pt x="45" y="72"/>
                    <a:pt x="49" y="72"/>
                  </a:cubicBezTo>
                  <a:cubicBezTo>
                    <a:pt x="50" y="77"/>
                    <a:pt x="50" y="82"/>
                    <a:pt x="51" y="87"/>
                  </a:cubicBezTo>
                  <a:cubicBezTo>
                    <a:pt x="46" y="89"/>
                    <a:pt x="41" y="91"/>
                    <a:pt x="35" y="92"/>
                  </a:cubicBezTo>
                  <a:cubicBezTo>
                    <a:pt x="33" y="92"/>
                    <a:pt x="31" y="92"/>
                    <a:pt x="30" y="92"/>
                  </a:cubicBezTo>
                  <a:cubicBezTo>
                    <a:pt x="21" y="94"/>
                    <a:pt x="18" y="90"/>
                    <a:pt x="19" y="82"/>
                  </a:cubicBezTo>
                  <a:cubicBezTo>
                    <a:pt x="30" y="78"/>
                    <a:pt x="42" y="76"/>
                    <a:pt x="54" y="76"/>
                  </a:cubicBezTo>
                  <a:cubicBezTo>
                    <a:pt x="57" y="76"/>
                    <a:pt x="59" y="72"/>
                    <a:pt x="57" y="69"/>
                  </a:cubicBezTo>
                  <a:cubicBezTo>
                    <a:pt x="46" y="47"/>
                    <a:pt x="34" y="26"/>
                    <a:pt x="28" y="2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5" y="0"/>
                    <a:pt x="24" y="0"/>
                    <a:pt x="24" y="0"/>
                  </a:cubicBezTo>
                  <a:cubicBezTo>
                    <a:pt x="20" y="0"/>
                    <a:pt x="18" y="7"/>
                    <a:pt x="23" y="7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3923" y="2407"/>
              <a:ext cx="222" cy="274"/>
            </a:xfrm>
            <a:custGeom>
              <a:avLst/>
              <a:gdLst>
                <a:gd name="T0" fmla="*/ 9 w 93"/>
                <a:gd name="T1" fmla="*/ 8 h 115"/>
                <a:gd name="T2" fmla="*/ 36 w 93"/>
                <a:gd name="T3" fmla="*/ 53 h 115"/>
                <a:gd name="T4" fmla="*/ 47 w 93"/>
                <a:gd name="T5" fmla="*/ 69 h 115"/>
                <a:gd name="T6" fmla="*/ 34 w 93"/>
                <a:gd name="T7" fmla="*/ 79 h 115"/>
                <a:gd name="T8" fmla="*/ 18 w 93"/>
                <a:gd name="T9" fmla="*/ 107 h 115"/>
                <a:gd name="T10" fmla="*/ 80 w 93"/>
                <a:gd name="T11" fmla="*/ 97 h 115"/>
                <a:gd name="T12" fmla="*/ 39 w 93"/>
                <a:gd name="T13" fmla="*/ 81 h 115"/>
                <a:gd name="T14" fmla="*/ 38 w 93"/>
                <a:gd name="T15" fmla="*/ 88 h 115"/>
                <a:gd name="T16" fmla="*/ 70 w 93"/>
                <a:gd name="T17" fmla="*/ 90 h 115"/>
                <a:gd name="T18" fmla="*/ 62 w 93"/>
                <a:gd name="T19" fmla="*/ 99 h 115"/>
                <a:gd name="T20" fmla="*/ 38 w 93"/>
                <a:gd name="T21" fmla="*/ 103 h 115"/>
                <a:gd name="T22" fmla="*/ 25 w 93"/>
                <a:gd name="T23" fmla="*/ 91 h 115"/>
                <a:gd name="T24" fmla="*/ 52 w 93"/>
                <a:gd name="T25" fmla="*/ 82 h 115"/>
                <a:gd name="T26" fmla="*/ 57 w 93"/>
                <a:gd name="T27" fmla="*/ 77 h 115"/>
                <a:gd name="T28" fmla="*/ 42 w 93"/>
                <a:gd name="T29" fmla="*/ 48 h 115"/>
                <a:gd name="T30" fmla="*/ 26 w 93"/>
                <a:gd name="T31" fmla="*/ 19 h 115"/>
                <a:gd name="T32" fmla="*/ 12 w 93"/>
                <a:gd name="T33" fmla="*/ 1 h 115"/>
                <a:gd name="T34" fmla="*/ 9 w 93"/>
                <a:gd name="T35" fmla="*/ 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15">
                  <a:moveTo>
                    <a:pt x="9" y="8"/>
                  </a:moveTo>
                  <a:cubicBezTo>
                    <a:pt x="20" y="11"/>
                    <a:pt x="30" y="43"/>
                    <a:pt x="36" y="53"/>
                  </a:cubicBezTo>
                  <a:cubicBezTo>
                    <a:pt x="39" y="59"/>
                    <a:pt x="43" y="64"/>
                    <a:pt x="47" y="69"/>
                  </a:cubicBezTo>
                  <a:cubicBezTo>
                    <a:pt x="53" y="78"/>
                    <a:pt x="40" y="77"/>
                    <a:pt x="34" y="79"/>
                  </a:cubicBezTo>
                  <a:cubicBezTo>
                    <a:pt x="24" y="82"/>
                    <a:pt x="0" y="98"/>
                    <a:pt x="18" y="107"/>
                  </a:cubicBezTo>
                  <a:cubicBezTo>
                    <a:pt x="32" y="115"/>
                    <a:pt x="70" y="111"/>
                    <a:pt x="80" y="97"/>
                  </a:cubicBezTo>
                  <a:cubicBezTo>
                    <a:pt x="93" y="79"/>
                    <a:pt x="44" y="81"/>
                    <a:pt x="39" y="81"/>
                  </a:cubicBezTo>
                  <a:cubicBezTo>
                    <a:pt x="35" y="81"/>
                    <a:pt x="33" y="88"/>
                    <a:pt x="38" y="88"/>
                  </a:cubicBezTo>
                  <a:cubicBezTo>
                    <a:pt x="48" y="88"/>
                    <a:pt x="59" y="88"/>
                    <a:pt x="70" y="90"/>
                  </a:cubicBezTo>
                  <a:cubicBezTo>
                    <a:pt x="71" y="96"/>
                    <a:pt x="68" y="99"/>
                    <a:pt x="62" y="99"/>
                  </a:cubicBezTo>
                  <a:cubicBezTo>
                    <a:pt x="55" y="102"/>
                    <a:pt x="46" y="103"/>
                    <a:pt x="38" y="103"/>
                  </a:cubicBezTo>
                  <a:cubicBezTo>
                    <a:pt x="27" y="106"/>
                    <a:pt x="23" y="102"/>
                    <a:pt x="25" y="91"/>
                  </a:cubicBezTo>
                  <a:cubicBezTo>
                    <a:pt x="34" y="86"/>
                    <a:pt x="42" y="84"/>
                    <a:pt x="52" y="82"/>
                  </a:cubicBezTo>
                  <a:cubicBezTo>
                    <a:pt x="54" y="82"/>
                    <a:pt x="56" y="79"/>
                    <a:pt x="57" y="77"/>
                  </a:cubicBezTo>
                  <a:cubicBezTo>
                    <a:pt x="60" y="69"/>
                    <a:pt x="45" y="54"/>
                    <a:pt x="42" y="48"/>
                  </a:cubicBezTo>
                  <a:cubicBezTo>
                    <a:pt x="36" y="38"/>
                    <a:pt x="31" y="29"/>
                    <a:pt x="26" y="19"/>
                  </a:cubicBezTo>
                  <a:cubicBezTo>
                    <a:pt x="22" y="12"/>
                    <a:pt x="21" y="3"/>
                    <a:pt x="12" y="1"/>
                  </a:cubicBezTo>
                  <a:cubicBezTo>
                    <a:pt x="8" y="0"/>
                    <a:pt x="5" y="7"/>
                    <a:pt x="9" y="8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3557" y="1996"/>
              <a:ext cx="285" cy="219"/>
            </a:xfrm>
            <a:custGeom>
              <a:avLst/>
              <a:gdLst>
                <a:gd name="T0" fmla="*/ 115 w 120"/>
                <a:gd name="T1" fmla="*/ 85 h 92"/>
                <a:gd name="T2" fmla="*/ 57 w 120"/>
                <a:gd name="T3" fmla="*/ 70 h 92"/>
                <a:gd name="T4" fmla="*/ 8 w 120"/>
                <a:gd name="T5" fmla="*/ 4 h 92"/>
                <a:gd name="T6" fmla="*/ 1 w 120"/>
                <a:gd name="T7" fmla="*/ 8 h 92"/>
                <a:gd name="T8" fmla="*/ 48 w 120"/>
                <a:gd name="T9" fmla="*/ 73 h 92"/>
                <a:gd name="T10" fmla="*/ 79 w 120"/>
                <a:gd name="T11" fmla="*/ 85 h 92"/>
                <a:gd name="T12" fmla="*/ 114 w 120"/>
                <a:gd name="T13" fmla="*/ 92 h 92"/>
                <a:gd name="T14" fmla="*/ 115 w 120"/>
                <a:gd name="T15" fmla="*/ 8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92">
                  <a:moveTo>
                    <a:pt x="115" y="85"/>
                  </a:moveTo>
                  <a:cubicBezTo>
                    <a:pt x="98" y="85"/>
                    <a:pt x="73" y="78"/>
                    <a:pt x="57" y="70"/>
                  </a:cubicBezTo>
                  <a:cubicBezTo>
                    <a:pt x="35" y="58"/>
                    <a:pt x="17" y="27"/>
                    <a:pt x="8" y="4"/>
                  </a:cubicBezTo>
                  <a:cubicBezTo>
                    <a:pt x="6" y="0"/>
                    <a:pt x="0" y="5"/>
                    <a:pt x="1" y="8"/>
                  </a:cubicBezTo>
                  <a:cubicBezTo>
                    <a:pt x="12" y="33"/>
                    <a:pt x="27" y="55"/>
                    <a:pt x="48" y="73"/>
                  </a:cubicBezTo>
                  <a:cubicBezTo>
                    <a:pt x="57" y="81"/>
                    <a:pt x="69" y="83"/>
                    <a:pt x="79" y="85"/>
                  </a:cubicBezTo>
                  <a:cubicBezTo>
                    <a:pt x="91" y="88"/>
                    <a:pt x="102" y="92"/>
                    <a:pt x="114" y="92"/>
                  </a:cubicBezTo>
                  <a:cubicBezTo>
                    <a:pt x="118" y="92"/>
                    <a:pt x="120" y="85"/>
                    <a:pt x="115" y="85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3511" y="1915"/>
              <a:ext cx="119" cy="102"/>
            </a:xfrm>
            <a:custGeom>
              <a:avLst/>
              <a:gdLst>
                <a:gd name="T0" fmla="*/ 13 w 50"/>
                <a:gd name="T1" fmla="*/ 33 h 43"/>
                <a:gd name="T2" fmla="*/ 29 w 50"/>
                <a:gd name="T3" fmla="*/ 41 h 43"/>
                <a:gd name="T4" fmla="*/ 43 w 50"/>
                <a:gd name="T5" fmla="*/ 28 h 43"/>
                <a:gd name="T6" fmla="*/ 28 w 50"/>
                <a:gd name="T7" fmla="*/ 1 h 43"/>
                <a:gd name="T8" fmla="*/ 1 w 50"/>
                <a:gd name="T9" fmla="*/ 26 h 43"/>
                <a:gd name="T10" fmla="*/ 6 w 50"/>
                <a:gd name="T11" fmla="*/ 37 h 43"/>
                <a:gd name="T12" fmla="*/ 30 w 50"/>
                <a:gd name="T13" fmla="*/ 25 h 43"/>
                <a:gd name="T14" fmla="*/ 28 w 50"/>
                <a:gd name="T15" fmla="*/ 19 h 43"/>
                <a:gd name="T16" fmla="*/ 16 w 50"/>
                <a:gd name="T17" fmla="*/ 27 h 43"/>
                <a:gd name="T18" fmla="*/ 9 w 50"/>
                <a:gd name="T19" fmla="*/ 30 h 43"/>
                <a:gd name="T20" fmla="*/ 7 w 50"/>
                <a:gd name="T21" fmla="*/ 25 h 43"/>
                <a:gd name="T22" fmla="*/ 23 w 50"/>
                <a:gd name="T23" fmla="*/ 9 h 43"/>
                <a:gd name="T24" fmla="*/ 39 w 50"/>
                <a:gd name="T25" fmla="*/ 20 h 43"/>
                <a:gd name="T26" fmla="*/ 33 w 50"/>
                <a:gd name="T27" fmla="*/ 32 h 43"/>
                <a:gd name="T28" fmla="*/ 19 w 50"/>
                <a:gd name="T29" fmla="*/ 27 h 43"/>
                <a:gd name="T30" fmla="*/ 13 w 50"/>
                <a:gd name="T31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43">
                  <a:moveTo>
                    <a:pt x="13" y="33"/>
                  </a:moveTo>
                  <a:cubicBezTo>
                    <a:pt x="17" y="37"/>
                    <a:pt x="23" y="43"/>
                    <a:pt x="29" y="41"/>
                  </a:cubicBezTo>
                  <a:cubicBezTo>
                    <a:pt x="36" y="40"/>
                    <a:pt x="40" y="34"/>
                    <a:pt x="43" y="28"/>
                  </a:cubicBezTo>
                  <a:cubicBezTo>
                    <a:pt x="50" y="15"/>
                    <a:pt x="43" y="0"/>
                    <a:pt x="28" y="1"/>
                  </a:cubicBezTo>
                  <a:cubicBezTo>
                    <a:pt x="15" y="2"/>
                    <a:pt x="3" y="14"/>
                    <a:pt x="1" y="26"/>
                  </a:cubicBezTo>
                  <a:cubicBezTo>
                    <a:pt x="0" y="30"/>
                    <a:pt x="1" y="37"/>
                    <a:pt x="6" y="37"/>
                  </a:cubicBezTo>
                  <a:cubicBezTo>
                    <a:pt x="15" y="38"/>
                    <a:pt x="23" y="30"/>
                    <a:pt x="30" y="25"/>
                  </a:cubicBezTo>
                  <a:cubicBezTo>
                    <a:pt x="34" y="23"/>
                    <a:pt x="33" y="16"/>
                    <a:pt x="28" y="19"/>
                  </a:cubicBezTo>
                  <a:cubicBezTo>
                    <a:pt x="24" y="22"/>
                    <a:pt x="21" y="25"/>
                    <a:pt x="16" y="27"/>
                  </a:cubicBezTo>
                  <a:cubicBezTo>
                    <a:pt x="14" y="28"/>
                    <a:pt x="11" y="29"/>
                    <a:pt x="9" y="30"/>
                  </a:cubicBezTo>
                  <a:cubicBezTo>
                    <a:pt x="7" y="30"/>
                    <a:pt x="7" y="25"/>
                    <a:pt x="7" y="25"/>
                  </a:cubicBezTo>
                  <a:cubicBezTo>
                    <a:pt x="9" y="18"/>
                    <a:pt x="16" y="12"/>
                    <a:pt x="23" y="9"/>
                  </a:cubicBezTo>
                  <a:cubicBezTo>
                    <a:pt x="31" y="6"/>
                    <a:pt x="39" y="11"/>
                    <a:pt x="39" y="20"/>
                  </a:cubicBezTo>
                  <a:cubicBezTo>
                    <a:pt x="39" y="24"/>
                    <a:pt x="37" y="29"/>
                    <a:pt x="33" y="32"/>
                  </a:cubicBezTo>
                  <a:cubicBezTo>
                    <a:pt x="28" y="37"/>
                    <a:pt x="22" y="31"/>
                    <a:pt x="19" y="27"/>
                  </a:cubicBezTo>
                  <a:cubicBezTo>
                    <a:pt x="16" y="24"/>
                    <a:pt x="11" y="30"/>
                    <a:pt x="13" y="33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3997" y="2148"/>
              <a:ext cx="269" cy="143"/>
            </a:xfrm>
            <a:custGeom>
              <a:avLst/>
              <a:gdLst>
                <a:gd name="T0" fmla="*/ 4 w 113"/>
                <a:gd name="T1" fmla="*/ 49 h 60"/>
                <a:gd name="T2" fmla="*/ 12 w 113"/>
                <a:gd name="T3" fmla="*/ 48 h 60"/>
                <a:gd name="T4" fmla="*/ 40 w 113"/>
                <a:gd name="T5" fmla="*/ 54 h 60"/>
                <a:gd name="T6" fmla="*/ 107 w 113"/>
                <a:gd name="T7" fmla="*/ 60 h 60"/>
                <a:gd name="T8" fmla="*/ 110 w 113"/>
                <a:gd name="T9" fmla="*/ 53 h 60"/>
                <a:gd name="T10" fmla="*/ 72 w 113"/>
                <a:gd name="T11" fmla="*/ 34 h 60"/>
                <a:gd name="T12" fmla="*/ 39 w 113"/>
                <a:gd name="T13" fmla="*/ 11 h 60"/>
                <a:gd name="T14" fmla="*/ 14 w 113"/>
                <a:gd name="T15" fmla="*/ 13 h 60"/>
                <a:gd name="T16" fmla="*/ 33 w 113"/>
                <a:gd name="T17" fmla="*/ 6 h 60"/>
                <a:gd name="T18" fmla="*/ 28 w 113"/>
                <a:gd name="T19" fmla="*/ 12 h 60"/>
                <a:gd name="T20" fmla="*/ 38 w 113"/>
                <a:gd name="T21" fmla="*/ 24 h 60"/>
                <a:gd name="T22" fmla="*/ 57 w 113"/>
                <a:gd name="T23" fmla="*/ 35 h 60"/>
                <a:gd name="T24" fmla="*/ 106 w 113"/>
                <a:gd name="T25" fmla="*/ 60 h 60"/>
                <a:gd name="T26" fmla="*/ 109 w 113"/>
                <a:gd name="T27" fmla="*/ 53 h 60"/>
                <a:gd name="T28" fmla="*/ 37 w 113"/>
                <a:gd name="T29" fmla="*/ 45 h 60"/>
                <a:gd name="T30" fmla="*/ 12 w 113"/>
                <a:gd name="T31" fmla="*/ 40 h 60"/>
                <a:gd name="T32" fmla="*/ 6 w 113"/>
                <a:gd name="T33" fmla="*/ 41 h 60"/>
                <a:gd name="T34" fmla="*/ 4 w 113"/>
                <a:gd name="T3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3" h="60">
                  <a:moveTo>
                    <a:pt x="4" y="49"/>
                  </a:moveTo>
                  <a:cubicBezTo>
                    <a:pt x="8" y="49"/>
                    <a:pt x="7" y="47"/>
                    <a:pt x="12" y="48"/>
                  </a:cubicBezTo>
                  <a:cubicBezTo>
                    <a:pt x="21" y="50"/>
                    <a:pt x="31" y="52"/>
                    <a:pt x="40" y="54"/>
                  </a:cubicBezTo>
                  <a:cubicBezTo>
                    <a:pt x="61" y="59"/>
                    <a:pt x="86" y="60"/>
                    <a:pt x="107" y="60"/>
                  </a:cubicBezTo>
                  <a:cubicBezTo>
                    <a:pt x="110" y="60"/>
                    <a:pt x="113" y="55"/>
                    <a:pt x="110" y="53"/>
                  </a:cubicBezTo>
                  <a:cubicBezTo>
                    <a:pt x="99" y="44"/>
                    <a:pt x="85" y="41"/>
                    <a:pt x="72" y="34"/>
                  </a:cubicBezTo>
                  <a:cubicBezTo>
                    <a:pt x="61" y="29"/>
                    <a:pt x="44" y="22"/>
                    <a:pt x="39" y="11"/>
                  </a:cubicBezTo>
                  <a:cubicBezTo>
                    <a:pt x="34" y="0"/>
                    <a:pt x="18" y="1"/>
                    <a:pt x="14" y="13"/>
                  </a:cubicBezTo>
                  <a:cubicBezTo>
                    <a:pt x="4" y="43"/>
                    <a:pt x="56" y="21"/>
                    <a:pt x="33" y="6"/>
                  </a:cubicBezTo>
                  <a:cubicBezTo>
                    <a:pt x="30" y="4"/>
                    <a:pt x="25" y="10"/>
                    <a:pt x="28" y="12"/>
                  </a:cubicBezTo>
                  <a:cubicBezTo>
                    <a:pt x="33" y="16"/>
                    <a:pt x="34" y="22"/>
                    <a:pt x="38" y="24"/>
                  </a:cubicBezTo>
                  <a:cubicBezTo>
                    <a:pt x="45" y="28"/>
                    <a:pt x="51" y="31"/>
                    <a:pt x="57" y="35"/>
                  </a:cubicBezTo>
                  <a:cubicBezTo>
                    <a:pt x="72" y="44"/>
                    <a:pt x="92" y="49"/>
                    <a:pt x="106" y="60"/>
                  </a:cubicBezTo>
                  <a:cubicBezTo>
                    <a:pt x="107" y="58"/>
                    <a:pt x="108" y="55"/>
                    <a:pt x="109" y="53"/>
                  </a:cubicBezTo>
                  <a:cubicBezTo>
                    <a:pt x="86" y="52"/>
                    <a:pt x="60" y="50"/>
                    <a:pt x="37" y="45"/>
                  </a:cubicBezTo>
                  <a:cubicBezTo>
                    <a:pt x="29" y="43"/>
                    <a:pt x="20" y="42"/>
                    <a:pt x="12" y="40"/>
                  </a:cubicBezTo>
                  <a:cubicBezTo>
                    <a:pt x="10" y="40"/>
                    <a:pt x="4" y="41"/>
                    <a:pt x="6" y="41"/>
                  </a:cubicBezTo>
                  <a:cubicBezTo>
                    <a:pt x="2" y="41"/>
                    <a:pt x="0" y="49"/>
                    <a:pt x="4" y="49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2"/>
            <p:cNvSpPr>
              <a:spLocks/>
            </p:cNvSpPr>
            <p:nvPr/>
          </p:nvSpPr>
          <p:spPr bwMode="auto">
            <a:xfrm>
              <a:off x="3588" y="1951"/>
              <a:ext cx="464" cy="216"/>
            </a:xfrm>
            <a:custGeom>
              <a:avLst/>
              <a:gdLst>
                <a:gd name="T0" fmla="*/ 188 w 195"/>
                <a:gd name="T1" fmla="*/ 91 h 91"/>
                <a:gd name="T2" fmla="*/ 189 w 195"/>
                <a:gd name="T3" fmla="*/ 91 h 91"/>
                <a:gd name="T4" fmla="*/ 192 w 195"/>
                <a:gd name="T5" fmla="*/ 84 h 91"/>
                <a:gd name="T6" fmla="*/ 95 w 195"/>
                <a:gd name="T7" fmla="*/ 40 h 91"/>
                <a:gd name="T8" fmla="*/ 8 w 195"/>
                <a:gd name="T9" fmla="*/ 2 h 91"/>
                <a:gd name="T10" fmla="*/ 3 w 195"/>
                <a:gd name="T11" fmla="*/ 9 h 91"/>
                <a:gd name="T12" fmla="*/ 90 w 195"/>
                <a:gd name="T13" fmla="*/ 46 h 91"/>
                <a:gd name="T14" fmla="*/ 188 w 195"/>
                <a:gd name="T15" fmla="*/ 91 h 91"/>
                <a:gd name="T16" fmla="*/ 191 w 195"/>
                <a:gd name="T17" fmla="*/ 84 h 91"/>
                <a:gd name="T18" fmla="*/ 189 w 195"/>
                <a:gd name="T19" fmla="*/ 84 h 91"/>
                <a:gd name="T20" fmla="*/ 188 w 195"/>
                <a:gd name="T2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5" h="91">
                  <a:moveTo>
                    <a:pt x="188" y="91"/>
                  </a:moveTo>
                  <a:cubicBezTo>
                    <a:pt x="188" y="91"/>
                    <a:pt x="189" y="91"/>
                    <a:pt x="189" y="91"/>
                  </a:cubicBezTo>
                  <a:cubicBezTo>
                    <a:pt x="192" y="91"/>
                    <a:pt x="195" y="86"/>
                    <a:pt x="192" y="84"/>
                  </a:cubicBezTo>
                  <a:cubicBezTo>
                    <a:pt x="160" y="69"/>
                    <a:pt x="127" y="55"/>
                    <a:pt x="95" y="40"/>
                  </a:cubicBezTo>
                  <a:cubicBezTo>
                    <a:pt x="67" y="26"/>
                    <a:pt x="34" y="19"/>
                    <a:pt x="8" y="2"/>
                  </a:cubicBezTo>
                  <a:cubicBezTo>
                    <a:pt x="5" y="0"/>
                    <a:pt x="0" y="6"/>
                    <a:pt x="3" y="9"/>
                  </a:cubicBezTo>
                  <a:cubicBezTo>
                    <a:pt x="30" y="26"/>
                    <a:pt x="62" y="32"/>
                    <a:pt x="90" y="46"/>
                  </a:cubicBezTo>
                  <a:cubicBezTo>
                    <a:pt x="122" y="62"/>
                    <a:pt x="155" y="76"/>
                    <a:pt x="188" y="91"/>
                  </a:cubicBezTo>
                  <a:cubicBezTo>
                    <a:pt x="189" y="89"/>
                    <a:pt x="190" y="86"/>
                    <a:pt x="191" y="84"/>
                  </a:cubicBezTo>
                  <a:cubicBezTo>
                    <a:pt x="190" y="84"/>
                    <a:pt x="190" y="84"/>
                    <a:pt x="189" y="84"/>
                  </a:cubicBezTo>
                  <a:cubicBezTo>
                    <a:pt x="186" y="84"/>
                    <a:pt x="183" y="91"/>
                    <a:pt x="188" y="91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"/>
            <p:cNvSpPr>
              <a:spLocks/>
            </p:cNvSpPr>
            <p:nvPr/>
          </p:nvSpPr>
          <p:spPr bwMode="auto">
            <a:xfrm>
              <a:off x="3388" y="1860"/>
              <a:ext cx="161" cy="86"/>
            </a:xfrm>
            <a:custGeom>
              <a:avLst/>
              <a:gdLst>
                <a:gd name="T0" fmla="*/ 64 w 68"/>
                <a:gd name="T1" fmla="*/ 27 h 36"/>
                <a:gd name="T2" fmla="*/ 7 w 68"/>
                <a:gd name="T3" fmla="*/ 2 h 36"/>
                <a:gd name="T4" fmla="*/ 3 w 68"/>
                <a:gd name="T5" fmla="*/ 9 h 36"/>
                <a:gd name="T6" fmla="*/ 28 w 68"/>
                <a:gd name="T7" fmla="*/ 33 h 36"/>
                <a:gd name="T8" fmla="*/ 35 w 68"/>
                <a:gd name="T9" fmla="*/ 28 h 36"/>
                <a:gd name="T10" fmla="*/ 7 w 68"/>
                <a:gd name="T11" fmla="*/ 4 h 36"/>
                <a:gd name="T12" fmla="*/ 3 w 68"/>
                <a:gd name="T13" fmla="*/ 11 h 36"/>
                <a:gd name="T14" fmla="*/ 26 w 68"/>
                <a:gd name="T15" fmla="*/ 17 h 36"/>
                <a:gd name="T16" fmla="*/ 52 w 68"/>
                <a:gd name="T17" fmla="*/ 17 h 36"/>
                <a:gd name="T18" fmla="*/ 53 w 68"/>
                <a:gd name="T19" fmla="*/ 9 h 36"/>
                <a:gd name="T20" fmla="*/ 31 w 68"/>
                <a:gd name="T21" fmla="*/ 9 h 36"/>
                <a:gd name="T22" fmla="*/ 7 w 68"/>
                <a:gd name="T23" fmla="*/ 4 h 36"/>
                <a:gd name="T24" fmla="*/ 3 w 68"/>
                <a:gd name="T25" fmla="*/ 11 h 36"/>
                <a:gd name="T26" fmla="*/ 29 w 68"/>
                <a:gd name="T27" fmla="*/ 33 h 36"/>
                <a:gd name="T28" fmla="*/ 35 w 68"/>
                <a:gd name="T29" fmla="*/ 29 h 36"/>
                <a:gd name="T30" fmla="*/ 7 w 68"/>
                <a:gd name="T31" fmla="*/ 1 h 36"/>
                <a:gd name="T32" fmla="*/ 3 w 68"/>
                <a:gd name="T33" fmla="*/ 8 h 36"/>
                <a:gd name="T34" fmla="*/ 59 w 68"/>
                <a:gd name="T35" fmla="*/ 34 h 36"/>
                <a:gd name="T36" fmla="*/ 64 w 68"/>
                <a:gd name="T37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36">
                  <a:moveTo>
                    <a:pt x="64" y="27"/>
                  </a:moveTo>
                  <a:cubicBezTo>
                    <a:pt x="45" y="18"/>
                    <a:pt x="26" y="11"/>
                    <a:pt x="7" y="2"/>
                  </a:cubicBezTo>
                  <a:cubicBezTo>
                    <a:pt x="6" y="4"/>
                    <a:pt x="5" y="6"/>
                    <a:pt x="3" y="9"/>
                  </a:cubicBezTo>
                  <a:cubicBezTo>
                    <a:pt x="12" y="12"/>
                    <a:pt x="26" y="23"/>
                    <a:pt x="28" y="33"/>
                  </a:cubicBezTo>
                  <a:cubicBezTo>
                    <a:pt x="30" y="31"/>
                    <a:pt x="32" y="29"/>
                    <a:pt x="35" y="28"/>
                  </a:cubicBezTo>
                  <a:cubicBezTo>
                    <a:pt x="26" y="19"/>
                    <a:pt x="17" y="12"/>
                    <a:pt x="7" y="4"/>
                  </a:cubicBezTo>
                  <a:cubicBezTo>
                    <a:pt x="6" y="6"/>
                    <a:pt x="5" y="9"/>
                    <a:pt x="3" y="11"/>
                  </a:cubicBezTo>
                  <a:cubicBezTo>
                    <a:pt x="11" y="12"/>
                    <a:pt x="18" y="16"/>
                    <a:pt x="26" y="17"/>
                  </a:cubicBezTo>
                  <a:cubicBezTo>
                    <a:pt x="34" y="18"/>
                    <a:pt x="43" y="17"/>
                    <a:pt x="52" y="17"/>
                  </a:cubicBezTo>
                  <a:cubicBezTo>
                    <a:pt x="55" y="17"/>
                    <a:pt x="58" y="9"/>
                    <a:pt x="53" y="9"/>
                  </a:cubicBezTo>
                  <a:cubicBezTo>
                    <a:pt x="46" y="9"/>
                    <a:pt x="39" y="9"/>
                    <a:pt x="31" y="9"/>
                  </a:cubicBezTo>
                  <a:cubicBezTo>
                    <a:pt x="23" y="9"/>
                    <a:pt x="15" y="5"/>
                    <a:pt x="7" y="4"/>
                  </a:cubicBezTo>
                  <a:cubicBezTo>
                    <a:pt x="3" y="3"/>
                    <a:pt x="0" y="8"/>
                    <a:pt x="3" y="11"/>
                  </a:cubicBezTo>
                  <a:cubicBezTo>
                    <a:pt x="12" y="18"/>
                    <a:pt x="21" y="25"/>
                    <a:pt x="29" y="33"/>
                  </a:cubicBezTo>
                  <a:cubicBezTo>
                    <a:pt x="31" y="36"/>
                    <a:pt x="36" y="32"/>
                    <a:pt x="35" y="29"/>
                  </a:cubicBezTo>
                  <a:cubicBezTo>
                    <a:pt x="32" y="17"/>
                    <a:pt x="17" y="6"/>
                    <a:pt x="7" y="1"/>
                  </a:cubicBezTo>
                  <a:cubicBezTo>
                    <a:pt x="3" y="0"/>
                    <a:pt x="0" y="7"/>
                    <a:pt x="3" y="8"/>
                  </a:cubicBezTo>
                  <a:cubicBezTo>
                    <a:pt x="21" y="17"/>
                    <a:pt x="41" y="25"/>
                    <a:pt x="59" y="34"/>
                  </a:cubicBezTo>
                  <a:cubicBezTo>
                    <a:pt x="63" y="36"/>
                    <a:pt x="68" y="29"/>
                    <a:pt x="64" y="27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4"/>
            <p:cNvSpPr>
              <a:spLocks/>
            </p:cNvSpPr>
            <p:nvPr/>
          </p:nvSpPr>
          <p:spPr bwMode="auto">
            <a:xfrm>
              <a:off x="3583" y="1644"/>
              <a:ext cx="321" cy="290"/>
            </a:xfrm>
            <a:custGeom>
              <a:avLst/>
              <a:gdLst>
                <a:gd name="T0" fmla="*/ 8 w 135"/>
                <a:gd name="T1" fmla="*/ 118 h 122"/>
                <a:gd name="T2" fmla="*/ 58 w 135"/>
                <a:gd name="T3" fmla="*/ 52 h 122"/>
                <a:gd name="T4" fmla="*/ 132 w 135"/>
                <a:gd name="T5" fmla="*/ 8 h 122"/>
                <a:gd name="T6" fmla="*/ 135 w 135"/>
                <a:gd name="T7" fmla="*/ 3 h 122"/>
                <a:gd name="T8" fmla="*/ 135 w 135"/>
                <a:gd name="T9" fmla="*/ 3 h 122"/>
                <a:gd name="T10" fmla="*/ 130 w 135"/>
                <a:gd name="T11" fmla="*/ 1 h 122"/>
                <a:gd name="T12" fmla="*/ 129 w 135"/>
                <a:gd name="T13" fmla="*/ 2 h 122"/>
                <a:gd name="T14" fmla="*/ 133 w 135"/>
                <a:gd name="T15" fmla="*/ 7 h 122"/>
                <a:gd name="T16" fmla="*/ 133 w 135"/>
                <a:gd name="T17" fmla="*/ 6 h 122"/>
                <a:gd name="T18" fmla="*/ 128 w 135"/>
                <a:gd name="T19" fmla="*/ 5 h 122"/>
                <a:gd name="T20" fmla="*/ 92 w 135"/>
                <a:gd name="T21" fmla="*/ 18 h 122"/>
                <a:gd name="T22" fmla="*/ 57 w 135"/>
                <a:gd name="T23" fmla="*/ 43 h 122"/>
                <a:gd name="T24" fmla="*/ 2 w 135"/>
                <a:gd name="T25" fmla="*/ 116 h 122"/>
                <a:gd name="T26" fmla="*/ 8 w 135"/>
                <a:gd name="T27" fmla="*/ 11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122">
                  <a:moveTo>
                    <a:pt x="8" y="118"/>
                  </a:moveTo>
                  <a:cubicBezTo>
                    <a:pt x="21" y="93"/>
                    <a:pt x="41" y="73"/>
                    <a:pt x="58" y="52"/>
                  </a:cubicBezTo>
                  <a:cubicBezTo>
                    <a:pt x="78" y="26"/>
                    <a:pt x="106" y="23"/>
                    <a:pt x="132" y="8"/>
                  </a:cubicBezTo>
                  <a:cubicBezTo>
                    <a:pt x="134" y="7"/>
                    <a:pt x="135" y="5"/>
                    <a:pt x="135" y="3"/>
                  </a:cubicBezTo>
                  <a:cubicBezTo>
                    <a:pt x="135" y="3"/>
                    <a:pt x="135" y="3"/>
                    <a:pt x="135" y="3"/>
                  </a:cubicBezTo>
                  <a:cubicBezTo>
                    <a:pt x="135" y="0"/>
                    <a:pt x="132" y="0"/>
                    <a:pt x="130" y="1"/>
                  </a:cubicBezTo>
                  <a:cubicBezTo>
                    <a:pt x="130" y="2"/>
                    <a:pt x="129" y="2"/>
                    <a:pt x="129" y="2"/>
                  </a:cubicBezTo>
                  <a:cubicBezTo>
                    <a:pt x="126" y="5"/>
                    <a:pt x="129" y="11"/>
                    <a:pt x="133" y="7"/>
                  </a:cubicBezTo>
                  <a:cubicBezTo>
                    <a:pt x="133" y="7"/>
                    <a:pt x="133" y="7"/>
                    <a:pt x="133" y="6"/>
                  </a:cubicBezTo>
                  <a:cubicBezTo>
                    <a:pt x="132" y="6"/>
                    <a:pt x="130" y="6"/>
                    <a:pt x="128" y="5"/>
                  </a:cubicBezTo>
                  <a:cubicBezTo>
                    <a:pt x="128" y="4"/>
                    <a:pt x="97" y="15"/>
                    <a:pt x="92" y="18"/>
                  </a:cubicBezTo>
                  <a:cubicBezTo>
                    <a:pt x="79" y="24"/>
                    <a:pt x="67" y="32"/>
                    <a:pt x="57" y="43"/>
                  </a:cubicBezTo>
                  <a:cubicBezTo>
                    <a:pt x="38" y="66"/>
                    <a:pt x="16" y="89"/>
                    <a:pt x="2" y="116"/>
                  </a:cubicBezTo>
                  <a:cubicBezTo>
                    <a:pt x="0" y="121"/>
                    <a:pt x="6" y="122"/>
                    <a:pt x="8" y="118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5"/>
            <p:cNvSpPr>
              <a:spLocks/>
            </p:cNvSpPr>
            <p:nvPr/>
          </p:nvSpPr>
          <p:spPr bwMode="auto">
            <a:xfrm>
              <a:off x="3599" y="1658"/>
              <a:ext cx="284" cy="297"/>
            </a:xfrm>
            <a:custGeom>
              <a:avLst/>
              <a:gdLst>
                <a:gd name="T0" fmla="*/ 7 w 119"/>
                <a:gd name="T1" fmla="*/ 122 h 125"/>
                <a:gd name="T2" fmla="*/ 33 w 119"/>
                <a:gd name="T3" fmla="*/ 80 h 125"/>
                <a:gd name="T4" fmla="*/ 65 w 119"/>
                <a:gd name="T5" fmla="*/ 38 h 125"/>
                <a:gd name="T6" fmla="*/ 114 w 119"/>
                <a:gd name="T7" fmla="*/ 9 h 125"/>
                <a:gd name="T8" fmla="*/ 114 w 119"/>
                <a:gd name="T9" fmla="*/ 2 h 125"/>
                <a:gd name="T10" fmla="*/ 42 w 119"/>
                <a:gd name="T11" fmla="*/ 57 h 125"/>
                <a:gd name="T12" fmla="*/ 20 w 119"/>
                <a:gd name="T13" fmla="*/ 90 h 125"/>
                <a:gd name="T14" fmla="*/ 3 w 119"/>
                <a:gd name="T15" fmla="*/ 117 h 125"/>
                <a:gd name="T16" fmla="*/ 7 w 119"/>
                <a:gd name="T17" fmla="*/ 1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125">
                  <a:moveTo>
                    <a:pt x="7" y="122"/>
                  </a:moveTo>
                  <a:cubicBezTo>
                    <a:pt x="18" y="110"/>
                    <a:pt x="23" y="93"/>
                    <a:pt x="33" y="80"/>
                  </a:cubicBezTo>
                  <a:cubicBezTo>
                    <a:pt x="44" y="66"/>
                    <a:pt x="52" y="51"/>
                    <a:pt x="65" y="38"/>
                  </a:cubicBezTo>
                  <a:cubicBezTo>
                    <a:pt x="78" y="25"/>
                    <a:pt x="98" y="16"/>
                    <a:pt x="114" y="9"/>
                  </a:cubicBezTo>
                  <a:cubicBezTo>
                    <a:pt x="118" y="7"/>
                    <a:pt x="119" y="0"/>
                    <a:pt x="114" y="2"/>
                  </a:cubicBezTo>
                  <a:cubicBezTo>
                    <a:pt x="85" y="15"/>
                    <a:pt x="58" y="29"/>
                    <a:pt x="42" y="57"/>
                  </a:cubicBezTo>
                  <a:cubicBezTo>
                    <a:pt x="36" y="68"/>
                    <a:pt x="26" y="78"/>
                    <a:pt x="20" y="90"/>
                  </a:cubicBezTo>
                  <a:cubicBezTo>
                    <a:pt x="15" y="98"/>
                    <a:pt x="11" y="109"/>
                    <a:pt x="3" y="117"/>
                  </a:cubicBezTo>
                  <a:cubicBezTo>
                    <a:pt x="0" y="120"/>
                    <a:pt x="3" y="125"/>
                    <a:pt x="7" y="122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3457" y="1996"/>
              <a:ext cx="102" cy="323"/>
            </a:xfrm>
            <a:custGeom>
              <a:avLst/>
              <a:gdLst>
                <a:gd name="T0" fmla="*/ 35 w 43"/>
                <a:gd name="T1" fmla="*/ 5 h 136"/>
                <a:gd name="T2" fmla="*/ 11 w 43"/>
                <a:gd name="T3" fmla="*/ 69 h 136"/>
                <a:gd name="T4" fmla="*/ 6 w 43"/>
                <a:gd name="T5" fmla="*/ 94 h 136"/>
                <a:gd name="T6" fmla="*/ 3 w 43"/>
                <a:gd name="T7" fmla="*/ 127 h 136"/>
                <a:gd name="T8" fmla="*/ 5 w 43"/>
                <a:gd name="T9" fmla="*/ 133 h 136"/>
                <a:gd name="T10" fmla="*/ 12 w 43"/>
                <a:gd name="T11" fmla="*/ 121 h 136"/>
                <a:gd name="T12" fmla="*/ 15 w 43"/>
                <a:gd name="T13" fmla="*/ 77 h 136"/>
                <a:gd name="T14" fmla="*/ 27 w 43"/>
                <a:gd name="T15" fmla="*/ 39 h 136"/>
                <a:gd name="T16" fmla="*/ 41 w 43"/>
                <a:gd name="T17" fmla="*/ 5 h 136"/>
                <a:gd name="T18" fmla="*/ 35 w 43"/>
                <a:gd name="T19" fmla="*/ 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6">
                  <a:moveTo>
                    <a:pt x="35" y="5"/>
                  </a:moveTo>
                  <a:cubicBezTo>
                    <a:pt x="29" y="27"/>
                    <a:pt x="16" y="47"/>
                    <a:pt x="11" y="69"/>
                  </a:cubicBezTo>
                  <a:cubicBezTo>
                    <a:pt x="9" y="78"/>
                    <a:pt x="6" y="85"/>
                    <a:pt x="6" y="94"/>
                  </a:cubicBezTo>
                  <a:cubicBezTo>
                    <a:pt x="5" y="100"/>
                    <a:pt x="8" y="124"/>
                    <a:pt x="3" y="127"/>
                  </a:cubicBezTo>
                  <a:cubicBezTo>
                    <a:pt x="0" y="129"/>
                    <a:pt x="1" y="136"/>
                    <a:pt x="5" y="133"/>
                  </a:cubicBezTo>
                  <a:cubicBezTo>
                    <a:pt x="10" y="130"/>
                    <a:pt x="12" y="127"/>
                    <a:pt x="12" y="121"/>
                  </a:cubicBezTo>
                  <a:cubicBezTo>
                    <a:pt x="12" y="108"/>
                    <a:pt x="10" y="91"/>
                    <a:pt x="15" y="77"/>
                  </a:cubicBezTo>
                  <a:cubicBezTo>
                    <a:pt x="19" y="65"/>
                    <a:pt x="22" y="52"/>
                    <a:pt x="27" y="39"/>
                  </a:cubicBezTo>
                  <a:cubicBezTo>
                    <a:pt x="31" y="28"/>
                    <a:pt x="38" y="16"/>
                    <a:pt x="41" y="5"/>
                  </a:cubicBezTo>
                  <a:cubicBezTo>
                    <a:pt x="43" y="0"/>
                    <a:pt x="36" y="1"/>
                    <a:pt x="35" y="5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7"/>
            <p:cNvSpPr>
              <a:spLocks/>
            </p:cNvSpPr>
            <p:nvPr/>
          </p:nvSpPr>
          <p:spPr bwMode="auto">
            <a:xfrm>
              <a:off x="3466" y="1996"/>
              <a:ext cx="117" cy="307"/>
            </a:xfrm>
            <a:custGeom>
              <a:avLst/>
              <a:gdLst>
                <a:gd name="T0" fmla="*/ 41 w 49"/>
                <a:gd name="T1" fmla="*/ 4 h 129"/>
                <a:gd name="T2" fmla="*/ 14 w 49"/>
                <a:gd name="T3" fmla="*/ 76 h 129"/>
                <a:gd name="T4" fmla="*/ 1 w 49"/>
                <a:gd name="T5" fmla="*/ 123 h 129"/>
                <a:gd name="T6" fmla="*/ 7 w 49"/>
                <a:gd name="T7" fmla="*/ 124 h 129"/>
                <a:gd name="T8" fmla="*/ 19 w 49"/>
                <a:gd name="T9" fmla="*/ 80 h 129"/>
                <a:gd name="T10" fmla="*/ 28 w 49"/>
                <a:gd name="T11" fmla="*/ 49 h 129"/>
                <a:gd name="T12" fmla="*/ 47 w 49"/>
                <a:gd name="T13" fmla="*/ 5 h 129"/>
                <a:gd name="T14" fmla="*/ 41 w 49"/>
                <a:gd name="T15" fmla="*/ 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129">
                  <a:moveTo>
                    <a:pt x="41" y="4"/>
                  </a:moveTo>
                  <a:cubicBezTo>
                    <a:pt x="31" y="28"/>
                    <a:pt x="19" y="50"/>
                    <a:pt x="14" y="76"/>
                  </a:cubicBezTo>
                  <a:cubicBezTo>
                    <a:pt x="11" y="92"/>
                    <a:pt x="6" y="107"/>
                    <a:pt x="1" y="123"/>
                  </a:cubicBezTo>
                  <a:cubicBezTo>
                    <a:pt x="0" y="128"/>
                    <a:pt x="6" y="129"/>
                    <a:pt x="7" y="124"/>
                  </a:cubicBezTo>
                  <a:cubicBezTo>
                    <a:pt x="12" y="110"/>
                    <a:pt x="15" y="95"/>
                    <a:pt x="19" y="80"/>
                  </a:cubicBezTo>
                  <a:cubicBezTo>
                    <a:pt x="23" y="70"/>
                    <a:pt x="24" y="60"/>
                    <a:pt x="28" y="49"/>
                  </a:cubicBezTo>
                  <a:cubicBezTo>
                    <a:pt x="33" y="34"/>
                    <a:pt x="41" y="20"/>
                    <a:pt x="47" y="5"/>
                  </a:cubicBezTo>
                  <a:cubicBezTo>
                    <a:pt x="49" y="1"/>
                    <a:pt x="43" y="0"/>
                    <a:pt x="41" y="4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8"/>
            <p:cNvSpPr>
              <a:spLocks/>
            </p:cNvSpPr>
            <p:nvPr/>
          </p:nvSpPr>
          <p:spPr bwMode="auto">
            <a:xfrm>
              <a:off x="3864" y="1653"/>
              <a:ext cx="174" cy="528"/>
            </a:xfrm>
            <a:custGeom>
              <a:avLst/>
              <a:gdLst>
                <a:gd name="T0" fmla="*/ 1 w 73"/>
                <a:gd name="T1" fmla="*/ 8 h 222"/>
                <a:gd name="T2" fmla="*/ 26 w 73"/>
                <a:gd name="T3" fmla="*/ 110 h 222"/>
                <a:gd name="T4" fmla="*/ 40 w 73"/>
                <a:gd name="T5" fmla="*/ 160 h 222"/>
                <a:gd name="T6" fmla="*/ 65 w 73"/>
                <a:gd name="T7" fmla="*/ 217 h 222"/>
                <a:gd name="T8" fmla="*/ 71 w 73"/>
                <a:gd name="T9" fmla="*/ 213 h 222"/>
                <a:gd name="T10" fmla="*/ 32 w 73"/>
                <a:gd name="T11" fmla="*/ 106 h 222"/>
                <a:gd name="T12" fmla="*/ 7 w 73"/>
                <a:gd name="T13" fmla="*/ 4 h 222"/>
                <a:gd name="T14" fmla="*/ 1 w 73"/>
                <a:gd name="T15" fmla="*/ 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222">
                  <a:moveTo>
                    <a:pt x="1" y="8"/>
                  </a:moveTo>
                  <a:cubicBezTo>
                    <a:pt x="7" y="42"/>
                    <a:pt x="14" y="79"/>
                    <a:pt x="26" y="110"/>
                  </a:cubicBezTo>
                  <a:cubicBezTo>
                    <a:pt x="32" y="126"/>
                    <a:pt x="34" y="144"/>
                    <a:pt x="40" y="160"/>
                  </a:cubicBezTo>
                  <a:cubicBezTo>
                    <a:pt x="47" y="180"/>
                    <a:pt x="57" y="198"/>
                    <a:pt x="65" y="217"/>
                  </a:cubicBezTo>
                  <a:cubicBezTo>
                    <a:pt x="67" y="222"/>
                    <a:pt x="73" y="217"/>
                    <a:pt x="71" y="213"/>
                  </a:cubicBezTo>
                  <a:cubicBezTo>
                    <a:pt x="56" y="178"/>
                    <a:pt x="41" y="145"/>
                    <a:pt x="32" y="106"/>
                  </a:cubicBezTo>
                  <a:cubicBezTo>
                    <a:pt x="25" y="72"/>
                    <a:pt x="13" y="39"/>
                    <a:pt x="7" y="4"/>
                  </a:cubicBezTo>
                  <a:cubicBezTo>
                    <a:pt x="7" y="0"/>
                    <a:pt x="0" y="5"/>
                    <a:pt x="1" y="8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3478" y="2146"/>
              <a:ext cx="569" cy="159"/>
            </a:xfrm>
            <a:custGeom>
              <a:avLst/>
              <a:gdLst>
                <a:gd name="T0" fmla="*/ 0 w 239"/>
                <a:gd name="T1" fmla="*/ 63 h 67"/>
                <a:gd name="T2" fmla="*/ 0 w 239"/>
                <a:gd name="T3" fmla="*/ 64 h 67"/>
                <a:gd name="T4" fmla="*/ 3 w 239"/>
                <a:gd name="T5" fmla="*/ 67 h 67"/>
                <a:gd name="T6" fmla="*/ 105 w 239"/>
                <a:gd name="T7" fmla="*/ 46 h 67"/>
                <a:gd name="T8" fmla="*/ 175 w 239"/>
                <a:gd name="T9" fmla="*/ 26 h 67"/>
                <a:gd name="T10" fmla="*/ 234 w 239"/>
                <a:gd name="T11" fmla="*/ 8 h 67"/>
                <a:gd name="T12" fmla="*/ 234 w 239"/>
                <a:gd name="T13" fmla="*/ 1 h 67"/>
                <a:gd name="T14" fmla="*/ 182 w 239"/>
                <a:gd name="T15" fmla="*/ 17 h 67"/>
                <a:gd name="T16" fmla="*/ 112 w 239"/>
                <a:gd name="T17" fmla="*/ 37 h 67"/>
                <a:gd name="T18" fmla="*/ 7 w 239"/>
                <a:gd name="T19" fmla="*/ 61 h 67"/>
                <a:gd name="T20" fmla="*/ 0 w 239"/>
                <a:gd name="T21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9" h="67">
                  <a:moveTo>
                    <a:pt x="0" y="63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1" y="67"/>
                    <a:pt x="3" y="67"/>
                  </a:cubicBezTo>
                  <a:cubicBezTo>
                    <a:pt x="37" y="61"/>
                    <a:pt x="72" y="54"/>
                    <a:pt x="105" y="46"/>
                  </a:cubicBezTo>
                  <a:cubicBezTo>
                    <a:pt x="128" y="40"/>
                    <a:pt x="152" y="33"/>
                    <a:pt x="175" y="26"/>
                  </a:cubicBezTo>
                  <a:cubicBezTo>
                    <a:pt x="195" y="21"/>
                    <a:pt x="214" y="14"/>
                    <a:pt x="234" y="8"/>
                  </a:cubicBezTo>
                  <a:cubicBezTo>
                    <a:pt x="238" y="8"/>
                    <a:pt x="239" y="0"/>
                    <a:pt x="234" y="1"/>
                  </a:cubicBezTo>
                  <a:cubicBezTo>
                    <a:pt x="216" y="6"/>
                    <a:pt x="199" y="12"/>
                    <a:pt x="182" y="17"/>
                  </a:cubicBezTo>
                  <a:cubicBezTo>
                    <a:pt x="159" y="24"/>
                    <a:pt x="135" y="30"/>
                    <a:pt x="112" y="37"/>
                  </a:cubicBezTo>
                  <a:cubicBezTo>
                    <a:pt x="104" y="39"/>
                    <a:pt x="7" y="54"/>
                    <a:pt x="7" y="61"/>
                  </a:cubicBezTo>
                  <a:cubicBezTo>
                    <a:pt x="7" y="56"/>
                    <a:pt x="0" y="60"/>
                    <a:pt x="0" y="63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3804" y="1917"/>
              <a:ext cx="105" cy="65"/>
            </a:xfrm>
            <a:custGeom>
              <a:avLst/>
              <a:gdLst>
                <a:gd name="T0" fmla="*/ 7 w 44"/>
                <a:gd name="T1" fmla="*/ 5 h 27"/>
                <a:gd name="T2" fmla="*/ 7 w 44"/>
                <a:gd name="T3" fmla="*/ 5 h 27"/>
                <a:gd name="T4" fmla="*/ 0 w 44"/>
                <a:gd name="T5" fmla="*/ 7 h 27"/>
                <a:gd name="T6" fmla="*/ 39 w 44"/>
                <a:gd name="T7" fmla="*/ 21 h 27"/>
                <a:gd name="T8" fmla="*/ 39 w 44"/>
                <a:gd name="T9" fmla="*/ 14 h 27"/>
                <a:gd name="T10" fmla="*/ 7 w 44"/>
                <a:gd name="T11" fmla="*/ 5 h 27"/>
                <a:gd name="T12" fmla="*/ 0 w 44"/>
                <a:gd name="T13" fmla="*/ 7 h 27"/>
                <a:gd name="T14" fmla="*/ 0 w 44"/>
                <a:gd name="T15" fmla="*/ 8 h 27"/>
                <a:gd name="T16" fmla="*/ 7 w 44"/>
                <a:gd name="T1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7">
                  <a:moveTo>
                    <a:pt x="7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0"/>
                    <a:pt x="0" y="3"/>
                    <a:pt x="0" y="7"/>
                  </a:cubicBezTo>
                  <a:cubicBezTo>
                    <a:pt x="0" y="27"/>
                    <a:pt x="26" y="25"/>
                    <a:pt x="39" y="21"/>
                  </a:cubicBezTo>
                  <a:cubicBezTo>
                    <a:pt x="43" y="20"/>
                    <a:pt x="44" y="13"/>
                    <a:pt x="39" y="14"/>
                  </a:cubicBezTo>
                  <a:cubicBezTo>
                    <a:pt x="30" y="17"/>
                    <a:pt x="6" y="20"/>
                    <a:pt x="7" y="5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13"/>
                    <a:pt x="7" y="9"/>
                    <a:pt x="7" y="5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3819" y="1865"/>
              <a:ext cx="21" cy="33"/>
            </a:xfrm>
            <a:custGeom>
              <a:avLst/>
              <a:gdLst>
                <a:gd name="T0" fmla="*/ 8 w 9"/>
                <a:gd name="T1" fmla="*/ 5 h 14"/>
                <a:gd name="T2" fmla="*/ 8 w 9"/>
                <a:gd name="T3" fmla="*/ 5 h 14"/>
                <a:gd name="T4" fmla="*/ 7 w 9"/>
                <a:gd name="T5" fmla="*/ 7 h 14"/>
                <a:gd name="T6" fmla="*/ 9 w 9"/>
                <a:gd name="T7" fmla="*/ 4 h 14"/>
                <a:gd name="T8" fmla="*/ 4 w 9"/>
                <a:gd name="T9" fmla="*/ 1 h 14"/>
                <a:gd name="T10" fmla="*/ 0 w 9"/>
                <a:gd name="T11" fmla="*/ 11 h 14"/>
                <a:gd name="T12" fmla="*/ 3 w 9"/>
                <a:gd name="T13" fmla="*/ 13 h 14"/>
                <a:gd name="T14" fmla="*/ 7 w 9"/>
                <a:gd name="T15" fmla="*/ 10 h 14"/>
                <a:gd name="T16" fmla="*/ 7 w 9"/>
                <a:gd name="T17" fmla="*/ 10 h 14"/>
                <a:gd name="T18" fmla="*/ 8 w 9"/>
                <a:gd name="T19" fmla="*/ 9 h 14"/>
                <a:gd name="T20" fmla="*/ 9 w 9"/>
                <a:gd name="T21" fmla="*/ 5 h 14"/>
                <a:gd name="T22" fmla="*/ 3 w 9"/>
                <a:gd name="T23" fmla="*/ 6 h 14"/>
                <a:gd name="T24" fmla="*/ 3 w 9"/>
                <a:gd name="T25" fmla="*/ 5 h 14"/>
                <a:gd name="T26" fmla="*/ 3 w 9"/>
                <a:gd name="T27" fmla="*/ 6 h 14"/>
                <a:gd name="T28" fmla="*/ 1 w 9"/>
                <a:gd name="T29" fmla="*/ 8 h 14"/>
                <a:gd name="T30" fmla="*/ 8 w 9"/>
                <a:gd name="T31" fmla="*/ 8 h 14"/>
                <a:gd name="T32" fmla="*/ 8 w 9"/>
                <a:gd name="T33" fmla="*/ 9 h 14"/>
                <a:gd name="T34" fmla="*/ 8 w 9"/>
                <a:gd name="T35" fmla="*/ 8 h 14"/>
                <a:gd name="T36" fmla="*/ 9 w 9"/>
                <a:gd name="T37" fmla="*/ 5 h 14"/>
                <a:gd name="T38" fmla="*/ 7 w 9"/>
                <a:gd name="T39" fmla="*/ 2 h 14"/>
                <a:gd name="T40" fmla="*/ 3 w 9"/>
                <a:gd name="T41" fmla="*/ 6 h 14"/>
                <a:gd name="T42" fmla="*/ 2 w 9"/>
                <a:gd name="T43" fmla="*/ 7 h 14"/>
                <a:gd name="T44" fmla="*/ 4 w 9"/>
                <a:gd name="T45" fmla="*/ 4 h 14"/>
                <a:gd name="T46" fmla="*/ 1 w 9"/>
                <a:gd name="T47" fmla="*/ 9 h 14"/>
                <a:gd name="T48" fmla="*/ 7 w 9"/>
                <a:gd name="T49" fmla="*/ 8 h 14"/>
                <a:gd name="T50" fmla="*/ 7 w 9"/>
                <a:gd name="T51" fmla="*/ 7 h 14"/>
                <a:gd name="T52" fmla="*/ 7 w 9"/>
                <a:gd name="T53" fmla="*/ 6 h 14"/>
                <a:gd name="T54" fmla="*/ 6 w 9"/>
                <a:gd name="T55" fmla="*/ 7 h 14"/>
                <a:gd name="T56" fmla="*/ 2 w 9"/>
                <a:gd name="T57" fmla="*/ 4 h 14"/>
                <a:gd name="T58" fmla="*/ 2 w 9"/>
                <a:gd name="T59" fmla="*/ 5 h 14"/>
                <a:gd name="T60" fmla="*/ 3 w 9"/>
                <a:gd name="T61" fmla="*/ 3 h 14"/>
                <a:gd name="T62" fmla="*/ 1 w 9"/>
                <a:gd name="T63" fmla="*/ 6 h 14"/>
                <a:gd name="T64" fmla="*/ 4 w 9"/>
                <a:gd name="T65" fmla="*/ 9 h 14"/>
                <a:gd name="T66" fmla="*/ 8 w 9"/>
                <a:gd name="T67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" h="14"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6"/>
                    <a:pt x="7" y="7"/>
                  </a:cubicBezTo>
                  <a:cubicBezTo>
                    <a:pt x="8" y="6"/>
                    <a:pt x="8" y="5"/>
                    <a:pt x="9" y="4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1" y="3"/>
                    <a:pt x="0" y="7"/>
                    <a:pt x="0" y="11"/>
                  </a:cubicBezTo>
                  <a:cubicBezTo>
                    <a:pt x="0" y="12"/>
                    <a:pt x="1" y="13"/>
                    <a:pt x="3" y="13"/>
                  </a:cubicBezTo>
                  <a:cubicBezTo>
                    <a:pt x="5" y="13"/>
                    <a:pt x="6" y="12"/>
                    <a:pt x="7" y="10"/>
                  </a:cubicBezTo>
                  <a:cubicBezTo>
                    <a:pt x="7" y="10"/>
                    <a:pt x="7" y="9"/>
                    <a:pt x="7" y="10"/>
                  </a:cubicBezTo>
                  <a:cubicBezTo>
                    <a:pt x="6" y="12"/>
                    <a:pt x="8" y="9"/>
                    <a:pt x="8" y="9"/>
                  </a:cubicBezTo>
                  <a:cubicBezTo>
                    <a:pt x="8" y="8"/>
                    <a:pt x="9" y="6"/>
                    <a:pt x="9" y="5"/>
                  </a:cubicBezTo>
                  <a:cubicBezTo>
                    <a:pt x="7" y="5"/>
                    <a:pt x="5" y="5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7"/>
                    <a:pt x="2" y="7"/>
                    <a:pt x="1" y="8"/>
                  </a:cubicBezTo>
                  <a:cubicBezTo>
                    <a:pt x="1" y="14"/>
                    <a:pt x="7" y="12"/>
                    <a:pt x="8" y="8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3"/>
                    <a:pt x="9" y="2"/>
                    <a:pt x="7" y="2"/>
                  </a:cubicBezTo>
                  <a:cubicBezTo>
                    <a:pt x="5" y="2"/>
                    <a:pt x="3" y="4"/>
                    <a:pt x="3" y="6"/>
                  </a:cubicBezTo>
                  <a:cubicBezTo>
                    <a:pt x="3" y="6"/>
                    <a:pt x="2" y="7"/>
                    <a:pt x="2" y="7"/>
                  </a:cubicBezTo>
                  <a:cubicBezTo>
                    <a:pt x="3" y="6"/>
                    <a:pt x="4" y="5"/>
                    <a:pt x="4" y="4"/>
                  </a:cubicBezTo>
                  <a:cubicBezTo>
                    <a:pt x="2" y="5"/>
                    <a:pt x="2" y="7"/>
                    <a:pt x="1" y="9"/>
                  </a:cubicBezTo>
                  <a:cubicBezTo>
                    <a:pt x="3" y="9"/>
                    <a:pt x="5" y="8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8" y="6"/>
                    <a:pt x="6" y="7"/>
                  </a:cubicBezTo>
                  <a:cubicBezTo>
                    <a:pt x="5" y="6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4"/>
                    <a:pt x="2" y="5"/>
                    <a:pt x="1" y="6"/>
                  </a:cubicBezTo>
                  <a:cubicBezTo>
                    <a:pt x="1" y="7"/>
                    <a:pt x="2" y="9"/>
                    <a:pt x="4" y="9"/>
                  </a:cubicBezTo>
                  <a:cubicBezTo>
                    <a:pt x="6" y="9"/>
                    <a:pt x="8" y="7"/>
                    <a:pt x="8" y="5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3861" y="1889"/>
              <a:ext cx="53" cy="31"/>
            </a:xfrm>
            <a:custGeom>
              <a:avLst/>
              <a:gdLst>
                <a:gd name="T0" fmla="*/ 7 w 22"/>
                <a:gd name="T1" fmla="*/ 6 h 13"/>
                <a:gd name="T2" fmla="*/ 5 w 22"/>
                <a:gd name="T3" fmla="*/ 8 h 13"/>
                <a:gd name="T4" fmla="*/ 6 w 22"/>
                <a:gd name="T5" fmla="*/ 9 h 13"/>
                <a:gd name="T6" fmla="*/ 8 w 22"/>
                <a:gd name="T7" fmla="*/ 9 h 13"/>
                <a:gd name="T8" fmla="*/ 9 w 22"/>
                <a:gd name="T9" fmla="*/ 10 h 13"/>
                <a:gd name="T10" fmla="*/ 16 w 22"/>
                <a:gd name="T11" fmla="*/ 13 h 13"/>
                <a:gd name="T12" fmla="*/ 18 w 22"/>
                <a:gd name="T13" fmla="*/ 6 h 13"/>
                <a:gd name="T14" fmla="*/ 13 w 22"/>
                <a:gd name="T15" fmla="*/ 3 h 13"/>
                <a:gd name="T16" fmla="*/ 9 w 22"/>
                <a:gd name="T17" fmla="*/ 1 h 13"/>
                <a:gd name="T18" fmla="*/ 1 w 22"/>
                <a:gd name="T19" fmla="*/ 6 h 13"/>
                <a:gd name="T20" fmla="*/ 7 w 22"/>
                <a:gd name="T2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13">
                  <a:moveTo>
                    <a:pt x="7" y="6"/>
                  </a:moveTo>
                  <a:cubicBezTo>
                    <a:pt x="4" y="7"/>
                    <a:pt x="3" y="8"/>
                    <a:pt x="5" y="8"/>
                  </a:cubicBezTo>
                  <a:cubicBezTo>
                    <a:pt x="5" y="8"/>
                    <a:pt x="6" y="9"/>
                    <a:pt x="6" y="9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8" y="9"/>
                    <a:pt x="9" y="10"/>
                    <a:pt x="9" y="10"/>
                  </a:cubicBezTo>
                  <a:cubicBezTo>
                    <a:pt x="12" y="11"/>
                    <a:pt x="13" y="13"/>
                    <a:pt x="16" y="13"/>
                  </a:cubicBezTo>
                  <a:cubicBezTo>
                    <a:pt x="20" y="13"/>
                    <a:pt x="22" y="6"/>
                    <a:pt x="18" y="6"/>
                  </a:cubicBezTo>
                  <a:cubicBezTo>
                    <a:pt x="16" y="5"/>
                    <a:pt x="15" y="4"/>
                    <a:pt x="13" y="3"/>
                  </a:cubicBezTo>
                  <a:cubicBezTo>
                    <a:pt x="12" y="2"/>
                    <a:pt x="11" y="2"/>
                    <a:pt x="9" y="1"/>
                  </a:cubicBezTo>
                  <a:cubicBezTo>
                    <a:pt x="5" y="0"/>
                    <a:pt x="1" y="2"/>
                    <a:pt x="1" y="6"/>
                  </a:cubicBezTo>
                  <a:cubicBezTo>
                    <a:pt x="0" y="11"/>
                    <a:pt x="7" y="10"/>
                    <a:pt x="7" y="6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"/>
            <p:cNvSpPr>
              <a:spLocks/>
            </p:cNvSpPr>
            <p:nvPr/>
          </p:nvSpPr>
          <p:spPr bwMode="auto">
            <a:xfrm>
              <a:off x="4021" y="2015"/>
              <a:ext cx="109" cy="59"/>
            </a:xfrm>
            <a:custGeom>
              <a:avLst/>
              <a:gdLst>
                <a:gd name="T0" fmla="*/ 0 w 46"/>
                <a:gd name="T1" fmla="*/ 22 h 25"/>
                <a:gd name="T2" fmla="*/ 0 w 46"/>
                <a:gd name="T3" fmla="*/ 22 h 25"/>
                <a:gd name="T4" fmla="*/ 3 w 46"/>
                <a:gd name="T5" fmla="*/ 25 h 25"/>
                <a:gd name="T6" fmla="*/ 42 w 46"/>
                <a:gd name="T7" fmla="*/ 9 h 25"/>
                <a:gd name="T8" fmla="*/ 40 w 46"/>
                <a:gd name="T9" fmla="*/ 3 h 25"/>
                <a:gd name="T10" fmla="*/ 5 w 46"/>
                <a:gd name="T11" fmla="*/ 17 h 25"/>
                <a:gd name="T12" fmla="*/ 7 w 46"/>
                <a:gd name="T13" fmla="*/ 20 h 25"/>
                <a:gd name="T14" fmla="*/ 7 w 46"/>
                <a:gd name="T15" fmla="*/ 19 h 25"/>
                <a:gd name="T16" fmla="*/ 0 w 46"/>
                <a:gd name="T17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5"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5"/>
                    <a:pt x="3" y="25"/>
                  </a:cubicBezTo>
                  <a:cubicBezTo>
                    <a:pt x="17" y="25"/>
                    <a:pt x="31" y="17"/>
                    <a:pt x="42" y="9"/>
                  </a:cubicBezTo>
                  <a:cubicBezTo>
                    <a:pt x="46" y="7"/>
                    <a:pt x="45" y="0"/>
                    <a:pt x="40" y="3"/>
                  </a:cubicBezTo>
                  <a:cubicBezTo>
                    <a:pt x="30" y="10"/>
                    <a:pt x="17" y="17"/>
                    <a:pt x="5" y="17"/>
                  </a:cubicBezTo>
                  <a:cubicBezTo>
                    <a:pt x="5" y="18"/>
                    <a:pt x="6" y="19"/>
                    <a:pt x="7" y="20"/>
                  </a:cubicBezTo>
                  <a:cubicBezTo>
                    <a:pt x="7" y="20"/>
                    <a:pt x="7" y="20"/>
                    <a:pt x="7" y="19"/>
                  </a:cubicBezTo>
                  <a:cubicBezTo>
                    <a:pt x="7" y="14"/>
                    <a:pt x="0" y="18"/>
                    <a:pt x="0" y="22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"/>
            <p:cNvSpPr>
              <a:spLocks/>
            </p:cNvSpPr>
            <p:nvPr/>
          </p:nvSpPr>
          <p:spPr bwMode="auto">
            <a:xfrm>
              <a:off x="4050" y="2008"/>
              <a:ext cx="121" cy="100"/>
            </a:xfrm>
            <a:custGeom>
              <a:avLst/>
              <a:gdLst>
                <a:gd name="T0" fmla="*/ 5 w 51"/>
                <a:gd name="T1" fmla="*/ 26 h 42"/>
                <a:gd name="T2" fmla="*/ 5 w 51"/>
                <a:gd name="T3" fmla="*/ 26 h 42"/>
                <a:gd name="T4" fmla="*/ 3 w 51"/>
                <a:gd name="T5" fmla="*/ 24 h 42"/>
                <a:gd name="T6" fmla="*/ 20 w 51"/>
                <a:gd name="T7" fmla="*/ 39 h 42"/>
                <a:gd name="T8" fmla="*/ 42 w 51"/>
                <a:gd name="T9" fmla="*/ 39 h 42"/>
                <a:gd name="T10" fmla="*/ 50 w 51"/>
                <a:gd name="T11" fmla="*/ 23 h 42"/>
                <a:gd name="T12" fmla="*/ 43 w 51"/>
                <a:gd name="T13" fmla="*/ 12 h 42"/>
                <a:gd name="T14" fmla="*/ 36 w 51"/>
                <a:gd name="T15" fmla="*/ 2 h 42"/>
                <a:gd name="T16" fmla="*/ 32 w 51"/>
                <a:gd name="T17" fmla="*/ 8 h 42"/>
                <a:gd name="T18" fmla="*/ 36 w 51"/>
                <a:gd name="T19" fmla="*/ 15 h 42"/>
                <a:gd name="T20" fmla="*/ 38 w 51"/>
                <a:gd name="T21" fmla="*/ 33 h 42"/>
                <a:gd name="T22" fmla="*/ 9 w 51"/>
                <a:gd name="T23" fmla="*/ 20 h 42"/>
                <a:gd name="T24" fmla="*/ 7 w 51"/>
                <a:gd name="T25" fmla="*/ 19 h 42"/>
                <a:gd name="T26" fmla="*/ 6 w 51"/>
                <a:gd name="T27" fmla="*/ 19 h 42"/>
                <a:gd name="T28" fmla="*/ 5 w 51"/>
                <a:gd name="T29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42">
                  <a:moveTo>
                    <a:pt x="5" y="26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4" y="25"/>
                    <a:pt x="3" y="24"/>
                  </a:cubicBezTo>
                  <a:cubicBezTo>
                    <a:pt x="6" y="32"/>
                    <a:pt x="12" y="37"/>
                    <a:pt x="20" y="39"/>
                  </a:cubicBezTo>
                  <a:cubicBezTo>
                    <a:pt x="25" y="41"/>
                    <a:pt x="37" y="42"/>
                    <a:pt x="42" y="39"/>
                  </a:cubicBezTo>
                  <a:cubicBezTo>
                    <a:pt x="47" y="35"/>
                    <a:pt x="51" y="29"/>
                    <a:pt x="50" y="23"/>
                  </a:cubicBezTo>
                  <a:cubicBezTo>
                    <a:pt x="49" y="18"/>
                    <a:pt x="46" y="15"/>
                    <a:pt x="43" y="12"/>
                  </a:cubicBezTo>
                  <a:cubicBezTo>
                    <a:pt x="41" y="9"/>
                    <a:pt x="39" y="4"/>
                    <a:pt x="36" y="2"/>
                  </a:cubicBezTo>
                  <a:cubicBezTo>
                    <a:pt x="33" y="0"/>
                    <a:pt x="28" y="6"/>
                    <a:pt x="32" y="8"/>
                  </a:cubicBezTo>
                  <a:cubicBezTo>
                    <a:pt x="33" y="9"/>
                    <a:pt x="35" y="14"/>
                    <a:pt x="36" y="15"/>
                  </a:cubicBezTo>
                  <a:cubicBezTo>
                    <a:pt x="39" y="19"/>
                    <a:pt x="49" y="31"/>
                    <a:pt x="38" y="33"/>
                  </a:cubicBezTo>
                  <a:cubicBezTo>
                    <a:pt x="27" y="35"/>
                    <a:pt x="14" y="31"/>
                    <a:pt x="9" y="20"/>
                  </a:cubicBezTo>
                  <a:cubicBezTo>
                    <a:pt x="9" y="19"/>
                    <a:pt x="8" y="19"/>
                    <a:pt x="7" y="19"/>
                  </a:cubicBezTo>
                  <a:cubicBezTo>
                    <a:pt x="7" y="19"/>
                    <a:pt x="7" y="19"/>
                    <a:pt x="6" y="19"/>
                  </a:cubicBezTo>
                  <a:cubicBezTo>
                    <a:pt x="3" y="19"/>
                    <a:pt x="0" y="26"/>
                    <a:pt x="5" y="26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5"/>
            <p:cNvSpPr>
              <a:spLocks/>
            </p:cNvSpPr>
            <p:nvPr/>
          </p:nvSpPr>
          <p:spPr bwMode="auto">
            <a:xfrm>
              <a:off x="4090" y="2039"/>
              <a:ext cx="40" cy="42"/>
            </a:xfrm>
            <a:custGeom>
              <a:avLst/>
              <a:gdLst>
                <a:gd name="T0" fmla="*/ 2 w 17"/>
                <a:gd name="T1" fmla="*/ 7 h 18"/>
                <a:gd name="T2" fmla="*/ 8 w 17"/>
                <a:gd name="T3" fmla="*/ 12 h 18"/>
                <a:gd name="T4" fmla="*/ 12 w 17"/>
                <a:gd name="T5" fmla="*/ 17 h 18"/>
                <a:gd name="T6" fmla="*/ 17 w 17"/>
                <a:gd name="T7" fmla="*/ 14 h 18"/>
                <a:gd name="T8" fmla="*/ 15 w 17"/>
                <a:gd name="T9" fmla="*/ 10 h 18"/>
                <a:gd name="T10" fmla="*/ 15 w 17"/>
                <a:gd name="T11" fmla="*/ 9 h 18"/>
                <a:gd name="T12" fmla="*/ 14 w 17"/>
                <a:gd name="T13" fmla="*/ 8 h 18"/>
                <a:gd name="T14" fmla="*/ 13 w 17"/>
                <a:gd name="T15" fmla="*/ 5 h 18"/>
                <a:gd name="T16" fmla="*/ 7 w 17"/>
                <a:gd name="T17" fmla="*/ 1 h 18"/>
                <a:gd name="T18" fmla="*/ 2 w 17"/>
                <a:gd name="T19" fmla="*/ 3 h 18"/>
                <a:gd name="T20" fmla="*/ 2 w 17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8">
                  <a:moveTo>
                    <a:pt x="2" y="7"/>
                  </a:moveTo>
                  <a:cubicBezTo>
                    <a:pt x="4" y="9"/>
                    <a:pt x="7" y="10"/>
                    <a:pt x="8" y="12"/>
                  </a:cubicBezTo>
                  <a:cubicBezTo>
                    <a:pt x="9" y="14"/>
                    <a:pt x="10" y="16"/>
                    <a:pt x="12" y="17"/>
                  </a:cubicBezTo>
                  <a:cubicBezTo>
                    <a:pt x="14" y="18"/>
                    <a:pt x="16" y="16"/>
                    <a:pt x="17" y="14"/>
                  </a:cubicBezTo>
                  <a:cubicBezTo>
                    <a:pt x="17" y="12"/>
                    <a:pt x="17" y="11"/>
                    <a:pt x="15" y="10"/>
                  </a:cubicBezTo>
                  <a:cubicBezTo>
                    <a:pt x="16" y="10"/>
                    <a:pt x="15" y="10"/>
                    <a:pt x="15" y="9"/>
                  </a:cubicBezTo>
                  <a:cubicBezTo>
                    <a:pt x="15" y="9"/>
                    <a:pt x="15" y="8"/>
                    <a:pt x="14" y="8"/>
                  </a:cubicBezTo>
                  <a:cubicBezTo>
                    <a:pt x="14" y="7"/>
                    <a:pt x="13" y="6"/>
                    <a:pt x="13" y="5"/>
                  </a:cubicBezTo>
                  <a:cubicBezTo>
                    <a:pt x="11" y="3"/>
                    <a:pt x="9" y="2"/>
                    <a:pt x="7" y="1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1" y="4"/>
                    <a:pt x="0" y="7"/>
                    <a:pt x="2" y="7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 rot="20175543">
            <a:off x="1447448" y="2650361"/>
            <a:ext cx="1466736" cy="680332"/>
            <a:chOff x="4024313" y="3409951"/>
            <a:chExt cx="954881" cy="442913"/>
          </a:xfrm>
        </p:grpSpPr>
        <p:sp>
          <p:nvSpPr>
            <p:cNvPr id="60" name="Freeform 12"/>
            <p:cNvSpPr>
              <a:spLocks/>
            </p:cNvSpPr>
            <p:nvPr/>
          </p:nvSpPr>
          <p:spPr bwMode="auto">
            <a:xfrm>
              <a:off x="4242594" y="3509964"/>
              <a:ext cx="736600" cy="342900"/>
            </a:xfrm>
            <a:custGeom>
              <a:avLst/>
              <a:gdLst>
                <a:gd name="T0" fmla="*/ 188 w 195"/>
                <a:gd name="T1" fmla="*/ 91 h 91"/>
                <a:gd name="T2" fmla="*/ 189 w 195"/>
                <a:gd name="T3" fmla="*/ 91 h 91"/>
                <a:gd name="T4" fmla="*/ 192 w 195"/>
                <a:gd name="T5" fmla="*/ 84 h 91"/>
                <a:gd name="T6" fmla="*/ 95 w 195"/>
                <a:gd name="T7" fmla="*/ 40 h 91"/>
                <a:gd name="T8" fmla="*/ 8 w 195"/>
                <a:gd name="T9" fmla="*/ 2 h 91"/>
                <a:gd name="T10" fmla="*/ 3 w 195"/>
                <a:gd name="T11" fmla="*/ 9 h 91"/>
                <a:gd name="T12" fmla="*/ 90 w 195"/>
                <a:gd name="T13" fmla="*/ 46 h 91"/>
                <a:gd name="T14" fmla="*/ 188 w 195"/>
                <a:gd name="T15" fmla="*/ 91 h 91"/>
                <a:gd name="T16" fmla="*/ 191 w 195"/>
                <a:gd name="T17" fmla="*/ 84 h 91"/>
                <a:gd name="T18" fmla="*/ 189 w 195"/>
                <a:gd name="T19" fmla="*/ 84 h 91"/>
                <a:gd name="T20" fmla="*/ 188 w 195"/>
                <a:gd name="T2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5" h="91">
                  <a:moveTo>
                    <a:pt x="188" y="91"/>
                  </a:moveTo>
                  <a:cubicBezTo>
                    <a:pt x="188" y="91"/>
                    <a:pt x="189" y="91"/>
                    <a:pt x="189" y="91"/>
                  </a:cubicBezTo>
                  <a:cubicBezTo>
                    <a:pt x="192" y="91"/>
                    <a:pt x="195" y="86"/>
                    <a:pt x="192" y="84"/>
                  </a:cubicBezTo>
                  <a:cubicBezTo>
                    <a:pt x="160" y="69"/>
                    <a:pt x="127" y="55"/>
                    <a:pt x="95" y="40"/>
                  </a:cubicBezTo>
                  <a:cubicBezTo>
                    <a:pt x="67" y="26"/>
                    <a:pt x="34" y="19"/>
                    <a:pt x="8" y="2"/>
                  </a:cubicBezTo>
                  <a:cubicBezTo>
                    <a:pt x="5" y="0"/>
                    <a:pt x="0" y="6"/>
                    <a:pt x="3" y="9"/>
                  </a:cubicBezTo>
                  <a:cubicBezTo>
                    <a:pt x="30" y="26"/>
                    <a:pt x="62" y="32"/>
                    <a:pt x="90" y="46"/>
                  </a:cubicBezTo>
                  <a:cubicBezTo>
                    <a:pt x="122" y="62"/>
                    <a:pt x="155" y="76"/>
                    <a:pt x="188" y="91"/>
                  </a:cubicBezTo>
                  <a:cubicBezTo>
                    <a:pt x="189" y="89"/>
                    <a:pt x="190" y="86"/>
                    <a:pt x="191" y="84"/>
                  </a:cubicBezTo>
                  <a:cubicBezTo>
                    <a:pt x="190" y="84"/>
                    <a:pt x="190" y="84"/>
                    <a:pt x="189" y="84"/>
                  </a:cubicBezTo>
                  <a:cubicBezTo>
                    <a:pt x="186" y="84"/>
                    <a:pt x="183" y="91"/>
                    <a:pt x="188" y="91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3"/>
            <p:cNvSpPr>
              <a:spLocks/>
            </p:cNvSpPr>
            <p:nvPr/>
          </p:nvSpPr>
          <p:spPr bwMode="auto">
            <a:xfrm>
              <a:off x="4024313" y="3409951"/>
              <a:ext cx="255588" cy="136525"/>
            </a:xfrm>
            <a:custGeom>
              <a:avLst/>
              <a:gdLst>
                <a:gd name="T0" fmla="*/ 64 w 68"/>
                <a:gd name="T1" fmla="*/ 27 h 36"/>
                <a:gd name="T2" fmla="*/ 7 w 68"/>
                <a:gd name="T3" fmla="*/ 2 h 36"/>
                <a:gd name="T4" fmla="*/ 3 w 68"/>
                <a:gd name="T5" fmla="*/ 9 h 36"/>
                <a:gd name="T6" fmla="*/ 28 w 68"/>
                <a:gd name="T7" fmla="*/ 33 h 36"/>
                <a:gd name="T8" fmla="*/ 35 w 68"/>
                <a:gd name="T9" fmla="*/ 28 h 36"/>
                <a:gd name="T10" fmla="*/ 7 w 68"/>
                <a:gd name="T11" fmla="*/ 4 h 36"/>
                <a:gd name="T12" fmla="*/ 3 w 68"/>
                <a:gd name="T13" fmla="*/ 11 h 36"/>
                <a:gd name="T14" fmla="*/ 26 w 68"/>
                <a:gd name="T15" fmla="*/ 17 h 36"/>
                <a:gd name="T16" fmla="*/ 52 w 68"/>
                <a:gd name="T17" fmla="*/ 17 h 36"/>
                <a:gd name="T18" fmla="*/ 53 w 68"/>
                <a:gd name="T19" fmla="*/ 9 h 36"/>
                <a:gd name="T20" fmla="*/ 31 w 68"/>
                <a:gd name="T21" fmla="*/ 9 h 36"/>
                <a:gd name="T22" fmla="*/ 7 w 68"/>
                <a:gd name="T23" fmla="*/ 4 h 36"/>
                <a:gd name="T24" fmla="*/ 3 w 68"/>
                <a:gd name="T25" fmla="*/ 11 h 36"/>
                <a:gd name="T26" fmla="*/ 29 w 68"/>
                <a:gd name="T27" fmla="*/ 33 h 36"/>
                <a:gd name="T28" fmla="*/ 35 w 68"/>
                <a:gd name="T29" fmla="*/ 29 h 36"/>
                <a:gd name="T30" fmla="*/ 7 w 68"/>
                <a:gd name="T31" fmla="*/ 1 h 36"/>
                <a:gd name="T32" fmla="*/ 3 w 68"/>
                <a:gd name="T33" fmla="*/ 8 h 36"/>
                <a:gd name="T34" fmla="*/ 59 w 68"/>
                <a:gd name="T35" fmla="*/ 34 h 36"/>
                <a:gd name="T36" fmla="*/ 64 w 68"/>
                <a:gd name="T37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36">
                  <a:moveTo>
                    <a:pt x="64" y="27"/>
                  </a:moveTo>
                  <a:cubicBezTo>
                    <a:pt x="45" y="18"/>
                    <a:pt x="26" y="11"/>
                    <a:pt x="7" y="2"/>
                  </a:cubicBezTo>
                  <a:cubicBezTo>
                    <a:pt x="6" y="4"/>
                    <a:pt x="5" y="6"/>
                    <a:pt x="3" y="9"/>
                  </a:cubicBezTo>
                  <a:cubicBezTo>
                    <a:pt x="12" y="12"/>
                    <a:pt x="26" y="23"/>
                    <a:pt x="28" y="33"/>
                  </a:cubicBezTo>
                  <a:cubicBezTo>
                    <a:pt x="30" y="31"/>
                    <a:pt x="32" y="29"/>
                    <a:pt x="35" y="28"/>
                  </a:cubicBezTo>
                  <a:cubicBezTo>
                    <a:pt x="26" y="19"/>
                    <a:pt x="17" y="12"/>
                    <a:pt x="7" y="4"/>
                  </a:cubicBezTo>
                  <a:cubicBezTo>
                    <a:pt x="6" y="6"/>
                    <a:pt x="5" y="9"/>
                    <a:pt x="3" y="11"/>
                  </a:cubicBezTo>
                  <a:cubicBezTo>
                    <a:pt x="11" y="12"/>
                    <a:pt x="18" y="16"/>
                    <a:pt x="26" y="17"/>
                  </a:cubicBezTo>
                  <a:cubicBezTo>
                    <a:pt x="34" y="18"/>
                    <a:pt x="43" y="17"/>
                    <a:pt x="52" y="17"/>
                  </a:cubicBezTo>
                  <a:cubicBezTo>
                    <a:pt x="55" y="17"/>
                    <a:pt x="58" y="9"/>
                    <a:pt x="53" y="9"/>
                  </a:cubicBezTo>
                  <a:cubicBezTo>
                    <a:pt x="46" y="9"/>
                    <a:pt x="39" y="9"/>
                    <a:pt x="31" y="9"/>
                  </a:cubicBezTo>
                  <a:cubicBezTo>
                    <a:pt x="23" y="9"/>
                    <a:pt x="15" y="5"/>
                    <a:pt x="7" y="4"/>
                  </a:cubicBezTo>
                  <a:cubicBezTo>
                    <a:pt x="3" y="3"/>
                    <a:pt x="0" y="8"/>
                    <a:pt x="3" y="11"/>
                  </a:cubicBezTo>
                  <a:cubicBezTo>
                    <a:pt x="12" y="18"/>
                    <a:pt x="21" y="25"/>
                    <a:pt x="29" y="33"/>
                  </a:cubicBezTo>
                  <a:cubicBezTo>
                    <a:pt x="31" y="36"/>
                    <a:pt x="36" y="32"/>
                    <a:pt x="35" y="29"/>
                  </a:cubicBezTo>
                  <a:cubicBezTo>
                    <a:pt x="32" y="17"/>
                    <a:pt x="17" y="6"/>
                    <a:pt x="7" y="1"/>
                  </a:cubicBezTo>
                  <a:cubicBezTo>
                    <a:pt x="3" y="0"/>
                    <a:pt x="0" y="7"/>
                    <a:pt x="3" y="8"/>
                  </a:cubicBezTo>
                  <a:cubicBezTo>
                    <a:pt x="21" y="17"/>
                    <a:pt x="41" y="25"/>
                    <a:pt x="59" y="34"/>
                  </a:cubicBezTo>
                  <a:cubicBezTo>
                    <a:pt x="63" y="36"/>
                    <a:pt x="68" y="29"/>
                    <a:pt x="64" y="27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文本框 67"/>
          <p:cNvSpPr txBox="1"/>
          <p:nvPr/>
        </p:nvSpPr>
        <p:spPr>
          <a:xfrm rot="199847">
            <a:off x="1609230" y="2389568"/>
            <a:ext cx="12651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8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426381" y="3165600"/>
            <a:ext cx="16308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 rot="20175543">
            <a:off x="3557761" y="3347215"/>
            <a:ext cx="1466736" cy="680332"/>
            <a:chOff x="4024313" y="3409951"/>
            <a:chExt cx="954881" cy="442913"/>
          </a:xfrm>
        </p:grpSpPr>
        <p:sp>
          <p:nvSpPr>
            <p:cNvPr id="71" name="Freeform 12"/>
            <p:cNvSpPr>
              <a:spLocks/>
            </p:cNvSpPr>
            <p:nvPr/>
          </p:nvSpPr>
          <p:spPr bwMode="auto">
            <a:xfrm>
              <a:off x="4242594" y="3509964"/>
              <a:ext cx="736600" cy="342900"/>
            </a:xfrm>
            <a:custGeom>
              <a:avLst/>
              <a:gdLst>
                <a:gd name="T0" fmla="*/ 188 w 195"/>
                <a:gd name="T1" fmla="*/ 91 h 91"/>
                <a:gd name="T2" fmla="*/ 189 w 195"/>
                <a:gd name="T3" fmla="*/ 91 h 91"/>
                <a:gd name="T4" fmla="*/ 192 w 195"/>
                <a:gd name="T5" fmla="*/ 84 h 91"/>
                <a:gd name="T6" fmla="*/ 95 w 195"/>
                <a:gd name="T7" fmla="*/ 40 h 91"/>
                <a:gd name="T8" fmla="*/ 8 w 195"/>
                <a:gd name="T9" fmla="*/ 2 h 91"/>
                <a:gd name="T10" fmla="*/ 3 w 195"/>
                <a:gd name="T11" fmla="*/ 9 h 91"/>
                <a:gd name="T12" fmla="*/ 90 w 195"/>
                <a:gd name="T13" fmla="*/ 46 h 91"/>
                <a:gd name="T14" fmla="*/ 188 w 195"/>
                <a:gd name="T15" fmla="*/ 91 h 91"/>
                <a:gd name="T16" fmla="*/ 191 w 195"/>
                <a:gd name="T17" fmla="*/ 84 h 91"/>
                <a:gd name="T18" fmla="*/ 189 w 195"/>
                <a:gd name="T19" fmla="*/ 84 h 91"/>
                <a:gd name="T20" fmla="*/ 188 w 195"/>
                <a:gd name="T2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5" h="91">
                  <a:moveTo>
                    <a:pt x="188" y="91"/>
                  </a:moveTo>
                  <a:cubicBezTo>
                    <a:pt x="188" y="91"/>
                    <a:pt x="189" y="91"/>
                    <a:pt x="189" y="91"/>
                  </a:cubicBezTo>
                  <a:cubicBezTo>
                    <a:pt x="192" y="91"/>
                    <a:pt x="195" y="86"/>
                    <a:pt x="192" y="84"/>
                  </a:cubicBezTo>
                  <a:cubicBezTo>
                    <a:pt x="160" y="69"/>
                    <a:pt x="127" y="55"/>
                    <a:pt x="95" y="40"/>
                  </a:cubicBezTo>
                  <a:cubicBezTo>
                    <a:pt x="67" y="26"/>
                    <a:pt x="34" y="19"/>
                    <a:pt x="8" y="2"/>
                  </a:cubicBezTo>
                  <a:cubicBezTo>
                    <a:pt x="5" y="0"/>
                    <a:pt x="0" y="6"/>
                    <a:pt x="3" y="9"/>
                  </a:cubicBezTo>
                  <a:cubicBezTo>
                    <a:pt x="30" y="26"/>
                    <a:pt x="62" y="32"/>
                    <a:pt x="90" y="46"/>
                  </a:cubicBezTo>
                  <a:cubicBezTo>
                    <a:pt x="122" y="62"/>
                    <a:pt x="155" y="76"/>
                    <a:pt x="188" y="91"/>
                  </a:cubicBezTo>
                  <a:cubicBezTo>
                    <a:pt x="189" y="89"/>
                    <a:pt x="190" y="86"/>
                    <a:pt x="191" y="84"/>
                  </a:cubicBezTo>
                  <a:cubicBezTo>
                    <a:pt x="190" y="84"/>
                    <a:pt x="190" y="84"/>
                    <a:pt x="189" y="84"/>
                  </a:cubicBezTo>
                  <a:cubicBezTo>
                    <a:pt x="186" y="84"/>
                    <a:pt x="183" y="91"/>
                    <a:pt x="188" y="91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3"/>
            <p:cNvSpPr>
              <a:spLocks/>
            </p:cNvSpPr>
            <p:nvPr/>
          </p:nvSpPr>
          <p:spPr bwMode="auto">
            <a:xfrm>
              <a:off x="4024313" y="3409951"/>
              <a:ext cx="255588" cy="136525"/>
            </a:xfrm>
            <a:custGeom>
              <a:avLst/>
              <a:gdLst>
                <a:gd name="T0" fmla="*/ 64 w 68"/>
                <a:gd name="T1" fmla="*/ 27 h 36"/>
                <a:gd name="T2" fmla="*/ 7 w 68"/>
                <a:gd name="T3" fmla="*/ 2 h 36"/>
                <a:gd name="T4" fmla="*/ 3 w 68"/>
                <a:gd name="T5" fmla="*/ 9 h 36"/>
                <a:gd name="T6" fmla="*/ 28 w 68"/>
                <a:gd name="T7" fmla="*/ 33 h 36"/>
                <a:gd name="T8" fmla="*/ 35 w 68"/>
                <a:gd name="T9" fmla="*/ 28 h 36"/>
                <a:gd name="T10" fmla="*/ 7 w 68"/>
                <a:gd name="T11" fmla="*/ 4 h 36"/>
                <a:gd name="T12" fmla="*/ 3 w 68"/>
                <a:gd name="T13" fmla="*/ 11 h 36"/>
                <a:gd name="T14" fmla="*/ 26 w 68"/>
                <a:gd name="T15" fmla="*/ 17 h 36"/>
                <a:gd name="T16" fmla="*/ 52 w 68"/>
                <a:gd name="T17" fmla="*/ 17 h 36"/>
                <a:gd name="T18" fmla="*/ 53 w 68"/>
                <a:gd name="T19" fmla="*/ 9 h 36"/>
                <a:gd name="T20" fmla="*/ 31 w 68"/>
                <a:gd name="T21" fmla="*/ 9 h 36"/>
                <a:gd name="T22" fmla="*/ 7 w 68"/>
                <a:gd name="T23" fmla="*/ 4 h 36"/>
                <a:gd name="T24" fmla="*/ 3 w 68"/>
                <a:gd name="T25" fmla="*/ 11 h 36"/>
                <a:gd name="T26" fmla="*/ 29 w 68"/>
                <a:gd name="T27" fmla="*/ 33 h 36"/>
                <a:gd name="T28" fmla="*/ 35 w 68"/>
                <a:gd name="T29" fmla="*/ 29 h 36"/>
                <a:gd name="T30" fmla="*/ 7 w 68"/>
                <a:gd name="T31" fmla="*/ 1 h 36"/>
                <a:gd name="T32" fmla="*/ 3 w 68"/>
                <a:gd name="T33" fmla="*/ 8 h 36"/>
                <a:gd name="T34" fmla="*/ 59 w 68"/>
                <a:gd name="T35" fmla="*/ 34 h 36"/>
                <a:gd name="T36" fmla="*/ 64 w 68"/>
                <a:gd name="T37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36">
                  <a:moveTo>
                    <a:pt x="64" y="27"/>
                  </a:moveTo>
                  <a:cubicBezTo>
                    <a:pt x="45" y="18"/>
                    <a:pt x="26" y="11"/>
                    <a:pt x="7" y="2"/>
                  </a:cubicBezTo>
                  <a:cubicBezTo>
                    <a:pt x="6" y="4"/>
                    <a:pt x="5" y="6"/>
                    <a:pt x="3" y="9"/>
                  </a:cubicBezTo>
                  <a:cubicBezTo>
                    <a:pt x="12" y="12"/>
                    <a:pt x="26" y="23"/>
                    <a:pt x="28" y="33"/>
                  </a:cubicBezTo>
                  <a:cubicBezTo>
                    <a:pt x="30" y="31"/>
                    <a:pt x="32" y="29"/>
                    <a:pt x="35" y="28"/>
                  </a:cubicBezTo>
                  <a:cubicBezTo>
                    <a:pt x="26" y="19"/>
                    <a:pt x="17" y="12"/>
                    <a:pt x="7" y="4"/>
                  </a:cubicBezTo>
                  <a:cubicBezTo>
                    <a:pt x="6" y="6"/>
                    <a:pt x="5" y="9"/>
                    <a:pt x="3" y="11"/>
                  </a:cubicBezTo>
                  <a:cubicBezTo>
                    <a:pt x="11" y="12"/>
                    <a:pt x="18" y="16"/>
                    <a:pt x="26" y="17"/>
                  </a:cubicBezTo>
                  <a:cubicBezTo>
                    <a:pt x="34" y="18"/>
                    <a:pt x="43" y="17"/>
                    <a:pt x="52" y="17"/>
                  </a:cubicBezTo>
                  <a:cubicBezTo>
                    <a:pt x="55" y="17"/>
                    <a:pt x="58" y="9"/>
                    <a:pt x="53" y="9"/>
                  </a:cubicBezTo>
                  <a:cubicBezTo>
                    <a:pt x="46" y="9"/>
                    <a:pt x="39" y="9"/>
                    <a:pt x="31" y="9"/>
                  </a:cubicBezTo>
                  <a:cubicBezTo>
                    <a:pt x="23" y="9"/>
                    <a:pt x="15" y="5"/>
                    <a:pt x="7" y="4"/>
                  </a:cubicBezTo>
                  <a:cubicBezTo>
                    <a:pt x="3" y="3"/>
                    <a:pt x="0" y="8"/>
                    <a:pt x="3" y="11"/>
                  </a:cubicBezTo>
                  <a:cubicBezTo>
                    <a:pt x="12" y="18"/>
                    <a:pt x="21" y="25"/>
                    <a:pt x="29" y="33"/>
                  </a:cubicBezTo>
                  <a:cubicBezTo>
                    <a:pt x="31" y="36"/>
                    <a:pt x="36" y="32"/>
                    <a:pt x="35" y="29"/>
                  </a:cubicBezTo>
                  <a:cubicBezTo>
                    <a:pt x="32" y="17"/>
                    <a:pt x="17" y="6"/>
                    <a:pt x="7" y="1"/>
                  </a:cubicBezTo>
                  <a:cubicBezTo>
                    <a:pt x="3" y="0"/>
                    <a:pt x="0" y="7"/>
                    <a:pt x="3" y="8"/>
                  </a:cubicBezTo>
                  <a:cubicBezTo>
                    <a:pt x="21" y="17"/>
                    <a:pt x="41" y="25"/>
                    <a:pt x="59" y="34"/>
                  </a:cubicBezTo>
                  <a:cubicBezTo>
                    <a:pt x="63" y="36"/>
                    <a:pt x="68" y="29"/>
                    <a:pt x="64" y="27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3" name="文本框 72"/>
          <p:cNvSpPr txBox="1"/>
          <p:nvPr/>
        </p:nvSpPr>
        <p:spPr>
          <a:xfrm rot="199847">
            <a:off x="3719543" y="3086422"/>
            <a:ext cx="12651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8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3536694" y="3862454"/>
            <a:ext cx="16308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 rot="20175543">
            <a:off x="5578083" y="2412272"/>
            <a:ext cx="1466736" cy="680332"/>
            <a:chOff x="4024313" y="3409951"/>
            <a:chExt cx="954881" cy="442913"/>
          </a:xfrm>
        </p:grpSpPr>
        <p:sp>
          <p:nvSpPr>
            <p:cNvPr id="76" name="Freeform 12"/>
            <p:cNvSpPr>
              <a:spLocks/>
            </p:cNvSpPr>
            <p:nvPr/>
          </p:nvSpPr>
          <p:spPr bwMode="auto">
            <a:xfrm>
              <a:off x="4242594" y="3509964"/>
              <a:ext cx="736600" cy="342900"/>
            </a:xfrm>
            <a:custGeom>
              <a:avLst/>
              <a:gdLst>
                <a:gd name="T0" fmla="*/ 188 w 195"/>
                <a:gd name="T1" fmla="*/ 91 h 91"/>
                <a:gd name="T2" fmla="*/ 189 w 195"/>
                <a:gd name="T3" fmla="*/ 91 h 91"/>
                <a:gd name="T4" fmla="*/ 192 w 195"/>
                <a:gd name="T5" fmla="*/ 84 h 91"/>
                <a:gd name="T6" fmla="*/ 95 w 195"/>
                <a:gd name="T7" fmla="*/ 40 h 91"/>
                <a:gd name="T8" fmla="*/ 8 w 195"/>
                <a:gd name="T9" fmla="*/ 2 h 91"/>
                <a:gd name="T10" fmla="*/ 3 w 195"/>
                <a:gd name="T11" fmla="*/ 9 h 91"/>
                <a:gd name="T12" fmla="*/ 90 w 195"/>
                <a:gd name="T13" fmla="*/ 46 h 91"/>
                <a:gd name="T14" fmla="*/ 188 w 195"/>
                <a:gd name="T15" fmla="*/ 91 h 91"/>
                <a:gd name="T16" fmla="*/ 191 w 195"/>
                <a:gd name="T17" fmla="*/ 84 h 91"/>
                <a:gd name="T18" fmla="*/ 189 w 195"/>
                <a:gd name="T19" fmla="*/ 84 h 91"/>
                <a:gd name="T20" fmla="*/ 188 w 195"/>
                <a:gd name="T2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5" h="91">
                  <a:moveTo>
                    <a:pt x="188" y="91"/>
                  </a:moveTo>
                  <a:cubicBezTo>
                    <a:pt x="188" y="91"/>
                    <a:pt x="189" y="91"/>
                    <a:pt x="189" y="91"/>
                  </a:cubicBezTo>
                  <a:cubicBezTo>
                    <a:pt x="192" y="91"/>
                    <a:pt x="195" y="86"/>
                    <a:pt x="192" y="84"/>
                  </a:cubicBezTo>
                  <a:cubicBezTo>
                    <a:pt x="160" y="69"/>
                    <a:pt x="127" y="55"/>
                    <a:pt x="95" y="40"/>
                  </a:cubicBezTo>
                  <a:cubicBezTo>
                    <a:pt x="67" y="26"/>
                    <a:pt x="34" y="19"/>
                    <a:pt x="8" y="2"/>
                  </a:cubicBezTo>
                  <a:cubicBezTo>
                    <a:pt x="5" y="0"/>
                    <a:pt x="0" y="6"/>
                    <a:pt x="3" y="9"/>
                  </a:cubicBezTo>
                  <a:cubicBezTo>
                    <a:pt x="30" y="26"/>
                    <a:pt x="62" y="32"/>
                    <a:pt x="90" y="46"/>
                  </a:cubicBezTo>
                  <a:cubicBezTo>
                    <a:pt x="122" y="62"/>
                    <a:pt x="155" y="76"/>
                    <a:pt x="188" y="91"/>
                  </a:cubicBezTo>
                  <a:cubicBezTo>
                    <a:pt x="189" y="89"/>
                    <a:pt x="190" y="86"/>
                    <a:pt x="191" y="84"/>
                  </a:cubicBezTo>
                  <a:cubicBezTo>
                    <a:pt x="190" y="84"/>
                    <a:pt x="190" y="84"/>
                    <a:pt x="189" y="84"/>
                  </a:cubicBezTo>
                  <a:cubicBezTo>
                    <a:pt x="186" y="84"/>
                    <a:pt x="183" y="91"/>
                    <a:pt x="188" y="91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3"/>
            <p:cNvSpPr>
              <a:spLocks/>
            </p:cNvSpPr>
            <p:nvPr/>
          </p:nvSpPr>
          <p:spPr bwMode="auto">
            <a:xfrm>
              <a:off x="4024313" y="3409951"/>
              <a:ext cx="255588" cy="136525"/>
            </a:xfrm>
            <a:custGeom>
              <a:avLst/>
              <a:gdLst>
                <a:gd name="T0" fmla="*/ 64 w 68"/>
                <a:gd name="T1" fmla="*/ 27 h 36"/>
                <a:gd name="T2" fmla="*/ 7 w 68"/>
                <a:gd name="T3" fmla="*/ 2 h 36"/>
                <a:gd name="T4" fmla="*/ 3 w 68"/>
                <a:gd name="T5" fmla="*/ 9 h 36"/>
                <a:gd name="T6" fmla="*/ 28 w 68"/>
                <a:gd name="T7" fmla="*/ 33 h 36"/>
                <a:gd name="T8" fmla="*/ 35 w 68"/>
                <a:gd name="T9" fmla="*/ 28 h 36"/>
                <a:gd name="T10" fmla="*/ 7 w 68"/>
                <a:gd name="T11" fmla="*/ 4 h 36"/>
                <a:gd name="T12" fmla="*/ 3 w 68"/>
                <a:gd name="T13" fmla="*/ 11 h 36"/>
                <a:gd name="T14" fmla="*/ 26 w 68"/>
                <a:gd name="T15" fmla="*/ 17 h 36"/>
                <a:gd name="T16" fmla="*/ 52 w 68"/>
                <a:gd name="T17" fmla="*/ 17 h 36"/>
                <a:gd name="T18" fmla="*/ 53 w 68"/>
                <a:gd name="T19" fmla="*/ 9 h 36"/>
                <a:gd name="T20" fmla="*/ 31 w 68"/>
                <a:gd name="T21" fmla="*/ 9 h 36"/>
                <a:gd name="T22" fmla="*/ 7 w 68"/>
                <a:gd name="T23" fmla="*/ 4 h 36"/>
                <a:gd name="T24" fmla="*/ 3 w 68"/>
                <a:gd name="T25" fmla="*/ 11 h 36"/>
                <a:gd name="T26" fmla="*/ 29 w 68"/>
                <a:gd name="T27" fmla="*/ 33 h 36"/>
                <a:gd name="T28" fmla="*/ 35 w 68"/>
                <a:gd name="T29" fmla="*/ 29 h 36"/>
                <a:gd name="T30" fmla="*/ 7 w 68"/>
                <a:gd name="T31" fmla="*/ 1 h 36"/>
                <a:gd name="T32" fmla="*/ 3 w 68"/>
                <a:gd name="T33" fmla="*/ 8 h 36"/>
                <a:gd name="T34" fmla="*/ 59 w 68"/>
                <a:gd name="T35" fmla="*/ 34 h 36"/>
                <a:gd name="T36" fmla="*/ 64 w 68"/>
                <a:gd name="T37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36">
                  <a:moveTo>
                    <a:pt x="64" y="27"/>
                  </a:moveTo>
                  <a:cubicBezTo>
                    <a:pt x="45" y="18"/>
                    <a:pt x="26" y="11"/>
                    <a:pt x="7" y="2"/>
                  </a:cubicBezTo>
                  <a:cubicBezTo>
                    <a:pt x="6" y="4"/>
                    <a:pt x="5" y="6"/>
                    <a:pt x="3" y="9"/>
                  </a:cubicBezTo>
                  <a:cubicBezTo>
                    <a:pt x="12" y="12"/>
                    <a:pt x="26" y="23"/>
                    <a:pt x="28" y="33"/>
                  </a:cubicBezTo>
                  <a:cubicBezTo>
                    <a:pt x="30" y="31"/>
                    <a:pt x="32" y="29"/>
                    <a:pt x="35" y="28"/>
                  </a:cubicBezTo>
                  <a:cubicBezTo>
                    <a:pt x="26" y="19"/>
                    <a:pt x="17" y="12"/>
                    <a:pt x="7" y="4"/>
                  </a:cubicBezTo>
                  <a:cubicBezTo>
                    <a:pt x="6" y="6"/>
                    <a:pt x="5" y="9"/>
                    <a:pt x="3" y="11"/>
                  </a:cubicBezTo>
                  <a:cubicBezTo>
                    <a:pt x="11" y="12"/>
                    <a:pt x="18" y="16"/>
                    <a:pt x="26" y="17"/>
                  </a:cubicBezTo>
                  <a:cubicBezTo>
                    <a:pt x="34" y="18"/>
                    <a:pt x="43" y="17"/>
                    <a:pt x="52" y="17"/>
                  </a:cubicBezTo>
                  <a:cubicBezTo>
                    <a:pt x="55" y="17"/>
                    <a:pt x="58" y="9"/>
                    <a:pt x="53" y="9"/>
                  </a:cubicBezTo>
                  <a:cubicBezTo>
                    <a:pt x="46" y="9"/>
                    <a:pt x="39" y="9"/>
                    <a:pt x="31" y="9"/>
                  </a:cubicBezTo>
                  <a:cubicBezTo>
                    <a:pt x="23" y="9"/>
                    <a:pt x="15" y="5"/>
                    <a:pt x="7" y="4"/>
                  </a:cubicBezTo>
                  <a:cubicBezTo>
                    <a:pt x="3" y="3"/>
                    <a:pt x="0" y="8"/>
                    <a:pt x="3" y="11"/>
                  </a:cubicBezTo>
                  <a:cubicBezTo>
                    <a:pt x="12" y="18"/>
                    <a:pt x="21" y="25"/>
                    <a:pt x="29" y="33"/>
                  </a:cubicBezTo>
                  <a:cubicBezTo>
                    <a:pt x="31" y="36"/>
                    <a:pt x="36" y="32"/>
                    <a:pt x="35" y="29"/>
                  </a:cubicBezTo>
                  <a:cubicBezTo>
                    <a:pt x="32" y="17"/>
                    <a:pt x="17" y="6"/>
                    <a:pt x="7" y="1"/>
                  </a:cubicBezTo>
                  <a:cubicBezTo>
                    <a:pt x="3" y="0"/>
                    <a:pt x="0" y="7"/>
                    <a:pt x="3" y="8"/>
                  </a:cubicBezTo>
                  <a:cubicBezTo>
                    <a:pt x="21" y="17"/>
                    <a:pt x="41" y="25"/>
                    <a:pt x="59" y="34"/>
                  </a:cubicBezTo>
                  <a:cubicBezTo>
                    <a:pt x="63" y="36"/>
                    <a:pt x="68" y="29"/>
                    <a:pt x="64" y="27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8" name="文本框 77"/>
          <p:cNvSpPr txBox="1"/>
          <p:nvPr/>
        </p:nvSpPr>
        <p:spPr>
          <a:xfrm rot="199847">
            <a:off x="5739865" y="2151479"/>
            <a:ext cx="12651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8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5557016" y="2927511"/>
            <a:ext cx="16308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 rot="20175543">
            <a:off x="7643671" y="3130715"/>
            <a:ext cx="1466736" cy="680332"/>
            <a:chOff x="4024313" y="3409951"/>
            <a:chExt cx="954881" cy="442913"/>
          </a:xfrm>
        </p:grpSpPr>
        <p:sp>
          <p:nvSpPr>
            <p:cNvPr id="81" name="Freeform 12"/>
            <p:cNvSpPr>
              <a:spLocks/>
            </p:cNvSpPr>
            <p:nvPr/>
          </p:nvSpPr>
          <p:spPr bwMode="auto">
            <a:xfrm>
              <a:off x="4242594" y="3509964"/>
              <a:ext cx="736600" cy="342900"/>
            </a:xfrm>
            <a:custGeom>
              <a:avLst/>
              <a:gdLst>
                <a:gd name="T0" fmla="*/ 188 w 195"/>
                <a:gd name="T1" fmla="*/ 91 h 91"/>
                <a:gd name="T2" fmla="*/ 189 w 195"/>
                <a:gd name="T3" fmla="*/ 91 h 91"/>
                <a:gd name="T4" fmla="*/ 192 w 195"/>
                <a:gd name="T5" fmla="*/ 84 h 91"/>
                <a:gd name="T6" fmla="*/ 95 w 195"/>
                <a:gd name="T7" fmla="*/ 40 h 91"/>
                <a:gd name="T8" fmla="*/ 8 w 195"/>
                <a:gd name="T9" fmla="*/ 2 h 91"/>
                <a:gd name="T10" fmla="*/ 3 w 195"/>
                <a:gd name="T11" fmla="*/ 9 h 91"/>
                <a:gd name="T12" fmla="*/ 90 w 195"/>
                <a:gd name="T13" fmla="*/ 46 h 91"/>
                <a:gd name="T14" fmla="*/ 188 w 195"/>
                <a:gd name="T15" fmla="*/ 91 h 91"/>
                <a:gd name="T16" fmla="*/ 191 w 195"/>
                <a:gd name="T17" fmla="*/ 84 h 91"/>
                <a:gd name="T18" fmla="*/ 189 w 195"/>
                <a:gd name="T19" fmla="*/ 84 h 91"/>
                <a:gd name="T20" fmla="*/ 188 w 195"/>
                <a:gd name="T2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5" h="91">
                  <a:moveTo>
                    <a:pt x="188" y="91"/>
                  </a:moveTo>
                  <a:cubicBezTo>
                    <a:pt x="188" y="91"/>
                    <a:pt x="189" y="91"/>
                    <a:pt x="189" y="91"/>
                  </a:cubicBezTo>
                  <a:cubicBezTo>
                    <a:pt x="192" y="91"/>
                    <a:pt x="195" y="86"/>
                    <a:pt x="192" y="84"/>
                  </a:cubicBezTo>
                  <a:cubicBezTo>
                    <a:pt x="160" y="69"/>
                    <a:pt x="127" y="55"/>
                    <a:pt x="95" y="40"/>
                  </a:cubicBezTo>
                  <a:cubicBezTo>
                    <a:pt x="67" y="26"/>
                    <a:pt x="34" y="19"/>
                    <a:pt x="8" y="2"/>
                  </a:cubicBezTo>
                  <a:cubicBezTo>
                    <a:pt x="5" y="0"/>
                    <a:pt x="0" y="6"/>
                    <a:pt x="3" y="9"/>
                  </a:cubicBezTo>
                  <a:cubicBezTo>
                    <a:pt x="30" y="26"/>
                    <a:pt x="62" y="32"/>
                    <a:pt x="90" y="46"/>
                  </a:cubicBezTo>
                  <a:cubicBezTo>
                    <a:pt x="122" y="62"/>
                    <a:pt x="155" y="76"/>
                    <a:pt x="188" y="91"/>
                  </a:cubicBezTo>
                  <a:cubicBezTo>
                    <a:pt x="189" y="89"/>
                    <a:pt x="190" y="86"/>
                    <a:pt x="191" y="84"/>
                  </a:cubicBezTo>
                  <a:cubicBezTo>
                    <a:pt x="190" y="84"/>
                    <a:pt x="190" y="84"/>
                    <a:pt x="189" y="84"/>
                  </a:cubicBezTo>
                  <a:cubicBezTo>
                    <a:pt x="186" y="84"/>
                    <a:pt x="183" y="91"/>
                    <a:pt x="188" y="91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3"/>
            <p:cNvSpPr>
              <a:spLocks/>
            </p:cNvSpPr>
            <p:nvPr/>
          </p:nvSpPr>
          <p:spPr bwMode="auto">
            <a:xfrm>
              <a:off x="4024313" y="3409951"/>
              <a:ext cx="255588" cy="136525"/>
            </a:xfrm>
            <a:custGeom>
              <a:avLst/>
              <a:gdLst>
                <a:gd name="T0" fmla="*/ 64 w 68"/>
                <a:gd name="T1" fmla="*/ 27 h 36"/>
                <a:gd name="T2" fmla="*/ 7 w 68"/>
                <a:gd name="T3" fmla="*/ 2 h 36"/>
                <a:gd name="T4" fmla="*/ 3 w 68"/>
                <a:gd name="T5" fmla="*/ 9 h 36"/>
                <a:gd name="T6" fmla="*/ 28 w 68"/>
                <a:gd name="T7" fmla="*/ 33 h 36"/>
                <a:gd name="T8" fmla="*/ 35 w 68"/>
                <a:gd name="T9" fmla="*/ 28 h 36"/>
                <a:gd name="T10" fmla="*/ 7 w 68"/>
                <a:gd name="T11" fmla="*/ 4 h 36"/>
                <a:gd name="T12" fmla="*/ 3 w 68"/>
                <a:gd name="T13" fmla="*/ 11 h 36"/>
                <a:gd name="T14" fmla="*/ 26 w 68"/>
                <a:gd name="T15" fmla="*/ 17 h 36"/>
                <a:gd name="T16" fmla="*/ 52 w 68"/>
                <a:gd name="T17" fmla="*/ 17 h 36"/>
                <a:gd name="T18" fmla="*/ 53 w 68"/>
                <a:gd name="T19" fmla="*/ 9 h 36"/>
                <a:gd name="T20" fmla="*/ 31 w 68"/>
                <a:gd name="T21" fmla="*/ 9 h 36"/>
                <a:gd name="T22" fmla="*/ 7 w 68"/>
                <a:gd name="T23" fmla="*/ 4 h 36"/>
                <a:gd name="T24" fmla="*/ 3 w 68"/>
                <a:gd name="T25" fmla="*/ 11 h 36"/>
                <a:gd name="T26" fmla="*/ 29 w 68"/>
                <a:gd name="T27" fmla="*/ 33 h 36"/>
                <a:gd name="T28" fmla="*/ 35 w 68"/>
                <a:gd name="T29" fmla="*/ 29 h 36"/>
                <a:gd name="T30" fmla="*/ 7 w 68"/>
                <a:gd name="T31" fmla="*/ 1 h 36"/>
                <a:gd name="T32" fmla="*/ 3 w 68"/>
                <a:gd name="T33" fmla="*/ 8 h 36"/>
                <a:gd name="T34" fmla="*/ 59 w 68"/>
                <a:gd name="T35" fmla="*/ 34 h 36"/>
                <a:gd name="T36" fmla="*/ 64 w 68"/>
                <a:gd name="T37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36">
                  <a:moveTo>
                    <a:pt x="64" y="27"/>
                  </a:moveTo>
                  <a:cubicBezTo>
                    <a:pt x="45" y="18"/>
                    <a:pt x="26" y="11"/>
                    <a:pt x="7" y="2"/>
                  </a:cubicBezTo>
                  <a:cubicBezTo>
                    <a:pt x="6" y="4"/>
                    <a:pt x="5" y="6"/>
                    <a:pt x="3" y="9"/>
                  </a:cubicBezTo>
                  <a:cubicBezTo>
                    <a:pt x="12" y="12"/>
                    <a:pt x="26" y="23"/>
                    <a:pt x="28" y="33"/>
                  </a:cubicBezTo>
                  <a:cubicBezTo>
                    <a:pt x="30" y="31"/>
                    <a:pt x="32" y="29"/>
                    <a:pt x="35" y="28"/>
                  </a:cubicBezTo>
                  <a:cubicBezTo>
                    <a:pt x="26" y="19"/>
                    <a:pt x="17" y="12"/>
                    <a:pt x="7" y="4"/>
                  </a:cubicBezTo>
                  <a:cubicBezTo>
                    <a:pt x="6" y="6"/>
                    <a:pt x="5" y="9"/>
                    <a:pt x="3" y="11"/>
                  </a:cubicBezTo>
                  <a:cubicBezTo>
                    <a:pt x="11" y="12"/>
                    <a:pt x="18" y="16"/>
                    <a:pt x="26" y="17"/>
                  </a:cubicBezTo>
                  <a:cubicBezTo>
                    <a:pt x="34" y="18"/>
                    <a:pt x="43" y="17"/>
                    <a:pt x="52" y="17"/>
                  </a:cubicBezTo>
                  <a:cubicBezTo>
                    <a:pt x="55" y="17"/>
                    <a:pt x="58" y="9"/>
                    <a:pt x="53" y="9"/>
                  </a:cubicBezTo>
                  <a:cubicBezTo>
                    <a:pt x="46" y="9"/>
                    <a:pt x="39" y="9"/>
                    <a:pt x="31" y="9"/>
                  </a:cubicBezTo>
                  <a:cubicBezTo>
                    <a:pt x="23" y="9"/>
                    <a:pt x="15" y="5"/>
                    <a:pt x="7" y="4"/>
                  </a:cubicBezTo>
                  <a:cubicBezTo>
                    <a:pt x="3" y="3"/>
                    <a:pt x="0" y="8"/>
                    <a:pt x="3" y="11"/>
                  </a:cubicBezTo>
                  <a:cubicBezTo>
                    <a:pt x="12" y="18"/>
                    <a:pt x="21" y="25"/>
                    <a:pt x="29" y="33"/>
                  </a:cubicBezTo>
                  <a:cubicBezTo>
                    <a:pt x="31" y="36"/>
                    <a:pt x="36" y="32"/>
                    <a:pt x="35" y="29"/>
                  </a:cubicBezTo>
                  <a:cubicBezTo>
                    <a:pt x="32" y="17"/>
                    <a:pt x="17" y="6"/>
                    <a:pt x="7" y="1"/>
                  </a:cubicBezTo>
                  <a:cubicBezTo>
                    <a:pt x="3" y="0"/>
                    <a:pt x="0" y="7"/>
                    <a:pt x="3" y="8"/>
                  </a:cubicBezTo>
                  <a:cubicBezTo>
                    <a:pt x="21" y="17"/>
                    <a:pt x="41" y="25"/>
                    <a:pt x="59" y="34"/>
                  </a:cubicBezTo>
                  <a:cubicBezTo>
                    <a:pt x="63" y="36"/>
                    <a:pt x="68" y="29"/>
                    <a:pt x="64" y="27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文本框 82"/>
          <p:cNvSpPr txBox="1"/>
          <p:nvPr/>
        </p:nvSpPr>
        <p:spPr>
          <a:xfrm rot="199847">
            <a:off x="7805453" y="2869922"/>
            <a:ext cx="12651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8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7622604" y="3645954"/>
            <a:ext cx="16308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885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68" grpId="0"/>
      <p:bldP spid="69" grpId="0"/>
      <p:bldP spid="73" grpId="0"/>
      <p:bldP spid="74" grpId="0"/>
      <p:bldP spid="78" grpId="0"/>
      <p:bldP spid="79" grpId="0"/>
      <p:bldP spid="83" grpId="0"/>
      <p:bldP spid="8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任意多边形 13"/>
          <p:cNvSpPr>
            <a:spLocks noChangeArrowheads="1"/>
          </p:cNvSpPr>
          <p:nvPr/>
        </p:nvSpPr>
        <p:spPr bwMode="auto">
          <a:xfrm rot="16200000">
            <a:off x="4521466" y="2178339"/>
            <a:ext cx="3204435" cy="3349360"/>
          </a:xfrm>
          <a:custGeom>
            <a:avLst/>
            <a:gdLst>
              <a:gd name="T0" fmla="*/ 1914608 w 3790824"/>
              <a:gd name="T1" fmla="*/ 1044392 h 3962533"/>
              <a:gd name="T2" fmla="*/ 1914608 w 3790824"/>
              <a:gd name="T3" fmla="*/ 2916063 h 3962533"/>
              <a:gd name="T4" fmla="*/ 3790950 w 3790824"/>
              <a:gd name="T5" fmla="*/ 1792666 h 3962533"/>
              <a:gd name="T6" fmla="*/ 3654955 w 3790824"/>
              <a:gd name="T7" fmla="*/ 2219370 h 3962533"/>
              <a:gd name="T8" fmla="*/ 3249773 w 3790824"/>
              <a:gd name="T9" fmla="*/ 2254873 h 3962533"/>
              <a:gd name="T10" fmla="*/ 2938983 w 3790824"/>
              <a:gd name="T11" fmla="*/ 2877073 h 3962533"/>
              <a:gd name="T12" fmla="*/ 3249913 w 3790824"/>
              <a:gd name="T13" fmla="*/ 3367524 h 3962533"/>
              <a:gd name="T14" fmla="*/ 2961701 w 3790824"/>
              <a:gd name="T15" fmla="*/ 3628681 h 3962533"/>
              <a:gd name="T16" fmla="*/ 2488862 w 3790824"/>
              <a:gd name="T17" fmla="*/ 3214815 h 3962533"/>
              <a:gd name="T18" fmla="*/ 2053951 w 3790824"/>
              <a:gd name="T19" fmla="*/ 3335955 h 3962533"/>
              <a:gd name="T20" fmla="*/ 2037630 w 3790824"/>
              <a:gd name="T21" fmla="*/ 3826415 h 3962533"/>
              <a:gd name="T22" fmla="*/ 1610898 w 3790824"/>
              <a:gd name="T23" fmla="*/ 3962400 h 3962533"/>
              <a:gd name="T24" fmla="*/ 1474903 w 3790824"/>
              <a:gd name="T25" fmla="*/ 3269122 h 3962533"/>
              <a:gd name="T26" fmla="*/ 1047706 w 3790824"/>
              <a:gd name="T27" fmla="*/ 3031802 h 3962533"/>
              <a:gd name="T28" fmla="*/ 710106 w 3790824"/>
              <a:gd name="T29" fmla="*/ 3250790 h 3962533"/>
              <a:gd name="T30" fmla="*/ 320813 w 3790824"/>
              <a:gd name="T31" fmla="*/ 3029342 h 3962533"/>
              <a:gd name="T32" fmla="*/ 666149 w 3790824"/>
              <a:gd name="T33" fmla="*/ 2525820 h 3962533"/>
              <a:gd name="T34" fmla="*/ 579442 w 3790824"/>
              <a:gd name="T35" fmla="*/ 2254873 h 3962533"/>
              <a:gd name="T36" fmla="*/ 135995 w 3790824"/>
              <a:gd name="T37" fmla="*/ 2219371 h 3962533"/>
              <a:gd name="T38" fmla="*/ 0 w 3790824"/>
              <a:gd name="T39" fmla="*/ 1792667 h 3962533"/>
              <a:gd name="T40" fmla="*/ 592018 w 3790824"/>
              <a:gd name="T41" fmla="*/ 1656681 h 3962533"/>
              <a:gd name="T42" fmla="*/ 784508 w 3790824"/>
              <a:gd name="T43" fmla="*/ 1218295 h 3962533"/>
              <a:gd name="T44" fmla="*/ 538510 w 3790824"/>
              <a:gd name="T45" fmla="*/ 735431 h 3962533"/>
              <a:gd name="T46" fmla="*/ 791555 w 3790824"/>
              <a:gd name="T47" fmla="*/ 365912 h 3962533"/>
              <a:gd name="T48" fmla="*/ 1281797 w 3790824"/>
              <a:gd name="T49" fmla="*/ 773849 h 3962533"/>
              <a:gd name="T50" fmla="*/ 1474902 w 3790824"/>
              <a:gd name="T51" fmla="*/ 691336 h 3962533"/>
              <a:gd name="T52" fmla="*/ 1610897 w 3790824"/>
              <a:gd name="T53" fmla="*/ 0 h 3962533"/>
              <a:gd name="T54" fmla="*/ 2037629 w 3790824"/>
              <a:gd name="T55" fmla="*/ 135985 h 3962533"/>
              <a:gd name="T56" fmla="*/ 2053951 w 3790824"/>
              <a:gd name="T57" fmla="*/ 624502 h 3962533"/>
              <a:gd name="T58" fmla="*/ 2559887 w 3790824"/>
              <a:gd name="T59" fmla="*/ 779855 h 3962533"/>
              <a:gd name="T60" fmla="*/ 3069333 w 3790824"/>
              <a:gd name="T61" fmla="*/ 453835 h 3962533"/>
              <a:gd name="T62" fmla="*/ 3317959 w 3790824"/>
              <a:gd name="T63" fmla="*/ 752920 h 3962533"/>
              <a:gd name="T64" fmla="*/ 2989890 w 3790824"/>
              <a:gd name="T65" fmla="*/ 1144996 h 3962533"/>
              <a:gd name="T66" fmla="*/ 3216190 w 3790824"/>
              <a:gd name="T67" fmla="*/ 1574985 h 3962533"/>
              <a:gd name="T68" fmla="*/ 3654955 w 3790824"/>
              <a:gd name="T69" fmla="*/ 1656680 h 396253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3790824"/>
              <a:gd name="T106" fmla="*/ 0 h 3962533"/>
              <a:gd name="T107" fmla="*/ 3790824 w 3790824"/>
              <a:gd name="T108" fmla="*/ 3962533 h 3962533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3790824" h="3962533">
                <a:moveTo>
                  <a:pt x="2850411" y="1980294"/>
                </a:moveTo>
                <a:cubicBezTo>
                  <a:pt x="2850411" y="1463429"/>
                  <a:pt x="2431409" y="1044427"/>
                  <a:pt x="1914544" y="1044427"/>
                </a:cubicBezTo>
                <a:cubicBezTo>
                  <a:pt x="1397679" y="1044427"/>
                  <a:pt x="978677" y="1463429"/>
                  <a:pt x="978677" y="1980294"/>
                </a:cubicBezTo>
                <a:cubicBezTo>
                  <a:pt x="978677" y="2497159"/>
                  <a:pt x="1397679" y="2916161"/>
                  <a:pt x="1914544" y="2916161"/>
                </a:cubicBezTo>
                <a:cubicBezTo>
                  <a:pt x="2431409" y="2916161"/>
                  <a:pt x="2850411" y="2497159"/>
                  <a:pt x="2850411" y="1980294"/>
                </a:cubicBezTo>
                <a:close/>
                <a:moveTo>
                  <a:pt x="3790824" y="1792726"/>
                </a:moveTo>
                <a:lnTo>
                  <a:pt x="3790824" y="2083454"/>
                </a:lnTo>
                <a:cubicBezTo>
                  <a:pt x="3790824" y="2158559"/>
                  <a:pt x="3729939" y="2219444"/>
                  <a:pt x="3654834" y="2219444"/>
                </a:cubicBezTo>
                <a:lnTo>
                  <a:pt x="3255083" y="2219444"/>
                </a:lnTo>
                <a:lnTo>
                  <a:pt x="3249665" y="2254949"/>
                </a:lnTo>
                <a:cubicBezTo>
                  <a:pt x="3204280" y="2476737"/>
                  <a:pt x="3105019" y="2678901"/>
                  <a:pt x="2966153" y="2847168"/>
                </a:cubicBezTo>
                <a:lnTo>
                  <a:pt x="2938885" y="2877170"/>
                </a:lnTo>
                <a:lnTo>
                  <a:pt x="3224970" y="3266562"/>
                </a:lnTo>
                <a:cubicBezTo>
                  <a:pt x="3247204" y="3296825"/>
                  <a:pt x="3255067" y="3333235"/>
                  <a:pt x="3249805" y="3367637"/>
                </a:cubicBezTo>
                <a:cubicBezTo>
                  <a:pt x="3244544" y="3402040"/>
                  <a:pt x="3226158" y="3434436"/>
                  <a:pt x="3195895" y="3456670"/>
                </a:cubicBezTo>
                <a:lnTo>
                  <a:pt x="2961603" y="3628803"/>
                </a:lnTo>
                <a:cubicBezTo>
                  <a:pt x="2901078" y="3673271"/>
                  <a:pt x="2815963" y="3660254"/>
                  <a:pt x="2771495" y="3599728"/>
                </a:cubicBezTo>
                <a:lnTo>
                  <a:pt x="2488779" y="3214923"/>
                </a:lnTo>
                <a:lnTo>
                  <a:pt x="2445010" y="3236007"/>
                </a:lnTo>
                <a:cubicBezTo>
                  <a:pt x="2322727" y="3287728"/>
                  <a:pt x="2191324" y="3322109"/>
                  <a:pt x="2053883" y="3336067"/>
                </a:cubicBezTo>
                <a:lnTo>
                  <a:pt x="2037562" y="3336891"/>
                </a:lnTo>
                <a:lnTo>
                  <a:pt x="2037562" y="3826543"/>
                </a:lnTo>
                <a:cubicBezTo>
                  <a:pt x="2037562" y="3901648"/>
                  <a:pt x="1976677" y="3962533"/>
                  <a:pt x="1901572" y="3962533"/>
                </a:cubicBezTo>
                <a:lnTo>
                  <a:pt x="1610844" y="3962533"/>
                </a:lnTo>
                <a:cubicBezTo>
                  <a:pt x="1535739" y="3962533"/>
                  <a:pt x="1474854" y="3901648"/>
                  <a:pt x="1474854" y="3826543"/>
                </a:cubicBezTo>
                <a:lnTo>
                  <a:pt x="1474854" y="3269232"/>
                </a:lnTo>
                <a:lnTo>
                  <a:pt x="1384078" y="3236007"/>
                </a:lnTo>
                <a:cubicBezTo>
                  <a:pt x="1261794" y="3184286"/>
                  <a:pt x="1148631" y="3115224"/>
                  <a:pt x="1047671" y="3031904"/>
                </a:cubicBezTo>
                <a:lnTo>
                  <a:pt x="997214" y="2986046"/>
                </a:lnTo>
                <a:lnTo>
                  <a:pt x="710082" y="3250899"/>
                </a:lnTo>
                <a:cubicBezTo>
                  <a:pt x="654876" y="3301821"/>
                  <a:pt x="568842" y="3298349"/>
                  <a:pt x="517920" y="3243143"/>
                </a:cubicBezTo>
                <a:lnTo>
                  <a:pt x="320802" y="3029444"/>
                </a:lnTo>
                <a:cubicBezTo>
                  <a:pt x="269879" y="2974238"/>
                  <a:pt x="273352" y="2888204"/>
                  <a:pt x="328558" y="2837282"/>
                </a:cubicBezTo>
                <a:lnTo>
                  <a:pt x="666127" y="2525905"/>
                </a:lnTo>
                <a:lnTo>
                  <a:pt x="658832" y="2510762"/>
                </a:lnTo>
                <a:cubicBezTo>
                  <a:pt x="624351" y="2429240"/>
                  <a:pt x="597577" y="2343664"/>
                  <a:pt x="579423" y="2254949"/>
                </a:cubicBezTo>
                <a:lnTo>
                  <a:pt x="574005" y="2219445"/>
                </a:lnTo>
                <a:lnTo>
                  <a:pt x="135990" y="2219445"/>
                </a:lnTo>
                <a:cubicBezTo>
                  <a:pt x="60885" y="2219445"/>
                  <a:pt x="0" y="2158560"/>
                  <a:pt x="0" y="2083455"/>
                </a:cubicBezTo>
                <a:lnTo>
                  <a:pt x="0" y="1792727"/>
                </a:lnTo>
                <a:cubicBezTo>
                  <a:pt x="0" y="1717622"/>
                  <a:pt x="60885" y="1656737"/>
                  <a:pt x="135990" y="1656737"/>
                </a:cubicBezTo>
                <a:lnTo>
                  <a:pt x="591998" y="1656737"/>
                </a:lnTo>
                <a:lnTo>
                  <a:pt x="613005" y="1575038"/>
                </a:lnTo>
                <a:cubicBezTo>
                  <a:pt x="652823" y="1447017"/>
                  <a:pt x="711010" y="1327089"/>
                  <a:pt x="784482" y="1218336"/>
                </a:cubicBezTo>
                <a:lnTo>
                  <a:pt x="848257" y="1133051"/>
                </a:lnTo>
                <a:lnTo>
                  <a:pt x="538492" y="735456"/>
                </a:lnTo>
                <a:cubicBezTo>
                  <a:pt x="492333" y="676210"/>
                  <a:pt x="502943" y="590761"/>
                  <a:pt x="562189" y="544603"/>
                </a:cubicBezTo>
                <a:lnTo>
                  <a:pt x="791529" y="365924"/>
                </a:lnTo>
                <a:cubicBezTo>
                  <a:pt x="850776" y="319765"/>
                  <a:pt x="936224" y="330375"/>
                  <a:pt x="982383" y="389621"/>
                </a:cubicBezTo>
                <a:lnTo>
                  <a:pt x="1281754" y="773875"/>
                </a:lnTo>
                <a:lnTo>
                  <a:pt x="1384078" y="724584"/>
                </a:lnTo>
                <a:lnTo>
                  <a:pt x="1474853" y="691359"/>
                </a:lnTo>
                <a:lnTo>
                  <a:pt x="1474853" y="135990"/>
                </a:lnTo>
                <a:cubicBezTo>
                  <a:pt x="1474853" y="60885"/>
                  <a:pt x="1535738" y="0"/>
                  <a:pt x="1610843" y="0"/>
                </a:cubicBezTo>
                <a:lnTo>
                  <a:pt x="1901571" y="0"/>
                </a:lnTo>
                <a:cubicBezTo>
                  <a:pt x="1976676" y="0"/>
                  <a:pt x="2037561" y="60885"/>
                  <a:pt x="2037561" y="135990"/>
                </a:cubicBezTo>
                <a:lnTo>
                  <a:pt x="2037561" y="623699"/>
                </a:lnTo>
                <a:lnTo>
                  <a:pt x="2053883" y="624523"/>
                </a:lnTo>
                <a:cubicBezTo>
                  <a:pt x="2191324" y="638481"/>
                  <a:pt x="2322727" y="672862"/>
                  <a:pt x="2445010" y="724584"/>
                </a:cubicBezTo>
                <a:lnTo>
                  <a:pt x="2559802" y="779881"/>
                </a:lnTo>
                <a:lnTo>
                  <a:pt x="2876923" y="455906"/>
                </a:lnTo>
                <a:cubicBezTo>
                  <a:pt x="2929460" y="402234"/>
                  <a:pt x="3015559" y="401314"/>
                  <a:pt x="3069231" y="453850"/>
                </a:cubicBezTo>
                <a:lnTo>
                  <a:pt x="3276993" y="657217"/>
                </a:lnTo>
                <a:cubicBezTo>
                  <a:pt x="3303829" y="683485"/>
                  <a:pt x="3317477" y="718144"/>
                  <a:pt x="3317849" y="752945"/>
                </a:cubicBezTo>
                <a:cubicBezTo>
                  <a:pt x="3318221" y="787746"/>
                  <a:pt x="3305317" y="822689"/>
                  <a:pt x="3279048" y="849525"/>
                </a:cubicBezTo>
                <a:lnTo>
                  <a:pt x="2989791" y="1145034"/>
                </a:lnTo>
                <a:lnTo>
                  <a:pt x="3044606" y="1218336"/>
                </a:lnTo>
                <a:cubicBezTo>
                  <a:pt x="3118078" y="1327089"/>
                  <a:pt x="3176264" y="1447017"/>
                  <a:pt x="3216083" y="1575038"/>
                </a:cubicBezTo>
                <a:lnTo>
                  <a:pt x="3237090" y="1656736"/>
                </a:lnTo>
                <a:lnTo>
                  <a:pt x="3654834" y="1656736"/>
                </a:lnTo>
                <a:cubicBezTo>
                  <a:pt x="3729939" y="1656736"/>
                  <a:pt x="3790824" y="1717621"/>
                  <a:pt x="3790824" y="1792726"/>
                </a:cubicBezTo>
                <a:close/>
              </a:path>
            </a:pathLst>
          </a:custGeom>
          <a:blipFill dpi="0" rotWithShape="1">
            <a:blip r:embed="rId3" cstate="print"/>
            <a:srcRect/>
            <a:stretch>
              <a:fillRect l="-4000" r="-6000" b="-68000"/>
            </a:stretch>
          </a:blipFill>
          <a:ln>
            <a:solidFill>
              <a:srgbClr val="4A67AA"/>
            </a:solidFill>
          </a:ln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564124" y="2019969"/>
            <a:ext cx="1173476" cy="409105"/>
            <a:chOff x="7651210" y="2019970"/>
            <a:chExt cx="1173476" cy="409105"/>
          </a:xfrm>
        </p:grpSpPr>
        <p:cxnSp>
          <p:nvCxnSpPr>
            <p:cNvPr id="48" name="直接连接符 47"/>
            <p:cNvCxnSpPr/>
            <p:nvPr/>
          </p:nvCxnSpPr>
          <p:spPr>
            <a:xfrm flipH="1">
              <a:off x="7651210" y="2019970"/>
              <a:ext cx="491304" cy="409105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>
              <a:off x="8142514" y="2019970"/>
              <a:ext cx="682172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 flipV="1">
            <a:off x="7564124" y="5331967"/>
            <a:ext cx="1173476" cy="379439"/>
            <a:chOff x="7708177" y="4291456"/>
            <a:chExt cx="1173476" cy="409105"/>
          </a:xfrm>
        </p:grpSpPr>
        <p:cxnSp>
          <p:nvCxnSpPr>
            <p:cNvPr id="56" name="直接连接符 55"/>
            <p:cNvCxnSpPr/>
            <p:nvPr/>
          </p:nvCxnSpPr>
          <p:spPr>
            <a:xfrm flipH="1">
              <a:off x="7708177" y="4291456"/>
              <a:ext cx="491304" cy="409105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>
              <a:off x="8199481" y="4291456"/>
              <a:ext cx="682172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flipH="1">
            <a:off x="3404299" y="2051482"/>
            <a:ext cx="1285733" cy="409105"/>
            <a:chOff x="7651210" y="2019970"/>
            <a:chExt cx="1173476" cy="409105"/>
          </a:xfrm>
        </p:grpSpPr>
        <p:cxnSp>
          <p:nvCxnSpPr>
            <p:cNvPr id="63" name="直接连接符 62"/>
            <p:cNvCxnSpPr/>
            <p:nvPr/>
          </p:nvCxnSpPr>
          <p:spPr>
            <a:xfrm flipH="1">
              <a:off x="7651210" y="2019970"/>
              <a:ext cx="491304" cy="409105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8142514" y="2019970"/>
              <a:ext cx="682172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 flipH="1" flipV="1">
            <a:off x="3404299" y="5363479"/>
            <a:ext cx="1285733" cy="379439"/>
            <a:chOff x="7708177" y="4291456"/>
            <a:chExt cx="1173476" cy="409105"/>
          </a:xfrm>
        </p:grpSpPr>
        <p:cxnSp>
          <p:nvCxnSpPr>
            <p:cNvPr id="66" name="直接连接符 65"/>
            <p:cNvCxnSpPr/>
            <p:nvPr/>
          </p:nvCxnSpPr>
          <p:spPr>
            <a:xfrm flipH="1">
              <a:off x="7708177" y="4291456"/>
              <a:ext cx="491304" cy="409105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H="1">
              <a:off x="8199481" y="4291456"/>
              <a:ext cx="682172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文本框 84"/>
          <p:cNvSpPr txBox="1"/>
          <p:nvPr/>
        </p:nvSpPr>
        <p:spPr>
          <a:xfrm>
            <a:off x="8843068" y="1789136"/>
            <a:ext cx="1537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第</a:t>
            </a:r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一部分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8843068" y="2290972"/>
            <a:ext cx="27279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1866820" y="1820649"/>
            <a:ext cx="1537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第</a:t>
            </a:r>
            <a:r>
              <a:rPr lang="zh-CN" altLang="en-US" sz="2400" b="1" dirty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二</a:t>
            </a:r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部分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48256" y="2322485"/>
            <a:ext cx="27279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pPr algn="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1905516" y="5512085"/>
            <a:ext cx="1537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第三部分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648256" y="4665698"/>
            <a:ext cx="27279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pPr algn="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8843068" y="5455237"/>
            <a:ext cx="1537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第</a:t>
            </a:r>
            <a:r>
              <a:rPr lang="zh-CN" altLang="en-US" sz="2400" b="1" dirty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四</a:t>
            </a:r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部分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8843068" y="4584976"/>
            <a:ext cx="27279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343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47" grpId="0" animBg="1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6718582" y="3181263"/>
            <a:ext cx="387531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 smtClean="0">
                <a:ln>
                  <a:solidFill>
                    <a:srgbClr val="4A67AA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Impact" panose="020B0806030902050204" pitchFamily="34" charset="0"/>
              </a:rPr>
              <a:t>PART</a:t>
            </a:r>
            <a:endParaRPr lang="zh-CN" altLang="en-US" sz="13800" dirty="0">
              <a:ln>
                <a:solidFill>
                  <a:srgbClr val="4A67AA"/>
                </a:solidFill>
              </a:ln>
              <a:blipFill>
                <a:blip r:embed="rId3"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611589" y="1499143"/>
            <a:ext cx="1620000" cy="1625600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8059643" y="1499143"/>
            <a:ext cx="5965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22" name="Group 21"/>
          <p:cNvGrpSpPr>
            <a:grpSpLocks noChangeAspect="1"/>
          </p:cNvGrpSpPr>
          <p:nvPr/>
        </p:nvGrpSpPr>
        <p:grpSpPr bwMode="auto">
          <a:xfrm>
            <a:off x="1584006" y="1886857"/>
            <a:ext cx="4920858" cy="3185757"/>
            <a:chOff x="2892" y="1545"/>
            <a:chExt cx="1903" cy="1232"/>
          </a:xfrm>
          <a:solidFill>
            <a:srgbClr val="4A67AA"/>
          </a:solidFill>
        </p:grpSpPr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123" y="1545"/>
              <a:ext cx="374" cy="1097"/>
            </a:xfrm>
            <a:custGeom>
              <a:avLst/>
              <a:gdLst>
                <a:gd name="T0" fmla="*/ 153 w 158"/>
                <a:gd name="T1" fmla="*/ 0 h 461"/>
                <a:gd name="T2" fmla="*/ 20 w 158"/>
                <a:gd name="T3" fmla="*/ 123 h 461"/>
                <a:gd name="T4" fmla="*/ 72 w 158"/>
                <a:gd name="T5" fmla="*/ 88 h 461"/>
                <a:gd name="T6" fmla="*/ 24 w 158"/>
                <a:gd name="T7" fmla="*/ 135 h 461"/>
                <a:gd name="T8" fmla="*/ 53 w 158"/>
                <a:gd name="T9" fmla="*/ 126 h 461"/>
                <a:gd name="T10" fmla="*/ 26 w 158"/>
                <a:gd name="T11" fmla="*/ 148 h 461"/>
                <a:gd name="T12" fmla="*/ 18 w 158"/>
                <a:gd name="T13" fmla="*/ 158 h 461"/>
                <a:gd name="T14" fmla="*/ 121 w 158"/>
                <a:gd name="T15" fmla="*/ 125 h 461"/>
                <a:gd name="T16" fmla="*/ 89 w 158"/>
                <a:gd name="T17" fmla="*/ 142 h 461"/>
                <a:gd name="T18" fmla="*/ 24 w 158"/>
                <a:gd name="T19" fmla="*/ 188 h 461"/>
                <a:gd name="T20" fmla="*/ 88 w 158"/>
                <a:gd name="T21" fmla="*/ 163 h 461"/>
                <a:gd name="T22" fmla="*/ 53 w 158"/>
                <a:gd name="T23" fmla="*/ 184 h 461"/>
                <a:gd name="T24" fmla="*/ 16 w 158"/>
                <a:gd name="T25" fmla="*/ 203 h 461"/>
                <a:gd name="T26" fmla="*/ 38 w 158"/>
                <a:gd name="T27" fmla="*/ 202 h 461"/>
                <a:gd name="T28" fmla="*/ 16 w 158"/>
                <a:gd name="T29" fmla="*/ 218 h 461"/>
                <a:gd name="T30" fmla="*/ 128 w 158"/>
                <a:gd name="T31" fmla="*/ 197 h 461"/>
                <a:gd name="T32" fmla="*/ 61 w 158"/>
                <a:gd name="T33" fmla="*/ 234 h 461"/>
                <a:gd name="T34" fmla="*/ 75 w 158"/>
                <a:gd name="T35" fmla="*/ 240 h 461"/>
                <a:gd name="T36" fmla="*/ 28 w 158"/>
                <a:gd name="T37" fmla="*/ 258 h 461"/>
                <a:gd name="T38" fmla="*/ 61 w 158"/>
                <a:gd name="T39" fmla="*/ 257 h 461"/>
                <a:gd name="T40" fmla="*/ 19 w 158"/>
                <a:gd name="T41" fmla="*/ 294 h 461"/>
                <a:gd name="T42" fmla="*/ 60 w 158"/>
                <a:gd name="T43" fmla="*/ 290 h 461"/>
                <a:gd name="T44" fmla="*/ 20 w 158"/>
                <a:gd name="T45" fmla="*/ 315 h 461"/>
                <a:gd name="T46" fmla="*/ 75 w 158"/>
                <a:gd name="T47" fmla="*/ 314 h 461"/>
                <a:gd name="T48" fmla="*/ 126 w 158"/>
                <a:gd name="T49" fmla="*/ 326 h 461"/>
                <a:gd name="T50" fmla="*/ 20 w 158"/>
                <a:gd name="T51" fmla="*/ 371 h 461"/>
                <a:gd name="T52" fmla="*/ 88 w 158"/>
                <a:gd name="T53" fmla="*/ 366 h 461"/>
                <a:gd name="T54" fmla="*/ 71 w 158"/>
                <a:gd name="T55" fmla="*/ 401 h 461"/>
                <a:gd name="T56" fmla="*/ 21 w 158"/>
                <a:gd name="T57" fmla="*/ 427 h 461"/>
                <a:gd name="T58" fmla="*/ 60 w 158"/>
                <a:gd name="T59" fmla="*/ 438 h 461"/>
                <a:gd name="T60" fmla="*/ 69 w 158"/>
                <a:gd name="T61" fmla="*/ 454 h 461"/>
                <a:gd name="T62" fmla="*/ 138 w 158"/>
                <a:gd name="T63" fmla="*/ 451 h 461"/>
                <a:gd name="T64" fmla="*/ 61 w 158"/>
                <a:gd name="T65" fmla="*/ 444 h 461"/>
                <a:gd name="T66" fmla="*/ 55 w 158"/>
                <a:gd name="T67" fmla="*/ 424 h 461"/>
                <a:gd name="T68" fmla="*/ 139 w 158"/>
                <a:gd name="T69" fmla="*/ 393 h 461"/>
                <a:gd name="T70" fmla="*/ 137 w 158"/>
                <a:gd name="T71" fmla="*/ 389 h 461"/>
                <a:gd name="T72" fmla="*/ 74 w 158"/>
                <a:gd name="T73" fmla="*/ 385 h 461"/>
                <a:gd name="T74" fmla="*/ 38 w 158"/>
                <a:gd name="T75" fmla="*/ 369 h 461"/>
                <a:gd name="T76" fmla="*/ 53 w 158"/>
                <a:gd name="T77" fmla="*/ 331 h 461"/>
                <a:gd name="T78" fmla="*/ 128 w 158"/>
                <a:gd name="T79" fmla="*/ 295 h 461"/>
                <a:gd name="T80" fmla="*/ 94 w 158"/>
                <a:gd name="T81" fmla="*/ 295 h 461"/>
                <a:gd name="T82" fmla="*/ 59 w 158"/>
                <a:gd name="T83" fmla="*/ 284 h 461"/>
                <a:gd name="T84" fmla="*/ 138 w 158"/>
                <a:gd name="T85" fmla="*/ 244 h 461"/>
                <a:gd name="T86" fmla="*/ 73 w 158"/>
                <a:gd name="T87" fmla="*/ 248 h 461"/>
                <a:gd name="T88" fmla="*/ 142 w 158"/>
                <a:gd name="T89" fmla="*/ 219 h 461"/>
                <a:gd name="T90" fmla="*/ 89 w 158"/>
                <a:gd name="T91" fmla="*/ 219 h 461"/>
                <a:gd name="T92" fmla="*/ 135 w 158"/>
                <a:gd name="T93" fmla="*/ 193 h 461"/>
                <a:gd name="T94" fmla="*/ 51 w 158"/>
                <a:gd name="T95" fmla="*/ 210 h 461"/>
                <a:gd name="T96" fmla="*/ 135 w 158"/>
                <a:gd name="T97" fmla="*/ 176 h 461"/>
                <a:gd name="T98" fmla="*/ 137 w 158"/>
                <a:gd name="T99" fmla="*/ 172 h 461"/>
                <a:gd name="T100" fmla="*/ 132 w 158"/>
                <a:gd name="T101" fmla="*/ 170 h 461"/>
                <a:gd name="T102" fmla="*/ 60 w 158"/>
                <a:gd name="T103" fmla="*/ 188 h 461"/>
                <a:gd name="T104" fmla="*/ 137 w 158"/>
                <a:gd name="T105" fmla="*/ 149 h 461"/>
                <a:gd name="T106" fmla="*/ 79 w 158"/>
                <a:gd name="T107" fmla="*/ 159 h 461"/>
                <a:gd name="T108" fmla="*/ 92 w 158"/>
                <a:gd name="T109" fmla="*/ 148 h 461"/>
                <a:gd name="T110" fmla="*/ 140 w 158"/>
                <a:gd name="T111" fmla="*/ 122 h 461"/>
                <a:gd name="T112" fmla="*/ 91 w 158"/>
                <a:gd name="T113" fmla="*/ 128 h 461"/>
                <a:gd name="T114" fmla="*/ 137 w 158"/>
                <a:gd name="T115" fmla="*/ 89 h 461"/>
                <a:gd name="T116" fmla="*/ 118 w 158"/>
                <a:gd name="T117" fmla="*/ 91 h 461"/>
                <a:gd name="T118" fmla="*/ 47 w 158"/>
                <a:gd name="T119" fmla="*/ 122 h 461"/>
                <a:gd name="T120" fmla="*/ 116 w 158"/>
                <a:gd name="T121" fmla="*/ 51 h 461"/>
                <a:gd name="T122" fmla="*/ 116 w 158"/>
                <a:gd name="T123" fmla="*/ 3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8" h="461">
                  <a:moveTo>
                    <a:pt x="155" y="6"/>
                  </a:moveTo>
                  <a:cubicBezTo>
                    <a:pt x="157" y="6"/>
                    <a:pt x="158" y="4"/>
                    <a:pt x="157" y="2"/>
                  </a:cubicBezTo>
                  <a:cubicBezTo>
                    <a:pt x="156" y="0"/>
                    <a:pt x="154" y="0"/>
                    <a:pt x="153" y="0"/>
                  </a:cubicBezTo>
                  <a:cubicBezTo>
                    <a:pt x="147" y="3"/>
                    <a:pt x="131" y="16"/>
                    <a:pt x="112" y="32"/>
                  </a:cubicBezTo>
                  <a:cubicBezTo>
                    <a:pt x="83" y="57"/>
                    <a:pt x="47" y="90"/>
                    <a:pt x="37" y="100"/>
                  </a:cubicBezTo>
                  <a:cubicBezTo>
                    <a:pt x="36" y="101"/>
                    <a:pt x="15" y="119"/>
                    <a:pt x="20" y="123"/>
                  </a:cubicBezTo>
                  <a:cubicBezTo>
                    <a:pt x="21" y="124"/>
                    <a:pt x="23" y="124"/>
                    <a:pt x="24" y="124"/>
                  </a:cubicBezTo>
                  <a:cubicBezTo>
                    <a:pt x="29" y="121"/>
                    <a:pt x="38" y="114"/>
                    <a:pt x="48" y="106"/>
                  </a:cubicBezTo>
                  <a:cubicBezTo>
                    <a:pt x="58" y="98"/>
                    <a:pt x="68" y="90"/>
                    <a:pt x="72" y="88"/>
                  </a:cubicBezTo>
                  <a:cubicBezTo>
                    <a:pt x="73" y="88"/>
                    <a:pt x="84" y="80"/>
                    <a:pt x="98" y="71"/>
                  </a:cubicBezTo>
                  <a:cubicBezTo>
                    <a:pt x="92" y="76"/>
                    <a:pt x="86" y="81"/>
                    <a:pt x="80" y="86"/>
                  </a:cubicBezTo>
                  <a:cubicBezTo>
                    <a:pt x="53" y="109"/>
                    <a:pt x="26" y="131"/>
                    <a:pt x="24" y="135"/>
                  </a:cubicBezTo>
                  <a:cubicBezTo>
                    <a:pt x="24" y="135"/>
                    <a:pt x="22" y="139"/>
                    <a:pt x="23" y="140"/>
                  </a:cubicBezTo>
                  <a:cubicBezTo>
                    <a:pt x="25" y="141"/>
                    <a:pt x="29" y="140"/>
                    <a:pt x="29" y="138"/>
                  </a:cubicBezTo>
                  <a:cubicBezTo>
                    <a:pt x="31" y="137"/>
                    <a:pt x="40" y="132"/>
                    <a:pt x="53" y="126"/>
                  </a:cubicBezTo>
                  <a:cubicBezTo>
                    <a:pt x="65" y="120"/>
                    <a:pt x="80" y="114"/>
                    <a:pt x="93" y="108"/>
                  </a:cubicBezTo>
                  <a:cubicBezTo>
                    <a:pt x="70" y="122"/>
                    <a:pt x="45" y="137"/>
                    <a:pt x="37" y="141"/>
                  </a:cubicBezTo>
                  <a:cubicBezTo>
                    <a:pt x="36" y="141"/>
                    <a:pt x="31" y="144"/>
                    <a:pt x="26" y="148"/>
                  </a:cubicBezTo>
                  <a:cubicBezTo>
                    <a:pt x="24" y="150"/>
                    <a:pt x="21" y="152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7" y="155"/>
                    <a:pt x="17" y="157"/>
                    <a:pt x="18" y="158"/>
                  </a:cubicBezTo>
                  <a:cubicBezTo>
                    <a:pt x="19" y="159"/>
                    <a:pt x="21" y="159"/>
                    <a:pt x="22" y="158"/>
                  </a:cubicBezTo>
                  <a:cubicBezTo>
                    <a:pt x="27" y="156"/>
                    <a:pt x="62" y="143"/>
                    <a:pt x="93" y="134"/>
                  </a:cubicBezTo>
                  <a:cubicBezTo>
                    <a:pt x="103" y="130"/>
                    <a:pt x="113" y="128"/>
                    <a:pt x="121" y="125"/>
                  </a:cubicBezTo>
                  <a:cubicBezTo>
                    <a:pt x="120" y="126"/>
                    <a:pt x="119" y="126"/>
                    <a:pt x="118" y="127"/>
                  </a:cubicBezTo>
                  <a:cubicBezTo>
                    <a:pt x="112" y="130"/>
                    <a:pt x="105" y="133"/>
                    <a:pt x="94" y="139"/>
                  </a:cubicBezTo>
                  <a:cubicBezTo>
                    <a:pt x="89" y="142"/>
                    <a:pt x="89" y="142"/>
                    <a:pt x="89" y="142"/>
                  </a:cubicBezTo>
                  <a:cubicBezTo>
                    <a:pt x="84" y="145"/>
                    <a:pt x="78" y="148"/>
                    <a:pt x="70" y="152"/>
                  </a:cubicBezTo>
                  <a:cubicBezTo>
                    <a:pt x="68" y="153"/>
                    <a:pt x="15" y="179"/>
                    <a:pt x="20" y="187"/>
                  </a:cubicBezTo>
                  <a:cubicBezTo>
                    <a:pt x="21" y="188"/>
                    <a:pt x="23" y="188"/>
                    <a:pt x="24" y="188"/>
                  </a:cubicBezTo>
                  <a:cubicBezTo>
                    <a:pt x="26" y="187"/>
                    <a:pt x="29" y="186"/>
                    <a:pt x="32" y="184"/>
                  </a:cubicBezTo>
                  <a:cubicBezTo>
                    <a:pt x="46" y="179"/>
                    <a:pt x="73" y="167"/>
                    <a:pt x="80" y="165"/>
                  </a:cubicBezTo>
                  <a:cubicBezTo>
                    <a:pt x="82" y="164"/>
                    <a:pt x="85" y="163"/>
                    <a:pt x="88" y="163"/>
                  </a:cubicBezTo>
                  <a:cubicBezTo>
                    <a:pt x="96" y="160"/>
                    <a:pt x="105" y="158"/>
                    <a:pt x="113" y="156"/>
                  </a:cubicBezTo>
                  <a:cubicBezTo>
                    <a:pt x="111" y="157"/>
                    <a:pt x="109" y="158"/>
                    <a:pt x="107" y="159"/>
                  </a:cubicBezTo>
                  <a:cubicBezTo>
                    <a:pt x="87" y="168"/>
                    <a:pt x="62" y="180"/>
                    <a:pt x="53" y="184"/>
                  </a:cubicBezTo>
                  <a:cubicBezTo>
                    <a:pt x="52" y="185"/>
                    <a:pt x="51" y="185"/>
                    <a:pt x="51" y="185"/>
                  </a:cubicBezTo>
                  <a:cubicBezTo>
                    <a:pt x="42" y="189"/>
                    <a:pt x="17" y="199"/>
                    <a:pt x="16" y="203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6" y="205"/>
                    <a:pt x="17" y="207"/>
                    <a:pt x="19" y="207"/>
                  </a:cubicBezTo>
                  <a:cubicBezTo>
                    <a:pt x="19" y="207"/>
                    <a:pt x="20" y="207"/>
                    <a:pt x="21" y="207"/>
                  </a:cubicBezTo>
                  <a:cubicBezTo>
                    <a:pt x="24" y="206"/>
                    <a:pt x="30" y="204"/>
                    <a:pt x="38" y="202"/>
                  </a:cubicBezTo>
                  <a:cubicBezTo>
                    <a:pt x="54" y="197"/>
                    <a:pt x="77" y="189"/>
                    <a:pt x="91" y="185"/>
                  </a:cubicBezTo>
                  <a:cubicBezTo>
                    <a:pt x="81" y="190"/>
                    <a:pt x="69" y="195"/>
                    <a:pt x="59" y="200"/>
                  </a:cubicBezTo>
                  <a:cubicBezTo>
                    <a:pt x="53" y="202"/>
                    <a:pt x="21" y="218"/>
                    <a:pt x="16" y="218"/>
                  </a:cubicBezTo>
                  <a:cubicBezTo>
                    <a:pt x="15" y="218"/>
                    <a:pt x="13" y="219"/>
                    <a:pt x="13" y="220"/>
                  </a:cubicBezTo>
                  <a:cubicBezTo>
                    <a:pt x="11" y="233"/>
                    <a:pt x="66" y="212"/>
                    <a:pt x="70" y="211"/>
                  </a:cubicBezTo>
                  <a:cubicBezTo>
                    <a:pt x="92" y="204"/>
                    <a:pt x="116" y="196"/>
                    <a:pt x="128" y="197"/>
                  </a:cubicBezTo>
                  <a:cubicBezTo>
                    <a:pt x="114" y="204"/>
                    <a:pt x="52" y="226"/>
                    <a:pt x="28" y="234"/>
                  </a:cubicBezTo>
                  <a:cubicBezTo>
                    <a:pt x="27" y="235"/>
                    <a:pt x="18" y="238"/>
                    <a:pt x="17" y="240"/>
                  </a:cubicBezTo>
                  <a:cubicBezTo>
                    <a:pt x="14" y="251"/>
                    <a:pt x="44" y="239"/>
                    <a:pt x="61" y="234"/>
                  </a:cubicBezTo>
                  <a:cubicBezTo>
                    <a:pt x="79" y="228"/>
                    <a:pt x="100" y="221"/>
                    <a:pt x="127" y="220"/>
                  </a:cubicBezTo>
                  <a:cubicBezTo>
                    <a:pt x="123" y="221"/>
                    <a:pt x="118" y="223"/>
                    <a:pt x="113" y="225"/>
                  </a:cubicBezTo>
                  <a:cubicBezTo>
                    <a:pt x="99" y="230"/>
                    <a:pt x="83" y="236"/>
                    <a:pt x="75" y="240"/>
                  </a:cubicBezTo>
                  <a:cubicBezTo>
                    <a:pt x="72" y="241"/>
                    <a:pt x="55" y="249"/>
                    <a:pt x="42" y="254"/>
                  </a:cubicBezTo>
                  <a:cubicBezTo>
                    <a:pt x="38" y="255"/>
                    <a:pt x="34" y="257"/>
                    <a:pt x="31" y="257"/>
                  </a:cubicBezTo>
                  <a:cubicBezTo>
                    <a:pt x="30" y="258"/>
                    <a:pt x="28" y="258"/>
                    <a:pt x="28" y="258"/>
                  </a:cubicBezTo>
                  <a:cubicBezTo>
                    <a:pt x="26" y="258"/>
                    <a:pt x="25" y="259"/>
                    <a:pt x="25" y="260"/>
                  </a:cubicBezTo>
                  <a:cubicBezTo>
                    <a:pt x="24" y="264"/>
                    <a:pt x="27" y="264"/>
                    <a:pt x="30" y="264"/>
                  </a:cubicBezTo>
                  <a:cubicBezTo>
                    <a:pt x="35" y="263"/>
                    <a:pt x="47" y="260"/>
                    <a:pt x="61" y="257"/>
                  </a:cubicBezTo>
                  <a:cubicBezTo>
                    <a:pt x="85" y="251"/>
                    <a:pt x="116" y="244"/>
                    <a:pt x="129" y="243"/>
                  </a:cubicBezTo>
                  <a:cubicBezTo>
                    <a:pt x="121" y="247"/>
                    <a:pt x="105" y="253"/>
                    <a:pt x="87" y="260"/>
                  </a:cubicBezTo>
                  <a:cubicBezTo>
                    <a:pt x="56" y="273"/>
                    <a:pt x="20" y="288"/>
                    <a:pt x="19" y="294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18" y="295"/>
                    <a:pt x="20" y="297"/>
                    <a:pt x="21" y="297"/>
                  </a:cubicBezTo>
                  <a:cubicBezTo>
                    <a:pt x="25" y="298"/>
                    <a:pt x="55" y="291"/>
                    <a:pt x="60" y="290"/>
                  </a:cubicBezTo>
                  <a:cubicBezTo>
                    <a:pt x="79" y="286"/>
                    <a:pt x="102" y="281"/>
                    <a:pt x="119" y="278"/>
                  </a:cubicBezTo>
                  <a:cubicBezTo>
                    <a:pt x="105" y="284"/>
                    <a:pt x="85" y="292"/>
                    <a:pt x="67" y="298"/>
                  </a:cubicBezTo>
                  <a:cubicBezTo>
                    <a:pt x="61" y="300"/>
                    <a:pt x="20" y="312"/>
                    <a:pt x="20" y="315"/>
                  </a:cubicBezTo>
                  <a:cubicBezTo>
                    <a:pt x="20" y="322"/>
                    <a:pt x="71" y="306"/>
                    <a:pt x="79" y="304"/>
                  </a:cubicBezTo>
                  <a:cubicBezTo>
                    <a:pt x="88" y="302"/>
                    <a:pt x="98" y="300"/>
                    <a:pt x="105" y="299"/>
                  </a:cubicBezTo>
                  <a:cubicBezTo>
                    <a:pt x="96" y="303"/>
                    <a:pt x="86" y="308"/>
                    <a:pt x="75" y="314"/>
                  </a:cubicBezTo>
                  <a:cubicBezTo>
                    <a:pt x="64" y="319"/>
                    <a:pt x="16" y="338"/>
                    <a:pt x="17" y="341"/>
                  </a:cubicBezTo>
                  <a:cubicBezTo>
                    <a:pt x="18" y="347"/>
                    <a:pt x="45" y="339"/>
                    <a:pt x="50" y="338"/>
                  </a:cubicBezTo>
                  <a:cubicBezTo>
                    <a:pt x="75" y="333"/>
                    <a:pt x="110" y="326"/>
                    <a:pt x="126" y="326"/>
                  </a:cubicBezTo>
                  <a:cubicBezTo>
                    <a:pt x="112" y="334"/>
                    <a:pt x="80" y="347"/>
                    <a:pt x="55" y="356"/>
                  </a:cubicBezTo>
                  <a:cubicBezTo>
                    <a:pt x="37" y="363"/>
                    <a:pt x="22" y="369"/>
                    <a:pt x="20" y="371"/>
                  </a:cubicBezTo>
                  <a:cubicBezTo>
                    <a:pt x="20" y="371"/>
                    <a:pt x="20" y="371"/>
                    <a:pt x="20" y="371"/>
                  </a:cubicBezTo>
                  <a:cubicBezTo>
                    <a:pt x="19" y="372"/>
                    <a:pt x="19" y="374"/>
                    <a:pt x="20" y="375"/>
                  </a:cubicBezTo>
                  <a:cubicBezTo>
                    <a:pt x="20" y="376"/>
                    <a:pt x="21" y="376"/>
                    <a:pt x="22" y="376"/>
                  </a:cubicBezTo>
                  <a:cubicBezTo>
                    <a:pt x="30" y="378"/>
                    <a:pt x="60" y="372"/>
                    <a:pt x="88" y="366"/>
                  </a:cubicBezTo>
                  <a:cubicBezTo>
                    <a:pt x="100" y="363"/>
                    <a:pt x="112" y="361"/>
                    <a:pt x="121" y="359"/>
                  </a:cubicBezTo>
                  <a:cubicBezTo>
                    <a:pt x="108" y="365"/>
                    <a:pt x="89" y="372"/>
                    <a:pt x="72" y="379"/>
                  </a:cubicBezTo>
                  <a:cubicBezTo>
                    <a:pt x="12" y="403"/>
                    <a:pt x="0" y="409"/>
                    <a:pt x="71" y="401"/>
                  </a:cubicBezTo>
                  <a:cubicBezTo>
                    <a:pt x="124" y="396"/>
                    <a:pt x="124" y="396"/>
                    <a:pt x="124" y="396"/>
                  </a:cubicBezTo>
                  <a:cubicBezTo>
                    <a:pt x="115" y="400"/>
                    <a:pt x="102" y="404"/>
                    <a:pt x="88" y="408"/>
                  </a:cubicBezTo>
                  <a:cubicBezTo>
                    <a:pt x="80" y="411"/>
                    <a:pt x="21" y="422"/>
                    <a:pt x="21" y="427"/>
                  </a:cubicBezTo>
                  <a:cubicBezTo>
                    <a:pt x="20" y="432"/>
                    <a:pt x="53" y="431"/>
                    <a:pt x="64" y="431"/>
                  </a:cubicBezTo>
                  <a:cubicBezTo>
                    <a:pt x="73" y="431"/>
                    <a:pt x="83" y="432"/>
                    <a:pt x="92" y="432"/>
                  </a:cubicBezTo>
                  <a:cubicBezTo>
                    <a:pt x="81" y="434"/>
                    <a:pt x="70" y="436"/>
                    <a:pt x="60" y="438"/>
                  </a:cubicBezTo>
                  <a:cubicBezTo>
                    <a:pt x="40" y="442"/>
                    <a:pt x="24" y="445"/>
                    <a:pt x="23" y="447"/>
                  </a:cubicBezTo>
                  <a:cubicBezTo>
                    <a:pt x="22" y="447"/>
                    <a:pt x="22" y="450"/>
                    <a:pt x="23" y="451"/>
                  </a:cubicBezTo>
                  <a:cubicBezTo>
                    <a:pt x="29" y="461"/>
                    <a:pt x="47" y="458"/>
                    <a:pt x="69" y="454"/>
                  </a:cubicBezTo>
                  <a:cubicBezTo>
                    <a:pt x="91" y="451"/>
                    <a:pt x="118" y="447"/>
                    <a:pt x="135" y="457"/>
                  </a:cubicBezTo>
                  <a:cubicBezTo>
                    <a:pt x="137" y="458"/>
                    <a:pt x="138" y="457"/>
                    <a:pt x="139" y="456"/>
                  </a:cubicBezTo>
                  <a:cubicBezTo>
                    <a:pt x="140" y="454"/>
                    <a:pt x="140" y="452"/>
                    <a:pt x="138" y="451"/>
                  </a:cubicBezTo>
                  <a:cubicBezTo>
                    <a:pt x="119" y="440"/>
                    <a:pt x="91" y="444"/>
                    <a:pt x="68" y="448"/>
                  </a:cubicBezTo>
                  <a:cubicBezTo>
                    <a:pt x="52" y="451"/>
                    <a:pt x="38" y="453"/>
                    <a:pt x="31" y="450"/>
                  </a:cubicBezTo>
                  <a:cubicBezTo>
                    <a:pt x="36" y="449"/>
                    <a:pt x="48" y="447"/>
                    <a:pt x="61" y="444"/>
                  </a:cubicBezTo>
                  <a:cubicBezTo>
                    <a:pt x="69" y="443"/>
                    <a:pt x="142" y="436"/>
                    <a:pt x="141" y="427"/>
                  </a:cubicBezTo>
                  <a:cubicBezTo>
                    <a:pt x="140" y="421"/>
                    <a:pt x="75" y="425"/>
                    <a:pt x="64" y="425"/>
                  </a:cubicBezTo>
                  <a:cubicBezTo>
                    <a:pt x="61" y="425"/>
                    <a:pt x="58" y="425"/>
                    <a:pt x="55" y="424"/>
                  </a:cubicBezTo>
                  <a:cubicBezTo>
                    <a:pt x="66" y="422"/>
                    <a:pt x="78" y="418"/>
                    <a:pt x="90" y="415"/>
                  </a:cubicBezTo>
                  <a:cubicBezTo>
                    <a:pt x="113" y="407"/>
                    <a:pt x="135" y="399"/>
                    <a:pt x="139" y="394"/>
                  </a:cubicBezTo>
                  <a:cubicBezTo>
                    <a:pt x="139" y="394"/>
                    <a:pt x="139" y="393"/>
                    <a:pt x="139" y="393"/>
                  </a:cubicBezTo>
                  <a:cubicBezTo>
                    <a:pt x="140" y="391"/>
                    <a:pt x="139" y="390"/>
                    <a:pt x="137" y="389"/>
                  </a:cubicBezTo>
                  <a:cubicBezTo>
                    <a:pt x="136" y="392"/>
                    <a:pt x="136" y="392"/>
                    <a:pt x="136" y="392"/>
                  </a:cubicBezTo>
                  <a:cubicBezTo>
                    <a:pt x="137" y="389"/>
                    <a:pt x="137" y="389"/>
                    <a:pt x="137" y="389"/>
                  </a:cubicBezTo>
                  <a:cubicBezTo>
                    <a:pt x="136" y="388"/>
                    <a:pt x="101" y="392"/>
                    <a:pt x="70" y="395"/>
                  </a:cubicBezTo>
                  <a:cubicBezTo>
                    <a:pt x="60" y="396"/>
                    <a:pt x="50" y="397"/>
                    <a:pt x="42" y="398"/>
                  </a:cubicBezTo>
                  <a:cubicBezTo>
                    <a:pt x="51" y="394"/>
                    <a:pt x="62" y="390"/>
                    <a:pt x="74" y="385"/>
                  </a:cubicBezTo>
                  <a:cubicBezTo>
                    <a:pt x="82" y="382"/>
                    <a:pt x="138" y="361"/>
                    <a:pt x="140" y="355"/>
                  </a:cubicBezTo>
                  <a:cubicBezTo>
                    <a:pt x="142" y="347"/>
                    <a:pt x="96" y="358"/>
                    <a:pt x="87" y="360"/>
                  </a:cubicBezTo>
                  <a:cubicBezTo>
                    <a:pt x="69" y="363"/>
                    <a:pt x="51" y="367"/>
                    <a:pt x="38" y="369"/>
                  </a:cubicBezTo>
                  <a:cubicBezTo>
                    <a:pt x="44" y="367"/>
                    <a:pt x="50" y="365"/>
                    <a:pt x="57" y="362"/>
                  </a:cubicBezTo>
                  <a:cubicBezTo>
                    <a:pt x="68" y="358"/>
                    <a:pt x="133" y="334"/>
                    <a:pt x="137" y="325"/>
                  </a:cubicBezTo>
                  <a:cubicBezTo>
                    <a:pt x="143" y="311"/>
                    <a:pt x="57" y="330"/>
                    <a:pt x="53" y="331"/>
                  </a:cubicBezTo>
                  <a:cubicBezTo>
                    <a:pt x="61" y="327"/>
                    <a:pt x="69" y="323"/>
                    <a:pt x="78" y="319"/>
                  </a:cubicBezTo>
                  <a:cubicBezTo>
                    <a:pt x="83" y="316"/>
                    <a:pt x="118" y="306"/>
                    <a:pt x="126" y="300"/>
                  </a:cubicBezTo>
                  <a:cubicBezTo>
                    <a:pt x="127" y="299"/>
                    <a:pt x="128" y="296"/>
                    <a:pt x="128" y="295"/>
                  </a:cubicBezTo>
                  <a:cubicBezTo>
                    <a:pt x="128" y="295"/>
                    <a:pt x="128" y="294"/>
                    <a:pt x="128" y="293"/>
                  </a:cubicBezTo>
                  <a:cubicBezTo>
                    <a:pt x="126" y="291"/>
                    <a:pt x="119" y="291"/>
                    <a:pt x="109" y="292"/>
                  </a:cubicBezTo>
                  <a:cubicBezTo>
                    <a:pt x="104" y="293"/>
                    <a:pt x="99" y="294"/>
                    <a:pt x="94" y="295"/>
                  </a:cubicBezTo>
                  <a:cubicBezTo>
                    <a:pt x="114" y="287"/>
                    <a:pt x="134" y="279"/>
                    <a:pt x="141" y="275"/>
                  </a:cubicBezTo>
                  <a:cubicBezTo>
                    <a:pt x="142" y="275"/>
                    <a:pt x="143" y="274"/>
                    <a:pt x="143" y="272"/>
                  </a:cubicBezTo>
                  <a:cubicBezTo>
                    <a:pt x="143" y="264"/>
                    <a:pt x="71" y="281"/>
                    <a:pt x="59" y="284"/>
                  </a:cubicBezTo>
                  <a:cubicBezTo>
                    <a:pt x="50" y="286"/>
                    <a:pt x="42" y="288"/>
                    <a:pt x="35" y="289"/>
                  </a:cubicBezTo>
                  <a:cubicBezTo>
                    <a:pt x="48" y="283"/>
                    <a:pt x="70" y="274"/>
                    <a:pt x="90" y="266"/>
                  </a:cubicBezTo>
                  <a:cubicBezTo>
                    <a:pt x="112" y="257"/>
                    <a:pt x="132" y="249"/>
                    <a:pt x="138" y="244"/>
                  </a:cubicBezTo>
                  <a:cubicBezTo>
                    <a:pt x="139" y="244"/>
                    <a:pt x="139" y="244"/>
                    <a:pt x="139" y="243"/>
                  </a:cubicBezTo>
                  <a:cubicBezTo>
                    <a:pt x="140" y="242"/>
                    <a:pt x="140" y="240"/>
                    <a:pt x="139" y="239"/>
                  </a:cubicBezTo>
                  <a:cubicBezTo>
                    <a:pt x="130" y="235"/>
                    <a:pt x="94" y="243"/>
                    <a:pt x="73" y="248"/>
                  </a:cubicBezTo>
                  <a:cubicBezTo>
                    <a:pt x="75" y="247"/>
                    <a:pt x="77" y="246"/>
                    <a:pt x="77" y="246"/>
                  </a:cubicBezTo>
                  <a:cubicBezTo>
                    <a:pt x="85" y="242"/>
                    <a:pt x="101" y="236"/>
                    <a:pt x="115" y="231"/>
                  </a:cubicBezTo>
                  <a:cubicBezTo>
                    <a:pt x="122" y="228"/>
                    <a:pt x="137" y="224"/>
                    <a:pt x="142" y="219"/>
                  </a:cubicBezTo>
                  <a:cubicBezTo>
                    <a:pt x="143" y="219"/>
                    <a:pt x="143" y="218"/>
                    <a:pt x="143" y="218"/>
                  </a:cubicBezTo>
                  <a:cubicBezTo>
                    <a:pt x="144" y="216"/>
                    <a:pt x="143" y="214"/>
                    <a:pt x="141" y="214"/>
                  </a:cubicBezTo>
                  <a:cubicBezTo>
                    <a:pt x="135" y="213"/>
                    <a:pt x="92" y="218"/>
                    <a:pt x="89" y="219"/>
                  </a:cubicBezTo>
                  <a:cubicBezTo>
                    <a:pt x="109" y="211"/>
                    <a:pt x="127" y="203"/>
                    <a:pt x="134" y="199"/>
                  </a:cubicBezTo>
                  <a:cubicBezTo>
                    <a:pt x="136" y="198"/>
                    <a:pt x="137" y="198"/>
                    <a:pt x="137" y="197"/>
                  </a:cubicBezTo>
                  <a:cubicBezTo>
                    <a:pt x="138" y="195"/>
                    <a:pt x="137" y="193"/>
                    <a:pt x="135" y="193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24" y="187"/>
                    <a:pt x="95" y="196"/>
                    <a:pt x="68" y="205"/>
                  </a:cubicBezTo>
                  <a:cubicBezTo>
                    <a:pt x="62" y="207"/>
                    <a:pt x="56" y="209"/>
                    <a:pt x="51" y="210"/>
                  </a:cubicBezTo>
                  <a:cubicBezTo>
                    <a:pt x="54" y="209"/>
                    <a:pt x="58" y="207"/>
                    <a:pt x="61" y="206"/>
                  </a:cubicBezTo>
                  <a:cubicBezTo>
                    <a:pt x="89" y="193"/>
                    <a:pt x="121" y="178"/>
                    <a:pt x="132" y="176"/>
                  </a:cubicBezTo>
                  <a:cubicBezTo>
                    <a:pt x="133" y="176"/>
                    <a:pt x="134" y="176"/>
                    <a:pt x="135" y="176"/>
                  </a:cubicBezTo>
                  <a:cubicBezTo>
                    <a:pt x="134" y="173"/>
                    <a:pt x="134" y="173"/>
                    <a:pt x="134" y="173"/>
                  </a:cubicBezTo>
                  <a:cubicBezTo>
                    <a:pt x="135" y="176"/>
                    <a:pt x="135" y="176"/>
                    <a:pt x="135" y="176"/>
                  </a:cubicBezTo>
                  <a:cubicBezTo>
                    <a:pt x="136" y="176"/>
                    <a:pt x="138" y="174"/>
                    <a:pt x="137" y="172"/>
                  </a:cubicBezTo>
                  <a:cubicBezTo>
                    <a:pt x="137" y="171"/>
                    <a:pt x="136" y="169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3" y="170"/>
                    <a:pt x="133" y="170"/>
                    <a:pt x="132" y="170"/>
                  </a:cubicBezTo>
                  <a:cubicBezTo>
                    <a:pt x="127" y="170"/>
                    <a:pt x="123" y="171"/>
                    <a:pt x="119" y="172"/>
                  </a:cubicBezTo>
                  <a:cubicBezTo>
                    <a:pt x="114" y="173"/>
                    <a:pt x="109" y="174"/>
                    <a:pt x="102" y="175"/>
                  </a:cubicBezTo>
                  <a:cubicBezTo>
                    <a:pt x="97" y="177"/>
                    <a:pt x="79" y="182"/>
                    <a:pt x="60" y="188"/>
                  </a:cubicBezTo>
                  <a:cubicBezTo>
                    <a:pt x="72" y="183"/>
                    <a:pt x="93" y="173"/>
                    <a:pt x="110" y="164"/>
                  </a:cubicBezTo>
                  <a:cubicBezTo>
                    <a:pt x="123" y="158"/>
                    <a:pt x="133" y="153"/>
                    <a:pt x="135" y="152"/>
                  </a:cubicBezTo>
                  <a:cubicBezTo>
                    <a:pt x="136" y="152"/>
                    <a:pt x="137" y="151"/>
                    <a:pt x="137" y="149"/>
                  </a:cubicBezTo>
                  <a:cubicBezTo>
                    <a:pt x="138" y="148"/>
                    <a:pt x="136" y="146"/>
                    <a:pt x="134" y="146"/>
                  </a:cubicBezTo>
                  <a:cubicBezTo>
                    <a:pt x="125" y="145"/>
                    <a:pt x="91" y="155"/>
                    <a:pt x="87" y="156"/>
                  </a:cubicBezTo>
                  <a:cubicBezTo>
                    <a:pt x="84" y="157"/>
                    <a:pt x="81" y="158"/>
                    <a:pt x="79" y="159"/>
                  </a:cubicBezTo>
                  <a:cubicBezTo>
                    <a:pt x="73" y="160"/>
                    <a:pt x="59" y="166"/>
                    <a:pt x="46" y="172"/>
                  </a:cubicBezTo>
                  <a:cubicBezTo>
                    <a:pt x="54" y="167"/>
                    <a:pt x="64" y="162"/>
                    <a:pt x="73" y="158"/>
                  </a:cubicBezTo>
                  <a:cubicBezTo>
                    <a:pt x="80" y="154"/>
                    <a:pt x="87" y="151"/>
                    <a:pt x="92" y="148"/>
                  </a:cubicBezTo>
                  <a:cubicBezTo>
                    <a:pt x="97" y="145"/>
                    <a:pt x="97" y="145"/>
                    <a:pt x="97" y="145"/>
                  </a:cubicBezTo>
                  <a:cubicBezTo>
                    <a:pt x="108" y="139"/>
                    <a:pt x="114" y="136"/>
                    <a:pt x="120" y="133"/>
                  </a:cubicBezTo>
                  <a:cubicBezTo>
                    <a:pt x="126" y="129"/>
                    <a:pt x="132" y="127"/>
                    <a:pt x="140" y="122"/>
                  </a:cubicBezTo>
                  <a:cubicBezTo>
                    <a:pt x="141" y="121"/>
                    <a:pt x="142" y="121"/>
                    <a:pt x="142" y="120"/>
                  </a:cubicBezTo>
                  <a:cubicBezTo>
                    <a:pt x="143" y="119"/>
                    <a:pt x="142" y="117"/>
                    <a:pt x="140" y="116"/>
                  </a:cubicBezTo>
                  <a:cubicBezTo>
                    <a:pt x="132" y="115"/>
                    <a:pt x="97" y="126"/>
                    <a:pt x="91" y="128"/>
                  </a:cubicBezTo>
                  <a:cubicBezTo>
                    <a:pt x="76" y="132"/>
                    <a:pt x="61" y="137"/>
                    <a:pt x="48" y="142"/>
                  </a:cubicBezTo>
                  <a:cubicBezTo>
                    <a:pt x="60" y="135"/>
                    <a:pt x="81" y="122"/>
                    <a:pt x="100" y="111"/>
                  </a:cubicBezTo>
                  <a:cubicBezTo>
                    <a:pt x="104" y="109"/>
                    <a:pt x="136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8" y="87"/>
                    <a:pt x="137" y="85"/>
                    <a:pt x="136" y="85"/>
                  </a:cubicBezTo>
                  <a:cubicBezTo>
                    <a:pt x="135" y="85"/>
                    <a:pt x="121" y="91"/>
                    <a:pt x="118" y="91"/>
                  </a:cubicBezTo>
                  <a:cubicBezTo>
                    <a:pt x="115" y="93"/>
                    <a:pt x="111" y="94"/>
                    <a:pt x="107" y="96"/>
                  </a:cubicBezTo>
                  <a:cubicBezTo>
                    <a:pt x="91" y="102"/>
                    <a:pt x="68" y="112"/>
                    <a:pt x="50" y="120"/>
                  </a:cubicBezTo>
                  <a:cubicBezTo>
                    <a:pt x="49" y="121"/>
                    <a:pt x="48" y="121"/>
                    <a:pt x="47" y="122"/>
                  </a:cubicBezTo>
                  <a:cubicBezTo>
                    <a:pt x="57" y="113"/>
                    <a:pt x="70" y="102"/>
                    <a:pt x="84" y="91"/>
                  </a:cubicBezTo>
                  <a:cubicBezTo>
                    <a:pt x="89" y="86"/>
                    <a:pt x="145" y="46"/>
                    <a:pt x="139" y="39"/>
                  </a:cubicBezTo>
                  <a:cubicBezTo>
                    <a:pt x="137" y="37"/>
                    <a:pt x="123" y="47"/>
                    <a:pt x="116" y="51"/>
                  </a:cubicBezTo>
                  <a:cubicBezTo>
                    <a:pt x="97" y="64"/>
                    <a:pt x="70" y="82"/>
                    <a:pt x="70" y="82"/>
                  </a:cubicBezTo>
                  <a:cubicBezTo>
                    <a:pt x="66" y="84"/>
                    <a:pt x="59" y="90"/>
                    <a:pt x="51" y="96"/>
                  </a:cubicBezTo>
                  <a:cubicBezTo>
                    <a:pt x="66" y="82"/>
                    <a:pt x="93" y="57"/>
                    <a:pt x="116" y="37"/>
                  </a:cubicBezTo>
                  <a:cubicBezTo>
                    <a:pt x="134" y="21"/>
                    <a:pt x="150" y="8"/>
                    <a:pt x="15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10" y="1557"/>
              <a:ext cx="445" cy="267"/>
            </a:xfrm>
            <a:custGeom>
              <a:avLst/>
              <a:gdLst>
                <a:gd name="T0" fmla="*/ 4 w 188"/>
                <a:gd name="T1" fmla="*/ 0 h 112"/>
                <a:gd name="T2" fmla="*/ 1 w 188"/>
                <a:gd name="T3" fmla="*/ 3 h 112"/>
                <a:gd name="T4" fmla="*/ 3 w 188"/>
                <a:gd name="T5" fmla="*/ 6 h 112"/>
                <a:gd name="T6" fmla="*/ 43 w 188"/>
                <a:gd name="T7" fmla="*/ 24 h 112"/>
                <a:gd name="T8" fmla="*/ 110 w 188"/>
                <a:gd name="T9" fmla="*/ 57 h 112"/>
                <a:gd name="T10" fmla="*/ 163 w 188"/>
                <a:gd name="T11" fmla="*/ 97 h 112"/>
                <a:gd name="T12" fmla="*/ 184 w 188"/>
                <a:gd name="T13" fmla="*/ 112 h 112"/>
                <a:gd name="T14" fmla="*/ 187 w 188"/>
                <a:gd name="T15" fmla="*/ 108 h 112"/>
                <a:gd name="T16" fmla="*/ 184 w 188"/>
                <a:gd name="T17" fmla="*/ 106 h 112"/>
                <a:gd name="T18" fmla="*/ 167 w 188"/>
                <a:gd name="T19" fmla="*/ 92 h 112"/>
                <a:gd name="T20" fmla="*/ 113 w 188"/>
                <a:gd name="T21" fmla="*/ 51 h 112"/>
                <a:gd name="T22" fmla="*/ 46 w 188"/>
                <a:gd name="T23" fmla="*/ 18 h 112"/>
                <a:gd name="T24" fmla="*/ 4 w 188"/>
                <a:gd name="T2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12">
                  <a:moveTo>
                    <a:pt x="4" y="0"/>
                  </a:moveTo>
                  <a:cubicBezTo>
                    <a:pt x="2" y="0"/>
                    <a:pt x="1" y="1"/>
                    <a:pt x="1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6" y="6"/>
                    <a:pt x="24" y="14"/>
                    <a:pt x="43" y="24"/>
                  </a:cubicBezTo>
                  <a:cubicBezTo>
                    <a:pt x="72" y="37"/>
                    <a:pt x="105" y="53"/>
                    <a:pt x="110" y="57"/>
                  </a:cubicBezTo>
                  <a:cubicBezTo>
                    <a:pt x="116" y="61"/>
                    <a:pt x="144" y="82"/>
                    <a:pt x="163" y="97"/>
                  </a:cubicBezTo>
                  <a:cubicBezTo>
                    <a:pt x="175" y="105"/>
                    <a:pt x="183" y="112"/>
                    <a:pt x="184" y="112"/>
                  </a:cubicBezTo>
                  <a:cubicBezTo>
                    <a:pt x="186" y="112"/>
                    <a:pt x="188" y="110"/>
                    <a:pt x="187" y="108"/>
                  </a:cubicBezTo>
                  <a:cubicBezTo>
                    <a:pt x="187" y="107"/>
                    <a:pt x="186" y="105"/>
                    <a:pt x="184" y="106"/>
                  </a:cubicBezTo>
                  <a:cubicBezTo>
                    <a:pt x="183" y="106"/>
                    <a:pt x="177" y="100"/>
                    <a:pt x="167" y="92"/>
                  </a:cubicBezTo>
                  <a:cubicBezTo>
                    <a:pt x="148" y="77"/>
                    <a:pt x="120" y="55"/>
                    <a:pt x="113" y="51"/>
                  </a:cubicBezTo>
                  <a:cubicBezTo>
                    <a:pt x="108" y="48"/>
                    <a:pt x="74" y="31"/>
                    <a:pt x="46" y="18"/>
                  </a:cubicBezTo>
                  <a:cubicBezTo>
                    <a:pt x="26" y="8"/>
                    <a:pt x="8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374" y="1572"/>
              <a:ext cx="512" cy="268"/>
            </a:xfrm>
            <a:custGeom>
              <a:avLst/>
              <a:gdLst>
                <a:gd name="T0" fmla="*/ 5 w 216"/>
                <a:gd name="T1" fmla="*/ 0 h 113"/>
                <a:gd name="T2" fmla="*/ 1 w 216"/>
                <a:gd name="T3" fmla="*/ 2 h 113"/>
                <a:gd name="T4" fmla="*/ 3 w 216"/>
                <a:gd name="T5" fmla="*/ 6 h 113"/>
                <a:gd name="T6" fmla="*/ 194 w 216"/>
                <a:gd name="T7" fmla="*/ 101 h 113"/>
                <a:gd name="T8" fmla="*/ 210 w 216"/>
                <a:gd name="T9" fmla="*/ 111 h 113"/>
                <a:gd name="T10" fmla="*/ 214 w 216"/>
                <a:gd name="T11" fmla="*/ 112 h 113"/>
                <a:gd name="T12" fmla="*/ 215 w 216"/>
                <a:gd name="T13" fmla="*/ 107 h 113"/>
                <a:gd name="T14" fmla="*/ 197 w 216"/>
                <a:gd name="T15" fmla="*/ 96 h 113"/>
                <a:gd name="T16" fmla="*/ 5 w 216"/>
                <a:gd name="T1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113">
                  <a:moveTo>
                    <a:pt x="5" y="0"/>
                  </a:moveTo>
                  <a:cubicBezTo>
                    <a:pt x="3" y="0"/>
                    <a:pt x="1" y="0"/>
                    <a:pt x="1" y="2"/>
                  </a:cubicBezTo>
                  <a:cubicBezTo>
                    <a:pt x="0" y="4"/>
                    <a:pt x="1" y="5"/>
                    <a:pt x="3" y="6"/>
                  </a:cubicBezTo>
                  <a:cubicBezTo>
                    <a:pt x="75" y="33"/>
                    <a:pt x="131" y="64"/>
                    <a:pt x="194" y="101"/>
                  </a:cubicBezTo>
                  <a:cubicBezTo>
                    <a:pt x="203" y="106"/>
                    <a:pt x="210" y="110"/>
                    <a:pt x="210" y="111"/>
                  </a:cubicBezTo>
                  <a:cubicBezTo>
                    <a:pt x="211" y="112"/>
                    <a:pt x="213" y="113"/>
                    <a:pt x="214" y="112"/>
                  </a:cubicBezTo>
                  <a:cubicBezTo>
                    <a:pt x="216" y="111"/>
                    <a:pt x="216" y="109"/>
                    <a:pt x="215" y="107"/>
                  </a:cubicBezTo>
                  <a:cubicBezTo>
                    <a:pt x="215" y="106"/>
                    <a:pt x="207" y="101"/>
                    <a:pt x="197" y="96"/>
                  </a:cubicBezTo>
                  <a:cubicBezTo>
                    <a:pt x="141" y="63"/>
                    <a:pt x="61" y="2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3810" y="1757"/>
              <a:ext cx="43" cy="292"/>
            </a:xfrm>
            <a:custGeom>
              <a:avLst/>
              <a:gdLst>
                <a:gd name="T0" fmla="*/ 17 w 18"/>
                <a:gd name="T1" fmla="*/ 5 h 123"/>
                <a:gd name="T2" fmla="*/ 15 w 18"/>
                <a:gd name="T3" fmla="*/ 1 h 123"/>
                <a:gd name="T4" fmla="*/ 11 w 18"/>
                <a:gd name="T5" fmla="*/ 3 h 123"/>
                <a:gd name="T6" fmla="*/ 2 w 18"/>
                <a:gd name="T7" fmla="*/ 102 h 123"/>
                <a:gd name="T8" fmla="*/ 1 w 18"/>
                <a:gd name="T9" fmla="*/ 117 h 123"/>
                <a:gd name="T10" fmla="*/ 1 w 18"/>
                <a:gd name="T11" fmla="*/ 118 h 123"/>
                <a:gd name="T12" fmla="*/ 2 w 18"/>
                <a:gd name="T13" fmla="*/ 122 h 123"/>
                <a:gd name="T14" fmla="*/ 6 w 18"/>
                <a:gd name="T15" fmla="*/ 121 h 123"/>
                <a:gd name="T16" fmla="*/ 6 w 18"/>
                <a:gd name="T17" fmla="*/ 121 h 123"/>
                <a:gd name="T18" fmla="*/ 6 w 18"/>
                <a:gd name="T19" fmla="*/ 121 h 123"/>
                <a:gd name="T20" fmla="*/ 8 w 18"/>
                <a:gd name="T21" fmla="*/ 103 h 123"/>
                <a:gd name="T22" fmla="*/ 17 w 18"/>
                <a:gd name="T23" fmla="*/ 5 h 123"/>
                <a:gd name="T24" fmla="*/ 2 w 18"/>
                <a:gd name="T25" fmla="*/ 118 h 123"/>
                <a:gd name="T26" fmla="*/ 1 w 18"/>
                <a:gd name="T27" fmla="*/ 118 h 123"/>
                <a:gd name="T28" fmla="*/ 1 w 18"/>
                <a:gd name="T29" fmla="*/ 117 h 123"/>
                <a:gd name="T30" fmla="*/ 6 w 18"/>
                <a:gd name="T31" fmla="*/ 117 h 123"/>
                <a:gd name="T32" fmla="*/ 5 w 18"/>
                <a:gd name="T33" fmla="*/ 118 h 123"/>
                <a:gd name="T34" fmla="*/ 2 w 18"/>
                <a:gd name="T35" fmla="*/ 118 h 123"/>
                <a:gd name="T36" fmla="*/ 2 w 18"/>
                <a:gd name="T37" fmla="*/ 122 h 123"/>
                <a:gd name="T38" fmla="*/ 1 w 18"/>
                <a:gd name="T39" fmla="*/ 118 h 123"/>
                <a:gd name="T40" fmla="*/ 2 w 18"/>
                <a:gd name="T41" fmla="*/ 118 h 123"/>
                <a:gd name="T42" fmla="*/ 2 w 18"/>
                <a:gd name="T43" fmla="*/ 118 h 123"/>
                <a:gd name="T44" fmla="*/ 4 w 18"/>
                <a:gd name="T45" fmla="*/ 119 h 123"/>
                <a:gd name="T46" fmla="*/ 2 w 18"/>
                <a:gd name="T47" fmla="*/ 122 h 123"/>
                <a:gd name="T48" fmla="*/ 2 w 18"/>
                <a:gd name="T49" fmla="*/ 118 h 123"/>
                <a:gd name="T50" fmla="*/ 1 w 18"/>
                <a:gd name="T51" fmla="*/ 118 h 123"/>
                <a:gd name="T52" fmla="*/ 2 w 18"/>
                <a:gd name="T53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" h="123">
                  <a:moveTo>
                    <a:pt x="17" y="5"/>
                  </a:moveTo>
                  <a:cubicBezTo>
                    <a:pt x="18" y="3"/>
                    <a:pt x="17" y="1"/>
                    <a:pt x="15" y="1"/>
                  </a:cubicBezTo>
                  <a:cubicBezTo>
                    <a:pt x="14" y="0"/>
                    <a:pt x="12" y="1"/>
                    <a:pt x="11" y="3"/>
                  </a:cubicBezTo>
                  <a:cubicBezTo>
                    <a:pt x="6" y="20"/>
                    <a:pt x="3" y="74"/>
                    <a:pt x="2" y="102"/>
                  </a:cubicBezTo>
                  <a:cubicBezTo>
                    <a:pt x="1" y="112"/>
                    <a:pt x="1" y="117"/>
                    <a:pt x="1" y="117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9"/>
                    <a:pt x="0" y="121"/>
                    <a:pt x="2" y="122"/>
                  </a:cubicBezTo>
                  <a:cubicBezTo>
                    <a:pt x="3" y="123"/>
                    <a:pt x="5" y="123"/>
                    <a:pt x="6" y="121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7" y="120"/>
                    <a:pt x="7" y="113"/>
                    <a:pt x="8" y="103"/>
                  </a:cubicBezTo>
                  <a:cubicBezTo>
                    <a:pt x="9" y="75"/>
                    <a:pt x="12" y="21"/>
                    <a:pt x="17" y="5"/>
                  </a:cubicBezTo>
                  <a:close/>
                  <a:moveTo>
                    <a:pt x="2" y="118"/>
                  </a:moveTo>
                  <a:cubicBezTo>
                    <a:pt x="1" y="118"/>
                    <a:pt x="1" y="118"/>
                    <a:pt x="1" y="118"/>
                  </a:cubicBezTo>
                  <a:cubicBezTo>
                    <a:pt x="1" y="118"/>
                    <a:pt x="1" y="117"/>
                    <a:pt x="1" y="117"/>
                  </a:cubicBezTo>
                  <a:cubicBezTo>
                    <a:pt x="2" y="116"/>
                    <a:pt x="4" y="116"/>
                    <a:pt x="6" y="117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4" y="118"/>
                    <a:pt x="3" y="118"/>
                    <a:pt x="2" y="118"/>
                  </a:cubicBezTo>
                  <a:close/>
                  <a:moveTo>
                    <a:pt x="2" y="122"/>
                  </a:moveTo>
                  <a:cubicBezTo>
                    <a:pt x="0" y="121"/>
                    <a:pt x="0" y="119"/>
                    <a:pt x="1" y="118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2" y="122"/>
                    <a:pt x="2" y="122"/>
                    <a:pt x="2" y="122"/>
                  </a:cubicBezTo>
                  <a:close/>
                  <a:moveTo>
                    <a:pt x="2" y="118"/>
                  </a:moveTo>
                  <a:cubicBezTo>
                    <a:pt x="1" y="118"/>
                    <a:pt x="1" y="118"/>
                    <a:pt x="1" y="118"/>
                  </a:cubicBezTo>
                  <a:lnTo>
                    <a:pt x="2" y="1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827" y="1795"/>
              <a:ext cx="45" cy="252"/>
            </a:xfrm>
            <a:custGeom>
              <a:avLst/>
              <a:gdLst>
                <a:gd name="T0" fmla="*/ 18 w 19"/>
                <a:gd name="T1" fmla="*/ 5 h 106"/>
                <a:gd name="T2" fmla="*/ 16 w 19"/>
                <a:gd name="T3" fmla="*/ 1 h 106"/>
                <a:gd name="T4" fmla="*/ 12 w 19"/>
                <a:gd name="T5" fmla="*/ 3 h 106"/>
                <a:gd name="T6" fmla="*/ 5 w 19"/>
                <a:gd name="T7" fmla="*/ 61 h 106"/>
                <a:gd name="T8" fmla="*/ 0 w 19"/>
                <a:gd name="T9" fmla="*/ 102 h 106"/>
                <a:gd name="T10" fmla="*/ 2 w 19"/>
                <a:gd name="T11" fmla="*/ 106 h 106"/>
                <a:gd name="T12" fmla="*/ 6 w 19"/>
                <a:gd name="T13" fmla="*/ 104 h 106"/>
                <a:gd name="T14" fmla="*/ 11 w 19"/>
                <a:gd name="T15" fmla="*/ 61 h 106"/>
                <a:gd name="T16" fmla="*/ 18 w 19"/>
                <a:gd name="T17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6">
                  <a:moveTo>
                    <a:pt x="18" y="5"/>
                  </a:moveTo>
                  <a:cubicBezTo>
                    <a:pt x="19" y="3"/>
                    <a:pt x="18" y="1"/>
                    <a:pt x="16" y="1"/>
                  </a:cubicBezTo>
                  <a:cubicBezTo>
                    <a:pt x="15" y="0"/>
                    <a:pt x="13" y="1"/>
                    <a:pt x="12" y="3"/>
                  </a:cubicBezTo>
                  <a:cubicBezTo>
                    <a:pt x="7" y="18"/>
                    <a:pt x="6" y="40"/>
                    <a:pt x="5" y="61"/>
                  </a:cubicBezTo>
                  <a:cubicBezTo>
                    <a:pt x="4" y="79"/>
                    <a:pt x="3" y="95"/>
                    <a:pt x="0" y="102"/>
                  </a:cubicBezTo>
                  <a:cubicBezTo>
                    <a:pt x="0" y="103"/>
                    <a:pt x="1" y="105"/>
                    <a:pt x="2" y="106"/>
                  </a:cubicBezTo>
                  <a:cubicBezTo>
                    <a:pt x="4" y="106"/>
                    <a:pt x="6" y="106"/>
                    <a:pt x="6" y="104"/>
                  </a:cubicBezTo>
                  <a:cubicBezTo>
                    <a:pt x="9" y="96"/>
                    <a:pt x="10" y="80"/>
                    <a:pt x="11" y="61"/>
                  </a:cubicBezTo>
                  <a:cubicBezTo>
                    <a:pt x="12" y="41"/>
                    <a:pt x="14" y="19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519" y="2047"/>
              <a:ext cx="301" cy="590"/>
            </a:xfrm>
            <a:custGeom>
              <a:avLst/>
              <a:gdLst>
                <a:gd name="T0" fmla="*/ 11 w 127"/>
                <a:gd name="T1" fmla="*/ 82 h 248"/>
                <a:gd name="T2" fmla="*/ 32 w 127"/>
                <a:gd name="T3" fmla="*/ 79 h 248"/>
                <a:gd name="T4" fmla="*/ 9 w 127"/>
                <a:gd name="T5" fmla="*/ 104 h 248"/>
                <a:gd name="T6" fmla="*/ 17 w 127"/>
                <a:gd name="T7" fmla="*/ 99 h 248"/>
                <a:gd name="T8" fmla="*/ 7 w 127"/>
                <a:gd name="T9" fmla="*/ 113 h 248"/>
                <a:gd name="T10" fmla="*/ 82 w 127"/>
                <a:gd name="T11" fmla="*/ 88 h 248"/>
                <a:gd name="T12" fmla="*/ 5 w 127"/>
                <a:gd name="T13" fmla="*/ 127 h 248"/>
                <a:gd name="T14" fmla="*/ 9 w 127"/>
                <a:gd name="T15" fmla="*/ 131 h 248"/>
                <a:gd name="T16" fmla="*/ 7 w 127"/>
                <a:gd name="T17" fmla="*/ 137 h 248"/>
                <a:gd name="T18" fmla="*/ 6 w 127"/>
                <a:gd name="T19" fmla="*/ 141 h 248"/>
                <a:gd name="T20" fmla="*/ 100 w 127"/>
                <a:gd name="T21" fmla="*/ 123 h 248"/>
                <a:gd name="T22" fmla="*/ 31 w 127"/>
                <a:gd name="T23" fmla="*/ 144 h 248"/>
                <a:gd name="T24" fmla="*/ 10 w 127"/>
                <a:gd name="T25" fmla="*/ 155 h 248"/>
                <a:gd name="T26" fmla="*/ 76 w 127"/>
                <a:gd name="T27" fmla="*/ 149 h 248"/>
                <a:gd name="T28" fmla="*/ 6 w 127"/>
                <a:gd name="T29" fmla="*/ 161 h 248"/>
                <a:gd name="T30" fmla="*/ 80 w 127"/>
                <a:gd name="T31" fmla="*/ 161 h 248"/>
                <a:gd name="T32" fmla="*/ 11 w 127"/>
                <a:gd name="T33" fmla="*/ 174 h 248"/>
                <a:gd name="T34" fmla="*/ 4 w 127"/>
                <a:gd name="T35" fmla="*/ 179 h 248"/>
                <a:gd name="T36" fmla="*/ 112 w 127"/>
                <a:gd name="T37" fmla="*/ 185 h 248"/>
                <a:gd name="T38" fmla="*/ 9 w 127"/>
                <a:gd name="T39" fmla="*/ 203 h 248"/>
                <a:gd name="T40" fmla="*/ 75 w 127"/>
                <a:gd name="T41" fmla="*/ 212 h 248"/>
                <a:gd name="T42" fmla="*/ 36 w 127"/>
                <a:gd name="T43" fmla="*/ 228 h 248"/>
                <a:gd name="T44" fmla="*/ 41 w 127"/>
                <a:gd name="T45" fmla="*/ 234 h 248"/>
                <a:gd name="T46" fmla="*/ 8 w 127"/>
                <a:gd name="T47" fmla="*/ 245 h 248"/>
                <a:gd name="T48" fmla="*/ 124 w 127"/>
                <a:gd name="T49" fmla="*/ 245 h 248"/>
                <a:gd name="T50" fmla="*/ 69 w 127"/>
                <a:gd name="T51" fmla="*/ 237 h 248"/>
                <a:gd name="T52" fmla="*/ 124 w 127"/>
                <a:gd name="T53" fmla="*/ 230 h 248"/>
                <a:gd name="T54" fmla="*/ 76 w 127"/>
                <a:gd name="T55" fmla="*/ 219 h 248"/>
                <a:gd name="T56" fmla="*/ 126 w 127"/>
                <a:gd name="T57" fmla="*/ 204 h 248"/>
                <a:gd name="T58" fmla="*/ 123 w 127"/>
                <a:gd name="T59" fmla="*/ 188 h 248"/>
                <a:gd name="T60" fmla="*/ 58 w 127"/>
                <a:gd name="T61" fmla="*/ 176 h 248"/>
                <a:gd name="T62" fmla="*/ 120 w 127"/>
                <a:gd name="T63" fmla="*/ 156 h 248"/>
                <a:gd name="T64" fmla="*/ 120 w 127"/>
                <a:gd name="T65" fmla="*/ 146 h 248"/>
                <a:gd name="T66" fmla="*/ 87 w 127"/>
                <a:gd name="T67" fmla="*/ 140 h 248"/>
                <a:gd name="T68" fmla="*/ 120 w 127"/>
                <a:gd name="T69" fmla="*/ 122 h 248"/>
                <a:gd name="T70" fmla="*/ 64 w 127"/>
                <a:gd name="T71" fmla="*/ 121 h 248"/>
                <a:gd name="T72" fmla="*/ 121 w 127"/>
                <a:gd name="T73" fmla="*/ 95 h 248"/>
                <a:gd name="T74" fmla="*/ 121 w 127"/>
                <a:gd name="T75" fmla="*/ 78 h 248"/>
                <a:gd name="T76" fmla="*/ 60 w 127"/>
                <a:gd name="T77" fmla="*/ 87 h 248"/>
                <a:gd name="T78" fmla="*/ 123 w 127"/>
                <a:gd name="T79" fmla="*/ 45 h 248"/>
                <a:gd name="T80" fmla="*/ 120 w 127"/>
                <a:gd name="T81" fmla="*/ 41 h 248"/>
                <a:gd name="T82" fmla="*/ 124 w 127"/>
                <a:gd name="T83" fmla="*/ 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248">
                  <a:moveTo>
                    <a:pt x="9" y="77"/>
                  </a:moveTo>
                  <a:cubicBezTo>
                    <a:pt x="7" y="77"/>
                    <a:pt x="7" y="79"/>
                    <a:pt x="7" y="81"/>
                  </a:cubicBezTo>
                  <a:cubicBezTo>
                    <a:pt x="8" y="82"/>
                    <a:pt x="10" y="83"/>
                    <a:pt x="11" y="82"/>
                  </a:cubicBezTo>
                  <a:cubicBezTo>
                    <a:pt x="35" y="73"/>
                    <a:pt x="76" y="43"/>
                    <a:pt x="98" y="26"/>
                  </a:cubicBezTo>
                  <a:cubicBezTo>
                    <a:pt x="92" y="32"/>
                    <a:pt x="85" y="39"/>
                    <a:pt x="77" y="45"/>
                  </a:cubicBezTo>
                  <a:cubicBezTo>
                    <a:pt x="61" y="60"/>
                    <a:pt x="45" y="73"/>
                    <a:pt x="32" y="79"/>
                  </a:cubicBezTo>
                  <a:cubicBezTo>
                    <a:pt x="30" y="79"/>
                    <a:pt x="21" y="86"/>
                    <a:pt x="14" y="91"/>
                  </a:cubicBezTo>
                  <a:cubicBezTo>
                    <a:pt x="9" y="95"/>
                    <a:pt x="5" y="99"/>
                    <a:pt x="5" y="101"/>
                  </a:cubicBezTo>
                  <a:cubicBezTo>
                    <a:pt x="5" y="103"/>
                    <a:pt x="7" y="104"/>
                    <a:pt x="9" y="104"/>
                  </a:cubicBezTo>
                  <a:cubicBezTo>
                    <a:pt x="9" y="104"/>
                    <a:pt x="10" y="104"/>
                    <a:pt x="10" y="103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35" y="88"/>
                    <a:pt x="74" y="65"/>
                    <a:pt x="102" y="54"/>
                  </a:cubicBezTo>
                  <a:cubicBezTo>
                    <a:pt x="92" y="60"/>
                    <a:pt x="78" y="69"/>
                    <a:pt x="63" y="77"/>
                  </a:cubicBezTo>
                  <a:cubicBezTo>
                    <a:pt x="60" y="79"/>
                    <a:pt x="7" y="109"/>
                    <a:pt x="7" y="113"/>
                  </a:cubicBezTo>
                  <a:cubicBezTo>
                    <a:pt x="7" y="121"/>
                    <a:pt x="23" y="111"/>
                    <a:pt x="24" y="110"/>
                  </a:cubicBezTo>
                  <a:cubicBezTo>
                    <a:pt x="41" y="102"/>
                    <a:pt x="75" y="85"/>
                    <a:pt x="100" y="79"/>
                  </a:cubicBezTo>
                  <a:cubicBezTo>
                    <a:pt x="94" y="82"/>
                    <a:pt x="88" y="85"/>
                    <a:pt x="82" y="88"/>
                  </a:cubicBezTo>
                  <a:cubicBezTo>
                    <a:pt x="50" y="102"/>
                    <a:pt x="10" y="122"/>
                    <a:pt x="9" y="123"/>
                  </a:cubicBezTo>
                  <a:cubicBezTo>
                    <a:pt x="9" y="123"/>
                    <a:pt x="8" y="123"/>
                    <a:pt x="8" y="124"/>
                  </a:cubicBezTo>
                  <a:cubicBezTo>
                    <a:pt x="6" y="124"/>
                    <a:pt x="5" y="125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4" y="129"/>
                    <a:pt x="6" y="130"/>
                    <a:pt x="7" y="131"/>
                  </a:cubicBezTo>
                  <a:cubicBezTo>
                    <a:pt x="8" y="131"/>
                    <a:pt x="8" y="131"/>
                    <a:pt x="9" y="131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13" y="130"/>
                    <a:pt x="31" y="124"/>
                    <a:pt x="52" y="119"/>
                  </a:cubicBezTo>
                  <a:cubicBezTo>
                    <a:pt x="33" y="125"/>
                    <a:pt x="16" y="132"/>
                    <a:pt x="7" y="137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5" y="137"/>
                    <a:pt x="5" y="139"/>
                    <a:pt x="6" y="141"/>
                  </a:cubicBezTo>
                  <a:cubicBezTo>
                    <a:pt x="6" y="142"/>
                    <a:pt x="8" y="143"/>
                    <a:pt x="9" y="142"/>
                  </a:cubicBezTo>
                  <a:cubicBezTo>
                    <a:pt x="21" y="140"/>
                    <a:pt x="31" y="137"/>
                    <a:pt x="41" y="135"/>
                  </a:cubicBezTo>
                  <a:cubicBezTo>
                    <a:pt x="61" y="130"/>
                    <a:pt x="79" y="125"/>
                    <a:pt x="100" y="123"/>
                  </a:cubicBezTo>
                  <a:cubicBezTo>
                    <a:pt x="83" y="130"/>
                    <a:pt x="59" y="138"/>
                    <a:pt x="53" y="140"/>
                  </a:cubicBezTo>
                  <a:cubicBezTo>
                    <a:pt x="49" y="141"/>
                    <a:pt x="49" y="141"/>
                    <a:pt x="49" y="141"/>
                  </a:cubicBezTo>
                  <a:cubicBezTo>
                    <a:pt x="42" y="142"/>
                    <a:pt x="36" y="143"/>
                    <a:pt x="31" y="144"/>
                  </a:cubicBezTo>
                  <a:cubicBezTo>
                    <a:pt x="22" y="145"/>
                    <a:pt x="14" y="146"/>
                    <a:pt x="7" y="150"/>
                  </a:cubicBezTo>
                  <a:cubicBezTo>
                    <a:pt x="7" y="149"/>
                    <a:pt x="5" y="152"/>
                    <a:pt x="6" y="154"/>
                  </a:cubicBezTo>
                  <a:cubicBezTo>
                    <a:pt x="6" y="155"/>
                    <a:pt x="8" y="156"/>
                    <a:pt x="10" y="155"/>
                  </a:cubicBezTo>
                  <a:cubicBezTo>
                    <a:pt x="13" y="155"/>
                    <a:pt x="20" y="154"/>
                    <a:pt x="28" y="153"/>
                  </a:cubicBezTo>
                  <a:cubicBezTo>
                    <a:pt x="47" y="151"/>
                    <a:pt x="75" y="147"/>
                    <a:pt x="85" y="147"/>
                  </a:cubicBezTo>
                  <a:cubicBezTo>
                    <a:pt x="82" y="147"/>
                    <a:pt x="79" y="148"/>
                    <a:pt x="76" y="149"/>
                  </a:cubicBezTo>
                  <a:cubicBezTo>
                    <a:pt x="65" y="152"/>
                    <a:pt x="54" y="154"/>
                    <a:pt x="44" y="157"/>
                  </a:cubicBezTo>
                  <a:cubicBezTo>
                    <a:pt x="26" y="158"/>
                    <a:pt x="12" y="159"/>
                    <a:pt x="8" y="160"/>
                  </a:cubicBezTo>
                  <a:cubicBezTo>
                    <a:pt x="7" y="160"/>
                    <a:pt x="6" y="160"/>
                    <a:pt x="6" y="161"/>
                  </a:cubicBezTo>
                  <a:cubicBezTo>
                    <a:pt x="5" y="163"/>
                    <a:pt x="6" y="165"/>
                    <a:pt x="7" y="166"/>
                  </a:cubicBezTo>
                  <a:cubicBezTo>
                    <a:pt x="8" y="165"/>
                    <a:pt x="40" y="164"/>
                    <a:pt x="45" y="163"/>
                  </a:cubicBezTo>
                  <a:cubicBezTo>
                    <a:pt x="56" y="162"/>
                    <a:pt x="68" y="162"/>
                    <a:pt x="80" y="161"/>
                  </a:cubicBezTo>
                  <a:cubicBezTo>
                    <a:pt x="84" y="161"/>
                    <a:pt x="87" y="161"/>
                    <a:pt x="90" y="161"/>
                  </a:cubicBezTo>
                  <a:cubicBezTo>
                    <a:pt x="88" y="161"/>
                    <a:pt x="85" y="162"/>
                    <a:pt x="82" y="163"/>
                  </a:cubicBezTo>
                  <a:cubicBezTo>
                    <a:pt x="62" y="169"/>
                    <a:pt x="38" y="175"/>
                    <a:pt x="11" y="174"/>
                  </a:cubicBezTo>
                  <a:cubicBezTo>
                    <a:pt x="10" y="174"/>
                    <a:pt x="8" y="175"/>
                    <a:pt x="7" y="175"/>
                  </a:cubicBezTo>
                  <a:cubicBezTo>
                    <a:pt x="5" y="176"/>
                    <a:pt x="4" y="177"/>
                    <a:pt x="4" y="179"/>
                  </a:cubicBezTo>
                  <a:cubicBezTo>
                    <a:pt x="4" y="179"/>
                    <a:pt x="4" y="179"/>
                    <a:pt x="4" y="179"/>
                  </a:cubicBezTo>
                  <a:cubicBezTo>
                    <a:pt x="3" y="181"/>
                    <a:pt x="4" y="182"/>
                    <a:pt x="6" y="183"/>
                  </a:cubicBezTo>
                  <a:cubicBezTo>
                    <a:pt x="19" y="186"/>
                    <a:pt x="78" y="182"/>
                    <a:pt x="87" y="183"/>
                  </a:cubicBezTo>
                  <a:cubicBezTo>
                    <a:pt x="97" y="183"/>
                    <a:pt x="106" y="184"/>
                    <a:pt x="112" y="185"/>
                  </a:cubicBezTo>
                  <a:cubicBezTo>
                    <a:pt x="100" y="187"/>
                    <a:pt x="83" y="190"/>
                    <a:pt x="66" y="192"/>
                  </a:cubicBezTo>
                  <a:cubicBezTo>
                    <a:pt x="43" y="195"/>
                    <a:pt x="20" y="197"/>
                    <a:pt x="9" y="197"/>
                  </a:cubicBezTo>
                  <a:cubicBezTo>
                    <a:pt x="5" y="199"/>
                    <a:pt x="5" y="203"/>
                    <a:pt x="9" y="203"/>
                  </a:cubicBezTo>
                  <a:cubicBezTo>
                    <a:pt x="10" y="203"/>
                    <a:pt x="14" y="203"/>
                    <a:pt x="20" y="203"/>
                  </a:cubicBezTo>
                  <a:cubicBezTo>
                    <a:pt x="44" y="203"/>
                    <a:pt x="93" y="203"/>
                    <a:pt x="113" y="206"/>
                  </a:cubicBezTo>
                  <a:cubicBezTo>
                    <a:pt x="105" y="207"/>
                    <a:pt x="91" y="210"/>
                    <a:pt x="75" y="212"/>
                  </a:cubicBezTo>
                  <a:cubicBezTo>
                    <a:pt x="45" y="217"/>
                    <a:pt x="11" y="222"/>
                    <a:pt x="6" y="222"/>
                  </a:cubicBezTo>
                  <a:cubicBezTo>
                    <a:pt x="0" y="223"/>
                    <a:pt x="0" y="229"/>
                    <a:pt x="6" y="229"/>
                  </a:cubicBezTo>
                  <a:cubicBezTo>
                    <a:pt x="15" y="229"/>
                    <a:pt x="25" y="228"/>
                    <a:pt x="36" y="228"/>
                  </a:cubicBezTo>
                  <a:cubicBezTo>
                    <a:pt x="56" y="227"/>
                    <a:pt x="78" y="227"/>
                    <a:pt x="97" y="228"/>
                  </a:cubicBezTo>
                  <a:cubicBezTo>
                    <a:pt x="77" y="230"/>
                    <a:pt x="51" y="233"/>
                    <a:pt x="46" y="234"/>
                  </a:cubicBezTo>
                  <a:cubicBezTo>
                    <a:pt x="45" y="234"/>
                    <a:pt x="43" y="234"/>
                    <a:pt x="41" y="234"/>
                  </a:cubicBezTo>
                  <a:cubicBezTo>
                    <a:pt x="37" y="234"/>
                    <a:pt x="8" y="236"/>
                    <a:pt x="6" y="241"/>
                  </a:cubicBezTo>
                  <a:cubicBezTo>
                    <a:pt x="6" y="241"/>
                    <a:pt x="6" y="241"/>
                    <a:pt x="6" y="241"/>
                  </a:cubicBezTo>
                  <a:cubicBezTo>
                    <a:pt x="6" y="243"/>
                    <a:pt x="7" y="244"/>
                    <a:pt x="8" y="245"/>
                  </a:cubicBezTo>
                  <a:cubicBezTo>
                    <a:pt x="8" y="245"/>
                    <a:pt x="81" y="244"/>
                    <a:pt x="92" y="246"/>
                  </a:cubicBezTo>
                  <a:cubicBezTo>
                    <a:pt x="101" y="246"/>
                    <a:pt x="111" y="247"/>
                    <a:pt x="121" y="248"/>
                  </a:cubicBezTo>
                  <a:cubicBezTo>
                    <a:pt x="123" y="248"/>
                    <a:pt x="124" y="247"/>
                    <a:pt x="124" y="245"/>
                  </a:cubicBezTo>
                  <a:cubicBezTo>
                    <a:pt x="125" y="243"/>
                    <a:pt x="123" y="242"/>
                    <a:pt x="122" y="242"/>
                  </a:cubicBezTo>
                  <a:cubicBezTo>
                    <a:pt x="111" y="241"/>
                    <a:pt x="101" y="240"/>
                    <a:pt x="93" y="239"/>
                  </a:cubicBezTo>
                  <a:cubicBezTo>
                    <a:pt x="85" y="239"/>
                    <a:pt x="77" y="238"/>
                    <a:pt x="69" y="237"/>
                  </a:cubicBezTo>
                  <a:cubicBezTo>
                    <a:pt x="80" y="236"/>
                    <a:pt x="93" y="235"/>
                    <a:pt x="104" y="234"/>
                  </a:cubicBezTo>
                  <a:cubicBezTo>
                    <a:pt x="112" y="233"/>
                    <a:pt x="118" y="232"/>
                    <a:pt x="121" y="232"/>
                  </a:cubicBezTo>
                  <a:cubicBezTo>
                    <a:pt x="122" y="232"/>
                    <a:pt x="124" y="231"/>
                    <a:pt x="124" y="230"/>
                  </a:cubicBezTo>
                  <a:cubicBezTo>
                    <a:pt x="124" y="228"/>
                    <a:pt x="123" y="226"/>
                    <a:pt x="122" y="226"/>
                  </a:cubicBezTo>
                  <a:cubicBezTo>
                    <a:pt x="117" y="225"/>
                    <a:pt x="66" y="221"/>
                    <a:pt x="60" y="221"/>
                  </a:cubicBezTo>
                  <a:cubicBezTo>
                    <a:pt x="66" y="220"/>
                    <a:pt x="71" y="219"/>
                    <a:pt x="76" y="219"/>
                  </a:cubicBezTo>
                  <a:cubicBezTo>
                    <a:pt x="98" y="215"/>
                    <a:pt x="117" y="211"/>
                    <a:pt x="123" y="209"/>
                  </a:cubicBezTo>
                  <a:cubicBezTo>
                    <a:pt x="124" y="209"/>
                    <a:pt x="125" y="209"/>
                    <a:pt x="126" y="208"/>
                  </a:cubicBezTo>
                  <a:cubicBezTo>
                    <a:pt x="127" y="207"/>
                    <a:pt x="127" y="205"/>
                    <a:pt x="126" y="204"/>
                  </a:cubicBezTo>
                  <a:cubicBezTo>
                    <a:pt x="119" y="201"/>
                    <a:pt x="81" y="197"/>
                    <a:pt x="73" y="197"/>
                  </a:cubicBezTo>
                  <a:cubicBezTo>
                    <a:pt x="93" y="194"/>
                    <a:pt x="112" y="191"/>
                    <a:pt x="122" y="189"/>
                  </a:cubicBezTo>
                  <a:cubicBezTo>
                    <a:pt x="123" y="189"/>
                    <a:pt x="123" y="189"/>
                    <a:pt x="123" y="188"/>
                  </a:cubicBezTo>
                  <a:cubicBezTo>
                    <a:pt x="127" y="186"/>
                    <a:pt x="123" y="182"/>
                    <a:pt x="120" y="181"/>
                  </a:cubicBezTo>
                  <a:cubicBezTo>
                    <a:pt x="111" y="178"/>
                    <a:pt x="91" y="176"/>
                    <a:pt x="87" y="176"/>
                  </a:cubicBezTo>
                  <a:cubicBezTo>
                    <a:pt x="78" y="176"/>
                    <a:pt x="68" y="176"/>
                    <a:pt x="58" y="176"/>
                  </a:cubicBezTo>
                  <a:cubicBezTo>
                    <a:pt x="67" y="174"/>
                    <a:pt x="76" y="171"/>
                    <a:pt x="84" y="169"/>
                  </a:cubicBezTo>
                  <a:cubicBezTo>
                    <a:pt x="98" y="165"/>
                    <a:pt x="110" y="162"/>
                    <a:pt x="120" y="162"/>
                  </a:cubicBezTo>
                  <a:cubicBezTo>
                    <a:pt x="126" y="162"/>
                    <a:pt x="124" y="157"/>
                    <a:pt x="120" y="156"/>
                  </a:cubicBezTo>
                  <a:cubicBezTo>
                    <a:pt x="110" y="153"/>
                    <a:pt x="90" y="154"/>
                    <a:pt x="80" y="155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96" y="151"/>
                    <a:pt x="112" y="147"/>
                    <a:pt x="120" y="146"/>
                  </a:cubicBezTo>
                  <a:cubicBezTo>
                    <a:pt x="121" y="146"/>
                    <a:pt x="122" y="146"/>
                    <a:pt x="123" y="145"/>
                  </a:cubicBezTo>
                  <a:cubicBezTo>
                    <a:pt x="126" y="137"/>
                    <a:pt x="97" y="140"/>
                    <a:pt x="94" y="140"/>
                  </a:cubicBezTo>
                  <a:cubicBezTo>
                    <a:pt x="90" y="140"/>
                    <a:pt x="88" y="140"/>
                    <a:pt x="87" y="140"/>
                  </a:cubicBezTo>
                  <a:cubicBezTo>
                    <a:pt x="83" y="140"/>
                    <a:pt x="75" y="141"/>
                    <a:pt x="65" y="142"/>
                  </a:cubicBezTo>
                  <a:cubicBezTo>
                    <a:pt x="77" y="138"/>
                    <a:pt x="95" y="132"/>
                    <a:pt x="108" y="127"/>
                  </a:cubicBezTo>
                  <a:cubicBezTo>
                    <a:pt x="115" y="124"/>
                    <a:pt x="120" y="122"/>
                    <a:pt x="120" y="122"/>
                  </a:cubicBezTo>
                  <a:cubicBezTo>
                    <a:pt x="124" y="121"/>
                    <a:pt x="125" y="117"/>
                    <a:pt x="120" y="116"/>
                  </a:cubicBezTo>
                  <a:cubicBezTo>
                    <a:pt x="93" y="116"/>
                    <a:pt x="72" y="120"/>
                    <a:pt x="51" y="126"/>
                  </a:cubicBezTo>
                  <a:cubicBezTo>
                    <a:pt x="55" y="124"/>
                    <a:pt x="60" y="122"/>
                    <a:pt x="64" y="121"/>
                  </a:cubicBezTo>
                  <a:cubicBezTo>
                    <a:pt x="87" y="113"/>
                    <a:pt x="110" y="105"/>
                    <a:pt x="122" y="101"/>
                  </a:cubicBezTo>
                  <a:cubicBezTo>
                    <a:pt x="124" y="101"/>
                    <a:pt x="125" y="99"/>
                    <a:pt x="125" y="98"/>
                  </a:cubicBezTo>
                  <a:cubicBezTo>
                    <a:pt x="124" y="95"/>
                    <a:pt x="121" y="95"/>
                    <a:pt x="121" y="95"/>
                  </a:cubicBezTo>
                  <a:cubicBezTo>
                    <a:pt x="106" y="97"/>
                    <a:pt x="63" y="109"/>
                    <a:pt x="34" y="117"/>
                  </a:cubicBezTo>
                  <a:cubicBezTo>
                    <a:pt x="48" y="110"/>
                    <a:pt x="67" y="101"/>
                    <a:pt x="84" y="94"/>
                  </a:cubicBezTo>
                  <a:cubicBezTo>
                    <a:pt x="103" y="85"/>
                    <a:pt x="119" y="78"/>
                    <a:pt x="121" y="78"/>
                  </a:cubicBezTo>
                  <a:cubicBezTo>
                    <a:pt x="122" y="78"/>
                    <a:pt x="124" y="76"/>
                    <a:pt x="124" y="75"/>
                  </a:cubicBezTo>
                  <a:cubicBezTo>
                    <a:pt x="124" y="72"/>
                    <a:pt x="121" y="71"/>
                    <a:pt x="121" y="71"/>
                  </a:cubicBezTo>
                  <a:cubicBezTo>
                    <a:pt x="106" y="69"/>
                    <a:pt x="82" y="77"/>
                    <a:pt x="60" y="87"/>
                  </a:cubicBezTo>
                  <a:cubicBezTo>
                    <a:pt x="62" y="85"/>
                    <a:pt x="64" y="84"/>
                    <a:pt x="67" y="82"/>
                  </a:cubicBezTo>
                  <a:cubicBezTo>
                    <a:pt x="90" y="68"/>
                    <a:pt x="113" y="54"/>
                    <a:pt x="121" y="48"/>
                  </a:cubicBezTo>
                  <a:cubicBezTo>
                    <a:pt x="122" y="47"/>
                    <a:pt x="123" y="46"/>
                    <a:pt x="123" y="45"/>
                  </a:cubicBezTo>
                  <a:cubicBezTo>
                    <a:pt x="123" y="45"/>
                    <a:pt x="123" y="44"/>
                    <a:pt x="123" y="44"/>
                  </a:cubicBezTo>
                  <a:cubicBezTo>
                    <a:pt x="123" y="42"/>
                    <a:pt x="121" y="41"/>
                    <a:pt x="120" y="41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07" y="44"/>
                    <a:pt x="85" y="54"/>
                    <a:pt x="64" y="65"/>
                  </a:cubicBezTo>
                  <a:cubicBezTo>
                    <a:pt x="70" y="61"/>
                    <a:pt x="76" y="55"/>
                    <a:pt x="82" y="50"/>
                  </a:cubicBezTo>
                  <a:cubicBezTo>
                    <a:pt x="98" y="36"/>
                    <a:pt x="113" y="20"/>
                    <a:pt x="124" y="9"/>
                  </a:cubicBezTo>
                  <a:cubicBezTo>
                    <a:pt x="126" y="7"/>
                    <a:pt x="126" y="5"/>
                    <a:pt x="125" y="4"/>
                  </a:cubicBezTo>
                  <a:cubicBezTo>
                    <a:pt x="121" y="0"/>
                    <a:pt x="24" y="70"/>
                    <a:pt x="9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4010" y="1864"/>
              <a:ext cx="291" cy="778"/>
            </a:xfrm>
            <a:custGeom>
              <a:avLst/>
              <a:gdLst>
                <a:gd name="T0" fmla="*/ 4 w 123"/>
                <a:gd name="T1" fmla="*/ 76 h 327"/>
                <a:gd name="T2" fmla="*/ 43 w 123"/>
                <a:gd name="T3" fmla="*/ 56 h 327"/>
                <a:gd name="T4" fmla="*/ 8 w 123"/>
                <a:gd name="T5" fmla="*/ 88 h 327"/>
                <a:gd name="T6" fmla="*/ 74 w 123"/>
                <a:gd name="T7" fmla="*/ 59 h 327"/>
                <a:gd name="T8" fmla="*/ 5 w 123"/>
                <a:gd name="T9" fmla="*/ 102 h 327"/>
                <a:gd name="T10" fmla="*/ 22 w 123"/>
                <a:gd name="T11" fmla="*/ 103 h 327"/>
                <a:gd name="T12" fmla="*/ 5 w 123"/>
                <a:gd name="T13" fmla="*/ 110 h 327"/>
                <a:gd name="T14" fmla="*/ 82 w 123"/>
                <a:gd name="T15" fmla="*/ 102 h 327"/>
                <a:gd name="T16" fmla="*/ 41 w 123"/>
                <a:gd name="T17" fmla="*/ 117 h 327"/>
                <a:gd name="T18" fmla="*/ 28 w 123"/>
                <a:gd name="T19" fmla="*/ 130 h 327"/>
                <a:gd name="T20" fmla="*/ 80 w 123"/>
                <a:gd name="T21" fmla="*/ 124 h 327"/>
                <a:gd name="T22" fmla="*/ 52 w 123"/>
                <a:gd name="T23" fmla="*/ 134 h 327"/>
                <a:gd name="T24" fmla="*/ 108 w 123"/>
                <a:gd name="T25" fmla="*/ 135 h 327"/>
                <a:gd name="T26" fmla="*/ 66 w 123"/>
                <a:gd name="T27" fmla="*/ 153 h 327"/>
                <a:gd name="T28" fmla="*/ 94 w 123"/>
                <a:gd name="T29" fmla="*/ 154 h 327"/>
                <a:gd name="T30" fmla="*/ 109 w 123"/>
                <a:gd name="T31" fmla="*/ 171 h 327"/>
                <a:gd name="T32" fmla="*/ 73 w 123"/>
                <a:gd name="T33" fmla="*/ 194 h 327"/>
                <a:gd name="T34" fmla="*/ 91 w 123"/>
                <a:gd name="T35" fmla="*/ 204 h 327"/>
                <a:gd name="T36" fmla="*/ 74 w 123"/>
                <a:gd name="T37" fmla="*/ 221 h 327"/>
                <a:gd name="T38" fmla="*/ 101 w 123"/>
                <a:gd name="T39" fmla="*/ 220 h 327"/>
                <a:gd name="T40" fmla="*/ 70 w 123"/>
                <a:gd name="T41" fmla="*/ 242 h 327"/>
                <a:gd name="T42" fmla="*/ 106 w 123"/>
                <a:gd name="T43" fmla="*/ 244 h 327"/>
                <a:gd name="T44" fmla="*/ 71 w 123"/>
                <a:gd name="T45" fmla="*/ 264 h 327"/>
                <a:gd name="T46" fmla="*/ 82 w 123"/>
                <a:gd name="T47" fmla="*/ 270 h 327"/>
                <a:gd name="T48" fmla="*/ 95 w 123"/>
                <a:gd name="T49" fmla="*/ 275 h 327"/>
                <a:gd name="T50" fmla="*/ 71 w 123"/>
                <a:gd name="T51" fmla="*/ 284 h 327"/>
                <a:gd name="T52" fmla="*/ 105 w 123"/>
                <a:gd name="T53" fmla="*/ 289 h 327"/>
                <a:gd name="T54" fmla="*/ 73 w 123"/>
                <a:gd name="T55" fmla="*/ 305 h 327"/>
                <a:gd name="T56" fmla="*/ 95 w 123"/>
                <a:gd name="T57" fmla="*/ 312 h 327"/>
                <a:gd name="T58" fmla="*/ 72 w 123"/>
                <a:gd name="T59" fmla="*/ 322 h 327"/>
                <a:gd name="T60" fmla="*/ 85 w 123"/>
                <a:gd name="T61" fmla="*/ 325 h 327"/>
                <a:gd name="T62" fmla="*/ 113 w 123"/>
                <a:gd name="T63" fmla="*/ 320 h 327"/>
                <a:gd name="T64" fmla="*/ 113 w 123"/>
                <a:gd name="T65" fmla="*/ 312 h 327"/>
                <a:gd name="T66" fmla="*/ 89 w 123"/>
                <a:gd name="T67" fmla="*/ 301 h 327"/>
                <a:gd name="T68" fmla="*/ 113 w 123"/>
                <a:gd name="T69" fmla="*/ 291 h 327"/>
                <a:gd name="T70" fmla="*/ 97 w 123"/>
                <a:gd name="T71" fmla="*/ 281 h 327"/>
                <a:gd name="T72" fmla="*/ 84 w 123"/>
                <a:gd name="T73" fmla="*/ 264 h 327"/>
                <a:gd name="T74" fmla="*/ 112 w 123"/>
                <a:gd name="T75" fmla="*/ 241 h 327"/>
                <a:gd name="T76" fmla="*/ 89 w 123"/>
                <a:gd name="T77" fmla="*/ 233 h 327"/>
                <a:gd name="T78" fmla="*/ 87 w 123"/>
                <a:gd name="T79" fmla="*/ 214 h 327"/>
                <a:gd name="T80" fmla="*/ 115 w 123"/>
                <a:gd name="T81" fmla="*/ 194 h 327"/>
                <a:gd name="T82" fmla="*/ 90 w 123"/>
                <a:gd name="T83" fmla="*/ 186 h 327"/>
                <a:gd name="T84" fmla="*/ 82 w 123"/>
                <a:gd name="T85" fmla="*/ 165 h 327"/>
                <a:gd name="T86" fmla="*/ 114 w 123"/>
                <a:gd name="T87" fmla="*/ 152 h 327"/>
                <a:gd name="T88" fmla="*/ 103 w 123"/>
                <a:gd name="T89" fmla="*/ 144 h 327"/>
                <a:gd name="T90" fmla="*/ 118 w 123"/>
                <a:gd name="T91" fmla="*/ 131 h 327"/>
                <a:gd name="T92" fmla="*/ 117 w 123"/>
                <a:gd name="T93" fmla="*/ 114 h 327"/>
                <a:gd name="T94" fmla="*/ 62 w 123"/>
                <a:gd name="T95" fmla="*/ 116 h 327"/>
                <a:gd name="T96" fmla="*/ 118 w 123"/>
                <a:gd name="T97" fmla="*/ 92 h 327"/>
                <a:gd name="T98" fmla="*/ 106 w 123"/>
                <a:gd name="T99" fmla="*/ 91 h 327"/>
                <a:gd name="T100" fmla="*/ 112 w 123"/>
                <a:gd name="T101" fmla="*/ 75 h 327"/>
                <a:gd name="T102" fmla="*/ 112 w 123"/>
                <a:gd name="T103" fmla="*/ 69 h 327"/>
                <a:gd name="T104" fmla="*/ 33 w 123"/>
                <a:gd name="T105" fmla="*/ 89 h 327"/>
                <a:gd name="T106" fmla="*/ 116 w 123"/>
                <a:gd name="T107" fmla="*/ 41 h 327"/>
                <a:gd name="T108" fmla="*/ 25 w 123"/>
                <a:gd name="T109" fmla="*/ 76 h 327"/>
                <a:gd name="T110" fmla="*/ 123 w 123"/>
                <a:gd name="T111" fmla="*/ 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3" h="327">
                  <a:moveTo>
                    <a:pt x="78" y="25"/>
                  </a:moveTo>
                  <a:cubicBezTo>
                    <a:pt x="5" y="71"/>
                    <a:pt x="5" y="71"/>
                    <a:pt x="5" y="71"/>
                  </a:cubicBezTo>
                  <a:cubicBezTo>
                    <a:pt x="4" y="72"/>
                    <a:pt x="3" y="74"/>
                    <a:pt x="4" y="76"/>
                  </a:cubicBezTo>
                  <a:cubicBezTo>
                    <a:pt x="5" y="77"/>
                    <a:pt x="7" y="78"/>
                    <a:pt x="9" y="77"/>
                  </a:cubicBezTo>
                  <a:cubicBezTo>
                    <a:pt x="11" y="75"/>
                    <a:pt x="37" y="58"/>
                    <a:pt x="63" y="42"/>
                  </a:cubicBezTo>
                  <a:cubicBezTo>
                    <a:pt x="56" y="47"/>
                    <a:pt x="49" y="52"/>
                    <a:pt x="43" y="56"/>
                  </a:cubicBezTo>
                  <a:cubicBezTo>
                    <a:pt x="22" y="70"/>
                    <a:pt x="6" y="82"/>
                    <a:pt x="5" y="83"/>
                  </a:cubicBezTo>
                  <a:cubicBezTo>
                    <a:pt x="5" y="85"/>
                    <a:pt x="5" y="87"/>
                    <a:pt x="7" y="88"/>
                  </a:cubicBezTo>
                  <a:cubicBezTo>
                    <a:pt x="7" y="88"/>
                    <a:pt x="8" y="88"/>
                    <a:pt x="8" y="88"/>
                  </a:cubicBezTo>
                  <a:cubicBezTo>
                    <a:pt x="17" y="88"/>
                    <a:pt x="36" y="78"/>
                    <a:pt x="57" y="67"/>
                  </a:cubicBezTo>
                  <a:cubicBezTo>
                    <a:pt x="63" y="64"/>
                    <a:pt x="69" y="61"/>
                    <a:pt x="75" y="58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48" y="73"/>
                    <a:pt x="18" y="91"/>
                    <a:pt x="3" y="96"/>
                  </a:cubicBezTo>
                  <a:cubicBezTo>
                    <a:pt x="1" y="97"/>
                    <a:pt x="0" y="99"/>
                    <a:pt x="1" y="100"/>
                  </a:cubicBezTo>
                  <a:cubicBezTo>
                    <a:pt x="1" y="102"/>
                    <a:pt x="3" y="103"/>
                    <a:pt x="5" y="102"/>
                  </a:cubicBezTo>
                  <a:cubicBezTo>
                    <a:pt x="21" y="99"/>
                    <a:pt x="37" y="94"/>
                    <a:pt x="52" y="90"/>
                  </a:cubicBezTo>
                  <a:cubicBezTo>
                    <a:pt x="59" y="88"/>
                    <a:pt x="65" y="86"/>
                    <a:pt x="72" y="84"/>
                  </a:cubicBezTo>
                  <a:cubicBezTo>
                    <a:pt x="51" y="92"/>
                    <a:pt x="29" y="101"/>
                    <a:pt x="22" y="103"/>
                  </a:cubicBezTo>
                  <a:cubicBezTo>
                    <a:pt x="21" y="103"/>
                    <a:pt x="18" y="104"/>
                    <a:pt x="15" y="105"/>
                  </a:cubicBezTo>
                  <a:cubicBezTo>
                    <a:pt x="14" y="105"/>
                    <a:pt x="8" y="107"/>
                    <a:pt x="8" y="107"/>
                  </a:cubicBezTo>
                  <a:cubicBezTo>
                    <a:pt x="6" y="107"/>
                    <a:pt x="5" y="108"/>
                    <a:pt x="5" y="110"/>
                  </a:cubicBezTo>
                  <a:cubicBezTo>
                    <a:pt x="5" y="112"/>
                    <a:pt x="6" y="113"/>
                    <a:pt x="8" y="114"/>
                  </a:cubicBezTo>
                  <a:cubicBezTo>
                    <a:pt x="8" y="113"/>
                    <a:pt x="8" y="114"/>
                    <a:pt x="8" y="114"/>
                  </a:cubicBezTo>
                  <a:cubicBezTo>
                    <a:pt x="10" y="114"/>
                    <a:pt x="77" y="103"/>
                    <a:pt x="82" y="102"/>
                  </a:cubicBezTo>
                  <a:cubicBezTo>
                    <a:pt x="81" y="103"/>
                    <a:pt x="80" y="103"/>
                    <a:pt x="79" y="103"/>
                  </a:cubicBezTo>
                  <a:cubicBezTo>
                    <a:pt x="70" y="107"/>
                    <a:pt x="63" y="109"/>
                    <a:pt x="61" y="110"/>
                  </a:cubicBezTo>
                  <a:cubicBezTo>
                    <a:pt x="57" y="111"/>
                    <a:pt x="48" y="113"/>
                    <a:pt x="41" y="117"/>
                  </a:cubicBezTo>
                  <a:cubicBezTo>
                    <a:pt x="35" y="119"/>
                    <a:pt x="29" y="122"/>
                    <a:pt x="26" y="124"/>
                  </a:cubicBezTo>
                  <a:cubicBezTo>
                    <a:pt x="24" y="125"/>
                    <a:pt x="24" y="127"/>
                    <a:pt x="25" y="128"/>
                  </a:cubicBezTo>
                  <a:cubicBezTo>
                    <a:pt x="26" y="129"/>
                    <a:pt x="27" y="130"/>
                    <a:pt x="28" y="130"/>
                  </a:cubicBezTo>
                  <a:cubicBezTo>
                    <a:pt x="37" y="128"/>
                    <a:pt x="45" y="127"/>
                    <a:pt x="52" y="126"/>
                  </a:cubicBezTo>
                  <a:cubicBezTo>
                    <a:pt x="64" y="124"/>
                    <a:pt x="75" y="123"/>
                    <a:pt x="88" y="122"/>
                  </a:cubicBezTo>
                  <a:cubicBezTo>
                    <a:pt x="86" y="122"/>
                    <a:pt x="83" y="123"/>
                    <a:pt x="80" y="124"/>
                  </a:cubicBezTo>
                  <a:cubicBezTo>
                    <a:pt x="68" y="128"/>
                    <a:pt x="57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3" y="131"/>
                    <a:pt x="52" y="132"/>
                    <a:pt x="52" y="134"/>
                  </a:cubicBezTo>
                  <a:cubicBezTo>
                    <a:pt x="51" y="136"/>
                    <a:pt x="53" y="138"/>
                    <a:pt x="55" y="138"/>
                  </a:cubicBezTo>
                  <a:cubicBezTo>
                    <a:pt x="55" y="138"/>
                    <a:pt x="75" y="136"/>
                    <a:pt x="77" y="136"/>
                  </a:cubicBezTo>
                  <a:cubicBezTo>
                    <a:pt x="86" y="134"/>
                    <a:pt x="96" y="133"/>
                    <a:pt x="108" y="135"/>
                  </a:cubicBezTo>
                  <a:cubicBezTo>
                    <a:pt x="106" y="136"/>
                    <a:pt x="103" y="137"/>
                    <a:pt x="100" y="138"/>
                  </a:cubicBezTo>
                  <a:cubicBezTo>
                    <a:pt x="87" y="144"/>
                    <a:pt x="70" y="150"/>
                    <a:pt x="69" y="150"/>
                  </a:cubicBezTo>
                  <a:cubicBezTo>
                    <a:pt x="68" y="150"/>
                    <a:pt x="66" y="151"/>
                    <a:pt x="66" y="153"/>
                  </a:cubicBezTo>
                  <a:cubicBezTo>
                    <a:pt x="66" y="155"/>
                    <a:pt x="68" y="156"/>
                    <a:pt x="69" y="156"/>
                  </a:cubicBezTo>
                  <a:cubicBezTo>
                    <a:pt x="71" y="156"/>
                    <a:pt x="75" y="156"/>
                    <a:pt x="80" y="155"/>
                  </a:cubicBezTo>
                  <a:cubicBezTo>
                    <a:pt x="84" y="155"/>
                    <a:pt x="89" y="154"/>
                    <a:pt x="94" y="154"/>
                  </a:cubicBezTo>
                  <a:cubicBezTo>
                    <a:pt x="83" y="158"/>
                    <a:pt x="71" y="163"/>
                    <a:pt x="71" y="167"/>
                  </a:cubicBezTo>
                  <a:cubicBezTo>
                    <a:pt x="71" y="170"/>
                    <a:pt x="74" y="171"/>
                    <a:pt x="79" y="171"/>
                  </a:cubicBezTo>
                  <a:cubicBezTo>
                    <a:pt x="89" y="171"/>
                    <a:pt x="99" y="171"/>
                    <a:pt x="109" y="171"/>
                  </a:cubicBezTo>
                  <a:cubicBezTo>
                    <a:pt x="105" y="174"/>
                    <a:pt x="96" y="177"/>
                    <a:pt x="88" y="180"/>
                  </a:cubicBezTo>
                  <a:cubicBezTo>
                    <a:pt x="79" y="184"/>
                    <a:pt x="71" y="187"/>
                    <a:pt x="70" y="190"/>
                  </a:cubicBezTo>
                  <a:cubicBezTo>
                    <a:pt x="69" y="193"/>
                    <a:pt x="71" y="194"/>
                    <a:pt x="73" y="194"/>
                  </a:cubicBezTo>
                  <a:cubicBezTo>
                    <a:pt x="79" y="194"/>
                    <a:pt x="84" y="194"/>
                    <a:pt x="88" y="193"/>
                  </a:cubicBezTo>
                  <a:cubicBezTo>
                    <a:pt x="94" y="192"/>
                    <a:pt x="99" y="192"/>
                    <a:pt x="108" y="195"/>
                  </a:cubicBezTo>
                  <a:cubicBezTo>
                    <a:pt x="105" y="198"/>
                    <a:pt x="98" y="201"/>
                    <a:pt x="91" y="204"/>
                  </a:cubicBezTo>
                  <a:cubicBezTo>
                    <a:pt x="82" y="208"/>
                    <a:pt x="74" y="212"/>
                    <a:pt x="71" y="216"/>
                  </a:cubicBezTo>
                  <a:cubicBezTo>
                    <a:pt x="71" y="216"/>
                    <a:pt x="70" y="219"/>
                    <a:pt x="72" y="220"/>
                  </a:cubicBezTo>
                  <a:cubicBezTo>
                    <a:pt x="72" y="221"/>
                    <a:pt x="73" y="221"/>
                    <a:pt x="74" y="221"/>
                  </a:cubicBezTo>
                  <a:cubicBezTo>
                    <a:pt x="77" y="221"/>
                    <a:pt x="77" y="221"/>
                    <a:pt x="77" y="221"/>
                  </a:cubicBezTo>
                  <a:cubicBezTo>
                    <a:pt x="82" y="221"/>
                    <a:pt x="85" y="221"/>
                    <a:pt x="88" y="220"/>
                  </a:cubicBezTo>
                  <a:cubicBezTo>
                    <a:pt x="92" y="220"/>
                    <a:pt x="95" y="219"/>
                    <a:pt x="101" y="220"/>
                  </a:cubicBezTo>
                  <a:cubicBezTo>
                    <a:pt x="98" y="222"/>
                    <a:pt x="92" y="225"/>
                    <a:pt x="86" y="228"/>
                  </a:cubicBezTo>
                  <a:cubicBezTo>
                    <a:pt x="79" y="231"/>
                    <a:pt x="73" y="234"/>
                    <a:pt x="70" y="237"/>
                  </a:cubicBezTo>
                  <a:cubicBezTo>
                    <a:pt x="69" y="239"/>
                    <a:pt x="69" y="240"/>
                    <a:pt x="70" y="242"/>
                  </a:cubicBezTo>
                  <a:cubicBezTo>
                    <a:pt x="71" y="242"/>
                    <a:pt x="71" y="242"/>
                    <a:pt x="72" y="242"/>
                  </a:cubicBezTo>
                  <a:cubicBezTo>
                    <a:pt x="74" y="243"/>
                    <a:pt x="80" y="243"/>
                    <a:pt x="86" y="243"/>
                  </a:cubicBezTo>
                  <a:cubicBezTo>
                    <a:pt x="95" y="243"/>
                    <a:pt x="106" y="242"/>
                    <a:pt x="106" y="244"/>
                  </a:cubicBezTo>
                  <a:cubicBezTo>
                    <a:pt x="106" y="244"/>
                    <a:pt x="104" y="246"/>
                    <a:pt x="96" y="250"/>
                  </a:cubicBezTo>
                  <a:cubicBezTo>
                    <a:pt x="94" y="251"/>
                    <a:pt x="92" y="252"/>
                    <a:pt x="90" y="253"/>
                  </a:cubicBezTo>
                  <a:cubicBezTo>
                    <a:pt x="83" y="256"/>
                    <a:pt x="77" y="260"/>
                    <a:pt x="71" y="264"/>
                  </a:cubicBezTo>
                  <a:cubicBezTo>
                    <a:pt x="71" y="264"/>
                    <a:pt x="69" y="266"/>
                    <a:pt x="71" y="268"/>
                  </a:cubicBezTo>
                  <a:cubicBezTo>
                    <a:pt x="71" y="269"/>
                    <a:pt x="72" y="270"/>
                    <a:pt x="73" y="270"/>
                  </a:cubicBezTo>
                  <a:cubicBezTo>
                    <a:pt x="75" y="270"/>
                    <a:pt x="78" y="270"/>
                    <a:pt x="82" y="270"/>
                  </a:cubicBezTo>
                  <a:cubicBezTo>
                    <a:pt x="93" y="270"/>
                    <a:pt x="111" y="270"/>
                    <a:pt x="111" y="271"/>
                  </a:cubicBezTo>
                  <a:cubicBezTo>
                    <a:pt x="111" y="271"/>
                    <a:pt x="107" y="271"/>
                    <a:pt x="98" y="274"/>
                  </a:cubicBezTo>
                  <a:cubicBezTo>
                    <a:pt x="95" y="275"/>
                    <a:pt x="95" y="275"/>
                    <a:pt x="95" y="275"/>
                  </a:cubicBezTo>
                  <a:cubicBezTo>
                    <a:pt x="93" y="275"/>
                    <a:pt x="92" y="276"/>
                    <a:pt x="89" y="277"/>
                  </a:cubicBezTo>
                  <a:cubicBezTo>
                    <a:pt x="84" y="278"/>
                    <a:pt x="78" y="281"/>
                    <a:pt x="74" y="281"/>
                  </a:cubicBezTo>
                  <a:cubicBezTo>
                    <a:pt x="72" y="281"/>
                    <a:pt x="71" y="282"/>
                    <a:pt x="71" y="284"/>
                  </a:cubicBezTo>
                  <a:cubicBezTo>
                    <a:pt x="71" y="285"/>
                    <a:pt x="72" y="287"/>
                    <a:pt x="74" y="287"/>
                  </a:cubicBezTo>
                  <a:cubicBezTo>
                    <a:pt x="74" y="287"/>
                    <a:pt x="74" y="287"/>
                    <a:pt x="75" y="287"/>
                  </a:cubicBezTo>
                  <a:cubicBezTo>
                    <a:pt x="79" y="287"/>
                    <a:pt x="96" y="287"/>
                    <a:pt x="105" y="289"/>
                  </a:cubicBezTo>
                  <a:cubicBezTo>
                    <a:pt x="103" y="289"/>
                    <a:pt x="101" y="289"/>
                    <a:pt x="99" y="290"/>
                  </a:cubicBezTo>
                  <a:cubicBezTo>
                    <a:pt x="87" y="292"/>
                    <a:pt x="70" y="296"/>
                    <a:pt x="70" y="302"/>
                  </a:cubicBezTo>
                  <a:cubicBezTo>
                    <a:pt x="70" y="304"/>
                    <a:pt x="72" y="305"/>
                    <a:pt x="73" y="305"/>
                  </a:cubicBezTo>
                  <a:cubicBezTo>
                    <a:pt x="78" y="306"/>
                    <a:pt x="83" y="307"/>
                    <a:pt x="88" y="307"/>
                  </a:cubicBezTo>
                  <a:cubicBezTo>
                    <a:pt x="94" y="308"/>
                    <a:pt x="99" y="309"/>
                    <a:pt x="103" y="310"/>
                  </a:cubicBezTo>
                  <a:cubicBezTo>
                    <a:pt x="101" y="310"/>
                    <a:pt x="98" y="311"/>
                    <a:pt x="95" y="312"/>
                  </a:cubicBezTo>
                  <a:cubicBezTo>
                    <a:pt x="86" y="314"/>
                    <a:pt x="76" y="316"/>
                    <a:pt x="73" y="316"/>
                  </a:cubicBezTo>
                  <a:cubicBezTo>
                    <a:pt x="71" y="316"/>
                    <a:pt x="70" y="317"/>
                    <a:pt x="70" y="319"/>
                  </a:cubicBezTo>
                  <a:cubicBezTo>
                    <a:pt x="70" y="321"/>
                    <a:pt x="71" y="322"/>
                    <a:pt x="72" y="322"/>
                  </a:cubicBezTo>
                  <a:cubicBezTo>
                    <a:pt x="74" y="323"/>
                    <a:pt x="76" y="323"/>
                    <a:pt x="76" y="324"/>
                  </a:cubicBezTo>
                  <a:cubicBezTo>
                    <a:pt x="78" y="324"/>
                    <a:pt x="79" y="325"/>
                    <a:pt x="80" y="325"/>
                  </a:cubicBezTo>
                  <a:cubicBezTo>
                    <a:pt x="81" y="325"/>
                    <a:pt x="83" y="325"/>
                    <a:pt x="85" y="325"/>
                  </a:cubicBezTo>
                  <a:cubicBezTo>
                    <a:pt x="90" y="325"/>
                    <a:pt x="97" y="326"/>
                    <a:pt x="112" y="327"/>
                  </a:cubicBezTo>
                  <a:cubicBezTo>
                    <a:pt x="114" y="327"/>
                    <a:pt x="116" y="325"/>
                    <a:pt x="116" y="324"/>
                  </a:cubicBezTo>
                  <a:cubicBezTo>
                    <a:pt x="116" y="322"/>
                    <a:pt x="115" y="320"/>
                    <a:pt x="113" y="320"/>
                  </a:cubicBezTo>
                  <a:cubicBezTo>
                    <a:pt x="103" y="320"/>
                    <a:pt x="97" y="319"/>
                    <a:pt x="92" y="319"/>
                  </a:cubicBezTo>
                  <a:cubicBezTo>
                    <a:pt x="94" y="319"/>
                    <a:pt x="95" y="318"/>
                    <a:pt x="97" y="318"/>
                  </a:cubicBezTo>
                  <a:cubicBezTo>
                    <a:pt x="104" y="316"/>
                    <a:pt x="110" y="314"/>
                    <a:pt x="113" y="312"/>
                  </a:cubicBezTo>
                  <a:cubicBezTo>
                    <a:pt x="114" y="312"/>
                    <a:pt x="114" y="311"/>
                    <a:pt x="114" y="311"/>
                  </a:cubicBezTo>
                  <a:cubicBezTo>
                    <a:pt x="115" y="309"/>
                    <a:pt x="115" y="307"/>
                    <a:pt x="113" y="307"/>
                  </a:cubicBezTo>
                  <a:cubicBezTo>
                    <a:pt x="110" y="305"/>
                    <a:pt x="92" y="302"/>
                    <a:pt x="89" y="301"/>
                  </a:cubicBezTo>
                  <a:cubicBezTo>
                    <a:pt x="86" y="301"/>
                    <a:pt x="84" y="301"/>
                    <a:pt x="81" y="300"/>
                  </a:cubicBezTo>
                  <a:cubicBezTo>
                    <a:pt x="86" y="299"/>
                    <a:pt x="94" y="297"/>
                    <a:pt x="100" y="296"/>
                  </a:cubicBezTo>
                  <a:cubicBezTo>
                    <a:pt x="107" y="294"/>
                    <a:pt x="112" y="293"/>
                    <a:pt x="113" y="291"/>
                  </a:cubicBezTo>
                  <a:cubicBezTo>
                    <a:pt x="115" y="288"/>
                    <a:pt x="114" y="286"/>
                    <a:pt x="111" y="284"/>
                  </a:cubicBezTo>
                  <a:cubicBezTo>
                    <a:pt x="108" y="283"/>
                    <a:pt x="102" y="282"/>
                    <a:pt x="96" y="281"/>
                  </a:cubicBezTo>
                  <a:cubicBezTo>
                    <a:pt x="96" y="281"/>
                    <a:pt x="96" y="281"/>
                    <a:pt x="97" y="281"/>
                  </a:cubicBezTo>
                  <a:cubicBezTo>
                    <a:pt x="99" y="280"/>
                    <a:pt x="99" y="280"/>
                    <a:pt x="99" y="280"/>
                  </a:cubicBezTo>
                  <a:cubicBezTo>
                    <a:pt x="113" y="276"/>
                    <a:pt x="118" y="272"/>
                    <a:pt x="117" y="269"/>
                  </a:cubicBezTo>
                  <a:cubicBezTo>
                    <a:pt x="115" y="264"/>
                    <a:pt x="96" y="264"/>
                    <a:pt x="84" y="264"/>
                  </a:cubicBezTo>
                  <a:cubicBezTo>
                    <a:pt x="86" y="262"/>
                    <a:pt x="90" y="260"/>
                    <a:pt x="93" y="259"/>
                  </a:cubicBezTo>
                  <a:cubicBezTo>
                    <a:pt x="95" y="258"/>
                    <a:pt x="97" y="256"/>
                    <a:pt x="99" y="255"/>
                  </a:cubicBezTo>
                  <a:cubicBezTo>
                    <a:pt x="111" y="249"/>
                    <a:pt x="114" y="244"/>
                    <a:pt x="112" y="241"/>
                  </a:cubicBezTo>
                  <a:cubicBezTo>
                    <a:pt x="109" y="236"/>
                    <a:pt x="96" y="236"/>
                    <a:pt x="86" y="237"/>
                  </a:cubicBezTo>
                  <a:cubicBezTo>
                    <a:pt x="85" y="237"/>
                    <a:pt x="83" y="237"/>
                    <a:pt x="82" y="237"/>
                  </a:cubicBezTo>
                  <a:cubicBezTo>
                    <a:pt x="84" y="236"/>
                    <a:pt x="86" y="234"/>
                    <a:pt x="89" y="233"/>
                  </a:cubicBezTo>
                  <a:cubicBezTo>
                    <a:pt x="99" y="228"/>
                    <a:pt x="109" y="223"/>
                    <a:pt x="109" y="217"/>
                  </a:cubicBezTo>
                  <a:cubicBezTo>
                    <a:pt x="109" y="216"/>
                    <a:pt x="108" y="214"/>
                    <a:pt x="106" y="214"/>
                  </a:cubicBezTo>
                  <a:cubicBezTo>
                    <a:pt x="103" y="213"/>
                    <a:pt x="91" y="213"/>
                    <a:pt x="87" y="214"/>
                  </a:cubicBezTo>
                  <a:cubicBezTo>
                    <a:pt x="86" y="214"/>
                    <a:pt x="85" y="214"/>
                    <a:pt x="84" y="214"/>
                  </a:cubicBezTo>
                  <a:cubicBezTo>
                    <a:pt x="87" y="213"/>
                    <a:pt x="90" y="212"/>
                    <a:pt x="93" y="210"/>
                  </a:cubicBezTo>
                  <a:cubicBezTo>
                    <a:pt x="104" y="205"/>
                    <a:pt x="115" y="200"/>
                    <a:pt x="115" y="194"/>
                  </a:cubicBezTo>
                  <a:cubicBezTo>
                    <a:pt x="115" y="193"/>
                    <a:pt x="115" y="192"/>
                    <a:pt x="113" y="191"/>
                  </a:cubicBezTo>
                  <a:cubicBezTo>
                    <a:pt x="112" y="191"/>
                    <a:pt x="96" y="186"/>
                    <a:pt x="89" y="187"/>
                  </a:cubicBezTo>
                  <a:cubicBezTo>
                    <a:pt x="90" y="186"/>
                    <a:pt x="90" y="186"/>
                    <a:pt x="90" y="186"/>
                  </a:cubicBezTo>
                  <a:cubicBezTo>
                    <a:pt x="103" y="181"/>
                    <a:pt x="117" y="176"/>
                    <a:pt x="117" y="169"/>
                  </a:cubicBezTo>
                  <a:cubicBezTo>
                    <a:pt x="117" y="168"/>
                    <a:pt x="116" y="166"/>
                    <a:pt x="114" y="166"/>
                  </a:cubicBezTo>
                  <a:cubicBezTo>
                    <a:pt x="111" y="165"/>
                    <a:pt x="86" y="165"/>
                    <a:pt x="82" y="165"/>
                  </a:cubicBezTo>
                  <a:cubicBezTo>
                    <a:pt x="88" y="163"/>
                    <a:pt x="97" y="159"/>
                    <a:pt x="104" y="157"/>
                  </a:cubicBezTo>
                  <a:cubicBezTo>
                    <a:pt x="108" y="155"/>
                    <a:pt x="111" y="154"/>
                    <a:pt x="113" y="153"/>
                  </a:cubicBezTo>
                  <a:cubicBezTo>
                    <a:pt x="113" y="153"/>
                    <a:pt x="114" y="153"/>
                    <a:pt x="114" y="152"/>
                  </a:cubicBezTo>
                  <a:cubicBezTo>
                    <a:pt x="115" y="150"/>
                    <a:pt x="115" y="148"/>
                    <a:pt x="113" y="148"/>
                  </a:cubicBezTo>
                  <a:cubicBezTo>
                    <a:pt x="109" y="147"/>
                    <a:pt x="96" y="147"/>
                    <a:pt x="94" y="148"/>
                  </a:cubicBezTo>
                  <a:cubicBezTo>
                    <a:pt x="97" y="146"/>
                    <a:pt x="100" y="145"/>
                    <a:pt x="103" y="144"/>
                  </a:cubicBezTo>
                  <a:cubicBezTo>
                    <a:pt x="110" y="141"/>
                    <a:pt x="116" y="138"/>
                    <a:pt x="119" y="137"/>
                  </a:cubicBezTo>
                  <a:cubicBezTo>
                    <a:pt x="120" y="136"/>
                    <a:pt x="120" y="135"/>
                    <a:pt x="121" y="134"/>
                  </a:cubicBezTo>
                  <a:cubicBezTo>
                    <a:pt x="121" y="133"/>
                    <a:pt x="120" y="131"/>
                    <a:pt x="118" y="131"/>
                  </a:cubicBezTo>
                  <a:cubicBezTo>
                    <a:pt x="116" y="130"/>
                    <a:pt x="94" y="127"/>
                    <a:pt x="90" y="128"/>
                  </a:cubicBezTo>
                  <a:cubicBezTo>
                    <a:pt x="103" y="124"/>
                    <a:pt x="114" y="121"/>
                    <a:pt x="117" y="121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89" y="114"/>
                    <a:pt x="72" y="117"/>
                    <a:pt x="51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54" y="118"/>
                    <a:pt x="59" y="117"/>
                    <a:pt x="62" y="116"/>
                  </a:cubicBezTo>
                  <a:cubicBezTo>
                    <a:pt x="65" y="115"/>
                    <a:pt x="72" y="113"/>
                    <a:pt x="81" y="109"/>
                  </a:cubicBezTo>
                  <a:cubicBezTo>
                    <a:pt x="95" y="104"/>
                    <a:pt x="113" y="97"/>
                    <a:pt x="116" y="96"/>
                  </a:cubicBezTo>
                  <a:cubicBezTo>
                    <a:pt x="117" y="95"/>
                    <a:pt x="118" y="94"/>
                    <a:pt x="118" y="92"/>
                  </a:cubicBezTo>
                  <a:cubicBezTo>
                    <a:pt x="118" y="90"/>
                    <a:pt x="116" y="89"/>
                    <a:pt x="114" y="89"/>
                  </a:cubicBezTo>
                  <a:cubicBezTo>
                    <a:pt x="114" y="89"/>
                    <a:pt x="114" y="89"/>
                    <a:pt x="114" y="89"/>
                  </a:cubicBezTo>
                  <a:cubicBezTo>
                    <a:pt x="111" y="90"/>
                    <a:pt x="109" y="91"/>
                    <a:pt x="106" y="91"/>
                  </a:cubicBezTo>
                  <a:cubicBezTo>
                    <a:pt x="89" y="95"/>
                    <a:pt x="60" y="100"/>
                    <a:pt x="38" y="104"/>
                  </a:cubicBezTo>
                  <a:cubicBezTo>
                    <a:pt x="51" y="99"/>
                    <a:pt x="70" y="92"/>
                    <a:pt x="86" y="86"/>
                  </a:cubicBezTo>
                  <a:cubicBezTo>
                    <a:pt x="97" y="81"/>
                    <a:pt x="107" y="78"/>
                    <a:pt x="112" y="75"/>
                  </a:cubicBezTo>
                  <a:cubicBezTo>
                    <a:pt x="112" y="75"/>
                    <a:pt x="112" y="75"/>
                    <a:pt x="113" y="75"/>
                  </a:cubicBezTo>
                  <a:cubicBezTo>
                    <a:pt x="114" y="75"/>
                    <a:pt x="116" y="73"/>
                    <a:pt x="116" y="72"/>
                  </a:cubicBezTo>
                  <a:cubicBezTo>
                    <a:pt x="115" y="70"/>
                    <a:pt x="114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90" y="72"/>
                    <a:pt x="70" y="78"/>
                    <a:pt x="50" y="84"/>
                  </a:cubicBezTo>
                  <a:cubicBezTo>
                    <a:pt x="44" y="86"/>
                    <a:pt x="39" y="87"/>
                    <a:pt x="33" y="89"/>
                  </a:cubicBezTo>
                  <a:cubicBezTo>
                    <a:pt x="47" y="81"/>
                    <a:pt x="63" y="72"/>
                    <a:pt x="77" y="64"/>
                  </a:cubicBezTo>
                  <a:cubicBezTo>
                    <a:pt x="93" y="55"/>
                    <a:pt x="107" y="47"/>
                    <a:pt x="114" y="44"/>
                  </a:cubicBezTo>
                  <a:cubicBezTo>
                    <a:pt x="115" y="43"/>
                    <a:pt x="116" y="42"/>
                    <a:pt x="116" y="41"/>
                  </a:cubicBezTo>
                  <a:cubicBezTo>
                    <a:pt x="116" y="38"/>
                    <a:pt x="113" y="37"/>
                    <a:pt x="113" y="38"/>
                  </a:cubicBezTo>
                  <a:cubicBezTo>
                    <a:pt x="102" y="37"/>
                    <a:pt x="78" y="50"/>
                    <a:pt x="54" y="62"/>
                  </a:cubicBezTo>
                  <a:cubicBezTo>
                    <a:pt x="44" y="67"/>
                    <a:pt x="34" y="72"/>
                    <a:pt x="25" y="76"/>
                  </a:cubicBezTo>
                  <a:cubicBezTo>
                    <a:pt x="31" y="72"/>
                    <a:pt x="38" y="67"/>
                    <a:pt x="46" y="61"/>
                  </a:cubicBezTo>
                  <a:cubicBezTo>
                    <a:pt x="77" y="40"/>
                    <a:pt x="116" y="13"/>
                    <a:pt x="122" y="6"/>
                  </a:cubicBezTo>
                  <a:cubicBezTo>
                    <a:pt x="123" y="5"/>
                    <a:pt x="123" y="4"/>
                    <a:pt x="123" y="3"/>
                  </a:cubicBezTo>
                  <a:cubicBezTo>
                    <a:pt x="123" y="1"/>
                    <a:pt x="122" y="0"/>
                    <a:pt x="120" y="0"/>
                  </a:cubicBezTo>
                  <a:cubicBezTo>
                    <a:pt x="119" y="0"/>
                    <a:pt x="100" y="11"/>
                    <a:pt x="7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3777" y="2030"/>
              <a:ext cx="420" cy="205"/>
            </a:xfrm>
            <a:custGeom>
              <a:avLst/>
              <a:gdLst>
                <a:gd name="T0" fmla="*/ 5 w 177"/>
                <a:gd name="T1" fmla="*/ 1 h 86"/>
                <a:gd name="T2" fmla="*/ 1 w 177"/>
                <a:gd name="T3" fmla="*/ 2 h 86"/>
                <a:gd name="T4" fmla="*/ 2 w 177"/>
                <a:gd name="T5" fmla="*/ 6 h 86"/>
                <a:gd name="T6" fmla="*/ 44 w 177"/>
                <a:gd name="T7" fmla="*/ 25 h 86"/>
                <a:gd name="T8" fmla="*/ 63 w 177"/>
                <a:gd name="T9" fmla="*/ 33 h 86"/>
                <a:gd name="T10" fmla="*/ 65 w 177"/>
                <a:gd name="T11" fmla="*/ 33 h 86"/>
                <a:gd name="T12" fmla="*/ 116 w 177"/>
                <a:gd name="T13" fmla="*/ 58 h 86"/>
                <a:gd name="T14" fmla="*/ 156 w 177"/>
                <a:gd name="T15" fmla="*/ 78 h 86"/>
                <a:gd name="T16" fmla="*/ 164 w 177"/>
                <a:gd name="T17" fmla="*/ 82 h 86"/>
                <a:gd name="T18" fmla="*/ 172 w 177"/>
                <a:gd name="T19" fmla="*/ 85 h 86"/>
                <a:gd name="T20" fmla="*/ 176 w 177"/>
                <a:gd name="T21" fmla="*/ 84 h 86"/>
                <a:gd name="T22" fmla="*/ 175 w 177"/>
                <a:gd name="T23" fmla="*/ 80 h 86"/>
                <a:gd name="T24" fmla="*/ 167 w 177"/>
                <a:gd name="T25" fmla="*/ 76 h 86"/>
                <a:gd name="T26" fmla="*/ 158 w 177"/>
                <a:gd name="T27" fmla="*/ 72 h 86"/>
                <a:gd name="T28" fmla="*/ 119 w 177"/>
                <a:gd name="T29" fmla="*/ 52 h 86"/>
                <a:gd name="T30" fmla="*/ 67 w 177"/>
                <a:gd name="T31" fmla="*/ 27 h 86"/>
                <a:gd name="T32" fmla="*/ 66 w 177"/>
                <a:gd name="T33" fmla="*/ 27 h 86"/>
                <a:gd name="T34" fmla="*/ 46 w 177"/>
                <a:gd name="T35" fmla="*/ 19 h 86"/>
                <a:gd name="T36" fmla="*/ 5 w 177"/>
                <a:gd name="T37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86">
                  <a:moveTo>
                    <a:pt x="5" y="1"/>
                  </a:moveTo>
                  <a:cubicBezTo>
                    <a:pt x="3" y="0"/>
                    <a:pt x="2" y="0"/>
                    <a:pt x="1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18" y="16"/>
                    <a:pt x="30" y="20"/>
                    <a:pt x="44" y="25"/>
                  </a:cubicBezTo>
                  <a:cubicBezTo>
                    <a:pt x="50" y="27"/>
                    <a:pt x="56" y="30"/>
                    <a:pt x="63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82" y="40"/>
                    <a:pt x="99" y="49"/>
                    <a:pt x="116" y="58"/>
                  </a:cubicBezTo>
                  <a:cubicBezTo>
                    <a:pt x="129" y="65"/>
                    <a:pt x="143" y="72"/>
                    <a:pt x="156" y="78"/>
                  </a:cubicBezTo>
                  <a:cubicBezTo>
                    <a:pt x="158" y="79"/>
                    <a:pt x="161" y="80"/>
                    <a:pt x="164" y="82"/>
                  </a:cubicBezTo>
                  <a:cubicBezTo>
                    <a:pt x="167" y="83"/>
                    <a:pt x="169" y="84"/>
                    <a:pt x="172" y="85"/>
                  </a:cubicBezTo>
                  <a:cubicBezTo>
                    <a:pt x="174" y="86"/>
                    <a:pt x="176" y="85"/>
                    <a:pt x="176" y="84"/>
                  </a:cubicBezTo>
                  <a:cubicBezTo>
                    <a:pt x="177" y="82"/>
                    <a:pt x="176" y="80"/>
                    <a:pt x="175" y="80"/>
                  </a:cubicBezTo>
                  <a:cubicBezTo>
                    <a:pt x="172" y="79"/>
                    <a:pt x="169" y="77"/>
                    <a:pt x="167" y="76"/>
                  </a:cubicBezTo>
                  <a:cubicBezTo>
                    <a:pt x="164" y="75"/>
                    <a:pt x="161" y="73"/>
                    <a:pt x="158" y="72"/>
                  </a:cubicBezTo>
                  <a:cubicBezTo>
                    <a:pt x="145" y="66"/>
                    <a:pt x="132" y="59"/>
                    <a:pt x="119" y="52"/>
                  </a:cubicBezTo>
                  <a:cubicBezTo>
                    <a:pt x="102" y="43"/>
                    <a:pt x="85" y="35"/>
                    <a:pt x="67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59" y="24"/>
                    <a:pt x="52" y="22"/>
                    <a:pt x="46" y="19"/>
                  </a:cubicBezTo>
                  <a:cubicBezTo>
                    <a:pt x="33" y="14"/>
                    <a:pt x="21" y="1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3761" y="2049"/>
              <a:ext cx="408" cy="153"/>
            </a:xfrm>
            <a:custGeom>
              <a:avLst/>
              <a:gdLst>
                <a:gd name="T0" fmla="*/ 5 w 172"/>
                <a:gd name="T1" fmla="*/ 1 h 64"/>
                <a:gd name="T2" fmla="*/ 1 w 172"/>
                <a:gd name="T3" fmla="*/ 2 h 64"/>
                <a:gd name="T4" fmla="*/ 2 w 172"/>
                <a:gd name="T5" fmla="*/ 7 h 64"/>
                <a:gd name="T6" fmla="*/ 123 w 172"/>
                <a:gd name="T7" fmla="*/ 47 h 64"/>
                <a:gd name="T8" fmla="*/ 130 w 172"/>
                <a:gd name="T9" fmla="*/ 49 h 64"/>
                <a:gd name="T10" fmla="*/ 148 w 172"/>
                <a:gd name="T11" fmla="*/ 56 h 64"/>
                <a:gd name="T12" fmla="*/ 167 w 172"/>
                <a:gd name="T13" fmla="*/ 64 h 64"/>
                <a:gd name="T14" fmla="*/ 171 w 172"/>
                <a:gd name="T15" fmla="*/ 62 h 64"/>
                <a:gd name="T16" fmla="*/ 169 w 172"/>
                <a:gd name="T17" fmla="*/ 58 h 64"/>
                <a:gd name="T18" fmla="*/ 151 w 172"/>
                <a:gd name="T19" fmla="*/ 50 h 64"/>
                <a:gd name="T20" fmla="*/ 131 w 172"/>
                <a:gd name="T21" fmla="*/ 43 h 64"/>
                <a:gd name="T22" fmla="*/ 125 w 172"/>
                <a:gd name="T23" fmla="*/ 41 h 64"/>
                <a:gd name="T24" fmla="*/ 5 w 172"/>
                <a:gd name="T25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64">
                  <a:moveTo>
                    <a:pt x="5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1" y="6"/>
                    <a:pt x="2" y="7"/>
                  </a:cubicBezTo>
                  <a:cubicBezTo>
                    <a:pt x="6" y="9"/>
                    <a:pt x="96" y="38"/>
                    <a:pt x="123" y="47"/>
                  </a:cubicBezTo>
                  <a:cubicBezTo>
                    <a:pt x="126" y="48"/>
                    <a:pt x="128" y="49"/>
                    <a:pt x="130" y="49"/>
                  </a:cubicBezTo>
                  <a:cubicBezTo>
                    <a:pt x="136" y="51"/>
                    <a:pt x="142" y="54"/>
                    <a:pt x="148" y="56"/>
                  </a:cubicBezTo>
                  <a:cubicBezTo>
                    <a:pt x="155" y="58"/>
                    <a:pt x="161" y="61"/>
                    <a:pt x="167" y="64"/>
                  </a:cubicBezTo>
                  <a:cubicBezTo>
                    <a:pt x="168" y="64"/>
                    <a:pt x="170" y="64"/>
                    <a:pt x="171" y="62"/>
                  </a:cubicBezTo>
                  <a:cubicBezTo>
                    <a:pt x="172" y="60"/>
                    <a:pt x="171" y="59"/>
                    <a:pt x="169" y="58"/>
                  </a:cubicBezTo>
                  <a:cubicBezTo>
                    <a:pt x="163" y="55"/>
                    <a:pt x="157" y="53"/>
                    <a:pt x="151" y="50"/>
                  </a:cubicBezTo>
                  <a:cubicBezTo>
                    <a:pt x="144" y="48"/>
                    <a:pt x="138" y="45"/>
                    <a:pt x="131" y="43"/>
                  </a:cubicBezTo>
                  <a:cubicBezTo>
                    <a:pt x="130" y="43"/>
                    <a:pt x="128" y="42"/>
                    <a:pt x="125" y="41"/>
                  </a:cubicBezTo>
                  <a:cubicBezTo>
                    <a:pt x="98" y="32"/>
                    <a:pt x="9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4154" y="2185"/>
              <a:ext cx="29" cy="454"/>
            </a:xfrm>
            <a:custGeom>
              <a:avLst/>
              <a:gdLst>
                <a:gd name="T0" fmla="*/ 12 w 12"/>
                <a:gd name="T1" fmla="*/ 3 h 191"/>
                <a:gd name="T2" fmla="*/ 9 w 12"/>
                <a:gd name="T3" fmla="*/ 0 h 191"/>
                <a:gd name="T4" fmla="*/ 6 w 12"/>
                <a:gd name="T5" fmla="*/ 3 h 191"/>
                <a:gd name="T6" fmla="*/ 4 w 12"/>
                <a:gd name="T7" fmla="*/ 50 h 191"/>
                <a:gd name="T8" fmla="*/ 4 w 12"/>
                <a:gd name="T9" fmla="*/ 61 h 191"/>
                <a:gd name="T10" fmla="*/ 3 w 12"/>
                <a:gd name="T11" fmla="*/ 92 h 191"/>
                <a:gd name="T12" fmla="*/ 2 w 12"/>
                <a:gd name="T13" fmla="*/ 123 h 191"/>
                <a:gd name="T14" fmla="*/ 2 w 12"/>
                <a:gd name="T15" fmla="*/ 127 h 191"/>
                <a:gd name="T16" fmla="*/ 0 w 12"/>
                <a:gd name="T17" fmla="*/ 171 h 191"/>
                <a:gd name="T18" fmla="*/ 2 w 12"/>
                <a:gd name="T19" fmla="*/ 190 h 191"/>
                <a:gd name="T20" fmla="*/ 7 w 12"/>
                <a:gd name="T21" fmla="*/ 189 h 191"/>
                <a:gd name="T22" fmla="*/ 6 w 12"/>
                <a:gd name="T23" fmla="*/ 185 h 191"/>
                <a:gd name="T24" fmla="*/ 7 w 12"/>
                <a:gd name="T25" fmla="*/ 171 h 191"/>
                <a:gd name="T26" fmla="*/ 8 w 12"/>
                <a:gd name="T27" fmla="*/ 127 h 191"/>
                <a:gd name="T28" fmla="*/ 8 w 12"/>
                <a:gd name="T29" fmla="*/ 123 h 191"/>
                <a:gd name="T30" fmla="*/ 9 w 12"/>
                <a:gd name="T31" fmla="*/ 92 h 191"/>
                <a:gd name="T32" fmla="*/ 10 w 12"/>
                <a:gd name="T33" fmla="*/ 61 h 191"/>
                <a:gd name="T34" fmla="*/ 10 w 12"/>
                <a:gd name="T35" fmla="*/ 50 h 191"/>
                <a:gd name="T36" fmla="*/ 12 w 12"/>
                <a:gd name="T37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1">
                  <a:moveTo>
                    <a:pt x="12" y="3"/>
                  </a:moveTo>
                  <a:cubicBezTo>
                    <a:pt x="12" y="1"/>
                    <a:pt x="11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5" y="14"/>
                    <a:pt x="4" y="34"/>
                    <a:pt x="4" y="50"/>
                  </a:cubicBezTo>
                  <a:cubicBezTo>
                    <a:pt x="4" y="54"/>
                    <a:pt x="4" y="58"/>
                    <a:pt x="4" y="61"/>
                  </a:cubicBezTo>
                  <a:cubicBezTo>
                    <a:pt x="4" y="72"/>
                    <a:pt x="3" y="82"/>
                    <a:pt x="3" y="92"/>
                  </a:cubicBezTo>
                  <a:cubicBezTo>
                    <a:pt x="3" y="102"/>
                    <a:pt x="2" y="112"/>
                    <a:pt x="2" y="123"/>
                  </a:cubicBezTo>
                  <a:cubicBezTo>
                    <a:pt x="2" y="127"/>
                    <a:pt x="2" y="127"/>
                    <a:pt x="2" y="127"/>
                  </a:cubicBezTo>
                  <a:cubicBezTo>
                    <a:pt x="2" y="129"/>
                    <a:pt x="1" y="154"/>
                    <a:pt x="0" y="171"/>
                  </a:cubicBezTo>
                  <a:cubicBezTo>
                    <a:pt x="0" y="181"/>
                    <a:pt x="1" y="189"/>
                    <a:pt x="2" y="190"/>
                  </a:cubicBezTo>
                  <a:cubicBezTo>
                    <a:pt x="4" y="191"/>
                    <a:pt x="6" y="190"/>
                    <a:pt x="7" y="189"/>
                  </a:cubicBezTo>
                  <a:cubicBezTo>
                    <a:pt x="7" y="187"/>
                    <a:pt x="7" y="186"/>
                    <a:pt x="6" y="185"/>
                  </a:cubicBezTo>
                  <a:cubicBezTo>
                    <a:pt x="5" y="184"/>
                    <a:pt x="7" y="179"/>
                    <a:pt x="7" y="171"/>
                  </a:cubicBezTo>
                  <a:cubicBezTo>
                    <a:pt x="7" y="154"/>
                    <a:pt x="8" y="129"/>
                    <a:pt x="8" y="127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9" y="112"/>
                    <a:pt x="9" y="102"/>
                    <a:pt x="9" y="92"/>
                  </a:cubicBezTo>
                  <a:cubicBezTo>
                    <a:pt x="10" y="82"/>
                    <a:pt x="10" y="72"/>
                    <a:pt x="10" y="61"/>
                  </a:cubicBezTo>
                  <a:cubicBezTo>
                    <a:pt x="10" y="58"/>
                    <a:pt x="10" y="54"/>
                    <a:pt x="10" y="50"/>
                  </a:cubicBezTo>
                  <a:cubicBezTo>
                    <a:pt x="11" y="34"/>
                    <a:pt x="11" y="14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4254" y="1859"/>
              <a:ext cx="427" cy="262"/>
            </a:xfrm>
            <a:custGeom>
              <a:avLst/>
              <a:gdLst>
                <a:gd name="T0" fmla="*/ 1 w 180"/>
                <a:gd name="T1" fmla="*/ 6 h 110"/>
                <a:gd name="T2" fmla="*/ 3 w 180"/>
                <a:gd name="T3" fmla="*/ 10 h 110"/>
                <a:gd name="T4" fmla="*/ 6 w 180"/>
                <a:gd name="T5" fmla="*/ 8 h 110"/>
                <a:gd name="T6" fmla="*/ 7 w 180"/>
                <a:gd name="T7" fmla="*/ 8 h 110"/>
                <a:gd name="T8" fmla="*/ 16 w 180"/>
                <a:gd name="T9" fmla="*/ 13 h 110"/>
                <a:gd name="T10" fmla="*/ 53 w 180"/>
                <a:gd name="T11" fmla="*/ 29 h 110"/>
                <a:gd name="T12" fmla="*/ 57 w 180"/>
                <a:gd name="T13" fmla="*/ 31 h 110"/>
                <a:gd name="T14" fmla="*/ 124 w 180"/>
                <a:gd name="T15" fmla="*/ 74 h 110"/>
                <a:gd name="T16" fmla="*/ 166 w 180"/>
                <a:gd name="T17" fmla="*/ 103 h 110"/>
                <a:gd name="T18" fmla="*/ 170 w 180"/>
                <a:gd name="T19" fmla="*/ 106 h 110"/>
                <a:gd name="T20" fmla="*/ 175 w 180"/>
                <a:gd name="T21" fmla="*/ 110 h 110"/>
                <a:gd name="T22" fmla="*/ 179 w 180"/>
                <a:gd name="T23" fmla="*/ 108 h 110"/>
                <a:gd name="T24" fmla="*/ 177 w 180"/>
                <a:gd name="T25" fmla="*/ 104 h 110"/>
                <a:gd name="T26" fmla="*/ 174 w 180"/>
                <a:gd name="T27" fmla="*/ 101 h 110"/>
                <a:gd name="T28" fmla="*/ 169 w 180"/>
                <a:gd name="T29" fmla="*/ 98 h 110"/>
                <a:gd name="T30" fmla="*/ 128 w 180"/>
                <a:gd name="T31" fmla="*/ 69 h 110"/>
                <a:gd name="T32" fmla="*/ 59 w 180"/>
                <a:gd name="T33" fmla="*/ 25 h 110"/>
                <a:gd name="T34" fmla="*/ 55 w 180"/>
                <a:gd name="T35" fmla="*/ 23 h 110"/>
                <a:gd name="T36" fmla="*/ 19 w 180"/>
                <a:gd name="T37" fmla="*/ 7 h 110"/>
                <a:gd name="T38" fmla="*/ 6 w 180"/>
                <a:gd name="T39" fmla="*/ 1 h 110"/>
                <a:gd name="T40" fmla="*/ 2 w 180"/>
                <a:gd name="T41" fmla="*/ 1 h 110"/>
                <a:gd name="T42" fmla="*/ 2 w 180"/>
                <a:gd name="T43" fmla="*/ 2 h 110"/>
                <a:gd name="T44" fmla="*/ 1 w 180"/>
                <a:gd name="T45" fmla="*/ 4 h 110"/>
                <a:gd name="T46" fmla="*/ 1 w 180"/>
                <a:gd name="T47" fmla="*/ 5 h 110"/>
                <a:gd name="T48" fmla="*/ 1 w 180"/>
                <a:gd name="T49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0" h="110">
                  <a:moveTo>
                    <a:pt x="1" y="6"/>
                  </a:moveTo>
                  <a:cubicBezTo>
                    <a:pt x="0" y="8"/>
                    <a:pt x="2" y="10"/>
                    <a:pt x="3" y="10"/>
                  </a:cubicBezTo>
                  <a:cubicBezTo>
                    <a:pt x="5" y="10"/>
                    <a:pt x="6" y="9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9"/>
                    <a:pt x="13" y="11"/>
                    <a:pt x="16" y="13"/>
                  </a:cubicBezTo>
                  <a:cubicBezTo>
                    <a:pt x="27" y="18"/>
                    <a:pt x="42" y="26"/>
                    <a:pt x="53" y="29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74" y="37"/>
                    <a:pt x="100" y="56"/>
                    <a:pt x="124" y="74"/>
                  </a:cubicBezTo>
                  <a:cubicBezTo>
                    <a:pt x="139" y="85"/>
                    <a:pt x="154" y="96"/>
                    <a:pt x="166" y="103"/>
                  </a:cubicBezTo>
                  <a:cubicBezTo>
                    <a:pt x="167" y="104"/>
                    <a:pt x="168" y="105"/>
                    <a:pt x="170" y="106"/>
                  </a:cubicBezTo>
                  <a:cubicBezTo>
                    <a:pt x="172" y="108"/>
                    <a:pt x="174" y="110"/>
                    <a:pt x="175" y="110"/>
                  </a:cubicBezTo>
                  <a:cubicBezTo>
                    <a:pt x="177" y="110"/>
                    <a:pt x="179" y="109"/>
                    <a:pt x="179" y="108"/>
                  </a:cubicBezTo>
                  <a:cubicBezTo>
                    <a:pt x="180" y="106"/>
                    <a:pt x="179" y="104"/>
                    <a:pt x="177" y="104"/>
                  </a:cubicBezTo>
                  <a:cubicBezTo>
                    <a:pt x="177" y="104"/>
                    <a:pt x="176" y="103"/>
                    <a:pt x="174" y="101"/>
                  </a:cubicBezTo>
                  <a:cubicBezTo>
                    <a:pt x="172" y="100"/>
                    <a:pt x="170" y="98"/>
                    <a:pt x="169" y="98"/>
                  </a:cubicBezTo>
                  <a:cubicBezTo>
                    <a:pt x="157" y="90"/>
                    <a:pt x="143" y="80"/>
                    <a:pt x="128" y="69"/>
                  </a:cubicBezTo>
                  <a:cubicBezTo>
                    <a:pt x="103" y="50"/>
                    <a:pt x="77" y="31"/>
                    <a:pt x="59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45" y="20"/>
                    <a:pt x="30" y="12"/>
                    <a:pt x="19" y="7"/>
                  </a:cubicBezTo>
                  <a:cubicBezTo>
                    <a:pt x="13" y="4"/>
                    <a:pt x="8" y="1"/>
                    <a:pt x="6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4228" y="1881"/>
              <a:ext cx="443" cy="226"/>
            </a:xfrm>
            <a:custGeom>
              <a:avLst/>
              <a:gdLst>
                <a:gd name="T0" fmla="*/ 6 w 187"/>
                <a:gd name="T1" fmla="*/ 1 h 95"/>
                <a:gd name="T2" fmla="*/ 1 w 187"/>
                <a:gd name="T3" fmla="*/ 2 h 95"/>
                <a:gd name="T4" fmla="*/ 2 w 187"/>
                <a:gd name="T5" fmla="*/ 6 h 95"/>
                <a:gd name="T6" fmla="*/ 43 w 187"/>
                <a:gd name="T7" fmla="*/ 26 h 95"/>
                <a:gd name="T8" fmla="*/ 80 w 187"/>
                <a:gd name="T9" fmla="*/ 43 h 95"/>
                <a:gd name="T10" fmla="*/ 142 w 187"/>
                <a:gd name="T11" fmla="*/ 74 h 95"/>
                <a:gd name="T12" fmla="*/ 175 w 187"/>
                <a:gd name="T13" fmla="*/ 85 h 95"/>
                <a:gd name="T14" fmla="*/ 178 w 187"/>
                <a:gd name="T15" fmla="*/ 86 h 95"/>
                <a:gd name="T16" fmla="*/ 179 w 187"/>
                <a:gd name="T17" fmla="*/ 87 h 95"/>
                <a:gd name="T18" fmla="*/ 176 w 187"/>
                <a:gd name="T19" fmla="*/ 89 h 95"/>
                <a:gd name="T20" fmla="*/ 176 w 187"/>
                <a:gd name="T21" fmla="*/ 94 h 95"/>
                <a:gd name="T22" fmla="*/ 181 w 187"/>
                <a:gd name="T23" fmla="*/ 94 h 95"/>
                <a:gd name="T24" fmla="*/ 184 w 187"/>
                <a:gd name="T25" fmla="*/ 90 h 95"/>
                <a:gd name="T26" fmla="*/ 185 w 187"/>
                <a:gd name="T27" fmla="*/ 89 h 95"/>
                <a:gd name="T28" fmla="*/ 187 w 187"/>
                <a:gd name="T29" fmla="*/ 87 h 95"/>
                <a:gd name="T30" fmla="*/ 187 w 187"/>
                <a:gd name="T31" fmla="*/ 86 h 95"/>
                <a:gd name="T32" fmla="*/ 187 w 187"/>
                <a:gd name="T33" fmla="*/ 84 h 95"/>
                <a:gd name="T34" fmla="*/ 184 w 187"/>
                <a:gd name="T35" fmla="*/ 82 h 95"/>
                <a:gd name="T36" fmla="*/ 184 w 187"/>
                <a:gd name="T37" fmla="*/ 82 h 95"/>
                <a:gd name="T38" fmla="*/ 181 w 187"/>
                <a:gd name="T39" fmla="*/ 81 h 95"/>
                <a:gd name="T40" fmla="*/ 174 w 187"/>
                <a:gd name="T41" fmla="*/ 79 h 95"/>
                <a:gd name="T42" fmla="*/ 145 w 187"/>
                <a:gd name="T43" fmla="*/ 68 h 95"/>
                <a:gd name="T44" fmla="*/ 83 w 187"/>
                <a:gd name="T45" fmla="*/ 38 h 95"/>
                <a:gd name="T46" fmla="*/ 45 w 187"/>
                <a:gd name="T47" fmla="*/ 20 h 95"/>
                <a:gd name="T48" fmla="*/ 6 w 187"/>
                <a:gd name="T49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7" h="95">
                  <a:moveTo>
                    <a:pt x="6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18" y="15"/>
                    <a:pt x="30" y="21"/>
                    <a:pt x="43" y="26"/>
                  </a:cubicBezTo>
                  <a:cubicBezTo>
                    <a:pt x="54" y="30"/>
                    <a:pt x="66" y="35"/>
                    <a:pt x="80" y="43"/>
                  </a:cubicBezTo>
                  <a:cubicBezTo>
                    <a:pt x="88" y="48"/>
                    <a:pt x="118" y="63"/>
                    <a:pt x="142" y="74"/>
                  </a:cubicBezTo>
                  <a:cubicBezTo>
                    <a:pt x="157" y="81"/>
                    <a:pt x="170" y="85"/>
                    <a:pt x="175" y="85"/>
                  </a:cubicBezTo>
                  <a:cubicBezTo>
                    <a:pt x="176" y="85"/>
                    <a:pt x="177" y="86"/>
                    <a:pt x="178" y="86"/>
                  </a:cubicBezTo>
                  <a:cubicBezTo>
                    <a:pt x="178" y="86"/>
                    <a:pt x="179" y="87"/>
                    <a:pt x="179" y="87"/>
                  </a:cubicBezTo>
                  <a:cubicBezTo>
                    <a:pt x="178" y="87"/>
                    <a:pt x="178" y="88"/>
                    <a:pt x="176" y="89"/>
                  </a:cubicBezTo>
                  <a:cubicBezTo>
                    <a:pt x="175" y="91"/>
                    <a:pt x="175" y="93"/>
                    <a:pt x="176" y="94"/>
                  </a:cubicBezTo>
                  <a:cubicBezTo>
                    <a:pt x="178" y="95"/>
                    <a:pt x="180" y="95"/>
                    <a:pt x="181" y="94"/>
                  </a:cubicBezTo>
                  <a:cubicBezTo>
                    <a:pt x="183" y="92"/>
                    <a:pt x="184" y="91"/>
                    <a:pt x="184" y="90"/>
                  </a:cubicBezTo>
                  <a:cubicBezTo>
                    <a:pt x="185" y="90"/>
                    <a:pt x="185" y="90"/>
                    <a:pt x="185" y="89"/>
                  </a:cubicBezTo>
                  <a:cubicBezTo>
                    <a:pt x="186" y="89"/>
                    <a:pt x="186" y="88"/>
                    <a:pt x="187" y="87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5"/>
                    <a:pt x="187" y="84"/>
                  </a:cubicBezTo>
                  <a:cubicBezTo>
                    <a:pt x="187" y="83"/>
                    <a:pt x="186" y="81"/>
                    <a:pt x="184" y="82"/>
                  </a:cubicBezTo>
                  <a:cubicBezTo>
                    <a:pt x="184" y="82"/>
                    <a:pt x="184" y="82"/>
                    <a:pt x="184" y="82"/>
                  </a:cubicBezTo>
                  <a:cubicBezTo>
                    <a:pt x="183" y="82"/>
                    <a:pt x="182" y="81"/>
                    <a:pt x="181" y="81"/>
                  </a:cubicBezTo>
                  <a:cubicBezTo>
                    <a:pt x="179" y="80"/>
                    <a:pt x="177" y="79"/>
                    <a:pt x="174" y="79"/>
                  </a:cubicBezTo>
                  <a:cubicBezTo>
                    <a:pt x="170" y="79"/>
                    <a:pt x="159" y="75"/>
                    <a:pt x="145" y="68"/>
                  </a:cubicBezTo>
                  <a:cubicBezTo>
                    <a:pt x="121" y="58"/>
                    <a:pt x="91" y="42"/>
                    <a:pt x="83" y="38"/>
                  </a:cubicBezTo>
                  <a:cubicBezTo>
                    <a:pt x="68" y="29"/>
                    <a:pt x="57" y="25"/>
                    <a:pt x="45" y="20"/>
                  </a:cubicBezTo>
                  <a:cubicBezTo>
                    <a:pt x="33" y="15"/>
                    <a:pt x="21" y="1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4610" y="2021"/>
              <a:ext cx="38" cy="592"/>
            </a:xfrm>
            <a:custGeom>
              <a:avLst/>
              <a:gdLst>
                <a:gd name="T0" fmla="*/ 16 w 16"/>
                <a:gd name="T1" fmla="*/ 4 h 249"/>
                <a:gd name="T2" fmla="*/ 13 w 16"/>
                <a:gd name="T3" fmla="*/ 0 h 249"/>
                <a:gd name="T4" fmla="*/ 10 w 16"/>
                <a:gd name="T5" fmla="*/ 3 h 249"/>
                <a:gd name="T6" fmla="*/ 2 w 16"/>
                <a:gd name="T7" fmla="*/ 99 h 249"/>
                <a:gd name="T8" fmla="*/ 1 w 16"/>
                <a:gd name="T9" fmla="*/ 196 h 249"/>
                <a:gd name="T10" fmla="*/ 1 w 16"/>
                <a:gd name="T11" fmla="*/ 209 h 249"/>
                <a:gd name="T12" fmla="*/ 2 w 16"/>
                <a:gd name="T13" fmla="*/ 226 h 249"/>
                <a:gd name="T14" fmla="*/ 2 w 16"/>
                <a:gd name="T15" fmla="*/ 228 h 249"/>
                <a:gd name="T16" fmla="*/ 2 w 16"/>
                <a:gd name="T17" fmla="*/ 229 h 249"/>
                <a:gd name="T18" fmla="*/ 4 w 16"/>
                <a:gd name="T19" fmla="*/ 232 h 249"/>
                <a:gd name="T20" fmla="*/ 5 w 16"/>
                <a:gd name="T21" fmla="*/ 232 h 249"/>
                <a:gd name="T22" fmla="*/ 5 w 16"/>
                <a:gd name="T23" fmla="*/ 233 h 249"/>
                <a:gd name="T24" fmla="*/ 6 w 16"/>
                <a:gd name="T25" fmla="*/ 246 h 249"/>
                <a:gd name="T26" fmla="*/ 9 w 16"/>
                <a:gd name="T27" fmla="*/ 249 h 249"/>
                <a:gd name="T28" fmla="*/ 12 w 16"/>
                <a:gd name="T29" fmla="*/ 246 h 249"/>
                <a:gd name="T30" fmla="*/ 11 w 16"/>
                <a:gd name="T31" fmla="*/ 232 h 249"/>
                <a:gd name="T32" fmla="*/ 8 w 16"/>
                <a:gd name="T33" fmla="*/ 223 h 249"/>
                <a:gd name="T34" fmla="*/ 8 w 16"/>
                <a:gd name="T35" fmla="*/ 222 h 249"/>
                <a:gd name="T36" fmla="*/ 8 w 16"/>
                <a:gd name="T37" fmla="*/ 222 h 249"/>
                <a:gd name="T38" fmla="*/ 7 w 16"/>
                <a:gd name="T39" fmla="*/ 208 h 249"/>
                <a:gd name="T40" fmla="*/ 7 w 16"/>
                <a:gd name="T41" fmla="*/ 196 h 249"/>
                <a:gd name="T42" fmla="*/ 9 w 16"/>
                <a:gd name="T43" fmla="*/ 100 h 249"/>
                <a:gd name="T44" fmla="*/ 16 w 16"/>
                <a:gd name="T45" fmla="*/ 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249">
                  <a:moveTo>
                    <a:pt x="16" y="4"/>
                  </a:moveTo>
                  <a:cubicBezTo>
                    <a:pt x="16" y="2"/>
                    <a:pt x="15" y="0"/>
                    <a:pt x="13" y="0"/>
                  </a:cubicBezTo>
                  <a:cubicBezTo>
                    <a:pt x="11" y="0"/>
                    <a:pt x="10" y="1"/>
                    <a:pt x="10" y="3"/>
                  </a:cubicBezTo>
                  <a:cubicBezTo>
                    <a:pt x="7" y="35"/>
                    <a:pt x="4" y="67"/>
                    <a:pt x="2" y="99"/>
                  </a:cubicBezTo>
                  <a:cubicBezTo>
                    <a:pt x="1" y="131"/>
                    <a:pt x="0" y="163"/>
                    <a:pt x="1" y="196"/>
                  </a:cubicBezTo>
                  <a:cubicBezTo>
                    <a:pt x="1" y="197"/>
                    <a:pt x="1" y="203"/>
                    <a:pt x="1" y="209"/>
                  </a:cubicBezTo>
                  <a:cubicBezTo>
                    <a:pt x="1" y="215"/>
                    <a:pt x="2" y="222"/>
                    <a:pt x="2" y="226"/>
                  </a:cubicBezTo>
                  <a:cubicBezTo>
                    <a:pt x="2" y="227"/>
                    <a:pt x="2" y="227"/>
                    <a:pt x="2" y="228"/>
                  </a:cubicBezTo>
                  <a:cubicBezTo>
                    <a:pt x="2" y="228"/>
                    <a:pt x="2" y="228"/>
                    <a:pt x="2" y="229"/>
                  </a:cubicBezTo>
                  <a:cubicBezTo>
                    <a:pt x="2" y="230"/>
                    <a:pt x="3" y="232"/>
                    <a:pt x="4" y="232"/>
                  </a:cubicBezTo>
                  <a:cubicBezTo>
                    <a:pt x="4" y="232"/>
                    <a:pt x="4" y="232"/>
                    <a:pt x="5" y="232"/>
                  </a:cubicBezTo>
                  <a:cubicBezTo>
                    <a:pt x="5" y="232"/>
                    <a:pt x="5" y="233"/>
                    <a:pt x="5" y="233"/>
                  </a:cubicBezTo>
                  <a:cubicBezTo>
                    <a:pt x="6" y="238"/>
                    <a:pt x="6" y="244"/>
                    <a:pt x="6" y="246"/>
                  </a:cubicBezTo>
                  <a:cubicBezTo>
                    <a:pt x="6" y="248"/>
                    <a:pt x="7" y="249"/>
                    <a:pt x="9" y="249"/>
                  </a:cubicBezTo>
                  <a:cubicBezTo>
                    <a:pt x="11" y="249"/>
                    <a:pt x="12" y="248"/>
                    <a:pt x="12" y="246"/>
                  </a:cubicBezTo>
                  <a:cubicBezTo>
                    <a:pt x="12" y="244"/>
                    <a:pt x="12" y="238"/>
                    <a:pt x="11" y="232"/>
                  </a:cubicBezTo>
                  <a:cubicBezTo>
                    <a:pt x="10" y="228"/>
                    <a:pt x="9" y="225"/>
                    <a:pt x="8" y="223"/>
                  </a:cubicBezTo>
                  <a:cubicBezTo>
                    <a:pt x="8" y="223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18"/>
                    <a:pt x="8" y="213"/>
                    <a:pt x="7" y="208"/>
                  </a:cubicBezTo>
                  <a:cubicBezTo>
                    <a:pt x="7" y="202"/>
                    <a:pt x="7" y="197"/>
                    <a:pt x="7" y="196"/>
                  </a:cubicBezTo>
                  <a:cubicBezTo>
                    <a:pt x="6" y="164"/>
                    <a:pt x="7" y="132"/>
                    <a:pt x="9" y="100"/>
                  </a:cubicBezTo>
                  <a:cubicBezTo>
                    <a:pt x="10" y="67"/>
                    <a:pt x="13" y="36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4636" y="2071"/>
              <a:ext cx="43" cy="568"/>
            </a:xfrm>
            <a:custGeom>
              <a:avLst/>
              <a:gdLst>
                <a:gd name="T0" fmla="*/ 11 w 18"/>
                <a:gd name="T1" fmla="*/ 2 h 239"/>
                <a:gd name="T2" fmla="*/ 9 w 18"/>
                <a:gd name="T3" fmla="*/ 6 h 239"/>
                <a:gd name="T4" fmla="*/ 10 w 18"/>
                <a:gd name="T5" fmla="*/ 9 h 239"/>
                <a:gd name="T6" fmla="*/ 3 w 18"/>
                <a:gd name="T7" fmla="*/ 136 h 239"/>
                <a:gd name="T8" fmla="*/ 2 w 18"/>
                <a:gd name="T9" fmla="*/ 208 h 239"/>
                <a:gd name="T10" fmla="*/ 2 w 18"/>
                <a:gd name="T11" fmla="*/ 219 h 239"/>
                <a:gd name="T12" fmla="*/ 0 w 18"/>
                <a:gd name="T13" fmla="*/ 239 h 239"/>
                <a:gd name="T14" fmla="*/ 7 w 18"/>
                <a:gd name="T15" fmla="*/ 239 h 239"/>
                <a:gd name="T16" fmla="*/ 8 w 18"/>
                <a:gd name="T17" fmla="*/ 219 h 239"/>
                <a:gd name="T18" fmla="*/ 9 w 18"/>
                <a:gd name="T19" fmla="*/ 209 h 239"/>
                <a:gd name="T20" fmla="*/ 9 w 18"/>
                <a:gd name="T21" fmla="*/ 136 h 239"/>
                <a:gd name="T22" fmla="*/ 18 w 18"/>
                <a:gd name="T23" fmla="*/ 5 h 239"/>
                <a:gd name="T24" fmla="*/ 17 w 18"/>
                <a:gd name="T25" fmla="*/ 3 h 239"/>
                <a:gd name="T26" fmla="*/ 13 w 18"/>
                <a:gd name="T27" fmla="*/ 1 h 239"/>
                <a:gd name="T28" fmla="*/ 11 w 18"/>
                <a:gd name="T29" fmla="*/ 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239">
                  <a:moveTo>
                    <a:pt x="11" y="2"/>
                  </a:moveTo>
                  <a:cubicBezTo>
                    <a:pt x="9" y="3"/>
                    <a:pt x="9" y="4"/>
                    <a:pt x="9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50"/>
                    <a:pt x="2" y="93"/>
                    <a:pt x="3" y="136"/>
                  </a:cubicBezTo>
                  <a:cubicBezTo>
                    <a:pt x="3" y="160"/>
                    <a:pt x="4" y="184"/>
                    <a:pt x="2" y="208"/>
                  </a:cubicBezTo>
                  <a:cubicBezTo>
                    <a:pt x="2" y="211"/>
                    <a:pt x="2" y="215"/>
                    <a:pt x="2" y="219"/>
                  </a:cubicBezTo>
                  <a:cubicBezTo>
                    <a:pt x="1" y="225"/>
                    <a:pt x="0" y="232"/>
                    <a:pt x="0" y="239"/>
                  </a:cubicBezTo>
                  <a:cubicBezTo>
                    <a:pt x="7" y="239"/>
                    <a:pt x="7" y="239"/>
                    <a:pt x="7" y="239"/>
                  </a:cubicBezTo>
                  <a:cubicBezTo>
                    <a:pt x="7" y="233"/>
                    <a:pt x="7" y="226"/>
                    <a:pt x="8" y="219"/>
                  </a:cubicBezTo>
                  <a:cubicBezTo>
                    <a:pt x="8" y="216"/>
                    <a:pt x="8" y="212"/>
                    <a:pt x="9" y="209"/>
                  </a:cubicBezTo>
                  <a:cubicBezTo>
                    <a:pt x="10" y="185"/>
                    <a:pt x="10" y="160"/>
                    <a:pt x="9" y="136"/>
                  </a:cubicBezTo>
                  <a:cubicBezTo>
                    <a:pt x="8" y="92"/>
                    <a:pt x="7" y="47"/>
                    <a:pt x="18" y="5"/>
                  </a:cubicBezTo>
                  <a:cubicBezTo>
                    <a:pt x="18" y="4"/>
                    <a:pt x="18" y="3"/>
                    <a:pt x="17" y="3"/>
                  </a:cubicBezTo>
                  <a:cubicBezTo>
                    <a:pt x="17" y="1"/>
                    <a:pt x="15" y="0"/>
                    <a:pt x="13" y="1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 noEditPoints="1"/>
            </p:cNvSpPr>
            <p:nvPr/>
          </p:nvSpPr>
          <p:spPr bwMode="auto">
            <a:xfrm>
              <a:off x="2892" y="2653"/>
              <a:ext cx="1903" cy="124"/>
            </a:xfrm>
            <a:custGeom>
              <a:avLst/>
              <a:gdLst>
                <a:gd name="T0" fmla="*/ 0 w 802"/>
                <a:gd name="T1" fmla="*/ 7 h 52"/>
                <a:gd name="T2" fmla="*/ 67 w 802"/>
                <a:gd name="T3" fmla="*/ 9 h 52"/>
                <a:gd name="T4" fmla="*/ 151 w 802"/>
                <a:gd name="T5" fmla="*/ 7 h 52"/>
                <a:gd name="T6" fmla="*/ 8 w 802"/>
                <a:gd name="T7" fmla="*/ 14 h 52"/>
                <a:gd name="T8" fmla="*/ 8 w 802"/>
                <a:gd name="T9" fmla="*/ 20 h 52"/>
                <a:gd name="T10" fmla="*/ 316 w 802"/>
                <a:gd name="T11" fmla="*/ 26 h 52"/>
                <a:gd name="T12" fmla="*/ 584 w 802"/>
                <a:gd name="T13" fmla="*/ 31 h 52"/>
                <a:gd name="T14" fmla="*/ 733 w 802"/>
                <a:gd name="T15" fmla="*/ 38 h 52"/>
                <a:gd name="T16" fmla="*/ 462 w 802"/>
                <a:gd name="T17" fmla="*/ 32 h 52"/>
                <a:gd name="T18" fmla="*/ 232 w 802"/>
                <a:gd name="T19" fmla="*/ 43 h 52"/>
                <a:gd name="T20" fmla="*/ 233 w 802"/>
                <a:gd name="T21" fmla="*/ 49 h 52"/>
                <a:gd name="T22" fmla="*/ 447 w 802"/>
                <a:gd name="T23" fmla="*/ 50 h 52"/>
                <a:gd name="T24" fmla="*/ 447 w 802"/>
                <a:gd name="T25" fmla="*/ 44 h 52"/>
                <a:gd name="T26" fmla="*/ 269 w 802"/>
                <a:gd name="T27" fmla="*/ 45 h 52"/>
                <a:gd name="T28" fmla="*/ 462 w 802"/>
                <a:gd name="T29" fmla="*/ 39 h 52"/>
                <a:gd name="T30" fmla="*/ 754 w 802"/>
                <a:gd name="T31" fmla="*/ 43 h 52"/>
                <a:gd name="T32" fmla="*/ 585 w 802"/>
                <a:gd name="T33" fmla="*/ 25 h 52"/>
                <a:gd name="T34" fmla="*/ 451 w 802"/>
                <a:gd name="T35" fmla="*/ 20 h 52"/>
                <a:gd name="T36" fmla="*/ 275 w 802"/>
                <a:gd name="T37" fmla="*/ 20 h 52"/>
                <a:gd name="T38" fmla="*/ 61 w 802"/>
                <a:gd name="T39" fmla="*/ 17 h 52"/>
                <a:gd name="T40" fmla="*/ 176 w 802"/>
                <a:gd name="T41" fmla="*/ 13 h 52"/>
                <a:gd name="T42" fmla="*/ 414 w 802"/>
                <a:gd name="T43" fmla="*/ 14 h 52"/>
                <a:gd name="T44" fmla="*/ 651 w 802"/>
                <a:gd name="T45" fmla="*/ 17 h 52"/>
                <a:gd name="T46" fmla="*/ 801 w 802"/>
                <a:gd name="T47" fmla="*/ 4 h 52"/>
                <a:gd name="T48" fmla="*/ 797 w 802"/>
                <a:gd name="T49" fmla="*/ 2 h 52"/>
                <a:gd name="T50" fmla="*/ 585 w 802"/>
                <a:gd name="T51" fmla="*/ 2 h 52"/>
                <a:gd name="T52" fmla="*/ 122 w 802"/>
                <a:gd name="T53" fmla="*/ 1 h 52"/>
                <a:gd name="T54" fmla="*/ 3 w 802"/>
                <a:gd name="T55" fmla="*/ 4 h 52"/>
                <a:gd name="T56" fmla="*/ 585 w 802"/>
                <a:gd name="T57" fmla="*/ 8 h 52"/>
                <a:gd name="T58" fmla="*/ 770 w 802"/>
                <a:gd name="T59" fmla="*/ 8 h 52"/>
                <a:gd name="T60" fmla="*/ 452 w 802"/>
                <a:gd name="T61" fmla="*/ 8 h 52"/>
                <a:gd name="T62" fmla="*/ 224 w 802"/>
                <a:gd name="T63" fmla="*/ 7 h 52"/>
                <a:gd name="T64" fmla="*/ 354 w 802"/>
                <a:gd name="T65" fmla="*/ 6 h 52"/>
                <a:gd name="T66" fmla="*/ 757 w 802"/>
                <a:gd name="T6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2" h="52">
                  <a:moveTo>
                    <a:pt x="3" y="4"/>
                  </a:moveTo>
                  <a:cubicBezTo>
                    <a:pt x="1" y="4"/>
                    <a:pt x="0" y="6"/>
                    <a:pt x="0" y="7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23" y="10"/>
                    <a:pt x="45" y="10"/>
                    <a:pt x="67" y="9"/>
                  </a:cubicBezTo>
                  <a:cubicBezTo>
                    <a:pt x="85" y="8"/>
                    <a:pt x="104" y="7"/>
                    <a:pt x="122" y="7"/>
                  </a:cubicBezTo>
                  <a:cubicBezTo>
                    <a:pt x="132" y="7"/>
                    <a:pt x="141" y="7"/>
                    <a:pt x="151" y="7"/>
                  </a:cubicBezTo>
                  <a:cubicBezTo>
                    <a:pt x="129" y="7"/>
                    <a:pt x="91" y="9"/>
                    <a:pt x="61" y="10"/>
                  </a:cubicBezTo>
                  <a:cubicBezTo>
                    <a:pt x="33" y="12"/>
                    <a:pt x="10" y="13"/>
                    <a:pt x="8" y="14"/>
                  </a:cubicBezTo>
                  <a:cubicBezTo>
                    <a:pt x="8" y="14"/>
                    <a:pt x="5" y="16"/>
                    <a:pt x="6" y="19"/>
                  </a:cubicBezTo>
                  <a:cubicBezTo>
                    <a:pt x="7" y="19"/>
                    <a:pt x="7" y="20"/>
                    <a:pt x="8" y="20"/>
                  </a:cubicBezTo>
                  <a:cubicBezTo>
                    <a:pt x="33" y="32"/>
                    <a:pt x="192" y="29"/>
                    <a:pt x="275" y="27"/>
                  </a:cubicBezTo>
                  <a:cubicBezTo>
                    <a:pt x="293" y="26"/>
                    <a:pt x="307" y="26"/>
                    <a:pt x="316" y="26"/>
                  </a:cubicBezTo>
                  <a:cubicBezTo>
                    <a:pt x="365" y="25"/>
                    <a:pt x="408" y="26"/>
                    <a:pt x="450" y="27"/>
                  </a:cubicBezTo>
                  <a:cubicBezTo>
                    <a:pt x="493" y="28"/>
                    <a:pt x="536" y="29"/>
                    <a:pt x="584" y="31"/>
                  </a:cubicBezTo>
                  <a:cubicBezTo>
                    <a:pt x="585" y="31"/>
                    <a:pt x="585" y="31"/>
                    <a:pt x="585" y="31"/>
                  </a:cubicBezTo>
                  <a:cubicBezTo>
                    <a:pt x="595" y="32"/>
                    <a:pt x="688" y="35"/>
                    <a:pt x="733" y="38"/>
                  </a:cubicBezTo>
                  <a:cubicBezTo>
                    <a:pt x="692" y="38"/>
                    <a:pt x="628" y="37"/>
                    <a:pt x="569" y="35"/>
                  </a:cubicBezTo>
                  <a:cubicBezTo>
                    <a:pt x="527" y="34"/>
                    <a:pt x="489" y="32"/>
                    <a:pt x="462" y="32"/>
                  </a:cubicBezTo>
                  <a:cubicBezTo>
                    <a:pt x="452" y="32"/>
                    <a:pt x="367" y="33"/>
                    <a:pt x="303" y="36"/>
                  </a:cubicBezTo>
                  <a:cubicBezTo>
                    <a:pt x="268" y="38"/>
                    <a:pt x="239" y="40"/>
                    <a:pt x="232" y="43"/>
                  </a:cubicBezTo>
                  <a:cubicBezTo>
                    <a:pt x="229" y="45"/>
                    <a:pt x="230" y="46"/>
                    <a:pt x="230" y="47"/>
                  </a:cubicBezTo>
                  <a:cubicBezTo>
                    <a:pt x="231" y="49"/>
                    <a:pt x="232" y="49"/>
                    <a:pt x="233" y="49"/>
                  </a:cubicBezTo>
                  <a:cubicBezTo>
                    <a:pt x="245" y="52"/>
                    <a:pt x="305" y="51"/>
                    <a:pt x="360" y="50"/>
                  </a:cubicBezTo>
                  <a:cubicBezTo>
                    <a:pt x="397" y="50"/>
                    <a:pt x="432" y="49"/>
                    <a:pt x="447" y="50"/>
                  </a:cubicBezTo>
                  <a:cubicBezTo>
                    <a:pt x="449" y="50"/>
                    <a:pt x="450" y="49"/>
                    <a:pt x="450" y="47"/>
                  </a:cubicBezTo>
                  <a:cubicBezTo>
                    <a:pt x="450" y="45"/>
                    <a:pt x="449" y="44"/>
                    <a:pt x="447" y="44"/>
                  </a:cubicBezTo>
                  <a:cubicBezTo>
                    <a:pt x="432" y="43"/>
                    <a:pt x="397" y="44"/>
                    <a:pt x="360" y="44"/>
                  </a:cubicBezTo>
                  <a:cubicBezTo>
                    <a:pt x="328" y="44"/>
                    <a:pt x="293" y="45"/>
                    <a:pt x="269" y="45"/>
                  </a:cubicBezTo>
                  <a:cubicBezTo>
                    <a:pt x="279" y="44"/>
                    <a:pt x="290" y="43"/>
                    <a:pt x="303" y="43"/>
                  </a:cubicBezTo>
                  <a:cubicBezTo>
                    <a:pt x="367" y="40"/>
                    <a:pt x="452" y="39"/>
                    <a:pt x="462" y="39"/>
                  </a:cubicBezTo>
                  <a:cubicBezTo>
                    <a:pt x="488" y="39"/>
                    <a:pt x="527" y="40"/>
                    <a:pt x="569" y="41"/>
                  </a:cubicBezTo>
                  <a:cubicBezTo>
                    <a:pt x="639" y="43"/>
                    <a:pt x="718" y="45"/>
                    <a:pt x="754" y="43"/>
                  </a:cubicBezTo>
                  <a:cubicBezTo>
                    <a:pt x="761" y="43"/>
                    <a:pt x="764" y="41"/>
                    <a:pt x="764" y="39"/>
                  </a:cubicBezTo>
                  <a:cubicBezTo>
                    <a:pt x="763" y="32"/>
                    <a:pt x="598" y="25"/>
                    <a:pt x="585" y="25"/>
                  </a:cubicBezTo>
                  <a:cubicBezTo>
                    <a:pt x="585" y="25"/>
                    <a:pt x="585" y="25"/>
                    <a:pt x="585" y="25"/>
                  </a:cubicBezTo>
                  <a:cubicBezTo>
                    <a:pt x="536" y="23"/>
                    <a:pt x="493" y="21"/>
                    <a:pt x="451" y="20"/>
                  </a:cubicBezTo>
                  <a:cubicBezTo>
                    <a:pt x="408" y="19"/>
                    <a:pt x="365" y="19"/>
                    <a:pt x="316" y="19"/>
                  </a:cubicBezTo>
                  <a:cubicBezTo>
                    <a:pt x="307" y="20"/>
                    <a:pt x="293" y="20"/>
                    <a:pt x="275" y="20"/>
                  </a:cubicBezTo>
                  <a:cubicBezTo>
                    <a:pt x="203" y="22"/>
                    <a:pt x="75" y="25"/>
                    <a:pt x="27" y="18"/>
                  </a:cubicBezTo>
                  <a:cubicBezTo>
                    <a:pt x="36" y="18"/>
                    <a:pt x="48" y="17"/>
                    <a:pt x="61" y="17"/>
                  </a:cubicBezTo>
                  <a:cubicBezTo>
                    <a:pt x="104" y="14"/>
                    <a:pt x="159" y="13"/>
                    <a:pt x="169" y="13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92" y="13"/>
                    <a:pt x="208" y="13"/>
                    <a:pt x="224" y="13"/>
                  </a:cubicBezTo>
                  <a:cubicBezTo>
                    <a:pt x="288" y="13"/>
                    <a:pt x="354" y="14"/>
                    <a:pt x="414" y="14"/>
                  </a:cubicBezTo>
                  <a:cubicBezTo>
                    <a:pt x="420" y="14"/>
                    <a:pt x="433" y="14"/>
                    <a:pt x="452" y="14"/>
                  </a:cubicBezTo>
                  <a:cubicBezTo>
                    <a:pt x="499" y="15"/>
                    <a:pt x="580" y="17"/>
                    <a:pt x="651" y="17"/>
                  </a:cubicBezTo>
                  <a:cubicBezTo>
                    <a:pt x="680" y="17"/>
                    <a:pt x="775" y="18"/>
                    <a:pt x="799" y="8"/>
                  </a:cubicBezTo>
                  <a:cubicBezTo>
                    <a:pt x="800" y="8"/>
                    <a:pt x="802" y="6"/>
                    <a:pt x="801" y="4"/>
                  </a:cubicBezTo>
                  <a:cubicBezTo>
                    <a:pt x="801" y="2"/>
                    <a:pt x="799" y="2"/>
                    <a:pt x="797" y="2"/>
                  </a:cubicBezTo>
                  <a:cubicBezTo>
                    <a:pt x="797" y="2"/>
                    <a:pt x="797" y="2"/>
                    <a:pt x="797" y="2"/>
                  </a:cubicBezTo>
                  <a:cubicBezTo>
                    <a:pt x="797" y="2"/>
                    <a:pt x="766" y="2"/>
                    <a:pt x="728" y="2"/>
                  </a:cubicBezTo>
                  <a:cubicBezTo>
                    <a:pt x="669" y="2"/>
                    <a:pt x="593" y="2"/>
                    <a:pt x="585" y="2"/>
                  </a:cubicBezTo>
                  <a:cubicBezTo>
                    <a:pt x="509" y="1"/>
                    <a:pt x="432" y="0"/>
                    <a:pt x="354" y="0"/>
                  </a:cubicBezTo>
                  <a:cubicBezTo>
                    <a:pt x="276" y="0"/>
                    <a:pt x="198" y="0"/>
                    <a:pt x="122" y="1"/>
                  </a:cubicBezTo>
                  <a:cubicBezTo>
                    <a:pt x="104" y="1"/>
                    <a:pt x="85" y="2"/>
                    <a:pt x="67" y="3"/>
                  </a:cubicBezTo>
                  <a:cubicBezTo>
                    <a:pt x="45" y="3"/>
                    <a:pt x="24" y="4"/>
                    <a:pt x="3" y="4"/>
                  </a:cubicBezTo>
                  <a:close/>
                  <a:moveTo>
                    <a:pt x="354" y="6"/>
                  </a:moveTo>
                  <a:cubicBezTo>
                    <a:pt x="431" y="7"/>
                    <a:pt x="509" y="7"/>
                    <a:pt x="585" y="8"/>
                  </a:cubicBezTo>
                  <a:cubicBezTo>
                    <a:pt x="593" y="8"/>
                    <a:pt x="669" y="9"/>
                    <a:pt x="728" y="9"/>
                  </a:cubicBezTo>
                  <a:cubicBezTo>
                    <a:pt x="744" y="9"/>
                    <a:pt x="759" y="8"/>
                    <a:pt x="770" y="8"/>
                  </a:cubicBezTo>
                  <a:cubicBezTo>
                    <a:pt x="744" y="10"/>
                    <a:pt x="700" y="10"/>
                    <a:pt x="651" y="10"/>
                  </a:cubicBezTo>
                  <a:cubicBezTo>
                    <a:pt x="579" y="10"/>
                    <a:pt x="499" y="9"/>
                    <a:pt x="452" y="8"/>
                  </a:cubicBezTo>
                  <a:cubicBezTo>
                    <a:pt x="433" y="8"/>
                    <a:pt x="419" y="7"/>
                    <a:pt x="414" y="7"/>
                  </a:cubicBezTo>
                  <a:cubicBezTo>
                    <a:pt x="348" y="7"/>
                    <a:pt x="286" y="7"/>
                    <a:pt x="224" y="7"/>
                  </a:cubicBezTo>
                  <a:cubicBezTo>
                    <a:pt x="210" y="7"/>
                    <a:pt x="197" y="7"/>
                    <a:pt x="183" y="7"/>
                  </a:cubicBezTo>
                  <a:cubicBezTo>
                    <a:pt x="240" y="6"/>
                    <a:pt x="297" y="6"/>
                    <a:pt x="354" y="6"/>
                  </a:cubicBezTo>
                  <a:close/>
                  <a:moveTo>
                    <a:pt x="757" y="39"/>
                  </a:moveTo>
                  <a:cubicBezTo>
                    <a:pt x="758" y="40"/>
                    <a:pt x="757" y="39"/>
                    <a:pt x="757" y="39"/>
                  </a:cubicBezTo>
                  <a:cubicBezTo>
                    <a:pt x="757" y="39"/>
                    <a:pt x="757" y="39"/>
                    <a:pt x="75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192003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0" grpId="0" animBg="1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358846" y="2319314"/>
            <a:ext cx="563203" cy="563205"/>
            <a:chOff x="1903060" y="3757986"/>
            <a:chExt cx="295615" cy="295616"/>
          </a:xfrm>
        </p:grpSpPr>
        <p:sp>
          <p:nvSpPr>
            <p:cNvPr id="30" name="椭圆 29"/>
            <p:cNvSpPr/>
            <p:nvPr/>
          </p:nvSpPr>
          <p:spPr>
            <a:xfrm>
              <a:off x="1946366" y="3804466"/>
              <a:ext cx="209005" cy="209006"/>
            </a:xfrm>
            <a:prstGeom prst="ellipse">
              <a:avLst/>
            </a:prstGeom>
            <a:blipFill>
              <a:blip r:embed="rId3" cstate="print"/>
              <a:stretch>
                <a:fillRect l="-4000" r="-6000" b="-68000"/>
              </a:stretch>
            </a:blipFill>
            <a:ln w="1905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903060" y="3757986"/>
              <a:ext cx="295615" cy="295616"/>
            </a:xfrm>
            <a:prstGeom prst="ellipse">
              <a:avLst/>
            </a:prstGeom>
            <a:noFill/>
            <a:ln w="1905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椭圆 48"/>
          <p:cNvSpPr/>
          <p:nvPr/>
        </p:nvSpPr>
        <p:spPr>
          <a:xfrm rot="21078029">
            <a:off x="4366466" y="1873115"/>
            <a:ext cx="3452446" cy="3452446"/>
          </a:xfrm>
          <a:prstGeom prst="ellipse">
            <a:avLst/>
          </a:prstGeom>
          <a:noFill/>
          <a:ln w="19050"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>
          <a:xfrm rot="1861086">
            <a:off x="6110584" y="2103931"/>
            <a:ext cx="2052846" cy="7559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5702938" y="1724660"/>
            <a:ext cx="359648" cy="359649"/>
            <a:chOff x="1903060" y="3757986"/>
            <a:chExt cx="295615" cy="295616"/>
          </a:xfrm>
        </p:grpSpPr>
        <p:sp>
          <p:nvSpPr>
            <p:cNvPr id="52" name="椭圆 51"/>
            <p:cNvSpPr/>
            <p:nvPr/>
          </p:nvSpPr>
          <p:spPr>
            <a:xfrm>
              <a:off x="1946366" y="3804466"/>
              <a:ext cx="209005" cy="209006"/>
            </a:xfrm>
            <a:prstGeom prst="ellipse">
              <a:avLst/>
            </a:prstGeom>
            <a:blipFill>
              <a:blip r:embed="rId4" cstate="print"/>
              <a:stretch>
                <a:fillRect l="-4000" r="-6000" b="-68000"/>
              </a:stretch>
            </a:blipFill>
            <a:ln w="1905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903060" y="3757986"/>
              <a:ext cx="295615" cy="295616"/>
            </a:xfrm>
            <a:prstGeom prst="ellipse">
              <a:avLst/>
            </a:prstGeom>
            <a:noFill/>
            <a:ln w="1905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095618" y="3887362"/>
            <a:ext cx="826431" cy="826434"/>
            <a:chOff x="1903060" y="3757986"/>
            <a:chExt cx="295615" cy="295616"/>
          </a:xfrm>
        </p:grpSpPr>
        <p:sp>
          <p:nvSpPr>
            <p:cNvPr id="58" name="椭圆 57"/>
            <p:cNvSpPr/>
            <p:nvPr/>
          </p:nvSpPr>
          <p:spPr>
            <a:xfrm>
              <a:off x="1946366" y="3804466"/>
              <a:ext cx="209005" cy="209006"/>
            </a:xfrm>
            <a:prstGeom prst="ellipse">
              <a:avLst/>
            </a:prstGeom>
            <a:blipFill>
              <a:blip r:embed="rId5" cstate="print"/>
              <a:stretch>
                <a:fillRect l="-4000" r="-6000" b="-68000"/>
              </a:stretch>
            </a:blipFill>
            <a:ln w="1905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1903060" y="3757986"/>
              <a:ext cx="295615" cy="295616"/>
            </a:xfrm>
            <a:prstGeom prst="ellipse">
              <a:avLst/>
            </a:prstGeom>
            <a:noFill/>
            <a:ln w="1905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385740" y="4742803"/>
            <a:ext cx="1062433" cy="1062437"/>
            <a:chOff x="1903060" y="3757986"/>
            <a:chExt cx="295615" cy="295616"/>
          </a:xfrm>
        </p:grpSpPr>
        <p:sp>
          <p:nvSpPr>
            <p:cNvPr id="61" name="椭圆 60"/>
            <p:cNvSpPr/>
            <p:nvPr/>
          </p:nvSpPr>
          <p:spPr>
            <a:xfrm>
              <a:off x="1946366" y="3804466"/>
              <a:ext cx="209005" cy="209006"/>
            </a:xfrm>
            <a:prstGeom prst="ellipse">
              <a:avLst/>
            </a:prstGeom>
            <a:blipFill>
              <a:blip r:embed="rId6" cstate="print"/>
              <a:stretch>
                <a:fillRect l="-4000" r="-6000" b="-68000"/>
              </a:stretch>
            </a:blipFill>
            <a:ln w="1905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1903060" y="3757986"/>
              <a:ext cx="295615" cy="295616"/>
            </a:xfrm>
            <a:prstGeom prst="ellipse">
              <a:avLst/>
            </a:prstGeom>
            <a:noFill/>
            <a:ln w="1905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020206" y="3551577"/>
            <a:ext cx="1191222" cy="1191226"/>
            <a:chOff x="1903060" y="3757986"/>
            <a:chExt cx="295615" cy="295616"/>
          </a:xfrm>
        </p:grpSpPr>
        <p:sp>
          <p:nvSpPr>
            <p:cNvPr id="70" name="椭圆 69"/>
            <p:cNvSpPr/>
            <p:nvPr/>
          </p:nvSpPr>
          <p:spPr>
            <a:xfrm>
              <a:off x="1946366" y="3804466"/>
              <a:ext cx="209005" cy="209006"/>
            </a:xfrm>
            <a:prstGeom prst="ellipse">
              <a:avLst/>
            </a:prstGeom>
            <a:blipFill>
              <a:blip r:embed="rId6" cstate="print"/>
              <a:stretch>
                <a:fillRect l="-4000" r="-6000" b="-68000"/>
              </a:stretch>
            </a:blipFill>
            <a:ln w="1905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1903060" y="3757986"/>
              <a:ext cx="295615" cy="295616"/>
            </a:xfrm>
            <a:prstGeom prst="ellipse">
              <a:avLst/>
            </a:prstGeom>
            <a:noFill/>
            <a:ln w="1905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940041" y="2343910"/>
            <a:ext cx="27279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3517957" y="2285112"/>
            <a:ext cx="743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>
                  <a:solidFill>
                    <a:srgbClr val="4A67AA"/>
                  </a:solidFill>
                </a:ln>
                <a:blipFill dpi="0" rotWithShape="1">
                  <a:blip r:embed="rId7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01</a:t>
            </a:r>
            <a:endParaRPr lang="zh-CN" altLang="en-US" sz="3600" dirty="0">
              <a:ln>
                <a:solidFill>
                  <a:srgbClr val="4A67AA"/>
                </a:solidFill>
              </a:ln>
              <a:blipFill dpi="0" rotWithShape="1">
                <a:blip r:embed="rId7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999085" y="4579369"/>
            <a:ext cx="27279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加亮亮图文旗舰店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https://liangliangtuwen.tmall.com</a:t>
            </a: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3577001" y="4520571"/>
            <a:ext cx="743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>
                  <a:solidFill>
                    <a:srgbClr val="4A67AA"/>
                  </a:solidFill>
                </a:ln>
                <a:blipFill dpi="0" rotWithShape="1">
                  <a:blip r:embed="rId7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02</a:t>
            </a:r>
            <a:endParaRPr lang="zh-CN" altLang="en-US" sz="3600" dirty="0">
              <a:ln>
                <a:solidFill>
                  <a:srgbClr val="4A67AA"/>
                </a:solidFill>
              </a:ln>
              <a:blipFill dpi="0" rotWithShape="1">
                <a:blip r:embed="rId7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706234" y="4446505"/>
            <a:ext cx="27279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090954" y="4390630"/>
            <a:ext cx="743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>
                  <a:solidFill>
                    <a:srgbClr val="4A67AA"/>
                  </a:solidFill>
                </a:ln>
                <a:blipFill dpi="0" rotWithShape="1">
                  <a:blip r:embed="rId7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04</a:t>
            </a:r>
            <a:endParaRPr lang="zh-CN" altLang="en-US" sz="3600" dirty="0">
              <a:ln>
                <a:solidFill>
                  <a:srgbClr val="4A67AA"/>
                </a:solidFill>
              </a:ln>
              <a:blipFill dpi="0" rotWithShape="1">
                <a:blip r:embed="rId7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907820" y="5671402"/>
            <a:ext cx="27279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292540" y="5615527"/>
            <a:ext cx="743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>
                  <a:solidFill>
                    <a:srgbClr val="4A67AA"/>
                  </a:solidFill>
                </a:ln>
                <a:blipFill dpi="0" rotWithShape="1">
                  <a:blip r:embed="rId7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03</a:t>
            </a:r>
            <a:endParaRPr lang="zh-CN" altLang="en-US" sz="3600" dirty="0">
              <a:ln>
                <a:solidFill>
                  <a:srgbClr val="4A67AA"/>
                </a:solidFill>
              </a:ln>
              <a:blipFill dpi="0" rotWithShape="1">
                <a:blip r:embed="rId7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1482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49" grpId="0" animBg="1"/>
      <p:bldP spid="50" grpId="0" animBg="1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2" name="Group 33"/>
          <p:cNvGrpSpPr>
            <a:grpSpLocks noChangeAspect="1"/>
          </p:cNvGrpSpPr>
          <p:nvPr/>
        </p:nvGrpSpPr>
        <p:grpSpPr bwMode="auto">
          <a:xfrm>
            <a:off x="1422400" y="2312988"/>
            <a:ext cx="4392596" cy="3004366"/>
            <a:chOff x="2496" y="1235"/>
            <a:chExt cx="1848" cy="1264"/>
          </a:xfrm>
          <a:solidFill>
            <a:srgbClr val="4A67AA"/>
          </a:solidFill>
        </p:grpSpPr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2496" y="1244"/>
              <a:ext cx="1848" cy="1255"/>
            </a:xfrm>
            <a:custGeom>
              <a:avLst/>
              <a:gdLst>
                <a:gd name="T0" fmla="*/ 1352 w 1848"/>
                <a:gd name="T1" fmla="*/ 1255 h 1255"/>
                <a:gd name="T2" fmla="*/ 1352 w 1848"/>
                <a:gd name="T3" fmla="*/ 1255 h 1255"/>
                <a:gd name="T4" fmla="*/ 0 w 1848"/>
                <a:gd name="T5" fmla="*/ 1255 h 1255"/>
                <a:gd name="T6" fmla="*/ 241 w 1848"/>
                <a:gd name="T7" fmla="*/ 885 h 1255"/>
                <a:gd name="T8" fmla="*/ 452 w 1848"/>
                <a:gd name="T9" fmla="*/ 1198 h 1255"/>
                <a:gd name="T10" fmla="*/ 698 w 1848"/>
                <a:gd name="T11" fmla="*/ 242 h 1255"/>
                <a:gd name="T12" fmla="*/ 935 w 1848"/>
                <a:gd name="T13" fmla="*/ 1159 h 1255"/>
                <a:gd name="T14" fmla="*/ 1141 w 1848"/>
                <a:gd name="T15" fmla="*/ 736 h 1255"/>
                <a:gd name="T16" fmla="*/ 1343 w 1848"/>
                <a:gd name="T17" fmla="*/ 1154 h 1255"/>
                <a:gd name="T18" fmla="*/ 1585 w 1848"/>
                <a:gd name="T19" fmla="*/ 0 h 1255"/>
                <a:gd name="T20" fmla="*/ 1848 w 1848"/>
                <a:gd name="T21" fmla="*/ 1255 h 1255"/>
                <a:gd name="T22" fmla="*/ 1352 w 1848"/>
                <a:gd name="T23" fmla="*/ 1255 h 1255"/>
                <a:gd name="T24" fmla="*/ 1361 w 1848"/>
                <a:gd name="T25" fmla="*/ 1220 h 1255"/>
                <a:gd name="T26" fmla="*/ 1809 w 1848"/>
                <a:gd name="T27" fmla="*/ 1220 h 1255"/>
                <a:gd name="T28" fmla="*/ 1585 w 1848"/>
                <a:gd name="T29" fmla="*/ 158 h 1255"/>
                <a:gd name="T30" fmla="*/ 1361 w 1848"/>
                <a:gd name="T31" fmla="*/ 1220 h 1255"/>
                <a:gd name="T32" fmla="*/ 944 w 1848"/>
                <a:gd name="T33" fmla="*/ 1220 h 1255"/>
                <a:gd name="T34" fmla="*/ 1339 w 1848"/>
                <a:gd name="T35" fmla="*/ 1220 h 1255"/>
                <a:gd name="T36" fmla="*/ 1141 w 1848"/>
                <a:gd name="T37" fmla="*/ 810 h 1255"/>
                <a:gd name="T38" fmla="*/ 944 w 1848"/>
                <a:gd name="T39" fmla="*/ 1220 h 1255"/>
                <a:gd name="T40" fmla="*/ 483 w 1848"/>
                <a:gd name="T41" fmla="*/ 1220 h 1255"/>
                <a:gd name="T42" fmla="*/ 922 w 1848"/>
                <a:gd name="T43" fmla="*/ 1220 h 1255"/>
                <a:gd name="T44" fmla="*/ 702 w 1848"/>
                <a:gd name="T45" fmla="*/ 370 h 1255"/>
                <a:gd name="T46" fmla="*/ 483 w 1848"/>
                <a:gd name="T47" fmla="*/ 1220 h 1255"/>
                <a:gd name="T48" fmla="*/ 57 w 1848"/>
                <a:gd name="T49" fmla="*/ 1220 h 1255"/>
                <a:gd name="T50" fmla="*/ 430 w 1848"/>
                <a:gd name="T51" fmla="*/ 1220 h 1255"/>
                <a:gd name="T52" fmla="*/ 241 w 1848"/>
                <a:gd name="T53" fmla="*/ 947 h 1255"/>
                <a:gd name="T54" fmla="*/ 57 w 1848"/>
                <a:gd name="T55" fmla="*/ 1220 h 125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848" h="1255">
                  <a:moveTo>
                    <a:pt x="1352" y="1255"/>
                  </a:moveTo>
                  <a:lnTo>
                    <a:pt x="1352" y="1255"/>
                  </a:lnTo>
                  <a:lnTo>
                    <a:pt x="0" y="1255"/>
                  </a:lnTo>
                  <a:lnTo>
                    <a:pt x="241" y="885"/>
                  </a:lnTo>
                  <a:lnTo>
                    <a:pt x="452" y="1198"/>
                  </a:lnTo>
                  <a:lnTo>
                    <a:pt x="698" y="242"/>
                  </a:lnTo>
                  <a:lnTo>
                    <a:pt x="935" y="1159"/>
                  </a:lnTo>
                  <a:lnTo>
                    <a:pt x="1141" y="736"/>
                  </a:lnTo>
                  <a:lnTo>
                    <a:pt x="1343" y="1154"/>
                  </a:lnTo>
                  <a:lnTo>
                    <a:pt x="1585" y="0"/>
                  </a:lnTo>
                  <a:lnTo>
                    <a:pt x="1848" y="1255"/>
                  </a:lnTo>
                  <a:lnTo>
                    <a:pt x="1352" y="1255"/>
                  </a:lnTo>
                  <a:close/>
                  <a:moveTo>
                    <a:pt x="1361" y="1220"/>
                  </a:moveTo>
                  <a:lnTo>
                    <a:pt x="1809" y="1220"/>
                  </a:lnTo>
                  <a:lnTo>
                    <a:pt x="1585" y="158"/>
                  </a:lnTo>
                  <a:lnTo>
                    <a:pt x="1361" y="1220"/>
                  </a:lnTo>
                  <a:close/>
                  <a:moveTo>
                    <a:pt x="944" y="1220"/>
                  </a:moveTo>
                  <a:lnTo>
                    <a:pt x="1339" y="1220"/>
                  </a:lnTo>
                  <a:lnTo>
                    <a:pt x="1141" y="810"/>
                  </a:lnTo>
                  <a:lnTo>
                    <a:pt x="944" y="1220"/>
                  </a:lnTo>
                  <a:close/>
                  <a:moveTo>
                    <a:pt x="483" y="1220"/>
                  </a:moveTo>
                  <a:lnTo>
                    <a:pt x="922" y="1220"/>
                  </a:lnTo>
                  <a:lnTo>
                    <a:pt x="702" y="370"/>
                  </a:lnTo>
                  <a:lnTo>
                    <a:pt x="483" y="1220"/>
                  </a:lnTo>
                  <a:close/>
                  <a:moveTo>
                    <a:pt x="57" y="1220"/>
                  </a:moveTo>
                  <a:lnTo>
                    <a:pt x="430" y="1220"/>
                  </a:lnTo>
                  <a:lnTo>
                    <a:pt x="241" y="947"/>
                  </a:lnTo>
                  <a:lnTo>
                    <a:pt x="57" y="12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Oval 35"/>
            <p:cNvSpPr>
              <a:spLocks noChangeArrowheads="1"/>
            </p:cNvSpPr>
            <p:nvPr/>
          </p:nvSpPr>
          <p:spPr bwMode="auto">
            <a:xfrm>
              <a:off x="2672" y="2048"/>
              <a:ext cx="123" cy="1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6" name="Oval 36"/>
            <p:cNvSpPr>
              <a:spLocks noChangeArrowheads="1"/>
            </p:cNvSpPr>
            <p:nvPr/>
          </p:nvSpPr>
          <p:spPr bwMode="auto">
            <a:xfrm>
              <a:off x="3129" y="1433"/>
              <a:ext cx="123" cy="1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7" name="Oval 37"/>
            <p:cNvSpPr>
              <a:spLocks noChangeArrowheads="1"/>
            </p:cNvSpPr>
            <p:nvPr/>
          </p:nvSpPr>
          <p:spPr bwMode="auto">
            <a:xfrm>
              <a:off x="3575" y="1886"/>
              <a:ext cx="127" cy="1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8" name="Oval 38"/>
            <p:cNvSpPr>
              <a:spLocks noChangeArrowheads="1"/>
            </p:cNvSpPr>
            <p:nvPr/>
          </p:nvSpPr>
          <p:spPr bwMode="auto">
            <a:xfrm>
              <a:off x="4019" y="1235"/>
              <a:ext cx="128" cy="1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sp>
        <p:nvSpPr>
          <p:cNvPr id="39" name="文本框 12"/>
          <p:cNvSpPr txBox="1">
            <a:spLocks noChangeArrowheads="1"/>
          </p:cNvSpPr>
          <p:nvPr/>
        </p:nvSpPr>
        <p:spPr bwMode="auto">
          <a:xfrm>
            <a:off x="1611313" y="5413375"/>
            <a:ext cx="9572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01</a:t>
            </a:r>
            <a:endParaRPr lang="zh-CN" altLang="en-US" sz="36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2768600" y="5413375"/>
            <a:ext cx="9588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02</a:t>
            </a:r>
            <a:endParaRPr lang="zh-CN" altLang="en-US" sz="3600" b="1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3897313" y="5413375"/>
            <a:ext cx="9588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03</a:t>
            </a:r>
            <a:endParaRPr lang="zh-CN" altLang="en-US" sz="3600" b="1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4911725" y="5392738"/>
            <a:ext cx="9572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04</a:t>
            </a:r>
            <a:endParaRPr lang="zh-CN" altLang="en-US" sz="3600" b="1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1654175" y="3695700"/>
            <a:ext cx="9588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rgbClr val="4A67AA"/>
                </a:solidFill>
                <a:latin typeface="Impact" panose="020B0806030902050204" pitchFamily="34" charset="0"/>
              </a:rPr>
              <a:t>33%</a:t>
            </a:r>
            <a:endParaRPr lang="zh-CN" altLang="en-US" dirty="0">
              <a:solidFill>
                <a:srgbClr val="4A67AA"/>
              </a:solidFill>
              <a:latin typeface="Impact" panose="020B0806030902050204" pitchFamily="34" charset="0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2740025" y="2178050"/>
            <a:ext cx="9588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rgbClr val="4A67AA"/>
                </a:solidFill>
                <a:latin typeface="Impact" panose="020B0806030902050204" pitchFamily="34" charset="0"/>
              </a:rPr>
              <a:t>62%</a:t>
            </a:r>
            <a:endParaRPr lang="zh-CN" altLang="en-US">
              <a:solidFill>
                <a:srgbClr val="4A67AA"/>
              </a:solidFill>
              <a:latin typeface="Impact" panose="020B0806030902050204" pitchFamily="34" charset="0"/>
            </a:endParaRPr>
          </a:p>
        </p:txBody>
      </p:sp>
      <p:sp>
        <p:nvSpPr>
          <p:cNvPr id="45" name="文本框 44"/>
          <p:cNvSpPr txBox="1">
            <a:spLocks noChangeArrowheads="1"/>
          </p:cNvSpPr>
          <p:nvPr/>
        </p:nvSpPr>
        <p:spPr bwMode="auto">
          <a:xfrm>
            <a:off x="3810000" y="3286125"/>
            <a:ext cx="9588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rgbClr val="4A67AA"/>
                </a:solidFill>
                <a:latin typeface="Impact" panose="020B0806030902050204" pitchFamily="34" charset="0"/>
              </a:rPr>
              <a:t>41%</a:t>
            </a:r>
            <a:endParaRPr lang="zh-CN" altLang="en-US">
              <a:solidFill>
                <a:srgbClr val="4A67AA"/>
              </a:solidFill>
              <a:latin typeface="Impact" panose="020B0806030902050204" pitchFamily="34" charset="0"/>
            </a:endParaRPr>
          </a:p>
        </p:txBody>
      </p:sp>
      <p:sp>
        <p:nvSpPr>
          <p:cNvPr id="46" name="文本框 45"/>
          <p:cNvSpPr txBox="1">
            <a:spLocks noChangeArrowheads="1"/>
          </p:cNvSpPr>
          <p:nvPr/>
        </p:nvSpPr>
        <p:spPr bwMode="auto">
          <a:xfrm>
            <a:off x="4852988" y="1668463"/>
            <a:ext cx="958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rgbClr val="4A67AA"/>
                </a:solidFill>
                <a:latin typeface="Impact" panose="020B0806030902050204" pitchFamily="34" charset="0"/>
              </a:rPr>
              <a:t>68%</a:t>
            </a:r>
            <a:endParaRPr lang="zh-CN" altLang="en-US">
              <a:solidFill>
                <a:srgbClr val="4A67AA"/>
              </a:solidFill>
              <a:latin typeface="Impact" panose="020B0806030902050204" pitchFamily="34" charset="0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4666755" y="2617228"/>
            <a:ext cx="1055716" cy="2593399"/>
          </a:xfrm>
          <a:prstGeom prst="triangle">
            <a:avLst/>
          </a:prstGeom>
          <a:blipFill>
            <a:blip r:embed="rId3" cstate="print"/>
            <a:stretch>
              <a:fillRect l="-4000" r="-6000" b="-6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>
            <a:off x="2554024" y="3161613"/>
            <a:ext cx="1055716" cy="2049016"/>
          </a:xfrm>
          <a:prstGeom prst="triangle">
            <a:avLst/>
          </a:prstGeom>
          <a:blipFill>
            <a:blip r:embed="rId3" cstate="print"/>
            <a:stretch>
              <a:fillRect l="-4000" r="-6000" b="-6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>
            <a:off x="1548158" y="4554800"/>
            <a:ext cx="880108" cy="655828"/>
          </a:xfrm>
          <a:prstGeom prst="triangle">
            <a:avLst/>
          </a:prstGeom>
          <a:blipFill>
            <a:blip r:embed="rId4" cstate="print"/>
            <a:stretch>
              <a:fillRect l="-4000" r="-6000" b="-6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>
            <a:off x="3688525" y="4262968"/>
            <a:ext cx="880108" cy="947659"/>
          </a:xfrm>
          <a:prstGeom prst="triangle">
            <a:avLst/>
          </a:prstGeom>
          <a:blipFill>
            <a:blip r:embed="rId3" cstate="print"/>
            <a:stretch>
              <a:fillRect l="-4000" r="-6000" b="-6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7155452" y="1998461"/>
            <a:ext cx="418532" cy="418532"/>
          </a:xfrm>
          <a:prstGeom prst="ellipse">
            <a:avLst/>
          </a:prstGeom>
          <a:blipFill>
            <a:blip r:embed="rId5" cstate="print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2" name="直接连接符 61"/>
          <p:cNvCxnSpPr/>
          <p:nvPr/>
        </p:nvCxnSpPr>
        <p:spPr>
          <a:xfrm flipV="1">
            <a:off x="8557328" y="2008874"/>
            <a:ext cx="1" cy="408119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/>
        </p:nvSpPr>
        <p:spPr>
          <a:xfrm>
            <a:off x="7646554" y="1976894"/>
            <a:ext cx="82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786554" y="1899950"/>
            <a:ext cx="2727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文字请在此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7155452" y="2967736"/>
            <a:ext cx="418532" cy="418532"/>
          </a:xfrm>
          <a:prstGeom prst="ellipse">
            <a:avLst/>
          </a:prstGeom>
          <a:blipFill>
            <a:blip r:embed="rId5" cstate="print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/>
        </p:nvCxnSpPr>
        <p:spPr>
          <a:xfrm flipV="1">
            <a:off x="8557328" y="2978149"/>
            <a:ext cx="1" cy="408119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/>
          <p:cNvSpPr txBox="1"/>
          <p:nvPr/>
        </p:nvSpPr>
        <p:spPr>
          <a:xfrm>
            <a:off x="7646554" y="2946169"/>
            <a:ext cx="82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8786554" y="2869225"/>
            <a:ext cx="2727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文字请在此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7169855" y="3906924"/>
            <a:ext cx="418532" cy="418532"/>
          </a:xfrm>
          <a:prstGeom prst="ellipse">
            <a:avLst/>
          </a:prstGeom>
          <a:blipFill>
            <a:blip r:embed="rId5" cstate="print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2" name="直接连接符 81"/>
          <p:cNvCxnSpPr/>
          <p:nvPr/>
        </p:nvCxnSpPr>
        <p:spPr>
          <a:xfrm flipV="1">
            <a:off x="8571731" y="3917337"/>
            <a:ext cx="1" cy="408119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文本框 82"/>
          <p:cNvSpPr txBox="1"/>
          <p:nvPr/>
        </p:nvSpPr>
        <p:spPr>
          <a:xfrm>
            <a:off x="7660957" y="3885357"/>
            <a:ext cx="82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8800957" y="3808413"/>
            <a:ext cx="2727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文字请在此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7169855" y="4876199"/>
            <a:ext cx="418532" cy="418532"/>
          </a:xfrm>
          <a:prstGeom prst="ellipse">
            <a:avLst/>
          </a:prstGeom>
          <a:blipFill>
            <a:blip r:embed="rId5" cstate="print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0" name="直接连接符 89"/>
          <p:cNvCxnSpPr/>
          <p:nvPr/>
        </p:nvCxnSpPr>
        <p:spPr>
          <a:xfrm flipV="1">
            <a:off x="8571731" y="4886612"/>
            <a:ext cx="1" cy="408119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文本框 90"/>
          <p:cNvSpPr txBox="1"/>
          <p:nvPr/>
        </p:nvSpPr>
        <p:spPr>
          <a:xfrm>
            <a:off x="7660957" y="4854632"/>
            <a:ext cx="82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8800957" y="4777688"/>
            <a:ext cx="2727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文字请在此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875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2" grpId="0" animBg="1"/>
      <p:bldP spid="47" grpId="0" animBg="1"/>
      <p:bldP spid="48" grpId="0" animBg="1"/>
      <p:bldP spid="54" grpId="0" animBg="1"/>
      <p:bldP spid="56" grpId="0" animBg="1"/>
      <p:bldP spid="63" grpId="0"/>
      <p:bldP spid="64" grpId="0"/>
      <p:bldP spid="65" grpId="0" animBg="1"/>
      <p:bldP spid="67" grpId="0"/>
      <p:bldP spid="72" grpId="0"/>
      <p:bldP spid="81" grpId="0" animBg="1"/>
      <p:bldP spid="83" grpId="0"/>
      <p:bldP spid="84" grpId="0"/>
      <p:bldP spid="89" grpId="0" animBg="1"/>
      <p:bldP spid="91" grpId="0"/>
      <p:bldP spid="9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 rot="21078029">
            <a:off x="4731050" y="2491102"/>
            <a:ext cx="3016709" cy="3016709"/>
          </a:xfrm>
          <a:prstGeom prst="ellipse">
            <a:avLst/>
          </a:prstGeom>
          <a:noFill/>
          <a:ln w="28575"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5042429" y="3127062"/>
            <a:ext cx="2393950" cy="1744787"/>
            <a:chOff x="2906" y="1478"/>
            <a:chExt cx="1866" cy="1360"/>
          </a:xfrm>
          <a:solidFill>
            <a:srgbClr val="4A67AA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3252" y="2254"/>
              <a:ext cx="220" cy="448"/>
            </a:xfrm>
            <a:custGeom>
              <a:avLst/>
              <a:gdLst>
                <a:gd name="T0" fmla="*/ 10 w 93"/>
                <a:gd name="T1" fmla="*/ 36 h 189"/>
                <a:gd name="T2" fmla="*/ 7 w 93"/>
                <a:gd name="T3" fmla="*/ 33 h 189"/>
                <a:gd name="T4" fmla="*/ 5 w 93"/>
                <a:gd name="T5" fmla="*/ 36 h 189"/>
                <a:gd name="T6" fmla="*/ 5 w 93"/>
                <a:gd name="T7" fmla="*/ 76 h 189"/>
                <a:gd name="T8" fmla="*/ 8 w 93"/>
                <a:gd name="T9" fmla="*/ 187 h 189"/>
                <a:gd name="T10" fmla="*/ 12 w 93"/>
                <a:gd name="T11" fmla="*/ 189 h 189"/>
                <a:gd name="T12" fmla="*/ 14 w 93"/>
                <a:gd name="T13" fmla="*/ 187 h 189"/>
                <a:gd name="T14" fmla="*/ 25 w 93"/>
                <a:gd name="T15" fmla="*/ 86 h 189"/>
                <a:gd name="T16" fmla="*/ 28 w 93"/>
                <a:gd name="T17" fmla="*/ 43 h 189"/>
                <a:gd name="T18" fmla="*/ 32 w 93"/>
                <a:gd name="T19" fmla="*/ 132 h 189"/>
                <a:gd name="T20" fmla="*/ 35 w 93"/>
                <a:gd name="T21" fmla="*/ 182 h 189"/>
                <a:gd name="T22" fmla="*/ 39 w 93"/>
                <a:gd name="T23" fmla="*/ 184 h 189"/>
                <a:gd name="T24" fmla="*/ 41 w 93"/>
                <a:gd name="T25" fmla="*/ 182 h 189"/>
                <a:gd name="T26" fmla="*/ 47 w 93"/>
                <a:gd name="T27" fmla="*/ 114 h 189"/>
                <a:gd name="T28" fmla="*/ 55 w 93"/>
                <a:gd name="T29" fmla="*/ 24 h 189"/>
                <a:gd name="T30" fmla="*/ 56 w 93"/>
                <a:gd name="T31" fmla="*/ 55 h 189"/>
                <a:gd name="T32" fmla="*/ 68 w 93"/>
                <a:gd name="T33" fmla="*/ 186 h 189"/>
                <a:gd name="T34" fmla="*/ 72 w 93"/>
                <a:gd name="T35" fmla="*/ 180 h 189"/>
                <a:gd name="T36" fmla="*/ 78 w 93"/>
                <a:gd name="T37" fmla="*/ 106 h 189"/>
                <a:gd name="T38" fmla="*/ 81 w 93"/>
                <a:gd name="T39" fmla="*/ 23 h 189"/>
                <a:gd name="T40" fmla="*/ 83 w 93"/>
                <a:gd name="T41" fmla="*/ 6 h 189"/>
                <a:gd name="T42" fmla="*/ 84 w 93"/>
                <a:gd name="T43" fmla="*/ 5 h 189"/>
                <a:gd name="T44" fmla="*/ 85 w 93"/>
                <a:gd name="T45" fmla="*/ 6 h 189"/>
                <a:gd name="T46" fmla="*/ 86 w 93"/>
                <a:gd name="T47" fmla="*/ 70 h 189"/>
                <a:gd name="T48" fmla="*/ 85 w 93"/>
                <a:gd name="T49" fmla="*/ 89 h 189"/>
                <a:gd name="T50" fmla="*/ 86 w 93"/>
                <a:gd name="T51" fmla="*/ 109 h 189"/>
                <a:gd name="T52" fmla="*/ 86 w 93"/>
                <a:gd name="T53" fmla="*/ 185 h 189"/>
                <a:gd name="T54" fmla="*/ 89 w 93"/>
                <a:gd name="T55" fmla="*/ 188 h 189"/>
                <a:gd name="T56" fmla="*/ 92 w 93"/>
                <a:gd name="T57" fmla="*/ 185 h 189"/>
                <a:gd name="T58" fmla="*/ 91 w 93"/>
                <a:gd name="T59" fmla="*/ 109 h 189"/>
                <a:gd name="T60" fmla="*/ 91 w 93"/>
                <a:gd name="T61" fmla="*/ 89 h 189"/>
                <a:gd name="T62" fmla="*/ 91 w 93"/>
                <a:gd name="T63" fmla="*/ 70 h 189"/>
                <a:gd name="T64" fmla="*/ 90 w 93"/>
                <a:gd name="T65" fmla="*/ 5 h 189"/>
                <a:gd name="T66" fmla="*/ 86 w 93"/>
                <a:gd name="T67" fmla="*/ 0 h 189"/>
                <a:gd name="T68" fmla="*/ 82 w 93"/>
                <a:gd name="T69" fmla="*/ 0 h 189"/>
                <a:gd name="T70" fmla="*/ 79 w 93"/>
                <a:gd name="T71" fmla="*/ 3 h 189"/>
                <a:gd name="T72" fmla="*/ 75 w 93"/>
                <a:gd name="T73" fmla="*/ 23 h 189"/>
                <a:gd name="T74" fmla="*/ 73 w 93"/>
                <a:gd name="T75" fmla="*/ 105 h 189"/>
                <a:gd name="T76" fmla="*/ 67 w 93"/>
                <a:gd name="T77" fmla="*/ 173 h 189"/>
                <a:gd name="T78" fmla="*/ 62 w 93"/>
                <a:gd name="T79" fmla="*/ 55 h 189"/>
                <a:gd name="T80" fmla="*/ 58 w 93"/>
                <a:gd name="T81" fmla="*/ 8 h 189"/>
                <a:gd name="T82" fmla="*/ 42 w 93"/>
                <a:gd name="T83" fmla="*/ 114 h 189"/>
                <a:gd name="T84" fmla="*/ 39 w 93"/>
                <a:gd name="T85" fmla="*/ 162 h 189"/>
                <a:gd name="T86" fmla="*/ 37 w 93"/>
                <a:gd name="T87" fmla="*/ 132 h 189"/>
                <a:gd name="T88" fmla="*/ 33 w 93"/>
                <a:gd name="T89" fmla="*/ 27 h 189"/>
                <a:gd name="T90" fmla="*/ 25 w 93"/>
                <a:gd name="T91" fmla="*/ 28 h 189"/>
                <a:gd name="T92" fmla="*/ 23 w 93"/>
                <a:gd name="T93" fmla="*/ 33 h 189"/>
                <a:gd name="T94" fmla="*/ 23 w 93"/>
                <a:gd name="T95" fmla="*/ 38 h 189"/>
                <a:gd name="T96" fmla="*/ 19 w 93"/>
                <a:gd name="T97" fmla="*/ 85 h 189"/>
                <a:gd name="T98" fmla="*/ 12 w 93"/>
                <a:gd name="T99" fmla="*/ 173 h 189"/>
                <a:gd name="T100" fmla="*/ 10 w 93"/>
                <a:gd name="T101" fmla="*/ 76 h 189"/>
                <a:gd name="T102" fmla="*/ 10 w 93"/>
                <a:gd name="T103" fmla="*/ 36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" h="189">
                  <a:moveTo>
                    <a:pt x="10" y="36"/>
                  </a:moveTo>
                  <a:cubicBezTo>
                    <a:pt x="10" y="34"/>
                    <a:pt x="9" y="33"/>
                    <a:pt x="7" y="33"/>
                  </a:cubicBezTo>
                  <a:cubicBezTo>
                    <a:pt x="6" y="33"/>
                    <a:pt x="5" y="35"/>
                    <a:pt x="5" y="36"/>
                  </a:cubicBezTo>
                  <a:cubicBezTo>
                    <a:pt x="5" y="42"/>
                    <a:pt x="5" y="58"/>
                    <a:pt x="5" y="76"/>
                  </a:cubicBezTo>
                  <a:cubicBezTo>
                    <a:pt x="5" y="84"/>
                    <a:pt x="0" y="172"/>
                    <a:pt x="8" y="187"/>
                  </a:cubicBezTo>
                  <a:cubicBezTo>
                    <a:pt x="9" y="189"/>
                    <a:pt x="11" y="189"/>
                    <a:pt x="12" y="189"/>
                  </a:cubicBezTo>
                  <a:cubicBezTo>
                    <a:pt x="12" y="189"/>
                    <a:pt x="13" y="188"/>
                    <a:pt x="14" y="187"/>
                  </a:cubicBezTo>
                  <a:cubicBezTo>
                    <a:pt x="20" y="175"/>
                    <a:pt x="24" y="95"/>
                    <a:pt x="25" y="86"/>
                  </a:cubicBezTo>
                  <a:cubicBezTo>
                    <a:pt x="26" y="68"/>
                    <a:pt x="27" y="52"/>
                    <a:pt x="28" y="43"/>
                  </a:cubicBezTo>
                  <a:cubicBezTo>
                    <a:pt x="29" y="64"/>
                    <a:pt x="30" y="101"/>
                    <a:pt x="32" y="132"/>
                  </a:cubicBezTo>
                  <a:cubicBezTo>
                    <a:pt x="32" y="140"/>
                    <a:pt x="31" y="174"/>
                    <a:pt x="35" y="182"/>
                  </a:cubicBezTo>
                  <a:cubicBezTo>
                    <a:pt x="36" y="184"/>
                    <a:pt x="38" y="184"/>
                    <a:pt x="39" y="184"/>
                  </a:cubicBezTo>
                  <a:cubicBezTo>
                    <a:pt x="39" y="184"/>
                    <a:pt x="40" y="183"/>
                    <a:pt x="41" y="182"/>
                  </a:cubicBezTo>
                  <a:cubicBezTo>
                    <a:pt x="46" y="172"/>
                    <a:pt x="47" y="121"/>
                    <a:pt x="47" y="114"/>
                  </a:cubicBezTo>
                  <a:cubicBezTo>
                    <a:pt x="49" y="81"/>
                    <a:pt x="51" y="44"/>
                    <a:pt x="55" y="24"/>
                  </a:cubicBezTo>
                  <a:cubicBezTo>
                    <a:pt x="55" y="32"/>
                    <a:pt x="56" y="43"/>
                    <a:pt x="56" y="55"/>
                  </a:cubicBezTo>
                  <a:cubicBezTo>
                    <a:pt x="58" y="107"/>
                    <a:pt x="60" y="184"/>
                    <a:pt x="68" y="186"/>
                  </a:cubicBezTo>
                  <a:cubicBezTo>
                    <a:pt x="71" y="186"/>
                    <a:pt x="71" y="182"/>
                    <a:pt x="72" y="180"/>
                  </a:cubicBezTo>
                  <a:cubicBezTo>
                    <a:pt x="74" y="168"/>
                    <a:pt x="76" y="138"/>
                    <a:pt x="78" y="106"/>
                  </a:cubicBezTo>
                  <a:cubicBezTo>
                    <a:pt x="80" y="73"/>
                    <a:pt x="81" y="39"/>
                    <a:pt x="81" y="23"/>
                  </a:cubicBezTo>
                  <a:cubicBezTo>
                    <a:pt x="81" y="13"/>
                    <a:pt x="82" y="8"/>
                    <a:pt x="83" y="6"/>
                  </a:cubicBezTo>
                  <a:cubicBezTo>
                    <a:pt x="84" y="6"/>
                    <a:pt x="84" y="5"/>
                    <a:pt x="84" y="5"/>
                  </a:cubicBezTo>
                  <a:cubicBezTo>
                    <a:pt x="84" y="5"/>
                    <a:pt x="85" y="6"/>
                    <a:pt x="85" y="6"/>
                  </a:cubicBezTo>
                  <a:cubicBezTo>
                    <a:pt x="87" y="14"/>
                    <a:pt x="86" y="47"/>
                    <a:pt x="86" y="70"/>
                  </a:cubicBezTo>
                  <a:cubicBezTo>
                    <a:pt x="85" y="78"/>
                    <a:pt x="85" y="85"/>
                    <a:pt x="85" y="89"/>
                  </a:cubicBezTo>
                  <a:cubicBezTo>
                    <a:pt x="85" y="90"/>
                    <a:pt x="85" y="98"/>
                    <a:pt x="86" y="109"/>
                  </a:cubicBezTo>
                  <a:cubicBezTo>
                    <a:pt x="86" y="133"/>
                    <a:pt x="86" y="170"/>
                    <a:pt x="86" y="185"/>
                  </a:cubicBezTo>
                  <a:cubicBezTo>
                    <a:pt x="86" y="186"/>
                    <a:pt x="87" y="188"/>
                    <a:pt x="89" y="188"/>
                  </a:cubicBezTo>
                  <a:cubicBezTo>
                    <a:pt x="90" y="188"/>
                    <a:pt x="92" y="186"/>
                    <a:pt x="92" y="185"/>
                  </a:cubicBezTo>
                  <a:cubicBezTo>
                    <a:pt x="92" y="170"/>
                    <a:pt x="91" y="133"/>
                    <a:pt x="91" y="109"/>
                  </a:cubicBezTo>
                  <a:cubicBezTo>
                    <a:pt x="91" y="99"/>
                    <a:pt x="91" y="92"/>
                    <a:pt x="91" y="89"/>
                  </a:cubicBezTo>
                  <a:cubicBezTo>
                    <a:pt x="91" y="85"/>
                    <a:pt x="91" y="78"/>
                    <a:pt x="91" y="70"/>
                  </a:cubicBezTo>
                  <a:cubicBezTo>
                    <a:pt x="92" y="46"/>
                    <a:pt x="93" y="13"/>
                    <a:pt x="90" y="5"/>
                  </a:cubicBezTo>
                  <a:cubicBezTo>
                    <a:pt x="89" y="3"/>
                    <a:pt x="88" y="1"/>
                    <a:pt x="86" y="0"/>
                  </a:cubicBezTo>
                  <a:cubicBezTo>
                    <a:pt x="85" y="0"/>
                    <a:pt x="84" y="0"/>
                    <a:pt x="82" y="0"/>
                  </a:cubicBezTo>
                  <a:cubicBezTo>
                    <a:pt x="81" y="1"/>
                    <a:pt x="80" y="1"/>
                    <a:pt x="79" y="3"/>
                  </a:cubicBezTo>
                  <a:cubicBezTo>
                    <a:pt x="77" y="6"/>
                    <a:pt x="75" y="12"/>
                    <a:pt x="75" y="23"/>
                  </a:cubicBezTo>
                  <a:cubicBezTo>
                    <a:pt x="76" y="39"/>
                    <a:pt x="75" y="73"/>
                    <a:pt x="73" y="105"/>
                  </a:cubicBezTo>
                  <a:cubicBezTo>
                    <a:pt x="71" y="132"/>
                    <a:pt x="69" y="159"/>
                    <a:pt x="67" y="173"/>
                  </a:cubicBezTo>
                  <a:cubicBezTo>
                    <a:pt x="65" y="153"/>
                    <a:pt x="63" y="96"/>
                    <a:pt x="62" y="55"/>
                  </a:cubicBezTo>
                  <a:cubicBezTo>
                    <a:pt x="61" y="51"/>
                    <a:pt x="64" y="10"/>
                    <a:pt x="58" y="8"/>
                  </a:cubicBezTo>
                  <a:cubicBezTo>
                    <a:pt x="43" y="2"/>
                    <a:pt x="43" y="102"/>
                    <a:pt x="42" y="114"/>
                  </a:cubicBezTo>
                  <a:cubicBezTo>
                    <a:pt x="41" y="133"/>
                    <a:pt x="40" y="150"/>
                    <a:pt x="39" y="162"/>
                  </a:cubicBezTo>
                  <a:cubicBezTo>
                    <a:pt x="38" y="154"/>
                    <a:pt x="38" y="144"/>
                    <a:pt x="37" y="132"/>
                  </a:cubicBezTo>
                  <a:cubicBezTo>
                    <a:pt x="35" y="90"/>
                    <a:pt x="33" y="35"/>
                    <a:pt x="33" y="27"/>
                  </a:cubicBezTo>
                  <a:cubicBezTo>
                    <a:pt x="33" y="25"/>
                    <a:pt x="28" y="21"/>
                    <a:pt x="25" y="28"/>
                  </a:cubicBezTo>
                  <a:cubicBezTo>
                    <a:pt x="24" y="30"/>
                    <a:pt x="24" y="32"/>
                    <a:pt x="23" y="33"/>
                  </a:cubicBezTo>
                  <a:cubicBezTo>
                    <a:pt x="23" y="35"/>
                    <a:pt x="23" y="37"/>
                    <a:pt x="23" y="38"/>
                  </a:cubicBezTo>
                  <a:cubicBezTo>
                    <a:pt x="22" y="47"/>
                    <a:pt x="21" y="65"/>
                    <a:pt x="19" y="85"/>
                  </a:cubicBezTo>
                  <a:cubicBezTo>
                    <a:pt x="17" y="117"/>
                    <a:pt x="14" y="154"/>
                    <a:pt x="12" y="173"/>
                  </a:cubicBezTo>
                  <a:cubicBezTo>
                    <a:pt x="9" y="150"/>
                    <a:pt x="10" y="108"/>
                    <a:pt x="10" y="76"/>
                  </a:cubicBezTo>
                  <a:cubicBezTo>
                    <a:pt x="10" y="57"/>
                    <a:pt x="11" y="42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3532" y="1478"/>
              <a:ext cx="272" cy="1227"/>
            </a:xfrm>
            <a:custGeom>
              <a:avLst/>
              <a:gdLst>
                <a:gd name="T0" fmla="*/ 7 w 115"/>
                <a:gd name="T1" fmla="*/ 77 h 517"/>
                <a:gd name="T2" fmla="*/ 3 w 115"/>
                <a:gd name="T3" fmla="*/ 121 h 517"/>
                <a:gd name="T4" fmla="*/ 16 w 115"/>
                <a:gd name="T5" fmla="*/ 340 h 517"/>
                <a:gd name="T6" fmla="*/ 37 w 115"/>
                <a:gd name="T7" fmla="*/ 62 h 517"/>
                <a:gd name="T8" fmla="*/ 40 w 115"/>
                <a:gd name="T9" fmla="*/ 136 h 517"/>
                <a:gd name="T10" fmla="*/ 36 w 115"/>
                <a:gd name="T11" fmla="*/ 325 h 517"/>
                <a:gd name="T12" fmla="*/ 51 w 115"/>
                <a:gd name="T13" fmla="*/ 343 h 517"/>
                <a:gd name="T14" fmla="*/ 63 w 115"/>
                <a:gd name="T15" fmla="*/ 82 h 517"/>
                <a:gd name="T16" fmla="*/ 65 w 115"/>
                <a:gd name="T17" fmla="*/ 42 h 517"/>
                <a:gd name="T18" fmla="*/ 75 w 115"/>
                <a:gd name="T19" fmla="*/ 220 h 517"/>
                <a:gd name="T20" fmla="*/ 73 w 115"/>
                <a:gd name="T21" fmla="*/ 405 h 517"/>
                <a:gd name="T22" fmla="*/ 73 w 115"/>
                <a:gd name="T23" fmla="*/ 416 h 517"/>
                <a:gd name="T24" fmla="*/ 83 w 115"/>
                <a:gd name="T25" fmla="*/ 516 h 517"/>
                <a:gd name="T26" fmla="*/ 98 w 115"/>
                <a:gd name="T27" fmla="*/ 389 h 517"/>
                <a:gd name="T28" fmla="*/ 93 w 115"/>
                <a:gd name="T29" fmla="*/ 46 h 517"/>
                <a:gd name="T30" fmla="*/ 100 w 115"/>
                <a:gd name="T31" fmla="*/ 8 h 517"/>
                <a:gd name="T32" fmla="*/ 105 w 115"/>
                <a:gd name="T33" fmla="*/ 54 h 517"/>
                <a:gd name="T34" fmla="*/ 107 w 115"/>
                <a:gd name="T35" fmla="*/ 382 h 517"/>
                <a:gd name="T36" fmla="*/ 106 w 115"/>
                <a:gd name="T37" fmla="*/ 477 h 517"/>
                <a:gd name="T38" fmla="*/ 108 w 115"/>
                <a:gd name="T39" fmla="*/ 517 h 517"/>
                <a:gd name="T40" fmla="*/ 112 w 115"/>
                <a:gd name="T41" fmla="*/ 477 h 517"/>
                <a:gd name="T42" fmla="*/ 113 w 115"/>
                <a:gd name="T43" fmla="*/ 382 h 517"/>
                <a:gd name="T44" fmla="*/ 110 w 115"/>
                <a:gd name="T45" fmla="*/ 54 h 517"/>
                <a:gd name="T46" fmla="*/ 97 w 115"/>
                <a:gd name="T47" fmla="*/ 3 h 517"/>
                <a:gd name="T48" fmla="*/ 87 w 115"/>
                <a:gd name="T49" fmla="*/ 46 h 517"/>
                <a:gd name="T50" fmla="*/ 92 w 115"/>
                <a:gd name="T51" fmla="*/ 389 h 517"/>
                <a:gd name="T52" fmla="*/ 86 w 115"/>
                <a:gd name="T53" fmla="*/ 508 h 517"/>
                <a:gd name="T54" fmla="*/ 82 w 115"/>
                <a:gd name="T55" fmla="*/ 508 h 517"/>
                <a:gd name="T56" fmla="*/ 78 w 115"/>
                <a:gd name="T57" fmla="*/ 411 h 517"/>
                <a:gd name="T58" fmla="*/ 79 w 115"/>
                <a:gd name="T59" fmla="*/ 324 h 517"/>
                <a:gd name="T60" fmla="*/ 68 w 115"/>
                <a:gd name="T61" fmla="*/ 34 h 517"/>
                <a:gd name="T62" fmla="*/ 57 w 115"/>
                <a:gd name="T63" fmla="*/ 76 h 517"/>
                <a:gd name="T64" fmla="*/ 54 w 115"/>
                <a:gd name="T65" fmla="*/ 271 h 517"/>
                <a:gd name="T66" fmla="*/ 46 w 115"/>
                <a:gd name="T67" fmla="*/ 340 h 517"/>
                <a:gd name="T68" fmla="*/ 41 w 115"/>
                <a:gd name="T69" fmla="*/ 324 h 517"/>
                <a:gd name="T70" fmla="*/ 46 w 115"/>
                <a:gd name="T71" fmla="*/ 136 h 517"/>
                <a:gd name="T72" fmla="*/ 33 w 115"/>
                <a:gd name="T73" fmla="*/ 55 h 517"/>
                <a:gd name="T74" fmla="*/ 14 w 115"/>
                <a:gd name="T75" fmla="*/ 335 h 517"/>
                <a:gd name="T76" fmla="*/ 9 w 115"/>
                <a:gd name="T77" fmla="*/ 121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5" h="517">
                  <a:moveTo>
                    <a:pt x="9" y="80"/>
                  </a:moveTo>
                  <a:cubicBezTo>
                    <a:pt x="9" y="78"/>
                    <a:pt x="8" y="77"/>
                    <a:pt x="7" y="77"/>
                  </a:cubicBezTo>
                  <a:cubicBezTo>
                    <a:pt x="5" y="77"/>
                    <a:pt x="4" y="78"/>
                    <a:pt x="4" y="80"/>
                  </a:cubicBezTo>
                  <a:cubicBezTo>
                    <a:pt x="4" y="88"/>
                    <a:pt x="4" y="103"/>
                    <a:pt x="3" y="121"/>
                  </a:cubicBezTo>
                  <a:cubicBezTo>
                    <a:pt x="2" y="191"/>
                    <a:pt x="0" y="315"/>
                    <a:pt x="7" y="332"/>
                  </a:cubicBezTo>
                  <a:cubicBezTo>
                    <a:pt x="10" y="339"/>
                    <a:pt x="13" y="341"/>
                    <a:pt x="16" y="340"/>
                  </a:cubicBezTo>
                  <a:cubicBezTo>
                    <a:pt x="27" y="335"/>
                    <a:pt x="27" y="230"/>
                    <a:pt x="27" y="161"/>
                  </a:cubicBezTo>
                  <a:cubicBezTo>
                    <a:pt x="27" y="157"/>
                    <a:pt x="27" y="50"/>
                    <a:pt x="37" y="62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40" y="69"/>
                    <a:pt x="41" y="99"/>
                    <a:pt x="40" y="136"/>
                  </a:cubicBezTo>
                  <a:cubicBezTo>
                    <a:pt x="40" y="196"/>
                    <a:pt x="37" y="273"/>
                    <a:pt x="35" y="292"/>
                  </a:cubicBezTo>
                  <a:cubicBezTo>
                    <a:pt x="35" y="295"/>
                    <a:pt x="34" y="311"/>
                    <a:pt x="36" y="325"/>
                  </a:cubicBezTo>
                  <a:cubicBezTo>
                    <a:pt x="36" y="330"/>
                    <a:pt x="37" y="335"/>
                    <a:pt x="39" y="338"/>
                  </a:cubicBezTo>
                  <a:cubicBezTo>
                    <a:pt x="41" y="344"/>
                    <a:pt x="47" y="348"/>
                    <a:pt x="51" y="343"/>
                  </a:cubicBezTo>
                  <a:cubicBezTo>
                    <a:pt x="58" y="332"/>
                    <a:pt x="59" y="279"/>
                    <a:pt x="59" y="271"/>
                  </a:cubicBezTo>
                  <a:cubicBezTo>
                    <a:pt x="63" y="199"/>
                    <a:pt x="63" y="96"/>
                    <a:pt x="63" y="82"/>
                  </a:cubicBezTo>
                  <a:cubicBezTo>
                    <a:pt x="63" y="80"/>
                    <a:pt x="63" y="78"/>
                    <a:pt x="63" y="76"/>
                  </a:cubicBezTo>
                  <a:cubicBezTo>
                    <a:pt x="62" y="64"/>
                    <a:pt x="62" y="48"/>
                    <a:pt x="65" y="42"/>
                  </a:cubicBezTo>
                  <a:cubicBezTo>
                    <a:pt x="66" y="40"/>
                    <a:pt x="65" y="40"/>
                    <a:pt x="66" y="41"/>
                  </a:cubicBezTo>
                  <a:cubicBezTo>
                    <a:pt x="74" y="52"/>
                    <a:pt x="75" y="199"/>
                    <a:pt x="75" y="220"/>
                  </a:cubicBezTo>
                  <a:cubicBezTo>
                    <a:pt x="74" y="245"/>
                    <a:pt x="74" y="290"/>
                    <a:pt x="74" y="324"/>
                  </a:cubicBezTo>
                  <a:cubicBezTo>
                    <a:pt x="73" y="357"/>
                    <a:pt x="72" y="390"/>
                    <a:pt x="73" y="405"/>
                  </a:cubicBezTo>
                  <a:cubicBezTo>
                    <a:pt x="73" y="411"/>
                    <a:pt x="73" y="411"/>
                    <a:pt x="73" y="411"/>
                  </a:cubicBezTo>
                  <a:cubicBezTo>
                    <a:pt x="73" y="412"/>
                    <a:pt x="73" y="413"/>
                    <a:pt x="73" y="416"/>
                  </a:cubicBezTo>
                  <a:cubicBezTo>
                    <a:pt x="73" y="434"/>
                    <a:pt x="73" y="498"/>
                    <a:pt x="77" y="511"/>
                  </a:cubicBezTo>
                  <a:cubicBezTo>
                    <a:pt x="78" y="515"/>
                    <a:pt x="80" y="516"/>
                    <a:pt x="83" y="516"/>
                  </a:cubicBezTo>
                  <a:cubicBezTo>
                    <a:pt x="88" y="516"/>
                    <a:pt x="96" y="512"/>
                    <a:pt x="97" y="472"/>
                  </a:cubicBezTo>
                  <a:cubicBezTo>
                    <a:pt x="97" y="446"/>
                    <a:pt x="97" y="418"/>
                    <a:pt x="98" y="389"/>
                  </a:cubicBezTo>
                  <a:cubicBezTo>
                    <a:pt x="100" y="297"/>
                    <a:pt x="102" y="194"/>
                    <a:pt x="94" y="111"/>
                  </a:cubicBezTo>
                  <a:cubicBezTo>
                    <a:pt x="94" y="104"/>
                    <a:pt x="92" y="73"/>
                    <a:pt x="93" y="46"/>
                  </a:cubicBezTo>
                  <a:cubicBezTo>
                    <a:pt x="93" y="31"/>
                    <a:pt x="95" y="17"/>
                    <a:pt x="98" y="10"/>
                  </a:cubicBezTo>
                  <a:cubicBezTo>
                    <a:pt x="99" y="9"/>
                    <a:pt x="99" y="8"/>
                    <a:pt x="100" y="8"/>
                  </a:cubicBezTo>
                  <a:cubicBezTo>
                    <a:pt x="100" y="8"/>
                    <a:pt x="100" y="11"/>
                    <a:pt x="101" y="17"/>
                  </a:cubicBezTo>
                  <a:cubicBezTo>
                    <a:pt x="103" y="26"/>
                    <a:pt x="104" y="39"/>
                    <a:pt x="105" y="54"/>
                  </a:cubicBezTo>
                  <a:cubicBezTo>
                    <a:pt x="109" y="124"/>
                    <a:pt x="108" y="248"/>
                    <a:pt x="107" y="260"/>
                  </a:cubicBezTo>
                  <a:cubicBezTo>
                    <a:pt x="107" y="306"/>
                    <a:pt x="107" y="348"/>
                    <a:pt x="107" y="382"/>
                  </a:cubicBezTo>
                  <a:cubicBezTo>
                    <a:pt x="107" y="397"/>
                    <a:pt x="108" y="410"/>
                    <a:pt x="108" y="422"/>
                  </a:cubicBezTo>
                  <a:cubicBezTo>
                    <a:pt x="108" y="425"/>
                    <a:pt x="107" y="453"/>
                    <a:pt x="106" y="477"/>
                  </a:cubicBezTo>
                  <a:cubicBezTo>
                    <a:pt x="106" y="496"/>
                    <a:pt x="105" y="513"/>
                    <a:pt x="105" y="513"/>
                  </a:cubicBezTo>
                  <a:cubicBezTo>
                    <a:pt x="105" y="515"/>
                    <a:pt x="106" y="516"/>
                    <a:pt x="108" y="517"/>
                  </a:cubicBezTo>
                  <a:cubicBezTo>
                    <a:pt x="109" y="517"/>
                    <a:pt x="110" y="516"/>
                    <a:pt x="111" y="514"/>
                  </a:cubicBezTo>
                  <a:cubicBezTo>
                    <a:pt x="111" y="513"/>
                    <a:pt x="111" y="497"/>
                    <a:pt x="112" y="477"/>
                  </a:cubicBezTo>
                  <a:cubicBezTo>
                    <a:pt x="112" y="453"/>
                    <a:pt x="113" y="425"/>
                    <a:pt x="113" y="422"/>
                  </a:cubicBezTo>
                  <a:cubicBezTo>
                    <a:pt x="113" y="412"/>
                    <a:pt x="113" y="398"/>
                    <a:pt x="113" y="382"/>
                  </a:cubicBezTo>
                  <a:cubicBezTo>
                    <a:pt x="112" y="348"/>
                    <a:pt x="112" y="306"/>
                    <a:pt x="113" y="260"/>
                  </a:cubicBezTo>
                  <a:cubicBezTo>
                    <a:pt x="113" y="248"/>
                    <a:pt x="115" y="124"/>
                    <a:pt x="110" y="54"/>
                  </a:cubicBezTo>
                  <a:cubicBezTo>
                    <a:pt x="109" y="38"/>
                    <a:pt x="108" y="25"/>
                    <a:pt x="107" y="16"/>
                  </a:cubicBezTo>
                  <a:cubicBezTo>
                    <a:pt x="105" y="5"/>
                    <a:pt x="101" y="0"/>
                    <a:pt x="97" y="3"/>
                  </a:cubicBezTo>
                  <a:cubicBezTo>
                    <a:pt x="95" y="4"/>
                    <a:pt x="94" y="6"/>
                    <a:pt x="93" y="8"/>
                  </a:cubicBezTo>
                  <a:cubicBezTo>
                    <a:pt x="90" y="16"/>
                    <a:pt x="88" y="30"/>
                    <a:pt x="87" y="46"/>
                  </a:cubicBezTo>
                  <a:cubicBezTo>
                    <a:pt x="86" y="73"/>
                    <a:pt x="88" y="104"/>
                    <a:pt x="89" y="111"/>
                  </a:cubicBezTo>
                  <a:cubicBezTo>
                    <a:pt x="96" y="194"/>
                    <a:pt x="94" y="297"/>
                    <a:pt x="92" y="389"/>
                  </a:cubicBezTo>
                  <a:cubicBezTo>
                    <a:pt x="92" y="418"/>
                    <a:pt x="91" y="446"/>
                    <a:pt x="91" y="472"/>
                  </a:cubicBezTo>
                  <a:cubicBezTo>
                    <a:pt x="91" y="496"/>
                    <a:pt x="89" y="505"/>
                    <a:pt x="86" y="508"/>
                  </a:cubicBezTo>
                  <a:cubicBezTo>
                    <a:pt x="85" y="510"/>
                    <a:pt x="84" y="510"/>
                    <a:pt x="83" y="510"/>
                  </a:cubicBezTo>
                  <a:cubicBezTo>
                    <a:pt x="82" y="510"/>
                    <a:pt x="82" y="509"/>
                    <a:pt x="82" y="508"/>
                  </a:cubicBezTo>
                  <a:cubicBezTo>
                    <a:pt x="78" y="492"/>
                    <a:pt x="78" y="434"/>
                    <a:pt x="78" y="416"/>
                  </a:cubicBezTo>
                  <a:cubicBezTo>
                    <a:pt x="78" y="413"/>
                    <a:pt x="78" y="412"/>
                    <a:pt x="78" y="411"/>
                  </a:cubicBezTo>
                  <a:cubicBezTo>
                    <a:pt x="78" y="405"/>
                    <a:pt x="78" y="405"/>
                    <a:pt x="78" y="405"/>
                  </a:cubicBezTo>
                  <a:cubicBezTo>
                    <a:pt x="78" y="390"/>
                    <a:pt x="79" y="357"/>
                    <a:pt x="79" y="324"/>
                  </a:cubicBezTo>
                  <a:cubicBezTo>
                    <a:pt x="80" y="289"/>
                    <a:pt x="80" y="255"/>
                    <a:pt x="80" y="220"/>
                  </a:cubicBezTo>
                  <a:cubicBezTo>
                    <a:pt x="80" y="183"/>
                    <a:pt x="81" y="40"/>
                    <a:pt x="68" y="34"/>
                  </a:cubicBezTo>
                  <a:cubicBezTo>
                    <a:pt x="65" y="33"/>
                    <a:pt x="62" y="35"/>
                    <a:pt x="60" y="40"/>
                  </a:cubicBezTo>
                  <a:cubicBezTo>
                    <a:pt x="56" y="47"/>
                    <a:pt x="57" y="64"/>
                    <a:pt x="57" y="76"/>
                  </a:cubicBezTo>
                  <a:cubicBezTo>
                    <a:pt x="57" y="78"/>
                    <a:pt x="57" y="80"/>
                    <a:pt x="58" y="82"/>
                  </a:cubicBezTo>
                  <a:cubicBezTo>
                    <a:pt x="58" y="97"/>
                    <a:pt x="57" y="199"/>
                    <a:pt x="54" y="271"/>
                  </a:cubicBezTo>
                  <a:cubicBezTo>
                    <a:pt x="52" y="309"/>
                    <a:pt x="49" y="339"/>
                    <a:pt x="47" y="339"/>
                  </a:cubicBezTo>
                  <a:cubicBezTo>
                    <a:pt x="47" y="340"/>
                    <a:pt x="47" y="340"/>
                    <a:pt x="46" y="340"/>
                  </a:cubicBezTo>
                  <a:cubicBezTo>
                    <a:pt x="45" y="340"/>
                    <a:pt x="45" y="340"/>
                    <a:pt x="44" y="336"/>
                  </a:cubicBezTo>
                  <a:cubicBezTo>
                    <a:pt x="43" y="333"/>
                    <a:pt x="42" y="329"/>
                    <a:pt x="41" y="324"/>
                  </a:cubicBezTo>
                  <a:cubicBezTo>
                    <a:pt x="40" y="311"/>
                    <a:pt x="41" y="295"/>
                    <a:pt x="41" y="292"/>
                  </a:cubicBezTo>
                  <a:cubicBezTo>
                    <a:pt x="42" y="273"/>
                    <a:pt x="46" y="196"/>
                    <a:pt x="46" y="136"/>
                  </a:cubicBezTo>
                  <a:cubicBezTo>
                    <a:pt x="46" y="99"/>
                    <a:pt x="45" y="68"/>
                    <a:pt x="42" y="61"/>
                  </a:cubicBezTo>
                  <a:cubicBezTo>
                    <a:pt x="39" y="55"/>
                    <a:pt x="36" y="53"/>
                    <a:pt x="33" y="55"/>
                  </a:cubicBezTo>
                  <a:cubicBezTo>
                    <a:pt x="20" y="61"/>
                    <a:pt x="22" y="151"/>
                    <a:pt x="22" y="161"/>
                  </a:cubicBezTo>
                  <a:cubicBezTo>
                    <a:pt x="22" y="228"/>
                    <a:pt x="22" y="331"/>
                    <a:pt x="14" y="335"/>
                  </a:cubicBezTo>
                  <a:cubicBezTo>
                    <a:pt x="14" y="335"/>
                    <a:pt x="14" y="333"/>
                    <a:pt x="12" y="330"/>
                  </a:cubicBezTo>
                  <a:cubicBezTo>
                    <a:pt x="6" y="314"/>
                    <a:pt x="8" y="191"/>
                    <a:pt x="9" y="121"/>
                  </a:cubicBezTo>
                  <a:cubicBezTo>
                    <a:pt x="9" y="102"/>
                    <a:pt x="9" y="87"/>
                    <a:pt x="9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3449" y="2254"/>
              <a:ext cx="249" cy="73"/>
            </a:xfrm>
            <a:custGeom>
              <a:avLst/>
              <a:gdLst>
                <a:gd name="T0" fmla="*/ 4 w 105"/>
                <a:gd name="T1" fmla="*/ 1 h 31"/>
                <a:gd name="T2" fmla="*/ 0 w 105"/>
                <a:gd name="T3" fmla="*/ 2 h 31"/>
                <a:gd name="T4" fmla="*/ 2 w 105"/>
                <a:gd name="T5" fmla="*/ 6 h 31"/>
                <a:gd name="T6" fmla="*/ 35 w 105"/>
                <a:gd name="T7" fmla="*/ 15 h 31"/>
                <a:gd name="T8" fmla="*/ 101 w 105"/>
                <a:gd name="T9" fmla="*/ 31 h 31"/>
                <a:gd name="T10" fmla="*/ 104 w 105"/>
                <a:gd name="T11" fmla="*/ 29 h 31"/>
                <a:gd name="T12" fmla="*/ 102 w 105"/>
                <a:gd name="T13" fmla="*/ 25 h 31"/>
                <a:gd name="T14" fmla="*/ 36 w 105"/>
                <a:gd name="T15" fmla="*/ 9 h 31"/>
                <a:gd name="T16" fmla="*/ 4 w 105"/>
                <a:gd name="T17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31">
                  <a:moveTo>
                    <a:pt x="4" y="1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7" y="8"/>
                    <a:pt x="20" y="11"/>
                    <a:pt x="35" y="15"/>
                  </a:cubicBezTo>
                  <a:cubicBezTo>
                    <a:pt x="61" y="21"/>
                    <a:pt x="94" y="29"/>
                    <a:pt x="101" y="31"/>
                  </a:cubicBezTo>
                  <a:cubicBezTo>
                    <a:pt x="103" y="31"/>
                    <a:pt x="104" y="30"/>
                    <a:pt x="104" y="29"/>
                  </a:cubicBezTo>
                  <a:cubicBezTo>
                    <a:pt x="105" y="27"/>
                    <a:pt x="104" y="26"/>
                    <a:pt x="102" y="25"/>
                  </a:cubicBezTo>
                  <a:cubicBezTo>
                    <a:pt x="95" y="24"/>
                    <a:pt x="62" y="16"/>
                    <a:pt x="36" y="9"/>
                  </a:cubicBezTo>
                  <a:cubicBezTo>
                    <a:pt x="21" y="6"/>
                    <a:pt x="9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3762" y="1485"/>
              <a:ext cx="389" cy="311"/>
            </a:xfrm>
            <a:custGeom>
              <a:avLst/>
              <a:gdLst>
                <a:gd name="T0" fmla="*/ 6 w 164"/>
                <a:gd name="T1" fmla="*/ 2 h 131"/>
                <a:gd name="T2" fmla="*/ 2 w 164"/>
                <a:gd name="T3" fmla="*/ 0 h 131"/>
                <a:gd name="T4" fmla="*/ 1 w 164"/>
                <a:gd name="T5" fmla="*/ 4 h 131"/>
                <a:gd name="T6" fmla="*/ 57 w 164"/>
                <a:gd name="T7" fmla="*/ 48 h 131"/>
                <a:gd name="T8" fmla="*/ 160 w 164"/>
                <a:gd name="T9" fmla="*/ 130 h 131"/>
                <a:gd name="T10" fmla="*/ 163 w 164"/>
                <a:gd name="T11" fmla="*/ 129 h 131"/>
                <a:gd name="T12" fmla="*/ 163 w 164"/>
                <a:gd name="T13" fmla="*/ 126 h 131"/>
                <a:gd name="T14" fmla="*/ 60 w 164"/>
                <a:gd name="T15" fmla="*/ 44 h 131"/>
                <a:gd name="T16" fmla="*/ 6 w 164"/>
                <a:gd name="T1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31">
                  <a:moveTo>
                    <a:pt x="6" y="2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2" y="6"/>
                    <a:pt x="27" y="25"/>
                    <a:pt x="57" y="48"/>
                  </a:cubicBezTo>
                  <a:cubicBezTo>
                    <a:pt x="96" y="78"/>
                    <a:pt x="144" y="115"/>
                    <a:pt x="160" y="130"/>
                  </a:cubicBezTo>
                  <a:cubicBezTo>
                    <a:pt x="161" y="131"/>
                    <a:pt x="162" y="131"/>
                    <a:pt x="163" y="129"/>
                  </a:cubicBezTo>
                  <a:cubicBezTo>
                    <a:pt x="164" y="128"/>
                    <a:pt x="164" y="127"/>
                    <a:pt x="163" y="126"/>
                  </a:cubicBezTo>
                  <a:cubicBezTo>
                    <a:pt x="148" y="111"/>
                    <a:pt x="99" y="74"/>
                    <a:pt x="60" y="44"/>
                  </a:cubicBezTo>
                  <a:cubicBezTo>
                    <a:pt x="31" y="21"/>
                    <a:pt x="7" y="3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4110" y="1746"/>
              <a:ext cx="19" cy="289"/>
            </a:xfrm>
            <a:custGeom>
              <a:avLst/>
              <a:gdLst>
                <a:gd name="T0" fmla="*/ 8 w 8"/>
                <a:gd name="T1" fmla="*/ 2 h 122"/>
                <a:gd name="T2" fmla="*/ 6 w 8"/>
                <a:gd name="T3" fmla="*/ 0 h 122"/>
                <a:gd name="T4" fmla="*/ 3 w 8"/>
                <a:gd name="T5" fmla="*/ 2 h 122"/>
                <a:gd name="T6" fmla="*/ 1 w 8"/>
                <a:gd name="T7" fmla="*/ 61 h 122"/>
                <a:gd name="T8" fmla="*/ 0 w 8"/>
                <a:gd name="T9" fmla="*/ 119 h 122"/>
                <a:gd name="T10" fmla="*/ 3 w 8"/>
                <a:gd name="T11" fmla="*/ 122 h 122"/>
                <a:gd name="T12" fmla="*/ 6 w 8"/>
                <a:gd name="T13" fmla="*/ 119 h 122"/>
                <a:gd name="T14" fmla="*/ 7 w 8"/>
                <a:gd name="T15" fmla="*/ 61 h 122"/>
                <a:gd name="T16" fmla="*/ 8 w 8"/>
                <a:gd name="T17" fmla="*/ 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22">
                  <a:moveTo>
                    <a:pt x="8" y="2"/>
                  </a:moveTo>
                  <a:cubicBezTo>
                    <a:pt x="8" y="1"/>
                    <a:pt x="7" y="0"/>
                    <a:pt x="6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23"/>
                    <a:pt x="2" y="42"/>
                    <a:pt x="1" y="61"/>
                  </a:cubicBezTo>
                  <a:cubicBezTo>
                    <a:pt x="1" y="80"/>
                    <a:pt x="0" y="99"/>
                    <a:pt x="0" y="119"/>
                  </a:cubicBezTo>
                  <a:cubicBezTo>
                    <a:pt x="0" y="121"/>
                    <a:pt x="1" y="122"/>
                    <a:pt x="3" y="122"/>
                  </a:cubicBezTo>
                  <a:cubicBezTo>
                    <a:pt x="4" y="122"/>
                    <a:pt x="6" y="121"/>
                    <a:pt x="6" y="119"/>
                  </a:cubicBezTo>
                  <a:cubicBezTo>
                    <a:pt x="6" y="99"/>
                    <a:pt x="6" y="80"/>
                    <a:pt x="7" y="61"/>
                  </a:cubicBezTo>
                  <a:cubicBezTo>
                    <a:pt x="8" y="42"/>
                    <a:pt x="8" y="23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3828" y="1986"/>
              <a:ext cx="199" cy="716"/>
            </a:xfrm>
            <a:custGeom>
              <a:avLst/>
              <a:gdLst>
                <a:gd name="T0" fmla="*/ 2 w 84"/>
                <a:gd name="T1" fmla="*/ 31 h 302"/>
                <a:gd name="T2" fmla="*/ 3 w 84"/>
                <a:gd name="T3" fmla="*/ 92 h 302"/>
                <a:gd name="T4" fmla="*/ 3 w 84"/>
                <a:gd name="T5" fmla="*/ 264 h 302"/>
                <a:gd name="T6" fmla="*/ 8 w 84"/>
                <a:gd name="T7" fmla="*/ 300 h 302"/>
                <a:gd name="T8" fmla="*/ 19 w 84"/>
                <a:gd name="T9" fmla="*/ 201 h 302"/>
                <a:gd name="T10" fmla="*/ 18 w 84"/>
                <a:gd name="T11" fmla="*/ 125 h 302"/>
                <a:gd name="T12" fmla="*/ 21 w 84"/>
                <a:gd name="T13" fmla="*/ 57 h 302"/>
                <a:gd name="T14" fmla="*/ 29 w 84"/>
                <a:gd name="T15" fmla="*/ 33 h 302"/>
                <a:gd name="T16" fmla="*/ 32 w 84"/>
                <a:gd name="T17" fmla="*/ 123 h 302"/>
                <a:gd name="T18" fmla="*/ 33 w 84"/>
                <a:gd name="T19" fmla="*/ 192 h 302"/>
                <a:gd name="T20" fmla="*/ 34 w 84"/>
                <a:gd name="T21" fmla="*/ 293 h 302"/>
                <a:gd name="T22" fmla="*/ 41 w 84"/>
                <a:gd name="T23" fmla="*/ 299 h 302"/>
                <a:gd name="T24" fmla="*/ 49 w 84"/>
                <a:gd name="T25" fmla="*/ 261 h 302"/>
                <a:gd name="T26" fmla="*/ 49 w 84"/>
                <a:gd name="T27" fmla="*/ 228 h 302"/>
                <a:gd name="T28" fmla="*/ 50 w 84"/>
                <a:gd name="T29" fmla="*/ 148 h 302"/>
                <a:gd name="T30" fmla="*/ 50 w 84"/>
                <a:gd name="T31" fmla="*/ 50 h 302"/>
                <a:gd name="T32" fmla="*/ 55 w 84"/>
                <a:gd name="T33" fmla="*/ 17 h 302"/>
                <a:gd name="T34" fmla="*/ 59 w 84"/>
                <a:gd name="T35" fmla="*/ 112 h 302"/>
                <a:gd name="T36" fmla="*/ 69 w 84"/>
                <a:gd name="T37" fmla="*/ 300 h 302"/>
                <a:gd name="T38" fmla="*/ 78 w 84"/>
                <a:gd name="T39" fmla="*/ 289 h 302"/>
                <a:gd name="T40" fmla="*/ 80 w 84"/>
                <a:gd name="T41" fmla="*/ 2 h 302"/>
                <a:gd name="T42" fmla="*/ 74 w 84"/>
                <a:gd name="T43" fmla="*/ 2 h 302"/>
                <a:gd name="T44" fmla="*/ 73 w 84"/>
                <a:gd name="T45" fmla="*/ 288 h 302"/>
                <a:gd name="T46" fmla="*/ 71 w 84"/>
                <a:gd name="T47" fmla="*/ 295 h 302"/>
                <a:gd name="T48" fmla="*/ 65 w 84"/>
                <a:gd name="T49" fmla="*/ 112 h 302"/>
                <a:gd name="T50" fmla="*/ 56 w 84"/>
                <a:gd name="T51" fmla="*/ 11 h 302"/>
                <a:gd name="T52" fmla="*/ 48 w 84"/>
                <a:gd name="T53" fmla="*/ 17 h 302"/>
                <a:gd name="T54" fmla="*/ 44 w 84"/>
                <a:gd name="T55" fmla="*/ 50 h 302"/>
                <a:gd name="T56" fmla="*/ 44 w 84"/>
                <a:gd name="T57" fmla="*/ 148 h 302"/>
                <a:gd name="T58" fmla="*/ 44 w 84"/>
                <a:gd name="T59" fmla="*/ 228 h 302"/>
                <a:gd name="T60" fmla="*/ 44 w 84"/>
                <a:gd name="T61" fmla="*/ 261 h 302"/>
                <a:gd name="T62" fmla="*/ 40 w 84"/>
                <a:gd name="T63" fmla="*/ 293 h 302"/>
                <a:gd name="T64" fmla="*/ 37 w 84"/>
                <a:gd name="T65" fmla="*/ 278 h 302"/>
                <a:gd name="T66" fmla="*/ 39 w 84"/>
                <a:gd name="T67" fmla="*/ 192 h 302"/>
                <a:gd name="T68" fmla="*/ 38 w 84"/>
                <a:gd name="T69" fmla="*/ 123 h 302"/>
                <a:gd name="T70" fmla="*/ 34 w 84"/>
                <a:gd name="T71" fmla="*/ 31 h 302"/>
                <a:gd name="T72" fmla="*/ 15 w 84"/>
                <a:gd name="T73" fmla="*/ 57 h 302"/>
                <a:gd name="T74" fmla="*/ 12 w 84"/>
                <a:gd name="T75" fmla="*/ 125 h 302"/>
                <a:gd name="T76" fmla="*/ 14 w 84"/>
                <a:gd name="T77" fmla="*/ 201 h 302"/>
                <a:gd name="T78" fmla="*/ 11 w 84"/>
                <a:gd name="T79" fmla="*/ 294 h 302"/>
                <a:gd name="T80" fmla="*/ 8 w 84"/>
                <a:gd name="T81" fmla="*/ 264 h 302"/>
                <a:gd name="T82" fmla="*/ 9 w 84"/>
                <a:gd name="T83" fmla="*/ 9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4" h="302">
                  <a:moveTo>
                    <a:pt x="5" y="32"/>
                  </a:moveTo>
                  <a:cubicBezTo>
                    <a:pt x="4" y="31"/>
                    <a:pt x="3" y="30"/>
                    <a:pt x="2" y="31"/>
                  </a:cubicBezTo>
                  <a:cubicBezTo>
                    <a:pt x="0" y="32"/>
                    <a:pt x="0" y="34"/>
                    <a:pt x="1" y="35"/>
                  </a:cubicBezTo>
                  <a:cubicBezTo>
                    <a:pt x="2" y="36"/>
                    <a:pt x="3" y="61"/>
                    <a:pt x="3" y="92"/>
                  </a:cubicBezTo>
                  <a:cubicBezTo>
                    <a:pt x="4" y="142"/>
                    <a:pt x="4" y="208"/>
                    <a:pt x="4" y="215"/>
                  </a:cubicBezTo>
                  <a:cubicBezTo>
                    <a:pt x="3" y="225"/>
                    <a:pt x="3" y="246"/>
                    <a:pt x="3" y="264"/>
                  </a:cubicBezTo>
                  <a:cubicBezTo>
                    <a:pt x="3" y="277"/>
                    <a:pt x="4" y="289"/>
                    <a:pt x="5" y="295"/>
                  </a:cubicBezTo>
                  <a:cubicBezTo>
                    <a:pt x="5" y="297"/>
                    <a:pt x="5" y="299"/>
                    <a:pt x="8" y="300"/>
                  </a:cubicBezTo>
                  <a:cubicBezTo>
                    <a:pt x="14" y="301"/>
                    <a:pt x="18" y="296"/>
                    <a:pt x="20" y="287"/>
                  </a:cubicBezTo>
                  <a:cubicBezTo>
                    <a:pt x="24" y="266"/>
                    <a:pt x="21" y="225"/>
                    <a:pt x="19" y="201"/>
                  </a:cubicBezTo>
                  <a:cubicBezTo>
                    <a:pt x="18" y="193"/>
                    <a:pt x="18" y="187"/>
                    <a:pt x="18" y="184"/>
                  </a:cubicBezTo>
                  <a:cubicBezTo>
                    <a:pt x="18" y="163"/>
                    <a:pt x="17" y="144"/>
                    <a:pt x="18" y="125"/>
                  </a:cubicBezTo>
                  <a:cubicBezTo>
                    <a:pt x="18" y="106"/>
                    <a:pt x="19" y="86"/>
                    <a:pt x="20" y="65"/>
                  </a:cubicBezTo>
                  <a:cubicBezTo>
                    <a:pt x="21" y="62"/>
                    <a:pt x="21" y="60"/>
                    <a:pt x="21" y="57"/>
                  </a:cubicBezTo>
                  <a:cubicBezTo>
                    <a:pt x="21" y="56"/>
                    <a:pt x="24" y="28"/>
                    <a:pt x="26" y="26"/>
                  </a:cubicBezTo>
                  <a:cubicBezTo>
                    <a:pt x="26" y="26"/>
                    <a:pt x="26" y="28"/>
                    <a:pt x="29" y="33"/>
                  </a:cubicBezTo>
                  <a:cubicBezTo>
                    <a:pt x="32" y="39"/>
                    <a:pt x="31" y="63"/>
                    <a:pt x="31" y="85"/>
                  </a:cubicBezTo>
                  <a:cubicBezTo>
                    <a:pt x="31" y="101"/>
                    <a:pt x="31" y="116"/>
                    <a:pt x="32" y="123"/>
                  </a:cubicBezTo>
                  <a:cubicBezTo>
                    <a:pt x="34" y="141"/>
                    <a:pt x="34" y="154"/>
                    <a:pt x="34" y="167"/>
                  </a:cubicBezTo>
                  <a:cubicBezTo>
                    <a:pt x="33" y="175"/>
                    <a:pt x="33" y="183"/>
                    <a:pt x="33" y="192"/>
                  </a:cubicBezTo>
                  <a:cubicBezTo>
                    <a:pt x="34" y="199"/>
                    <a:pt x="33" y="213"/>
                    <a:pt x="33" y="228"/>
                  </a:cubicBezTo>
                  <a:cubicBezTo>
                    <a:pt x="32" y="241"/>
                    <a:pt x="30" y="281"/>
                    <a:pt x="34" y="293"/>
                  </a:cubicBezTo>
                  <a:cubicBezTo>
                    <a:pt x="34" y="294"/>
                    <a:pt x="35" y="296"/>
                    <a:pt x="36" y="297"/>
                  </a:cubicBezTo>
                  <a:cubicBezTo>
                    <a:pt x="38" y="298"/>
                    <a:pt x="39" y="299"/>
                    <a:pt x="41" y="299"/>
                  </a:cubicBezTo>
                  <a:cubicBezTo>
                    <a:pt x="42" y="299"/>
                    <a:pt x="45" y="299"/>
                    <a:pt x="46" y="297"/>
                  </a:cubicBezTo>
                  <a:cubicBezTo>
                    <a:pt x="50" y="285"/>
                    <a:pt x="49" y="273"/>
                    <a:pt x="49" y="261"/>
                  </a:cubicBezTo>
                  <a:cubicBezTo>
                    <a:pt x="49" y="257"/>
                    <a:pt x="49" y="254"/>
                    <a:pt x="49" y="250"/>
                  </a:cubicBezTo>
                  <a:cubicBezTo>
                    <a:pt x="49" y="243"/>
                    <a:pt x="49" y="235"/>
                    <a:pt x="49" y="228"/>
                  </a:cubicBezTo>
                  <a:cubicBezTo>
                    <a:pt x="50" y="216"/>
                    <a:pt x="50" y="203"/>
                    <a:pt x="49" y="192"/>
                  </a:cubicBezTo>
                  <a:cubicBezTo>
                    <a:pt x="49" y="177"/>
                    <a:pt x="49" y="163"/>
                    <a:pt x="50" y="148"/>
                  </a:cubicBezTo>
                  <a:cubicBezTo>
                    <a:pt x="50" y="134"/>
                    <a:pt x="51" y="118"/>
                    <a:pt x="50" y="102"/>
                  </a:cubicBezTo>
                  <a:cubicBezTo>
                    <a:pt x="49" y="83"/>
                    <a:pt x="49" y="68"/>
                    <a:pt x="50" y="50"/>
                  </a:cubicBezTo>
                  <a:cubicBezTo>
                    <a:pt x="50" y="46"/>
                    <a:pt x="50" y="42"/>
                    <a:pt x="50" y="38"/>
                  </a:cubicBezTo>
                  <a:cubicBezTo>
                    <a:pt x="50" y="35"/>
                    <a:pt x="52" y="17"/>
                    <a:pt x="55" y="17"/>
                  </a:cubicBezTo>
                  <a:cubicBezTo>
                    <a:pt x="61" y="19"/>
                    <a:pt x="60" y="69"/>
                    <a:pt x="59" y="96"/>
                  </a:cubicBezTo>
                  <a:cubicBezTo>
                    <a:pt x="59" y="103"/>
                    <a:pt x="59" y="109"/>
                    <a:pt x="59" y="112"/>
                  </a:cubicBezTo>
                  <a:cubicBezTo>
                    <a:pt x="60" y="135"/>
                    <a:pt x="60" y="160"/>
                    <a:pt x="60" y="184"/>
                  </a:cubicBezTo>
                  <a:cubicBezTo>
                    <a:pt x="60" y="203"/>
                    <a:pt x="59" y="295"/>
                    <a:pt x="69" y="300"/>
                  </a:cubicBezTo>
                  <a:cubicBezTo>
                    <a:pt x="71" y="302"/>
                    <a:pt x="74" y="301"/>
                    <a:pt x="76" y="297"/>
                  </a:cubicBezTo>
                  <a:cubicBezTo>
                    <a:pt x="76" y="297"/>
                    <a:pt x="77" y="294"/>
                    <a:pt x="78" y="289"/>
                  </a:cubicBezTo>
                  <a:cubicBezTo>
                    <a:pt x="84" y="258"/>
                    <a:pt x="81" y="177"/>
                    <a:pt x="81" y="141"/>
                  </a:cubicBezTo>
                  <a:cubicBezTo>
                    <a:pt x="81" y="94"/>
                    <a:pt x="81" y="47"/>
                    <a:pt x="80" y="2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6" y="0"/>
                    <a:pt x="74" y="1"/>
                    <a:pt x="74" y="2"/>
                  </a:cubicBezTo>
                  <a:cubicBezTo>
                    <a:pt x="75" y="47"/>
                    <a:pt x="75" y="94"/>
                    <a:pt x="75" y="141"/>
                  </a:cubicBezTo>
                  <a:cubicBezTo>
                    <a:pt x="75" y="176"/>
                    <a:pt x="79" y="258"/>
                    <a:pt x="73" y="288"/>
                  </a:cubicBezTo>
                  <a:cubicBezTo>
                    <a:pt x="72" y="292"/>
                    <a:pt x="71" y="294"/>
                    <a:pt x="71" y="295"/>
                  </a:cubicBezTo>
                  <a:cubicBezTo>
                    <a:pt x="71" y="295"/>
                    <a:pt x="71" y="295"/>
                    <a:pt x="71" y="295"/>
                  </a:cubicBezTo>
                  <a:cubicBezTo>
                    <a:pt x="64" y="279"/>
                    <a:pt x="66" y="187"/>
                    <a:pt x="66" y="184"/>
                  </a:cubicBezTo>
                  <a:cubicBezTo>
                    <a:pt x="66" y="160"/>
                    <a:pt x="66" y="135"/>
                    <a:pt x="65" y="112"/>
                  </a:cubicBezTo>
                  <a:cubicBezTo>
                    <a:pt x="64" y="109"/>
                    <a:pt x="65" y="103"/>
                    <a:pt x="65" y="96"/>
                  </a:cubicBezTo>
                  <a:cubicBezTo>
                    <a:pt x="65" y="81"/>
                    <a:pt x="68" y="19"/>
                    <a:pt x="56" y="11"/>
                  </a:cubicBezTo>
                  <a:cubicBezTo>
                    <a:pt x="54" y="9"/>
                    <a:pt x="52" y="10"/>
                    <a:pt x="50" y="12"/>
                  </a:cubicBezTo>
                  <a:cubicBezTo>
                    <a:pt x="50" y="13"/>
                    <a:pt x="49" y="15"/>
                    <a:pt x="48" y="17"/>
                  </a:cubicBezTo>
                  <a:cubicBezTo>
                    <a:pt x="46" y="24"/>
                    <a:pt x="45" y="37"/>
                    <a:pt x="45" y="38"/>
                  </a:cubicBezTo>
                  <a:cubicBezTo>
                    <a:pt x="44" y="42"/>
                    <a:pt x="44" y="46"/>
                    <a:pt x="44" y="50"/>
                  </a:cubicBezTo>
                  <a:cubicBezTo>
                    <a:pt x="44" y="68"/>
                    <a:pt x="43" y="83"/>
                    <a:pt x="44" y="102"/>
                  </a:cubicBezTo>
                  <a:cubicBezTo>
                    <a:pt x="45" y="118"/>
                    <a:pt x="45" y="133"/>
                    <a:pt x="44" y="148"/>
                  </a:cubicBezTo>
                  <a:cubicBezTo>
                    <a:pt x="44" y="163"/>
                    <a:pt x="43" y="177"/>
                    <a:pt x="44" y="192"/>
                  </a:cubicBezTo>
                  <a:cubicBezTo>
                    <a:pt x="45" y="203"/>
                    <a:pt x="44" y="216"/>
                    <a:pt x="44" y="228"/>
                  </a:cubicBezTo>
                  <a:cubicBezTo>
                    <a:pt x="44" y="235"/>
                    <a:pt x="43" y="243"/>
                    <a:pt x="43" y="250"/>
                  </a:cubicBezTo>
                  <a:cubicBezTo>
                    <a:pt x="43" y="254"/>
                    <a:pt x="44" y="257"/>
                    <a:pt x="44" y="261"/>
                  </a:cubicBezTo>
                  <a:cubicBezTo>
                    <a:pt x="44" y="272"/>
                    <a:pt x="44" y="283"/>
                    <a:pt x="41" y="294"/>
                  </a:cubicBezTo>
                  <a:cubicBezTo>
                    <a:pt x="41" y="293"/>
                    <a:pt x="41" y="293"/>
                    <a:pt x="40" y="293"/>
                  </a:cubicBezTo>
                  <a:cubicBezTo>
                    <a:pt x="40" y="292"/>
                    <a:pt x="39" y="292"/>
                    <a:pt x="39" y="291"/>
                  </a:cubicBezTo>
                  <a:cubicBezTo>
                    <a:pt x="38" y="287"/>
                    <a:pt x="38" y="283"/>
                    <a:pt x="37" y="278"/>
                  </a:cubicBezTo>
                  <a:cubicBezTo>
                    <a:pt x="36" y="263"/>
                    <a:pt x="38" y="244"/>
                    <a:pt x="38" y="228"/>
                  </a:cubicBezTo>
                  <a:cubicBezTo>
                    <a:pt x="39" y="213"/>
                    <a:pt x="39" y="199"/>
                    <a:pt x="39" y="192"/>
                  </a:cubicBezTo>
                  <a:cubicBezTo>
                    <a:pt x="39" y="183"/>
                    <a:pt x="39" y="175"/>
                    <a:pt x="39" y="167"/>
                  </a:cubicBezTo>
                  <a:cubicBezTo>
                    <a:pt x="39" y="153"/>
                    <a:pt x="40" y="140"/>
                    <a:pt x="38" y="123"/>
                  </a:cubicBezTo>
                  <a:cubicBezTo>
                    <a:pt x="37" y="115"/>
                    <a:pt x="37" y="100"/>
                    <a:pt x="37" y="85"/>
                  </a:cubicBezTo>
                  <a:cubicBezTo>
                    <a:pt x="37" y="62"/>
                    <a:pt x="37" y="38"/>
                    <a:pt x="34" y="31"/>
                  </a:cubicBezTo>
                  <a:cubicBezTo>
                    <a:pt x="29" y="20"/>
                    <a:pt x="25" y="18"/>
                    <a:pt x="22" y="22"/>
                  </a:cubicBezTo>
                  <a:cubicBezTo>
                    <a:pt x="18" y="26"/>
                    <a:pt x="15" y="52"/>
                    <a:pt x="15" y="57"/>
                  </a:cubicBezTo>
                  <a:cubicBezTo>
                    <a:pt x="15" y="60"/>
                    <a:pt x="15" y="62"/>
                    <a:pt x="15" y="65"/>
                  </a:cubicBezTo>
                  <a:cubicBezTo>
                    <a:pt x="14" y="86"/>
                    <a:pt x="13" y="105"/>
                    <a:pt x="12" y="125"/>
                  </a:cubicBezTo>
                  <a:cubicBezTo>
                    <a:pt x="12" y="144"/>
                    <a:pt x="12" y="163"/>
                    <a:pt x="12" y="185"/>
                  </a:cubicBezTo>
                  <a:cubicBezTo>
                    <a:pt x="13" y="188"/>
                    <a:pt x="13" y="194"/>
                    <a:pt x="14" y="201"/>
                  </a:cubicBezTo>
                  <a:cubicBezTo>
                    <a:pt x="15" y="225"/>
                    <a:pt x="18" y="266"/>
                    <a:pt x="14" y="286"/>
                  </a:cubicBezTo>
                  <a:cubicBezTo>
                    <a:pt x="13" y="290"/>
                    <a:pt x="12" y="293"/>
                    <a:pt x="11" y="294"/>
                  </a:cubicBezTo>
                  <a:cubicBezTo>
                    <a:pt x="10" y="295"/>
                    <a:pt x="10" y="295"/>
                    <a:pt x="10" y="294"/>
                  </a:cubicBezTo>
                  <a:cubicBezTo>
                    <a:pt x="9" y="288"/>
                    <a:pt x="9" y="277"/>
                    <a:pt x="8" y="264"/>
                  </a:cubicBezTo>
                  <a:cubicBezTo>
                    <a:pt x="8" y="246"/>
                    <a:pt x="9" y="226"/>
                    <a:pt x="9" y="216"/>
                  </a:cubicBezTo>
                  <a:cubicBezTo>
                    <a:pt x="10" y="208"/>
                    <a:pt x="10" y="142"/>
                    <a:pt x="9" y="92"/>
                  </a:cubicBezTo>
                  <a:cubicBezTo>
                    <a:pt x="8" y="60"/>
                    <a:pt x="7" y="34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3982" y="1983"/>
              <a:ext cx="309" cy="197"/>
            </a:xfrm>
            <a:custGeom>
              <a:avLst/>
              <a:gdLst>
                <a:gd name="T0" fmla="*/ 4 w 130"/>
                <a:gd name="T1" fmla="*/ 1 h 83"/>
                <a:gd name="T2" fmla="*/ 0 w 130"/>
                <a:gd name="T3" fmla="*/ 2 h 83"/>
                <a:gd name="T4" fmla="*/ 2 w 130"/>
                <a:gd name="T5" fmla="*/ 6 h 83"/>
                <a:gd name="T6" fmla="*/ 51 w 130"/>
                <a:gd name="T7" fmla="*/ 36 h 83"/>
                <a:gd name="T8" fmla="*/ 126 w 130"/>
                <a:gd name="T9" fmla="*/ 82 h 83"/>
                <a:gd name="T10" fmla="*/ 130 w 130"/>
                <a:gd name="T11" fmla="*/ 82 h 83"/>
                <a:gd name="T12" fmla="*/ 128 w 130"/>
                <a:gd name="T13" fmla="*/ 78 h 83"/>
                <a:gd name="T14" fmla="*/ 54 w 130"/>
                <a:gd name="T15" fmla="*/ 32 h 83"/>
                <a:gd name="T16" fmla="*/ 4 w 130"/>
                <a:gd name="T17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83">
                  <a:moveTo>
                    <a:pt x="4" y="1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0" y="4"/>
                    <a:pt x="0" y="5"/>
                    <a:pt x="2" y="6"/>
                  </a:cubicBezTo>
                  <a:cubicBezTo>
                    <a:pt x="11" y="11"/>
                    <a:pt x="30" y="23"/>
                    <a:pt x="51" y="36"/>
                  </a:cubicBezTo>
                  <a:cubicBezTo>
                    <a:pt x="91" y="61"/>
                    <a:pt x="116" y="77"/>
                    <a:pt x="126" y="82"/>
                  </a:cubicBezTo>
                  <a:cubicBezTo>
                    <a:pt x="129" y="83"/>
                    <a:pt x="129" y="82"/>
                    <a:pt x="130" y="82"/>
                  </a:cubicBezTo>
                  <a:cubicBezTo>
                    <a:pt x="130" y="81"/>
                    <a:pt x="130" y="80"/>
                    <a:pt x="128" y="78"/>
                  </a:cubicBezTo>
                  <a:cubicBezTo>
                    <a:pt x="120" y="72"/>
                    <a:pt x="95" y="58"/>
                    <a:pt x="54" y="32"/>
                  </a:cubicBezTo>
                  <a:cubicBezTo>
                    <a:pt x="33" y="18"/>
                    <a:pt x="14" y="6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4260" y="2128"/>
              <a:ext cx="21" cy="574"/>
            </a:xfrm>
            <a:custGeom>
              <a:avLst/>
              <a:gdLst>
                <a:gd name="T0" fmla="*/ 8 w 9"/>
                <a:gd name="T1" fmla="*/ 3 h 242"/>
                <a:gd name="T2" fmla="*/ 5 w 9"/>
                <a:gd name="T3" fmla="*/ 0 h 242"/>
                <a:gd name="T4" fmla="*/ 3 w 9"/>
                <a:gd name="T5" fmla="*/ 3 h 242"/>
                <a:gd name="T6" fmla="*/ 2 w 9"/>
                <a:gd name="T7" fmla="*/ 24 h 242"/>
                <a:gd name="T8" fmla="*/ 1 w 9"/>
                <a:gd name="T9" fmla="*/ 53 h 242"/>
                <a:gd name="T10" fmla="*/ 2 w 9"/>
                <a:gd name="T11" fmla="*/ 109 h 242"/>
                <a:gd name="T12" fmla="*/ 3 w 9"/>
                <a:gd name="T13" fmla="*/ 154 h 242"/>
                <a:gd name="T14" fmla="*/ 2 w 9"/>
                <a:gd name="T15" fmla="*/ 185 h 242"/>
                <a:gd name="T16" fmla="*/ 4 w 9"/>
                <a:gd name="T17" fmla="*/ 236 h 242"/>
                <a:gd name="T18" fmla="*/ 7 w 9"/>
                <a:gd name="T19" fmla="*/ 231 h 242"/>
                <a:gd name="T20" fmla="*/ 8 w 9"/>
                <a:gd name="T21" fmla="*/ 185 h 242"/>
                <a:gd name="T22" fmla="*/ 9 w 9"/>
                <a:gd name="T23" fmla="*/ 154 h 242"/>
                <a:gd name="T24" fmla="*/ 7 w 9"/>
                <a:gd name="T25" fmla="*/ 109 h 242"/>
                <a:gd name="T26" fmla="*/ 7 w 9"/>
                <a:gd name="T27" fmla="*/ 53 h 242"/>
                <a:gd name="T28" fmla="*/ 7 w 9"/>
                <a:gd name="T29" fmla="*/ 24 h 242"/>
                <a:gd name="T30" fmla="*/ 8 w 9"/>
                <a:gd name="T31" fmla="*/ 3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242">
                  <a:moveTo>
                    <a:pt x="8" y="3"/>
                  </a:moveTo>
                  <a:cubicBezTo>
                    <a:pt x="8" y="1"/>
                    <a:pt x="7" y="0"/>
                    <a:pt x="5" y="0"/>
                  </a:cubicBezTo>
                  <a:cubicBezTo>
                    <a:pt x="4" y="0"/>
                    <a:pt x="3" y="1"/>
                    <a:pt x="3" y="3"/>
                  </a:cubicBezTo>
                  <a:cubicBezTo>
                    <a:pt x="3" y="10"/>
                    <a:pt x="2" y="17"/>
                    <a:pt x="2" y="24"/>
                  </a:cubicBezTo>
                  <a:cubicBezTo>
                    <a:pt x="2" y="33"/>
                    <a:pt x="1" y="43"/>
                    <a:pt x="1" y="53"/>
                  </a:cubicBezTo>
                  <a:cubicBezTo>
                    <a:pt x="1" y="70"/>
                    <a:pt x="1" y="90"/>
                    <a:pt x="2" y="109"/>
                  </a:cubicBezTo>
                  <a:cubicBezTo>
                    <a:pt x="2" y="125"/>
                    <a:pt x="3" y="140"/>
                    <a:pt x="3" y="154"/>
                  </a:cubicBezTo>
                  <a:cubicBezTo>
                    <a:pt x="4" y="162"/>
                    <a:pt x="3" y="173"/>
                    <a:pt x="2" y="185"/>
                  </a:cubicBezTo>
                  <a:cubicBezTo>
                    <a:pt x="0" y="214"/>
                    <a:pt x="1" y="229"/>
                    <a:pt x="4" y="236"/>
                  </a:cubicBezTo>
                  <a:cubicBezTo>
                    <a:pt x="6" y="242"/>
                    <a:pt x="9" y="239"/>
                    <a:pt x="7" y="231"/>
                  </a:cubicBezTo>
                  <a:cubicBezTo>
                    <a:pt x="5" y="221"/>
                    <a:pt x="7" y="202"/>
                    <a:pt x="8" y="185"/>
                  </a:cubicBezTo>
                  <a:cubicBezTo>
                    <a:pt x="8" y="173"/>
                    <a:pt x="9" y="162"/>
                    <a:pt x="9" y="154"/>
                  </a:cubicBezTo>
                  <a:cubicBezTo>
                    <a:pt x="8" y="140"/>
                    <a:pt x="8" y="125"/>
                    <a:pt x="7" y="109"/>
                  </a:cubicBezTo>
                  <a:cubicBezTo>
                    <a:pt x="7" y="90"/>
                    <a:pt x="7" y="70"/>
                    <a:pt x="7" y="53"/>
                  </a:cubicBezTo>
                  <a:cubicBezTo>
                    <a:pt x="7" y="42"/>
                    <a:pt x="7" y="33"/>
                    <a:pt x="7" y="24"/>
                  </a:cubicBezTo>
                  <a:cubicBezTo>
                    <a:pt x="8" y="16"/>
                    <a:pt x="8" y="9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2906" y="2712"/>
              <a:ext cx="1866" cy="126"/>
            </a:xfrm>
            <a:custGeom>
              <a:avLst/>
              <a:gdLst>
                <a:gd name="T0" fmla="*/ 0 w 787"/>
                <a:gd name="T1" fmla="*/ 4 h 53"/>
                <a:gd name="T2" fmla="*/ 80 w 787"/>
                <a:gd name="T3" fmla="*/ 9 h 53"/>
                <a:gd name="T4" fmla="*/ 318 w 787"/>
                <a:gd name="T5" fmla="*/ 8 h 53"/>
                <a:gd name="T6" fmla="*/ 426 w 787"/>
                <a:gd name="T7" fmla="*/ 6 h 53"/>
                <a:gd name="T8" fmla="*/ 612 w 787"/>
                <a:gd name="T9" fmla="*/ 7 h 53"/>
                <a:gd name="T10" fmla="*/ 747 w 787"/>
                <a:gd name="T11" fmla="*/ 9 h 53"/>
                <a:gd name="T12" fmla="*/ 405 w 787"/>
                <a:gd name="T13" fmla="*/ 17 h 53"/>
                <a:gd name="T14" fmla="*/ 79 w 787"/>
                <a:gd name="T15" fmla="*/ 22 h 53"/>
                <a:gd name="T16" fmla="*/ 78 w 787"/>
                <a:gd name="T17" fmla="*/ 29 h 53"/>
                <a:gd name="T18" fmla="*/ 297 w 787"/>
                <a:gd name="T19" fmla="*/ 39 h 53"/>
                <a:gd name="T20" fmla="*/ 568 w 787"/>
                <a:gd name="T21" fmla="*/ 36 h 53"/>
                <a:gd name="T22" fmla="*/ 606 w 787"/>
                <a:gd name="T23" fmla="*/ 36 h 53"/>
                <a:gd name="T24" fmla="*/ 719 w 787"/>
                <a:gd name="T25" fmla="*/ 38 h 53"/>
                <a:gd name="T26" fmla="*/ 506 w 787"/>
                <a:gd name="T27" fmla="*/ 41 h 53"/>
                <a:gd name="T28" fmla="*/ 267 w 787"/>
                <a:gd name="T29" fmla="*/ 46 h 53"/>
                <a:gd name="T30" fmla="*/ 223 w 787"/>
                <a:gd name="T31" fmla="*/ 47 h 53"/>
                <a:gd name="T32" fmla="*/ 223 w 787"/>
                <a:gd name="T33" fmla="*/ 53 h 53"/>
                <a:gd name="T34" fmla="*/ 267 w 787"/>
                <a:gd name="T35" fmla="*/ 51 h 53"/>
                <a:gd name="T36" fmla="*/ 506 w 787"/>
                <a:gd name="T37" fmla="*/ 46 h 53"/>
                <a:gd name="T38" fmla="*/ 741 w 787"/>
                <a:gd name="T39" fmla="*/ 40 h 53"/>
                <a:gd name="T40" fmla="*/ 728 w 787"/>
                <a:gd name="T41" fmla="*/ 34 h 53"/>
                <a:gd name="T42" fmla="*/ 605 w 787"/>
                <a:gd name="T43" fmla="*/ 30 h 53"/>
                <a:gd name="T44" fmla="*/ 568 w 787"/>
                <a:gd name="T45" fmla="*/ 31 h 53"/>
                <a:gd name="T46" fmla="*/ 297 w 787"/>
                <a:gd name="T47" fmla="*/ 33 h 53"/>
                <a:gd name="T48" fmla="*/ 93 w 787"/>
                <a:gd name="T49" fmla="*/ 26 h 53"/>
                <a:gd name="T50" fmla="*/ 406 w 787"/>
                <a:gd name="T51" fmla="*/ 22 h 53"/>
                <a:gd name="T52" fmla="*/ 787 w 787"/>
                <a:gd name="T53" fmla="*/ 7 h 53"/>
                <a:gd name="T54" fmla="*/ 701 w 787"/>
                <a:gd name="T55" fmla="*/ 3 h 53"/>
                <a:gd name="T56" fmla="*/ 592 w 787"/>
                <a:gd name="T57" fmla="*/ 2 h 53"/>
                <a:gd name="T58" fmla="*/ 420 w 787"/>
                <a:gd name="T59" fmla="*/ 1 h 53"/>
                <a:gd name="T60" fmla="*/ 229 w 787"/>
                <a:gd name="T61" fmla="*/ 4 h 53"/>
                <a:gd name="T62" fmla="*/ 3 w 787"/>
                <a:gd name="T63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87" h="53">
                  <a:moveTo>
                    <a:pt x="3" y="2"/>
                  </a:moveTo>
                  <a:cubicBezTo>
                    <a:pt x="2" y="1"/>
                    <a:pt x="0" y="2"/>
                    <a:pt x="0" y="4"/>
                  </a:cubicBezTo>
                  <a:cubicBezTo>
                    <a:pt x="0" y="5"/>
                    <a:pt x="1" y="7"/>
                    <a:pt x="2" y="7"/>
                  </a:cubicBezTo>
                  <a:cubicBezTo>
                    <a:pt x="9" y="8"/>
                    <a:pt x="41" y="9"/>
                    <a:pt x="80" y="9"/>
                  </a:cubicBezTo>
                  <a:cubicBezTo>
                    <a:pt x="139" y="10"/>
                    <a:pt x="214" y="10"/>
                    <a:pt x="229" y="10"/>
                  </a:cubicBezTo>
                  <a:cubicBezTo>
                    <a:pt x="259" y="9"/>
                    <a:pt x="289" y="9"/>
                    <a:pt x="318" y="8"/>
                  </a:cubicBezTo>
                  <a:cubicBezTo>
                    <a:pt x="352" y="8"/>
                    <a:pt x="386" y="7"/>
                    <a:pt x="420" y="6"/>
                  </a:cubicBezTo>
                  <a:cubicBezTo>
                    <a:pt x="426" y="6"/>
                    <a:pt x="426" y="6"/>
                    <a:pt x="426" y="6"/>
                  </a:cubicBezTo>
                  <a:cubicBezTo>
                    <a:pt x="466" y="5"/>
                    <a:pt x="541" y="6"/>
                    <a:pt x="592" y="7"/>
                  </a:cubicBezTo>
                  <a:cubicBezTo>
                    <a:pt x="599" y="7"/>
                    <a:pt x="606" y="7"/>
                    <a:pt x="612" y="7"/>
                  </a:cubicBezTo>
                  <a:cubicBezTo>
                    <a:pt x="641" y="8"/>
                    <a:pt x="671" y="8"/>
                    <a:pt x="701" y="9"/>
                  </a:cubicBezTo>
                  <a:cubicBezTo>
                    <a:pt x="716" y="9"/>
                    <a:pt x="732" y="9"/>
                    <a:pt x="747" y="9"/>
                  </a:cubicBezTo>
                  <a:cubicBezTo>
                    <a:pt x="722" y="11"/>
                    <a:pt x="686" y="13"/>
                    <a:pt x="644" y="14"/>
                  </a:cubicBezTo>
                  <a:cubicBezTo>
                    <a:pt x="575" y="16"/>
                    <a:pt x="489" y="16"/>
                    <a:pt x="405" y="17"/>
                  </a:cubicBezTo>
                  <a:cubicBezTo>
                    <a:pt x="364" y="17"/>
                    <a:pt x="323" y="17"/>
                    <a:pt x="284" y="17"/>
                  </a:cubicBezTo>
                  <a:cubicBezTo>
                    <a:pt x="266" y="17"/>
                    <a:pt x="108" y="14"/>
                    <a:pt x="79" y="22"/>
                  </a:cubicBezTo>
                  <a:cubicBezTo>
                    <a:pt x="75" y="23"/>
                    <a:pt x="74" y="25"/>
                    <a:pt x="74" y="26"/>
                  </a:cubicBezTo>
                  <a:cubicBezTo>
                    <a:pt x="74" y="27"/>
                    <a:pt x="75" y="28"/>
                    <a:pt x="78" y="29"/>
                  </a:cubicBezTo>
                  <a:cubicBezTo>
                    <a:pt x="93" y="34"/>
                    <a:pt x="145" y="36"/>
                    <a:pt x="152" y="36"/>
                  </a:cubicBezTo>
                  <a:cubicBezTo>
                    <a:pt x="205" y="39"/>
                    <a:pt x="269" y="39"/>
                    <a:pt x="297" y="39"/>
                  </a:cubicBezTo>
                  <a:cubicBezTo>
                    <a:pt x="332" y="38"/>
                    <a:pt x="364" y="38"/>
                    <a:pt x="396" y="38"/>
                  </a:cubicBezTo>
                  <a:cubicBezTo>
                    <a:pt x="453" y="38"/>
                    <a:pt x="507" y="37"/>
                    <a:pt x="568" y="36"/>
                  </a:cubicBezTo>
                  <a:cubicBezTo>
                    <a:pt x="574" y="36"/>
                    <a:pt x="574" y="36"/>
                    <a:pt x="574" y="36"/>
                  </a:cubicBezTo>
                  <a:cubicBezTo>
                    <a:pt x="584" y="36"/>
                    <a:pt x="595" y="36"/>
                    <a:pt x="606" y="36"/>
                  </a:cubicBezTo>
                  <a:cubicBezTo>
                    <a:pt x="640" y="35"/>
                    <a:pt x="678" y="34"/>
                    <a:pt x="710" y="36"/>
                  </a:cubicBezTo>
                  <a:cubicBezTo>
                    <a:pt x="711" y="36"/>
                    <a:pt x="715" y="37"/>
                    <a:pt x="719" y="38"/>
                  </a:cubicBezTo>
                  <a:cubicBezTo>
                    <a:pt x="685" y="39"/>
                    <a:pt x="618" y="39"/>
                    <a:pt x="567" y="40"/>
                  </a:cubicBezTo>
                  <a:cubicBezTo>
                    <a:pt x="541" y="40"/>
                    <a:pt x="518" y="40"/>
                    <a:pt x="506" y="41"/>
                  </a:cubicBezTo>
                  <a:cubicBezTo>
                    <a:pt x="477" y="41"/>
                    <a:pt x="446" y="42"/>
                    <a:pt x="416" y="43"/>
                  </a:cubicBezTo>
                  <a:cubicBezTo>
                    <a:pt x="366" y="44"/>
                    <a:pt x="316" y="45"/>
                    <a:pt x="267" y="46"/>
                  </a:cubicBezTo>
                  <a:cubicBezTo>
                    <a:pt x="264" y="46"/>
                    <a:pt x="257" y="46"/>
                    <a:pt x="250" y="46"/>
                  </a:cubicBezTo>
                  <a:cubicBezTo>
                    <a:pt x="238" y="47"/>
                    <a:pt x="225" y="47"/>
                    <a:pt x="223" y="47"/>
                  </a:cubicBezTo>
                  <a:cubicBezTo>
                    <a:pt x="221" y="47"/>
                    <a:pt x="220" y="48"/>
                    <a:pt x="220" y="50"/>
                  </a:cubicBezTo>
                  <a:cubicBezTo>
                    <a:pt x="220" y="51"/>
                    <a:pt x="221" y="53"/>
                    <a:pt x="223" y="53"/>
                  </a:cubicBezTo>
                  <a:cubicBezTo>
                    <a:pt x="225" y="53"/>
                    <a:pt x="239" y="52"/>
                    <a:pt x="250" y="52"/>
                  </a:cubicBezTo>
                  <a:cubicBezTo>
                    <a:pt x="258" y="52"/>
                    <a:pt x="264" y="51"/>
                    <a:pt x="267" y="51"/>
                  </a:cubicBezTo>
                  <a:cubicBezTo>
                    <a:pt x="316" y="50"/>
                    <a:pt x="366" y="49"/>
                    <a:pt x="416" y="48"/>
                  </a:cubicBezTo>
                  <a:cubicBezTo>
                    <a:pt x="447" y="47"/>
                    <a:pt x="477" y="47"/>
                    <a:pt x="506" y="46"/>
                  </a:cubicBezTo>
                  <a:cubicBezTo>
                    <a:pt x="518" y="46"/>
                    <a:pt x="541" y="46"/>
                    <a:pt x="567" y="45"/>
                  </a:cubicBezTo>
                  <a:cubicBezTo>
                    <a:pt x="583" y="45"/>
                    <a:pt x="739" y="46"/>
                    <a:pt x="741" y="40"/>
                  </a:cubicBezTo>
                  <a:cubicBezTo>
                    <a:pt x="742" y="39"/>
                    <a:pt x="741" y="37"/>
                    <a:pt x="740" y="36"/>
                  </a:cubicBezTo>
                  <a:cubicBezTo>
                    <a:pt x="737" y="35"/>
                    <a:pt x="732" y="34"/>
                    <a:pt x="728" y="34"/>
                  </a:cubicBezTo>
                  <a:cubicBezTo>
                    <a:pt x="721" y="32"/>
                    <a:pt x="712" y="31"/>
                    <a:pt x="710" y="30"/>
                  </a:cubicBezTo>
                  <a:cubicBezTo>
                    <a:pt x="678" y="29"/>
                    <a:pt x="641" y="29"/>
                    <a:pt x="605" y="30"/>
                  </a:cubicBezTo>
                  <a:cubicBezTo>
                    <a:pt x="595" y="30"/>
                    <a:pt x="584" y="31"/>
                    <a:pt x="574" y="31"/>
                  </a:cubicBezTo>
                  <a:cubicBezTo>
                    <a:pt x="568" y="31"/>
                    <a:pt x="568" y="31"/>
                    <a:pt x="568" y="31"/>
                  </a:cubicBezTo>
                  <a:cubicBezTo>
                    <a:pt x="507" y="32"/>
                    <a:pt x="453" y="32"/>
                    <a:pt x="396" y="33"/>
                  </a:cubicBezTo>
                  <a:cubicBezTo>
                    <a:pt x="364" y="33"/>
                    <a:pt x="332" y="33"/>
                    <a:pt x="297" y="33"/>
                  </a:cubicBezTo>
                  <a:cubicBezTo>
                    <a:pt x="269" y="34"/>
                    <a:pt x="205" y="33"/>
                    <a:pt x="152" y="31"/>
                  </a:cubicBezTo>
                  <a:cubicBezTo>
                    <a:pt x="129" y="30"/>
                    <a:pt x="108" y="28"/>
                    <a:pt x="93" y="26"/>
                  </a:cubicBezTo>
                  <a:cubicBezTo>
                    <a:pt x="134" y="21"/>
                    <a:pt x="204" y="22"/>
                    <a:pt x="284" y="22"/>
                  </a:cubicBezTo>
                  <a:cubicBezTo>
                    <a:pt x="323" y="22"/>
                    <a:pt x="364" y="23"/>
                    <a:pt x="406" y="22"/>
                  </a:cubicBezTo>
                  <a:cubicBezTo>
                    <a:pt x="490" y="22"/>
                    <a:pt x="575" y="21"/>
                    <a:pt x="645" y="19"/>
                  </a:cubicBezTo>
                  <a:cubicBezTo>
                    <a:pt x="655" y="19"/>
                    <a:pt x="787" y="17"/>
                    <a:pt x="787" y="7"/>
                  </a:cubicBezTo>
                  <a:cubicBezTo>
                    <a:pt x="787" y="6"/>
                    <a:pt x="784" y="4"/>
                    <a:pt x="781" y="4"/>
                  </a:cubicBezTo>
                  <a:cubicBezTo>
                    <a:pt x="762" y="1"/>
                    <a:pt x="708" y="3"/>
                    <a:pt x="701" y="3"/>
                  </a:cubicBezTo>
                  <a:cubicBezTo>
                    <a:pt x="671" y="3"/>
                    <a:pt x="641" y="2"/>
                    <a:pt x="612" y="2"/>
                  </a:cubicBezTo>
                  <a:cubicBezTo>
                    <a:pt x="606" y="2"/>
                    <a:pt x="599" y="2"/>
                    <a:pt x="592" y="2"/>
                  </a:cubicBezTo>
                  <a:cubicBezTo>
                    <a:pt x="541" y="1"/>
                    <a:pt x="466" y="0"/>
                    <a:pt x="425" y="1"/>
                  </a:cubicBezTo>
                  <a:cubicBezTo>
                    <a:pt x="420" y="1"/>
                    <a:pt x="420" y="1"/>
                    <a:pt x="420" y="1"/>
                  </a:cubicBezTo>
                  <a:cubicBezTo>
                    <a:pt x="386" y="2"/>
                    <a:pt x="352" y="2"/>
                    <a:pt x="318" y="3"/>
                  </a:cubicBezTo>
                  <a:cubicBezTo>
                    <a:pt x="289" y="3"/>
                    <a:pt x="259" y="4"/>
                    <a:pt x="229" y="4"/>
                  </a:cubicBezTo>
                  <a:cubicBezTo>
                    <a:pt x="214" y="5"/>
                    <a:pt x="139" y="5"/>
                    <a:pt x="80" y="4"/>
                  </a:cubicBezTo>
                  <a:cubicBezTo>
                    <a:pt x="42" y="4"/>
                    <a:pt x="10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椭圆 51"/>
          <p:cNvSpPr/>
          <p:nvPr/>
        </p:nvSpPr>
        <p:spPr>
          <a:xfrm>
            <a:off x="4407239" y="2269692"/>
            <a:ext cx="1150299" cy="1154275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465996" y="4538650"/>
            <a:ext cx="1150299" cy="1154275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7001198" y="2269692"/>
            <a:ext cx="1150299" cy="1154275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7059955" y="4538650"/>
            <a:ext cx="1150299" cy="1154275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4611523" y="2170595"/>
            <a:ext cx="9460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Impact" panose="020B0806030902050204" pitchFamily="34" charset="0"/>
              </a:rPr>
              <a:t>S</a:t>
            </a:r>
            <a:endParaRPr lang="zh-CN" altLang="en-US" sz="8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125555" y="2211596"/>
            <a:ext cx="9460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Impact" panose="020B0806030902050204" pitchFamily="34" charset="0"/>
              </a:rPr>
              <a:t>W</a:t>
            </a:r>
            <a:endParaRPr lang="zh-CN" altLang="en-US" sz="8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273617" y="4454067"/>
            <a:ext cx="9460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Impact" panose="020B0806030902050204" pitchFamily="34" charset="0"/>
              </a:rPr>
              <a:t>O</a:t>
            </a:r>
            <a:endParaRPr lang="zh-CN" altLang="en-US" sz="8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670280" y="4504879"/>
            <a:ext cx="9460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Impact" panose="020B0806030902050204" pitchFamily="34" charset="0"/>
              </a:rPr>
              <a:t>T</a:t>
            </a:r>
            <a:endParaRPr lang="zh-CN" altLang="en-US" sz="8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444425" y="2305046"/>
            <a:ext cx="2727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8423916" y="4700287"/>
            <a:ext cx="2727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1412633" y="2305046"/>
            <a:ext cx="2727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1392124" y="4700287"/>
            <a:ext cx="2727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</p:spTree>
    <p:extLst>
      <p:ext uri="{BB962C8B-B14F-4D97-AF65-F5344CB8AC3E}">
        <p14:creationId xmlns:p14="http://schemas.microsoft.com/office/powerpoint/2010/main" xmlns="" val="279340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49" grpId="0" animBg="1"/>
      <p:bldP spid="52" grpId="0" animBg="1"/>
      <p:bldP spid="53" grpId="0" animBg="1"/>
      <p:bldP spid="55" grpId="0" animBg="1"/>
      <p:bldP spid="57" grpId="0" animBg="1"/>
      <p:bldP spid="58" grpId="0"/>
      <p:bldP spid="59" grpId="0"/>
      <p:bldP spid="60" grpId="0"/>
      <p:bldP spid="61" grpId="0"/>
      <p:bldP spid="68" grpId="0"/>
      <p:bldP spid="69" grpId="0"/>
      <p:bldP spid="70" grpId="0"/>
      <p:bldP spid="7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>
            <a:off x="1856020" y="4137371"/>
            <a:ext cx="494023" cy="1013853"/>
          </a:xfrm>
          <a:custGeom>
            <a:avLst/>
            <a:gdLst>
              <a:gd name="T0" fmla="*/ 10 w 110"/>
              <a:gd name="T1" fmla="*/ 41 h 230"/>
              <a:gd name="T2" fmla="*/ 32 w 110"/>
              <a:gd name="T3" fmla="*/ 36 h 230"/>
              <a:gd name="T4" fmla="*/ 92 w 110"/>
              <a:gd name="T5" fmla="*/ 12 h 230"/>
              <a:gd name="T6" fmla="*/ 43 w 110"/>
              <a:gd name="T7" fmla="*/ 47 h 230"/>
              <a:gd name="T8" fmla="*/ 11 w 110"/>
              <a:gd name="T9" fmla="*/ 67 h 230"/>
              <a:gd name="T10" fmla="*/ 11 w 110"/>
              <a:gd name="T11" fmla="*/ 74 h 230"/>
              <a:gd name="T12" fmla="*/ 75 w 110"/>
              <a:gd name="T13" fmla="*/ 57 h 230"/>
              <a:gd name="T14" fmla="*/ 11 w 110"/>
              <a:gd name="T15" fmla="*/ 91 h 230"/>
              <a:gd name="T16" fmla="*/ 37 w 110"/>
              <a:gd name="T17" fmla="*/ 93 h 230"/>
              <a:gd name="T18" fmla="*/ 44 w 110"/>
              <a:gd name="T19" fmla="*/ 97 h 230"/>
              <a:gd name="T20" fmla="*/ 8 w 110"/>
              <a:gd name="T21" fmla="*/ 120 h 230"/>
              <a:gd name="T22" fmla="*/ 66 w 110"/>
              <a:gd name="T23" fmla="*/ 119 h 230"/>
              <a:gd name="T24" fmla="*/ 7 w 110"/>
              <a:gd name="T25" fmla="*/ 134 h 230"/>
              <a:gd name="T26" fmla="*/ 6 w 110"/>
              <a:gd name="T27" fmla="*/ 139 h 230"/>
              <a:gd name="T28" fmla="*/ 21 w 110"/>
              <a:gd name="T29" fmla="*/ 140 h 230"/>
              <a:gd name="T30" fmla="*/ 60 w 110"/>
              <a:gd name="T31" fmla="*/ 145 h 230"/>
              <a:gd name="T32" fmla="*/ 6 w 110"/>
              <a:gd name="T33" fmla="*/ 163 h 230"/>
              <a:gd name="T34" fmla="*/ 28 w 110"/>
              <a:gd name="T35" fmla="*/ 166 h 230"/>
              <a:gd name="T36" fmla="*/ 62 w 110"/>
              <a:gd name="T37" fmla="*/ 171 h 230"/>
              <a:gd name="T38" fmla="*/ 6 w 110"/>
              <a:gd name="T39" fmla="*/ 184 h 230"/>
              <a:gd name="T40" fmla="*/ 8 w 110"/>
              <a:gd name="T41" fmla="*/ 190 h 230"/>
              <a:gd name="T42" fmla="*/ 49 w 110"/>
              <a:gd name="T43" fmla="*/ 194 h 230"/>
              <a:gd name="T44" fmla="*/ 67 w 110"/>
              <a:gd name="T45" fmla="*/ 196 h 230"/>
              <a:gd name="T46" fmla="*/ 9 w 110"/>
              <a:gd name="T47" fmla="*/ 204 h 230"/>
              <a:gd name="T48" fmla="*/ 23 w 110"/>
              <a:gd name="T49" fmla="*/ 212 h 230"/>
              <a:gd name="T50" fmla="*/ 48 w 110"/>
              <a:gd name="T51" fmla="*/ 221 h 230"/>
              <a:gd name="T52" fmla="*/ 6 w 110"/>
              <a:gd name="T53" fmla="*/ 226 h 230"/>
              <a:gd name="T54" fmla="*/ 49 w 110"/>
              <a:gd name="T55" fmla="*/ 227 h 230"/>
              <a:gd name="T56" fmla="*/ 80 w 110"/>
              <a:gd name="T57" fmla="*/ 221 h 230"/>
              <a:gd name="T58" fmla="*/ 75 w 110"/>
              <a:gd name="T59" fmla="*/ 213 h 230"/>
              <a:gd name="T60" fmla="*/ 84 w 110"/>
              <a:gd name="T61" fmla="*/ 197 h 230"/>
              <a:gd name="T62" fmla="*/ 60 w 110"/>
              <a:gd name="T63" fmla="*/ 189 h 230"/>
              <a:gd name="T64" fmla="*/ 38 w 110"/>
              <a:gd name="T65" fmla="*/ 187 h 230"/>
              <a:gd name="T66" fmla="*/ 63 w 110"/>
              <a:gd name="T67" fmla="*/ 177 h 230"/>
              <a:gd name="T68" fmla="*/ 28 w 110"/>
              <a:gd name="T69" fmla="*/ 159 h 230"/>
              <a:gd name="T70" fmla="*/ 61 w 110"/>
              <a:gd name="T71" fmla="*/ 151 h 230"/>
              <a:gd name="T72" fmla="*/ 87 w 110"/>
              <a:gd name="T73" fmla="*/ 141 h 230"/>
              <a:gd name="T74" fmla="*/ 36 w 110"/>
              <a:gd name="T75" fmla="*/ 133 h 230"/>
              <a:gd name="T76" fmla="*/ 83 w 110"/>
              <a:gd name="T77" fmla="*/ 115 h 230"/>
              <a:gd name="T78" fmla="*/ 24 w 110"/>
              <a:gd name="T79" fmla="*/ 112 h 230"/>
              <a:gd name="T80" fmla="*/ 89 w 110"/>
              <a:gd name="T81" fmla="*/ 83 h 230"/>
              <a:gd name="T82" fmla="*/ 35 w 110"/>
              <a:gd name="T83" fmla="*/ 87 h 230"/>
              <a:gd name="T84" fmla="*/ 91 w 110"/>
              <a:gd name="T85" fmla="*/ 52 h 230"/>
              <a:gd name="T86" fmla="*/ 87 w 110"/>
              <a:gd name="T87" fmla="*/ 47 h 230"/>
              <a:gd name="T88" fmla="*/ 47 w 110"/>
              <a:gd name="T89" fmla="*/ 53 h 230"/>
              <a:gd name="T90" fmla="*/ 96 w 110"/>
              <a:gd name="T91" fmla="*/ 17 h 230"/>
              <a:gd name="T92" fmla="*/ 108 w 110"/>
              <a:gd name="T93" fmla="*/ 6 h 230"/>
              <a:gd name="T94" fmla="*/ 106 w 110"/>
              <a:gd name="T95" fmla="*/ 0 h 230"/>
              <a:gd name="T96" fmla="*/ 69 w 110"/>
              <a:gd name="T97" fmla="*/ 14 h 230"/>
              <a:gd name="T98" fmla="*/ 12 w 110"/>
              <a:gd name="T99" fmla="*/ 36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0" h="230">
                <a:moveTo>
                  <a:pt x="12" y="36"/>
                </a:moveTo>
                <a:cubicBezTo>
                  <a:pt x="11" y="37"/>
                  <a:pt x="10" y="39"/>
                  <a:pt x="10" y="41"/>
                </a:cubicBezTo>
                <a:cubicBezTo>
                  <a:pt x="11" y="42"/>
                  <a:pt x="13" y="43"/>
                  <a:pt x="14" y="42"/>
                </a:cubicBezTo>
                <a:cubicBezTo>
                  <a:pt x="32" y="36"/>
                  <a:pt x="32" y="36"/>
                  <a:pt x="32" y="36"/>
                </a:cubicBezTo>
                <a:cubicBezTo>
                  <a:pt x="38" y="34"/>
                  <a:pt x="55" y="27"/>
                  <a:pt x="72" y="20"/>
                </a:cubicBezTo>
                <a:cubicBezTo>
                  <a:pt x="79" y="18"/>
                  <a:pt x="86" y="15"/>
                  <a:pt x="92" y="12"/>
                </a:cubicBezTo>
                <a:cubicBezTo>
                  <a:pt x="86" y="18"/>
                  <a:pt x="79" y="23"/>
                  <a:pt x="74" y="27"/>
                </a:cubicBezTo>
                <a:cubicBezTo>
                  <a:pt x="65" y="33"/>
                  <a:pt x="54" y="40"/>
                  <a:pt x="43" y="47"/>
                </a:cubicBezTo>
                <a:cubicBezTo>
                  <a:pt x="29" y="57"/>
                  <a:pt x="16" y="65"/>
                  <a:pt x="1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9" y="68"/>
                  <a:pt x="8" y="69"/>
                  <a:pt x="8" y="70"/>
                </a:cubicBezTo>
                <a:cubicBezTo>
                  <a:pt x="8" y="72"/>
                  <a:pt x="9" y="74"/>
                  <a:pt x="11" y="74"/>
                </a:cubicBezTo>
                <a:cubicBezTo>
                  <a:pt x="11" y="74"/>
                  <a:pt x="14" y="73"/>
                  <a:pt x="14" y="73"/>
                </a:cubicBezTo>
                <a:cubicBezTo>
                  <a:pt x="23" y="71"/>
                  <a:pt x="55" y="62"/>
                  <a:pt x="75" y="57"/>
                </a:cubicBezTo>
                <a:cubicBezTo>
                  <a:pt x="69" y="60"/>
                  <a:pt x="62" y="65"/>
                  <a:pt x="54" y="69"/>
                </a:cubicBezTo>
                <a:cubicBezTo>
                  <a:pt x="35" y="80"/>
                  <a:pt x="14" y="91"/>
                  <a:pt x="11" y="91"/>
                </a:cubicBezTo>
                <a:cubicBezTo>
                  <a:pt x="11" y="97"/>
                  <a:pt x="11" y="97"/>
                  <a:pt x="11" y="97"/>
                </a:cubicBezTo>
                <a:cubicBezTo>
                  <a:pt x="13" y="97"/>
                  <a:pt x="24" y="95"/>
                  <a:pt x="37" y="93"/>
                </a:cubicBezTo>
                <a:cubicBezTo>
                  <a:pt x="48" y="91"/>
                  <a:pt x="61" y="89"/>
                  <a:pt x="70" y="87"/>
                </a:cubicBezTo>
                <a:cubicBezTo>
                  <a:pt x="63" y="90"/>
                  <a:pt x="53" y="94"/>
                  <a:pt x="44" y="97"/>
                </a:cubicBezTo>
                <a:cubicBezTo>
                  <a:pt x="39" y="99"/>
                  <a:pt x="0" y="111"/>
                  <a:pt x="5" y="118"/>
                </a:cubicBezTo>
                <a:cubicBezTo>
                  <a:pt x="5" y="119"/>
                  <a:pt x="7" y="120"/>
                  <a:pt x="8" y="120"/>
                </a:cubicBezTo>
                <a:cubicBezTo>
                  <a:pt x="15" y="118"/>
                  <a:pt x="33" y="118"/>
                  <a:pt x="50" y="118"/>
                </a:cubicBezTo>
                <a:cubicBezTo>
                  <a:pt x="56" y="118"/>
                  <a:pt x="61" y="119"/>
                  <a:pt x="66" y="119"/>
                </a:cubicBezTo>
                <a:cubicBezTo>
                  <a:pt x="56" y="121"/>
                  <a:pt x="45" y="124"/>
                  <a:pt x="35" y="127"/>
                </a:cubicBezTo>
                <a:cubicBezTo>
                  <a:pt x="21" y="130"/>
                  <a:pt x="9" y="133"/>
                  <a:pt x="7" y="134"/>
                </a:cubicBezTo>
                <a:cubicBezTo>
                  <a:pt x="7" y="134"/>
                  <a:pt x="7" y="134"/>
                  <a:pt x="7" y="134"/>
                </a:cubicBezTo>
                <a:cubicBezTo>
                  <a:pt x="6" y="135"/>
                  <a:pt x="5" y="137"/>
                  <a:pt x="6" y="139"/>
                </a:cubicBezTo>
                <a:cubicBezTo>
                  <a:pt x="7" y="140"/>
                  <a:pt x="8" y="140"/>
                  <a:pt x="10" y="140"/>
                </a:cubicBezTo>
                <a:cubicBezTo>
                  <a:pt x="12" y="140"/>
                  <a:pt x="16" y="140"/>
                  <a:pt x="21" y="140"/>
                </a:cubicBezTo>
                <a:cubicBezTo>
                  <a:pt x="41" y="141"/>
                  <a:pt x="80" y="141"/>
                  <a:pt x="80" y="143"/>
                </a:cubicBezTo>
                <a:cubicBezTo>
                  <a:pt x="80" y="143"/>
                  <a:pt x="62" y="145"/>
                  <a:pt x="60" y="145"/>
                </a:cubicBezTo>
                <a:cubicBezTo>
                  <a:pt x="52" y="146"/>
                  <a:pt x="19" y="151"/>
                  <a:pt x="9" y="157"/>
                </a:cubicBezTo>
                <a:cubicBezTo>
                  <a:pt x="6" y="159"/>
                  <a:pt x="5" y="162"/>
                  <a:pt x="6" y="163"/>
                </a:cubicBezTo>
                <a:cubicBezTo>
                  <a:pt x="7" y="164"/>
                  <a:pt x="7" y="164"/>
                  <a:pt x="8" y="164"/>
                </a:cubicBezTo>
                <a:cubicBezTo>
                  <a:pt x="11" y="165"/>
                  <a:pt x="18" y="166"/>
                  <a:pt x="28" y="166"/>
                </a:cubicBezTo>
                <a:cubicBezTo>
                  <a:pt x="41" y="166"/>
                  <a:pt x="58" y="167"/>
                  <a:pt x="70" y="169"/>
                </a:cubicBezTo>
                <a:cubicBezTo>
                  <a:pt x="67" y="170"/>
                  <a:pt x="65" y="170"/>
                  <a:pt x="62" y="171"/>
                </a:cubicBezTo>
                <a:cubicBezTo>
                  <a:pt x="43" y="173"/>
                  <a:pt x="17" y="178"/>
                  <a:pt x="6" y="184"/>
                </a:cubicBezTo>
                <a:cubicBezTo>
                  <a:pt x="6" y="184"/>
                  <a:pt x="6" y="184"/>
                  <a:pt x="6" y="184"/>
                </a:cubicBezTo>
                <a:cubicBezTo>
                  <a:pt x="4" y="185"/>
                  <a:pt x="4" y="187"/>
                  <a:pt x="5" y="188"/>
                </a:cubicBezTo>
                <a:cubicBezTo>
                  <a:pt x="6" y="190"/>
                  <a:pt x="7" y="190"/>
                  <a:pt x="8" y="190"/>
                </a:cubicBezTo>
                <a:cubicBezTo>
                  <a:pt x="14" y="191"/>
                  <a:pt x="25" y="192"/>
                  <a:pt x="38" y="193"/>
                </a:cubicBezTo>
                <a:cubicBezTo>
                  <a:pt x="41" y="194"/>
                  <a:pt x="45" y="194"/>
                  <a:pt x="49" y="194"/>
                </a:cubicBezTo>
                <a:cubicBezTo>
                  <a:pt x="53" y="195"/>
                  <a:pt x="57" y="195"/>
                  <a:pt x="60" y="195"/>
                </a:cubicBezTo>
                <a:cubicBezTo>
                  <a:pt x="62" y="195"/>
                  <a:pt x="65" y="195"/>
                  <a:pt x="67" y="196"/>
                </a:cubicBezTo>
                <a:cubicBezTo>
                  <a:pt x="55" y="198"/>
                  <a:pt x="38" y="200"/>
                  <a:pt x="25" y="202"/>
                </a:cubicBezTo>
                <a:cubicBezTo>
                  <a:pt x="20" y="203"/>
                  <a:pt x="12" y="203"/>
                  <a:pt x="9" y="204"/>
                </a:cubicBezTo>
                <a:cubicBezTo>
                  <a:pt x="6" y="205"/>
                  <a:pt x="6" y="207"/>
                  <a:pt x="6" y="208"/>
                </a:cubicBezTo>
                <a:cubicBezTo>
                  <a:pt x="7" y="212"/>
                  <a:pt x="20" y="212"/>
                  <a:pt x="23" y="212"/>
                </a:cubicBezTo>
                <a:cubicBezTo>
                  <a:pt x="37" y="213"/>
                  <a:pt x="59" y="214"/>
                  <a:pt x="70" y="218"/>
                </a:cubicBezTo>
                <a:cubicBezTo>
                  <a:pt x="63" y="219"/>
                  <a:pt x="56" y="220"/>
                  <a:pt x="48" y="221"/>
                </a:cubicBezTo>
                <a:cubicBezTo>
                  <a:pt x="37" y="222"/>
                  <a:pt x="24" y="222"/>
                  <a:pt x="9" y="223"/>
                </a:cubicBezTo>
                <a:cubicBezTo>
                  <a:pt x="7" y="223"/>
                  <a:pt x="6" y="225"/>
                  <a:pt x="6" y="226"/>
                </a:cubicBezTo>
                <a:cubicBezTo>
                  <a:pt x="6" y="228"/>
                  <a:pt x="8" y="230"/>
                  <a:pt x="9" y="229"/>
                </a:cubicBezTo>
                <a:cubicBezTo>
                  <a:pt x="25" y="229"/>
                  <a:pt x="38" y="228"/>
                  <a:pt x="49" y="227"/>
                </a:cubicBezTo>
                <a:cubicBezTo>
                  <a:pt x="60" y="226"/>
                  <a:pt x="70" y="224"/>
                  <a:pt x="79" y="222"/>
                </a:cubicBezTo>
                <a:cubicBezTo>
                  <a:pt x="79" y="222"/>
                  <a:pt x="80" y="222"/>
                  <a:pt x="80" y="221"/>
                </a:cubicBezTo>
                <a:cubicBezTo>
                  <a:pt x="82" y="220"/>
                  <a:pt x="82" y="218"/>
                  <a:pt x="81" y="217"/>
                </a:cubicBezTo>
                <a:cubicBezTo>
                  <a:pt x="80" y="216"/>
                  <a:pt x="78" y="214"/>
                  <a:pt x="75" y="213"/>
                </a:cubicBezTo>
                <a:cubicBezTo>
                  <a:pt x="64" y="209"/>
                  <a:pt x="42" y="207"/>
                  <a:pt x="39" y="207"/>
                </a:cubicBezTo>
                <a:cubicBezTo>
                  <a:pt x="45" y="206"/>
                  <a:pt x="81" y="201"/>
                  <a:pt x="84" y="197"/>
                </a:cubicBezTo>
                <a:cubicBezTo>
                  <a:pt x="85" y="196"/>
                  <a:pt x="84" y="193"/>
                  <a:pt x="82" y="192"/>
                </a:cubicBezTo>
                <a:cubicBezTo>
                  <a:pt x="77" y="190"/>
                  <a:pt x="66" y="189"/>
                  <a:pt x="60" y="189"/>
                </a:cubicBezTo>
                <a:cubicBezTo>
                  <a:pt x="57" y="188"/>
                  <a:pt x="53" y="188"/>
                  <a:pt x="50" y="188"/>
                </a:cubicBezTo>
                <a:cubicBezTo>
                  <a:pt x="47" y="188"/>
                  <a:pt x="42" y="187"/>
                  <a:pt x="38" y="187"/>
                </a:cubicBezTo>
                <a:cubicBezTo>
                  <a:pt x="31" y="186"/>
                  <a:pt x="24" y="186"/>
                  <a:pt x="19" y="186"/>
                </a:cubicBezTo>
                <a:cubicBezTo>
                  <a:pt x="31" y="182"/>
                  <a:pt x="49" y="179"/>
                  <a:pt x="63" y="177"/>
                </a:cubicBezTo>
                <a:cubicBezTo>
                  <a:pt x="66" y="176"/>
                  <a:pt x="81" y="175"/>
                  <a:pt x="83" y="173"/>
                </a:cubicBezTo>
                <a:cubicBezTo>
                  <a:pt x="92" y="161"/>
                  <a:pt x="32" y="160"/>
                  <a:pt x="28" y="159"/>
                </a:cubicBezTo>
                <a:cubicBezTo>
                  <a:pt x="25" y="159"/>
                  <a:pt x="23" y="159"/>
                  <a:pt x="20" y="159"/>
                </a:cubicBezTo>
                <a:cubicBezTo>
                  <a:pt x="31" y="156"/>
                  <a:pt x="49" y="153"/>
                  <a:pt x="61" y="151"/>
                </a:cubicBezTo>
                <a:cubicBezTo>
                  <a:pt x="67" y="150"/>
                  <a:pt x="72" y="149"/>
                  <a:pt x="75" y="149"/>
                </a:cubicBezTo>
                <a:cubicBezTo>
                  <a:pt x="84" y="147"/>
                  <a:pt x="87" y="144"/>
                  <a:pt x="87" y="141"/>
                </a:cubicBezTo>
                <a:cubicBezTo>
                  <a:pt x="85" y="136"/>
                  <a:pt x="54" y="135"/>
                  <a:pt x="31" y="134"/>
                </a:cubicBezTo>
                <a:cubicBezTo>
                  <a:pt x="33" y="134"/>
                  <a:pt x="35" y="133"/>
                  <a:pt x="36" y="133"/>
                </a:cubicBezTo>
                <a:cubicBezTo>
                  <a:pt x="41" y="132"/>
                  <a:pt x="84" y="123"/>
                  <a:pt x="85" y="119"/>
                </a:cubicBezTo>
                <a:cubicBezTo>
                  <a:pt x="86" y="118"/>
                  <a:pt x="85" y="116"/>
                  <a:pt x="83" y="115"/>
                </a:cubicBezTo>
                <a:cubicBezTo>
                  <a:pt x="80" y="114"/>
                  <a:pt x="64" y="112"/>
                  <a:pt x="50" y="112"/>
                </a:cubicBezTo>
                <a:cubicBezTo>
                  <a:pt x="42" y="112"/>
                  <a:pt x="32" y="112"/>
                  <a:pt x="24" y="112"/>
                </a:cubicBezTo>
                <a:cubicBezTo>
                  <a:pt x="31" y="109"/>
                  <a:pt x="39" y="106"/>
                  <a:pt x="46" y="103"/>
                </a:cubicBezTo>
                <a:cubicBezTo>
                  <a:pt x="52" y="101"/>
                  <a:pt x="87" y="89"/>
                  <a:pt x="89" y="83"/>
                </a:cubicBezTo>
                <a:cubicBezTo>
                  <a:pt x="92" y="75"/>
                  <a:pt x="46" y="85"/>
                  <a:pt x="36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42" y="83"/>
                  <a:pt x="50" y="79"/>
                  <a:pt x="57" y="75"/>
                </a:cubicBezTo>
                <a:cubicBezTo>
                  <a:pt x="73" y="66"/>
                  <a:pt x="88" y="56"/>
                  <a:pt x="91" y="52"/>
                </a:cubicBezTo>
                <a:cubicBezTo>
                  <a:pt x="91" y="51"/>
                  <a:pt x="92" y="50"/>
                  <a:pt x="91" y="49"/>
                </a:cubicBezTo>
                <a:cubicBezTo>
                  <a:pt x="91" y="47"/>
                  <a:pt x="89" y="46"/>
                  <a:pt x="87" y="47"/>
                </a:cubicBezTo>
                <a:cubicBezTo>
                  <a:pt x="69" y="51"/>
                  <a:pt x="51" y="57"/>
                  <a:pt x="33" y="61"/>
                </a:cubicBezTo>
                <a:cubicBezTo>
                  <a:pt x="37" y="59"/>
                  <a:pt x="42" y="56"/>
                  <a:pt x="47" y="53"/>
                </a:cubicBezTo>
                <a:cubicBezTo>
                  <a:pt x="57" y="46"/>
                  <a:pt x="68" y="39"/>
                  <a:pt x="77" y="32"/>
                </a:cubicBezTo>
                <a:cubicBezTo>
                  <a:pt x="83" y="28"/>
                  <a:pt x="90" y="22"/>
                  <a:pt x="96" y="17"/>
                </a:cubicBezTo>
                <a:cubicBezTo>
                  <a:pt x="101" y="13"/>
                  <a:pt x="105" y="9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0" y="4"/>
                  <a:pt x="110" y="2"/>
                </a:cubicBezTo>
                <a:cubicBezTo>
                  <a:pt x="109" y="0"/>
                  <a:pt x="107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2" y="1"/>
                  <a:pt x="86" y="8"/>
                  <a:pt x="69" y="14"/>
                </a:cubicBezTo>
                <a:cubicBezTo>
                  <a:pt x="53" y="21"/>
                  <a:pt x="36" y="28"/>
                  <a:pt x="30" y="30"/>
                </a:cubicBezTo>
                <a:lnTo>
                  <a:pt x="12" y="36"/>
                </a:ln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9"/>
          <p:cNvSpPr>
            <a:spLocks/>
          </p:cNvSpPr>
          <p:nvPr/>
        </p:nvSpPr>
        <p:spPr bwMode="auto">
          <a:xfrm>
            <a:off x="2068007" y="4138305"/>
            <a:ext cx="711540" cy="153000"/>
          </a:xfrm>
          <a:custGeom>
            <a:avLst/>
            <a:gdLst>
              <a:gd name="T0" fmla="*/ 4 w 160"/>
              <a:gd name="T1" fmla="*/ 1 h 32"/>
              <a:gd name="T2" fmla="*/ 1 w 160"/>
              <a:gd name="T3" fmla="*/ 3 h 32"/>
              <a:gd name="T4" fmla="*/ 3 w 160"/>
              <a:gd name="T5" fmla="*/ 7 h 32"/>
              <a:gd name="T6" fmla="*/ 77 w 160"/>
              <a:gd name="T7" fmla="*/ 18 h 32"/>
              <a:gd name="T8" fmla="*/ 112 w 160"/>
              <a:gd name="T9" fmla="*/ 23 h 32"/>
              <a:gd name="T10" fmla="*/ 121 w 160"/>
              <a:gd name="T11" fmla="*/ 25 h 32"/>
              <a:gd name="T12" fmla="*/ 154 w 160"/>
              <a:gd name="T13" fmla="*/ 30 h 32"/>
              <a:gd name="T14" fmla="*/ 158 w 160"/>
              <a:gd name="T15" fmla="*/ 31 h 32"/>
              <a:gd name="T16" fmla="*/ 159 w 160"/>
              <a:gd name="T17" fmla="*/ 26 h 32"/>
              <a:gd name="T18" fmla="*/ 122 w 160"/>
              <a:gd name="T19" fmla="*/ 19 h 32"/>
              <a:gd name="T20" fmla="*/ 113 w 160"/>
              <a:gd name="T21" fmla="*/ 17 h 32"/>
              <a:gd name="T22" fmla="*/ 77 w 160"/>
              <a:gd name="T23" fmla="*/ 12 h 32"/>
              <a:gd name="T24" fmla="*/ 4 w 160"/>
              <a:gd name="T25" fmla="*/ 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" h="32">
                <a:moveTo>
                  <a:pt x="4" y="1"/>
                </a:moveTo>
                <a:cubicBezTo>
                  <a:pt x="3" y="0"/>
                  <a:pt x="1" y="1"/>
                  <a:pt x="1" y="3"/>
                </a:cubicBezTo>
                <a:cubicBezTo>
                  <a:pt x="0" y="5"/>
                  <a:pt x="1" y="6"/>
                  <a:pt x="3" y="7"/>
                </a:cubicBezTo>
                <a:cubicBezTo>
                  <a:pt x="12" y="9"/>
                  <a:pt x="48" y="14"/>
                  <a:pt x="77" y="18"/>
                </a:cubicBezTo>
                <a:cubicBezTo>
                  <a:pt x="93" y="21"/>
                  <a:pt x="106" y="22"/>
                  <a:pt x="112" y="23"/>
                </a:cubicBezTo>
                <a:cubicBezTo>
                  <a:pt x="113" y="24"/>
                  <a:pt x="116" y="24"/>
                  <a:pt x="121" y="25"/>
                </a:cubicBezTo>
                <a:cubicBezTo>
                  <a:pt x="133" y="27"/>
                  <a:pt x="153" y="29"/>
                  <a:pt x="154" y="30"/>
                </a:cubicBezTo>
                <a:cubicBezTo>
                  <a:pt x="155" y="31"/>
                  <a:pt x="157" y="32"/>
                  <a:pt x="158" y="31"/>
                </a:cubicBezTo>
                <a:cubicBezTo>
                  <a:pt x="160" y="30"/>
                  <a:pt x="160" y="28"/>
                  <a:pt x="159" y="26"/>
                </a:cubicBezTo>
                <a:cubicBezTo>
                  <a:pt x="158" y="25"/>
                  <a:pt x="136" y="21"/>
                  <a:pt x="122" y="19"/>
                </a:cubicBezTo>
                <a:cubicBezTo>
                  <a:pt x="118" y="18"/>
                  <a:pt x="115" y="17"/>
                  <a:pt x="113" y="17"/>
                </a:cubicBezTo>
                <a:cubicBezTo>
                  <a:pt x="108" y="16"/>
                  <a:pt x="94" y="14"/>
                  <a:pt x="77" y="12"/>
                </a:cubicBezTo>
                <a:cubicBezTo>
                  <a:pt x="49" y="8"/>
                  <a:pt x="13" y="3"/>
                  <a:pt x="4" y="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3"/>
          <p:cNvSpPr>
            <a:spLocks/>
          </p:cNvSpPr>
          <p:nvPr/>
        </p:nvSpPr>
        <p:spPr bwMode="auto">
          <a:xfrm>
            <a:off x="2597054" y="4291305"/>
            <a:ext cx="184337" cy="871914"/>
          </a:xfrm>
          <a:custGeom>
            <a:avLst/>
            <a:gdLst>
              <a:gd name="T0" fmla="*/ 38 w 39"/>
              <a:gd name="T1" fmla="*/ 4 h 197"/>
              <a:gd name="T2" fmla="*/ 36 w 39"/>
              <a:gd name="T3" fmla="*/ 1 h 197"/>
              <a:gd name="T4" fmla="*/ 32 w 39"/>
              <a:gd name="T5" fmla="*/ 3 h 197"/>
              <a:gd name="T6" fmla="*/ 24 w 39"/>
              <a:gd name="T7" fmla="*/ 44 h 197"/>
              <a:gd name="T8" fmla="*/ 0 w 39"/>
              <a:gd name="T9" fmla="*/ 193 h 197"/>
              <a:gd name="T10" fmla="*/ 3 w 39"/>
              <a:gd name="T11" fmla="*/ 197 h 197"/>
              <a:gd name="T12" fmla="*/ 6 w 39"/>
              <a:gd name="T13" fmla="*/ 194 h 197"/>
              <a:gd name="T14" fmla="*/ 31 w 39"/>
              <a:gd name="T15" fmla="*/ 45 h 197"/>
              <a:gd name="T16" fmla="*/ 38 w 39"/>
              <a:gd name="T17" fmla="*/ 4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197">
                <a:moveTo>
                  <a:pt x="38" y="4"/>
                </a:moveTo>
                <a:cubicBezTo>
                  <a:pt x="39" y="3"/>
                  <a:pt x="38" y="1"/>
                  <a:pt x="36" y="1"/>
                </a:cubicBezTo>
                <a:cubicBezTo>
                  <a:pt x="34" y="0"/>
                  <a:pt x="32" y="1"/>
                  <a:pt x="32" y="3"/>
                </a:cubicBezTo>
                <a:cubicBezTo>
                  <a:pt x="30" y="16"/>
                  <a:pt x="27" y="30"/>
                  <a:pt x="24" y="44"/>
                </a:cubicBezTo>
                <a:cubicBezTo>
                  <a:pt x="14" y="96"/>
                  <a:pt x="5" y="144"/>
                  <a:pt x="0" y="193"/>
                </a:cubicBezTo>
                <a:cubicBezTo>
                  <a:pt x="0" y="195"/>
                  <a:pt x="1" y="196"/>
                  <a:pt x="3" y="197"/>
                </a:cubicBezTo>
                <a:cubicBezTo>
                  <a:pt x="4" y="197"/>
                  <a:pt x="6" y="196"/>
                  <a:pt x="6" y="194"/>
                </a:cubicBezTo>
                <a:cubicBezTo>
                  <a:pt x="12" y="145"/>
                  <a:pt x="21" y="97"/>
                  <a:pt x="31" y="45"/>
                </a:cubicBezTo>
                <a:cubicBezTo>
                  <a:pt x="33" y="33"/>
                  <a:pt x="36" y="19"/>
                  <a:pt x="38" y="4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7"/>
          <p:cNvSpPr>
            <a:spLocks/>
          </p:cNvSpPr>
          <p:nvPr/>
        </p:nvSpPr>
        <p:spPr bwMode="auto">
          <a:xfrm>
            <a:off x="2597054" y="4311585"/>
            <a:ext cx="182493" cy="871914"/>
          </a:xfrm>
          <a:custGeom>
            <a:avLst/>
            <a:gdLst>
              <a:gd name="T0" fmla="*/ 38 w 39"/>
              <a:gd name="T1" fmla="*/ 4 h 197"/>
              <a:gd name="T2" fmla="*/ 36 w 39"/>
              <a:gd name="T3" fmla="*/ 1 h 197"/>
              <a:gd name="T4" fmla="*/ 32 w 39"/>
              <a:gd name="T5" fmla="*/ 3 h 197"/>
              <a:gd name="T6" fmla="*/ 24 w 39"/>
              <a:gd name="T7" fmla="*/ 44 h 197"/>
              <a:gd name="T8" fmla="*/ 0 w 39"/>
              <a:gd name="T9" fmla="*/ 193 h 197"/>
              <a:gd name="T10" fmla="*/ 3 w 39"/>
              <a:gd name="T11" fmla="*/ 197 h 197"/>
              <a:gd name="T12" fmla="*/ 6 w 39"/>
              <a:gd name="T13" fmla="*/ 194 h 197"/>
              <a:gd name="T14" fmla="*/ 31 w 39"/>
              <a:gd name="T15" fmla="*/ 45 h 197"/>
              <a:gd name="T16" fmla="*/ 38 w 39"/>
              <a:gd name="T17" fmla="*/ 4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197">
                <a:moveTo>
                  <a:pt x="38" y="4"/>
                </a:moveTo>
                <a:cubicBezTo>
                  <a:pt x="39" y="3"/>
                  <a:pt x="38" y="1"/>
                  <a:pt x="36" y="1"/>
                </a:cubicBezTo>
                <a:cubicBezTo>
                  <a:pt x="34" y="0"/>
                  <a:pt x="32" y="1"/>
                  <a:pt x="32" y="3"/>
                </a:cubicBezTo>
                <a:cubicBezTo>
                  <a:pt x="30" y="16"/>
                  <a:pt x="27" y="30"/>
                  <a:pt x="24" y="44"/>
                </a:cubicBezTo>
                <a:cubicBezTo>
                  <a:pt x="14" y="96"/>
                  <a:pt x="5" y="144"/>
                  <a:pt x="0" y="193"/>
                </a:cubicBezTo>
                <a:cubicBezTo>
                  <a:pt x="0" y="195"/>
                  <a:pt x="1" y="196"/>
                  <a:pt x="3" y="197"/>
                </a:cubicBezTo>
                <a:cubicBezTo>
                  <a:pt x="4" y="197"/>
                  <a:pt x="6" y="196"/>
                  <a:pt x="6" y="194"/>
                </a:cubicBezTo>
                <a:cubicBezTo>
                  <a:pt x="12" y="145"/>
                  <a:pt x="21" y="97"/>
                  <a:pt x="31" y="45"/>
                </a:cubicBezTo>
                <a:cubicBezTo>
                  <a:pt x="33" y="33"/>
                  <a:pt x="36" y="19"/>
                  <a:pt x="38" y="4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1"/>
          <p:cNvSpPr>
            <a:spLocks/>
          </p:cNvSpPr>
          <p:nvPr/>
        </p:nvSpPr>
        <p:spPr bwMode="auto">
          <a:xfrm>
            <a:off x="1625604" y="5201759"/>
            <a:ext cx="4254496" cy="324443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5"/>
          <p:cNvSpPr>
            <a:spLocks/>
          </p:cNvSpPr>
          <p:nvPr/>
        </p:nvSpPr>
        <p:spPr bwMode="auto">
          <a:xfrm rot="361167">
            <a:off x="3351173" y="4166817"/>
            <a:ext cx="494023" cy="1013853"/>
          </a:xfrm>
          <a:custGeom>
            <a:avLst/>
            <a:gdLst>
              <a:gd name="T0" fmla="*/ 10 w 110"/>
              <a:gd name="T1" fmla="*/ 41 h 230"/>
              <a:gd name="T2" fmla="*/ 32 w 110"/>
              <a:gd name="T3" fmla="*/ 36 h 230"/>
              <a:gd name="T4" fmla="*/ 92 w 110"/>
              <a:gd name="T5" fmla="*/ 12 h 230"/>
              <a:gd name="T6" fmla="*/ 43 w 110"/>
              <a:gd name="T7" fmla="*/ 47 h 230"/>
              <a:gd name="T8" fmla="*/ 11 w 110"/>
              <a:gd name="T9" fmla="*/ 67 h 230"/>
              <a:gd name="T10" fmla="*/ 11 w 110"/>
              <a:gd name="T11" fmla="*/ 74 h 230"/>
              <a:gd name="T12" fmla="*/ 75 w 110"/>
              <a:gd name="T13" fmla="*/ 57 h 230"/>
              <a:gd name="T14" fmla="*/ 11 w 110"/>
              <a:gd name="T15" fmla="*/ 91 h 230"/>
              <a:gd name="T16" fmla="*/ 37 w 110"/>
              <a:gd name="T17" fmla="*/ 93 h 230"/>
              <a:gd name="T18" fmla="*/ 44 w 110"/>
              <a:gd name="T19" fmla="*/ 97 h 230"/>
              <a:gd name="T20" fmla="*/ 8 w 110"/>
              <a:gd name="T21" fmla="*/ 120 h 230"/>
              <a:gd name="T22" fmla="*/ 66 w 110"/>
              <a:gd name="T23" fmla="*/ 119 h 230"/>
              <a:gd name="T24" fmla="*/ 7 w 110"/>
              <a:gd name="T25" fmla="*/ 134 h 230"/>
              <a:gd name="T26" fmla="*/ 6 w 110"/>
              <a:gd name="T27" fmla="*/ 139 h 230"/>
              <a:gd name="T28" fmla="*/ 21 w 110"/>
              <a:gd name="T29" fmla="*/ 140 h 230"/>
              <a:gd name="T30" fmla="*/ 60 w 110"/>
              <a:gd name="T31" fmla="*/ 145 h 230"/>
              <a:gd name="T32" fmla="*/ 6 w 110"/>
              <a:gd name="T33" fmla="*/ 163 h 230"/>
              <a:gd name="T34" fmla="*/ 28 w 110"/>
              <a:gd name="T35" fmla="*/ 166 h 230"/>
              <a:gd name="T36" fmla="*/ 62 w 110"/>
              <a:gd name="T37" fmla="*/ 171 h 230"/>
              <a:gd name="T38" fmla="*/ 6 w 110"/>
              <a:gd name="T39" fmla="*/ 184 h 230"/>
              <a:gd name="T40" fmla="*/ 8 w 110"/>
              <a:gd name="T41" fmla="*/ 190 h 230"/>
              <a:gd name="T42" fmla="*/ 49 w 110"/>
              <a:gd name="T43" fmla="*/ 194 h 230"/>
              <a:gd name="T44" fmla="*/ 67 w 110"/>
              <a:gd name="T45" fmla="*/ 196 h 230"/>
              <a:gd name="T46" fmla="*/ 9 w 110"/>
              <a:gd name="T47" fmla="*/ 204 h 230"/>
              <a:gd name="T48" fmla="*/ 23 w 110"/>
              <a:gd name="T49" fmla="*/ 212 h 230"/>
              <a:gd name="T50" fmla="*/ 48 w 110"/>
              <a:gd name="T51" fmla="*/ 221 h 230"/>
              <a:gd name="T52" fmla="*/ 6 w 110"/>
              <a:gd name="T53" fmla="*/ 226 h 230"/>
              <a:gd name="T54" fmla="*/ 49 w 110"/>
              <a:gd name="T55" fmla="*/ 227 h 230"/>
              <a:gd name="T56" fmla="*/ 80 w 110"/>
              <a:gd name="T57" fmla="*/ 221 h 230"/>
              <a:gd name="T58" fmla="*/ 75 w 110"/>
              <a:gd name="T59" fmla="*/ 213 h 230"/>
              <a:gd name="T60" fmla="*/ 84 w 110"/>
              <a:gd name="T61" fmla="*/ 197 h 230"/>
              <a:gd name="T62" fmla="*/ 60 w 110"/>
              <a:gd name="T63" fmla="*/ 189 h 230"/>
              <a:gd name="T64" fmla="*/ 38 w 110"/>
              <a:gd name="T65" fmla="*/ 187 h 230"/>
              <a:gd name="T66" fmla="*/ 63 w 110"/>
              <a:gd name="T67" fmla="*/ 177 h 230"/>
              <a:gd name="T68" fmla="*/ 28 w 110"/>
              <a:gd name="T69" fmla="*/ 159 h 230"/>
              <a:gd name="T70" fmla="*/ 61 w 110"/>
              <a:gd name="T71" fmla="*/ 151 h 230"/>
              <a:gd name="T72" fmla="*/ 87 w 110"/>
              <a:gd name="T73" fmla="*/ 141 h 230"/>
              <a:gd name="T74" fmla="*/ 36 w 110"/>
              <a:gd name="T75" fmla="*/ 133 h 230"/>
              <a:gd name="T76" fmla="*/ 83 w 110"/>
              <a:gd name="T77" fmla="*/ 115 h 230"/>
              <a:gd name="T78" fmla="*/ 24 w 110"/>
              <a:gd name="T79" fmla="*/ 112 h 230"/>
              <a:gd name="T80" fmla="*/ 89 w 110"/>
              <a:gd name="T81" fmla="*/ 83 h 230"/>
              <a:gd name="T82" fmla="*/ 35 w 110"/>
              <a:gd name="T83" fmla="*/ 87 h 230"/>
              <a:gd name="T84" fmla="*/ 91 w 110"/>
              <a:gd name="T85" fmla="*/ 52 h 230"/>
              <a:gd name="T86" fmla="*/ 87 w 110"/>
              <a:gd name="T87" fmla="*/ 47 h 230"/>
              <a:gd name="T88" fmla="*/ 47 w 110"/>
              <a:gd name="T89" fmla="*/ 53 h 230"/>
              <a:gd name="T90" fmla="*/ 96 w 110"/>
              <a:gd name="T91" fmla="*/ 17 h 230"/>
              <a:gd name="T92" fmla="*/ 108 w 110"/>
              <a:gd name="T93" fmla="*/ 6 h 230"/>
              <a:gd name="T94" fmla="*/ 106 w 110"/>
              <a:gd name="T95" fmla="*/ 0 h 230"/>
              <a:gd name="T96" fmla="*/ 69 w 110"/>
              <a:gd name="T97" fmla="*/ 14 h 230"/>
              <a:gd name="T98" fmla="*/ 12 w 110"/>
              <a:gd name="T99" fmla="*/ 36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0" h="230">
                <a:moveTo>
                  <a:pt x="12" y="36"/>
                </a:moveTo>
                <a:cubicBezTo>
                  <a:pt x="11" y="37"/>
                  <a:pt x="10" y="39"/>
                  <a:pt x="10" y="41"/>
                </a:cubicBezTo>
                <a:cubicBezTo>
                  <a:pt x="11" y="42"/>
                  <a:pt x="13" y="43"/>
                  <a:pt x="14" y="42"/>
                </a:cubicBezTo>
                <a:cubicBezTo>
                  <a:pt x="32" y="36"/>
                  <a:pt x="32" y="36"/>
                  <a:pt x="32" y="36"/>
                </a:cubicBezTo>
                <a:cubicBezTo>
                  <a:pt x="38" y="34"/>
                  <a:pt x="55" y="27"/>
                  <a:pt x="72" y="20"/>
                </a:cubicBezTo>
                <a:cubicBezTo>
                  <a:pt x="79" y="18"/>
                  <a:pt x="86" y="15"/>
                  <a:pt x="92" y="12"/>
                </a:cubicBezTo>
                <a:cubicBezTo>
                  <a:pt x="86" y="18"/>
                  <a:pt x="79" y="23"/>
                  <a:pt x="74" y="27"/>
                </a:cubicBezTo>
                <a:cubicBezTo>
                  <a:pt x="65" y="33"/>
                  <a:pt x="54" y="40"/>
                  <a:pt x="43" y="47"/>
                </a:cubicBezTo>
                <a:cubicBezTo>
                  <a:pt x="29" y="57"/>
                  <a:pt x="16" y="65"/>
                  <a:pt x="1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9" y="68"/>
                  <a:pt x="8" y="69"/>
                  <a:pt x="8" y="70"/>
                </a:cubicBezTo>
                <a:cubicBezTo>
                  <a:pt x="8" y="72"/>
                  <a:pt x="9" y="74"/>
                  <a:pt x="11" y="74"/>
                </a:cubicBezTo>
                <a:cubicBezTo>
                  <a:pt x="11" y="74"/>
                  <a:pt x="14" y="73"/>
                  <a:pt x="14" y="73"/>
                </a:cubicBezTo>
                <a:cubicBezTo>
                  <a:pt x="23" y="71"/>
                  <a:pt x="55" y="62"/>
                  <a:pt x="75" y="57"/>
                </a:cubicBezTo>
                <a:cubicBezTo>
                  <a:pt x="69" y="60"/>
                  <a:pt x="62" y="65"/>
                  <a:pt x="54" y="69"/>
                </a:cubicBezTo>
                <a:cubicBezTo>
                  <a:pt x="35" y="80"/>
                  <a:pt x="14" y="91"/>
                  <a:pt x="11" y="91"/>
                </a:cubicBezTo>
                <a:cubicBezTo>
                  <a:pt x="11" y="97"/>
                  <a:pt x="11" y="97"/>
                  <a:pt x="11" y="97"/>
                </a:cubicBezTo>
                <a:cubicBezTo>
                  <a:pt x="13" y="97"/>
                  <a:pt x="24" y="95"/>
                  <a:pt x="37" y="93"/>
                </a:cubicBezTo>
                <a:cubicBezTo>
                  <a:pt x="48" y="91"/>
                  <a:pt x="61" y="89"/>
                  <a:pt x="70" y="87"/>
                </a:cubicBezTo>
                <a:cubicBezTo>
                  <a:pt x="63" y="90"/>
                  <a:pt x="53" y="94"/>
                  <a:pt x="44" y="97"/>
                </a:cubicBezTo>
                <a:cubicBezTo>
                  <a:pt x="39" y="99"/>
                  <a:pt x="0" y="111"/>
                  <a:pt x="5" y="118"/>
                </a:cubicBezTo>
                <a:cubicBezTo>
                  <a:pt x="5" y="119"/>
                  <a:pt x="7" y="120"/>
                  <a:pt x="8" y="120"/>
                </a:cubicBezTo>
                <a:cubicBezTo>
                  <a:pt x="15" y="118"/>
                  <a:pt x="33" y="118"/>
                  <a:pt x="50" y="118"/>
                </a:cubicBezTo>
                <a:cubicBezTo>
                  <a:pt x="56" y="118"/>
                  <a:pt x="61" y="119"/>
                  <a:pt x="66" y="119"/>
                </a:cubicBezTo>
                <a:cubicBezTo>
                  <a:pt x="56" y="121"/>
                  <a:pt x="45" y="124"/>
                  <a:pt x="35" y="127"/>
                </a:cubicBezTo>
                <a:cubicBezTo>
                  <a:pt x="21" y="130"/>
                  <a:pt x="9" y="133"/>
                  <a:pt x="7" y="134"/>
                </a:cubicBezTo>
                <a:cubicBezTo>
                  <a:pt x="7" y="134"/>
                  <a:pt x="7" y="134"/>
                  <a:pt x="7" y="134"/>
                </a:cubicBezTo>
                <a:cubicBezTo>
                  <a:pt x="6" y="135"/>
                  <a:pt x="5" y="137"/>
                  <a:pt x="6" y="139"/>
                </a:cubicBezTo>
                <a:cubicBezTo>
                  <a:pt x="7" y="140"/>
                  <a:pt x="8" y="140"/>
                  <a:pt x="10" y="140"/>
                </a:cubicBezTo>
                <a:cubicBezTo>
                  <a:pt x="12" y="140"/>
                  <a:pt x="16" y="140"/>
                  <a:pt x="21" y="140"/>
                </a:cubicBezTo>
                <a:cubicBezTo>
                  <a:pt x="41" y="141"/>
                  <a:pt x="80" y="141"/>
                  <a:pt x="80" y="143"/>
                </a:cubicBezTo>
                <a:cubicBezTo>
                  <a:pt x="80" y="143"/>
                  <a:pt x="62" y="145"/>
                  <a:pt x="60" y="145"/>
                </a:cubicBezTo>
                <a:cubicBezTo>
                  <a:pt x="52" y="146"/>
                  <a:pt x="19" y="151"/>
                  <a:pt x="9" y="157"/>
                </a:cubicBezTo>
                <a:cubicBezTo>
                  <a:pt x="6" y="159"/>
                  <a:pt x="5" y="162"/>
                  <a:pt x="6" y="163"/>
                </a:cubicBezTo>
                <a:cubicBezTo>
                  <a:pt x="7" y="164"/>
                  <a:pt x="7" y="164"/>
                  <a:pt x="8" y="164"/>
                </a:cubicBezTo>
                <a:cubicBezTo>
                  <a:pt x="11" y="165"/>
                  <a:pt x="18" y="166"/>
                  <a:pt x="28" y="166"/>
                </a:cubicBezTo>
                <a:cubicBezTo>
                  <a:pt x="41" y="166"/>
                  <a:pt x="58" y="167"/>
                  <a:pt x="70" y="169"/>
                </a:cubicBezTo>
                <a:cubicBezTo>
                  <a:pt x="67" y="170"/>
                  <a:pt x="65" y="170"/>
                  <a:pt x="62" y="171"/>
                </a:cubicBezTo>
                <a:cubicBezTo>
                  <a:pt x="43" y="173"/>
                  <a:pt x="17" y="178"/>
                  <a:pt x="6" y="184"/>
                </a:cubicBezTo>
                <a:cubicBezTo>
                  <a:pt x="6" y="184"/>
                  <a:pt x="6" y="184"/>
                  <a:pt x="6" y="184"/>
                </a:cubicBezTo>
                <a:cubicBezTo>
                  <a:pt x="4" y="185"/>
                  <a:pt x="4" y="187"/>
                  <a:pt x="5" y="188"/>
                </a:cubicBezTo>
                <a:cubicBezTo>
                  <a:pt x="6" y="190"/>
                  <a:pt x="7" y="190"/>
                  <a:pt x="8" y="190"/>
                </a:cubicBezTo>
                <a:cubicBezTo>
                  <a:pt x="14" y="191"/>
                  <a:pt x="25" y="192"/>
                  <a:pt x="38" y="193"/>
                </a:cubicBezTo>
                <a:cubicBezTo>
                  <a:pt x="41" y="194"/>
                  <a:pt x="45" y="194"/>
                  <a:pt x="49" y="194"/>
                </a:cubicBezTo>
                <a:cubicBezTo>
                  <a:pt x="53" y="195"/>
                  <a:pt x="57" y="195"/>
                  <a:pt x="60" y="195"/>
                </a:cubicBezTo>
                <a:cubicBezTo>
                  <a:pt x="62" y="195"/>
                  <a:pt x="65" y="195"/>
                  <a:pt x="67" y="196"/>
                </a:cubicBezTo>
                <a:cubicBezTo>
                  <a:pt x="55" y="198"/>
                  <a:pt x="38" y="200"/>
                  <a:pt x="25" y="202"/>
                </a:cubicBezTo>
                <a:cubicBezTo>
                  <a:pt x="20" y="203"/>
                  <a:pt x="12" y="203"/>
                  <a:pt x="9" y="204"/>
                </a:cubicBezTo>
                <a:cubicBezTo>
                  <a:pt x="6" y="205"/>
                  <a:pt x="6" y="207"/>
                  <a:pt x="6" y="208"/>
                </a:cubicBezTo>
                <a:cubicBezTo>
                  <a:pt x="7" y="212"/>
                  <a:pt x="20" y="212"/>
                  <a:pt x="23" y="212"/>
                </a:cubicBezTo>
                <a:cubicBezTo>
                  <a:pt x="37" y="213"/>
                  <a:pt x="59" y="214"/>
                  <a:pt x="70" y="218"/>
                </a:cubicBezTo>
                <a:cubicBezTo>
                  <a:pt x="63" y="219"/>
                  <a:pt x="56" y="220"/>
                  <a:pt x="48" y="221"/>
                </a:cubicBezTo>
                <a:cubicBezTo>
                  <a:pt x="37" y="222"/>
                  <a:pt x="24" y="222"/>
                  <a:pt x="9" y="223"/>
                </a:cubicBezTo>
                <a:cubicBezTo>
                  <a:pt x="7" y="223"/>
                  <a:pt x="6" y="225"/>
                  <a:pt x="6" y="226"/>
                </a:cubicBezTo>
                <a:cubicBezTo>
                  <a:pt x="6" y="228"/>
                  <a:pt x="8" y="230"/>
                  <a:pt x="9" y="229"/>
                </a:cubicBezTo>
                <a:cubicBezTo>
                  <a:pt x="25" y="229"/>
                  <a:pt x="38" y="228"/>
                  <a:pt x="49" y="227"/>
                </a:cubicBezTo>
                <a:cubicBezTo>
                  <a:pt x="60" y="226"/>
                  <a:pt x="70" y="224"/>
                  <a:pt x="79" y="222"/>
                </a:cubicBezTo>
                <a:cubicBezTo>
                  <a:pt x="79" y="222"/>
                  <a:pt x="80" y="222"/>
                  <a:pt x="80" y="221"/>
                </a:cubicBezTo>
                <a:cubicBezTo>
                  <a:pt x="82" y="220"/>
                  <a:pt x="82" y="218"/>
                  <a:pt x="81" y="217"/>
                </a:cubicBezTo>
                <a:cubicBezTo>
                  <a:pt x="80" y="216"/>
                  <a:pt x="78" y="214"/>
                  <a:pt x="75" y="213"/>
                </a:cubicBezTo>
                <a:cubicBezTo>
                  <a:pt x="64" y="209"/>
                  <a:pt x="42" y="207"/>
                  <a:pt x="39" y="207"/>
                </a:cubicBezTo>
                <a:cubicBezTo>
                  <a:pt x="45" y="206"/>
                  <a:pt x="81" y="201"/>
                  <a:pt x="84" y="197"/>
                </a:cubicBezTo>
                <a:cubicBezTo>
                  <a:pt x="85" y="196"/>
                  <a:pt x="84" y="193"/>
                  <a:pt x="82" y="192"/>
                </a:cubicBezTo>
                <a:cubicBezTo>
                  <a:pt x="77" y="190"/>
                  <a:pt x="66" y="189"/>
                  <a:pt x="60" y="189"/>
                </a:cubicBezTo>
                <a:cubicBezTo>
                  <a:pt x="57" y="188"/>
                  <a:pt x="53" y="188"/>
                  <a:pt x="50" y="188"/>
                </a:cubicBezTo>
                <a:cubicBezTo>
                  <a:pt x="47" y="188"/>
                  <a:pt x="42" y="187"/>
                  <a:pt x="38" y="187"/>
                </a:cubicBezTo>
                <a:cubicBezTo>
                  <a:pt x="31" y="186"/>
                  <a:pt x="24" y="186"/>
                  <a:pt x="19" y="186"/>
                </a:cubicBezTo>
                <a:cubicBezTo>
                  <a:pt x="31" y="182"/>
                  <a:pt x="49" y="179"/>
                  <a:pt x="63" y="177"/>
                </a:cubicBezTo>
                <a:cubicBezTo>
                  <a:pt x="66" y="176"/>
                  <a:pt x="81" y="175"/>
                  <a:pt x="83" y="173"/>
                </a:cubicBezTo>
                <a:cubicBezTo>
                  <a:pt x="92" y="161"/>
                  <a:pt x="32" y="160"/>
                  <a:pt x="28" y="159"/>
                </a:cubicBezTo>
                <a:cubicBezTo>
                  <a:pt x="25" y="159"/>
                  <a:pt x="23" y="159"/>
                  <a:pt x="20" y="159"/>
                </a:cubicBezTo>
                <a:cubicBezTo>
                  <a:pt x="31" y="156"/>
                  <a:pt x="49" y="153"/>
                  <a:pt x="61" y="151"/>
                </a:cubicBezTo>
                <a:cubicBezTo>
                  <a:pt x="67" y="150"/>
                  <a:pt x="72" y="149"/>
                  <a:pt x="75" y="149"/>
                </a:cubicBezTo>
                <a:cubicBezTo>
                  <a:pt x="84" y="147"/>
                  <a:pt x="87" y="144"/>
                  <a:pt x="87" y="141"/>
                </a:cubicBezTo>
                <a:cubicBezTo>
                  <a:pt x="85" y="136"/>
                  <a:pt x="54" y="135"/>
                  <a:pt x="31" y="134"/>
                </a:cubicBezTo>
                <a:cubicBezTo>
                  <a:pt x="33" y="134"/>
                  <a:pt x="35" y="133"/>
                  <a:pt x="36" y="133"/>
                </a:cubicBezTo>
                <a:cubicBezTo>
                  <a:pt x="41" y="132"/>
                  <a:pt x="84" y="123"/>
                  <a:pt x="85" y="119"/>
                </a:cubicBezTo>
                <a:cubicBezTo>
                  <a:pt x="86" y="118"/>
                  <a:pt x="85" y="116"/>
                  <a:pt x="83" y="115"/>
                </a:cubicBezTo>
                <a:cubicBezTo>
                  <a:pt x="80" y="114"/>
                  <a:pt x="64" y="112"/>
                  <a:pt x="50" y="112"/>
                </a:cubicBezTo>
                <a:cubicBezTo>
                  <a:pt x="42" y="112"/>
                  <a:pt x="32" y="112"/>
                  <a:pt x="24" y="112"/>
                </a:cubicBezTo>
                <a:cubicBezTo>
                  <a:pt x="31" y="109"/>
                  <a:pt x="39" y="106"/>
                  <a:pt x="46" y="103"/>
                </a:cubicBezTo>
                <a:cubicBezTo>
                  <a:pt x="52" y="101"/>
                  <a:pt x="87" y="89"/>
                  <a:pt x="89" y="83"/>
                </a:cubicBezTo>
                <a:cubicBezTo>
                  <a:pt x="92" y="75"/>
                  <a:pt x="46" y="85"/>
                  <a:pt x="36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42" y="83"/>
                  <a:pt x="50" y="79"/>
                  <a:pt x="57" y="75"/>
                </a:cubicBezTo>
                <a:cubicBezTo>
                  <a:pt x="73" y="66"/>
                  <a:pt x="88" y="56"/>
                  <a:pt x="91" y="52"/>
                </a:cubicBezTo>
                <a:cubicBezTo>
                  <a:pt x="91" y="51"/>
                  <a:pt x="92" y="50"/>
                  <a:pt x="91" y="49"/>
                </a:cubicBezTo>
                <a:cubicBezTo>
                  <a:pt x="91" y="47"/>
                  <a:pt x="89" y="46"/>
                  <a:pt x="87" y="47"/>
                </a:cubicBezTo>
                <a:cubicBezTo>
                  <a:pt x="69" y="51"/>
                  <a:pt x="51" y="57"/>
                  <a:pt x="33" y="61"/>
                </a:cubicBezTo>
                <a:cubicBezTo>
                  <a:pt x="37" y="59"/>
                  <a:pt x="42" y="56"/>
                  <a:pt x="47" y="53"/>
                </a:cubicBezTo>
                <a:cubicBezTo>
                  <a:pt x="57" y="46"/>
                  <a:pt x="68" y="39"/>
                  <a:pt x="77" y="32"/>
                </a:cubicBezTo>
                <a:cubicBezTo>
                  <a:pt x="83" y="28"/>
                  <a:pt x="90" y="22"/>
                  <a:pt x="96" y="17"/>
                </a:cubicBezTo>
                <a:cubicBezTo>
                  <a:pt x="101" y="13"/>
                  <a:pt x="105" y="9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0" y="4"/>
                  <a:pt x="110" y="2"/>
                </a:cubicBezTo>
                <a:cubicBezTo>
                  <a:pt x="109" y="0"/>
                  <a:pt x="107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2" y="1"/>
                  <a:pt x="86" y="8"/>
                  <a:pt x="69" y="14"/>
                </a:cubicBezTo>
                <a:cubicBezTo>
                  <a:pt x="53" y="21"/>
                  <a:pt x="36" y="28"/>
                  <a:pt x="30" y="30"/>
                </a:cubicBezTo>
                <a:lnTo>
                  <a:pt x="12" y="36"/>
                </a:ln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9"/>
          <p:cNvSpPr>
            <a:spLocks/>
          </p:cNvSpPr>
          <p:nvPr/>
        </p:nvSpPr>
        <p:spPr bwMode="auto">
          <a:xfrm>
            <a:off x="3044534" y="2596197"/>
            <a:ext cx="711540" cy="153000"/>
          </a:xfrm>
          <a:custGeom>
            <a:avLst/>
            <a:gdLst>
              <a:gd name="T0" fmla="*/ 4 w 160"/>
              <a:gd name="T1" fmla="*/ 1 h 32"/>
              <a:gd name="T2" fmla="*/ 1 w 160"/>
              <a:gd name="T3" fmla="*/ 3 h 32"/>
              <a:gd name="T4" fmla="*/ 3 w 160"/>
              <a:gd name="T5" fmla="*/ 7 h 32"/>
              <a:gd name="T6" fmla="*/ 77 w 160"/>
              <a:gd name="T7" fmla="*/ 18 h 32"/>
              <a:gd name="T8" fmla="*/ 112 w 160"/>
              <a:gd name="T9" fmla="*/ 23 h 32"/>
              <a:gd name="T10" fmla="*/ 121 w 160"/>
              <a:gd name="T11" fmla="*/ 25 h 32"/>
              <a:gd name="T12" fmla="*/ 154 w 160"/>
              <a:gd name="T13" fmla="*/ 30 h 32"/>
              <a:gd name="T14" fmla="*/ 158 w 160"/>
              <a:gd name="T15" fmla="*/ 31 h 32"/>
              <a:gd name="T16" fmla="*/ 159 w 160"/>
              <a:gd name="T17" fmla="*/ 26 h 32"/>
              <a:gd name="T18" fmla="*/ 122 w 160"/>
              <a:gd name="T19" fmla="*/ 19 h 32"/>
              <a:gd name="T20" fmla="*/ 113 w 160"/>
              <a:gd name="T21" fmla="*/ 17 h 32"/>
              <a:gd name="T22" fmla="*/ 77 w 160"/>
              <a:gd name="T23" fmla="*/ 12 h 32"/>
              <a:gd name="T24" fmla="*/ 4 w 160"/>
              <a:gd name="T25" fmla="*/ 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" h="32">
                <a:moveTo>
                  <a:pt x="4" y="1"/>
                </a:moveTo>
                <a:cubicBezTo>
                  <a:pt x="3" y="0"/>
                  <a:pt x="1" y="1"/>
                  <a:pt x="1" y="3"/>
                </a:cubicBezTo>
                <a:cubicBezTo>
                  <a:pt x="0" y="5"/>
                  <a:pt x="1" y="6"/>
                  <a:pt x="3" y="7"/>
                </a:cubicBezTo>
                <a:cubicBezTo>
                  <a:pt x="12" y="9"/>
                  <a:pt x="48" y="14"/>
                  <a:pt x="77" y="18"/>
                </a:cubicBezTo>
                <a:cubicBezTo>
                  <a:pt x="93" y="21"/>
                  <a:pt x="106" y="22"/>
                  <a:pt x="112" y="23"/>
                </a:cubicBezTo>
                <a:cubicBezTo>
                  <a:pt x="113" y="24"/>
                  <a:pt x="116" y="24"/>
                  <a:pt x="121" y="25"/>
                </a:cubicBezTo>
                <a:cubicBezTo>
                  <a:pt x="133" y="27"/>
                  <a:pt x="153" y="29"/>
                  <a:pt x="154" y="30"/>
                </a:cubicBezTo>
                <a:cubicBezTo>
                  <a:pt x="155" y="31"/>
                  <a:pt x="157" y="32"/>
                  <a:pt x="158" y="31"/>
                </a:cubicBezTo>
                <a:cubicBezTo>
                  <a:pt x="160" y="30"/>
                  <a:pt x="160" y="28"/>
                  <a:pt x="159" y="26"/>
                </a:cubicBezTo>
                <a:cubicBezTo>
                  <a:pt x="158" y="25"/>
                  <a:pt x="136" y="21"/>
                  <a:pt x="122" y="19"/>
                </a:cubicBezTo>
                <a:cubicBezTo>
                  <a:pt x="118" y="18"/>
                  <a:pt x="115" y="17"/>
                  <a:pt x="113" y="17"/>
                </a:cubicBezTo>
                <a:cubicBezTo>
                  <a:pt x="108" y="16"/>
                  <a:pt x="94" y="14"/>
                  <a:pt x="77" y="12"/>
                </a:cubicBezTo>
                <a:cubicBezTo>
                  <a:pt x="49" y="8"/>
                  <a:pt x="13" y="3"/>
                  <a:pt x="4" y="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3"/>
          <p:cNvSpPr>
            <a:spLocks/>
          </p:cNvSpPr>
          <p:nvPr/>
        </p:nvSpPr>
        <p:spPr bwMode="auto">
          <a:xfrm>
            <a:off x="3573581" y="2749197"/>
            <a:ext cx="184337" cy="871914"/>
          </a:xfrm>
          <a:custGeom>
            <a:avLst/>
            <a:gdLst>
              <a:gd name="T0" fmla="*/ 38 w 39"/>
              <a:gd name="T1" fmla="*/ 4 h 197"/>
              <a:gd name="T2" fmla="*/ 36 w 39"/>
              <a:gd name="T3" fmla="*/ 1 h 197"/>
              <a:gd name="T4" fmla="*/ 32 w 39"/>
              <a:gd name="T5" fmla="*/ 3 h 197"/>
              <a:gd name="T6" fmla="*/ 24 w 39"/>
              <a:gd name="T7" fmla="*/ 44 h 197"/>
              <a:gd name="T8" fmla="*/ 0 w 39"/>
              <a:gd name="T9" fmla="*/ 193 h 197"/>
              <a:gd name="T10" fmla="*/ 3 w 39"/>
              <a:gd name="T11" fmla="*/ 197 h 197"/>
              <a:gd name="T12" fmla="*/ 6 w 39"/>
              <a:gd name="T13" fmla="*/ 194 h 197"/>
              <a:gd name="T14" fmla="*/ 31 w 39"/>
              <a:gd name="T15" fmla="*/ 45 h 197"/>
              <a:gd name="T16" fmla="*/ 38 w 39"/>
              <a:gd name="T17" fmla="*/ 4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197">
                <a:moveTo>
                  <a:pt x="38" y="4"/>
                </a:moveTo>
                <a:cubicBezTo>
                  <a:pt x="39" y="3"/>
                  <a:pt x="38" y="1"/>
                  <a:pt x="36" y="1"/>
                </a:cubicBezTo>
                <a:cubicBezTo>
                  <a:pt x="34" y="0"/>
                  <a:pt x="32" y="1"/>
                  <a:pt x="32" y="3"/>
                </a:cubicBezTo>
                <a:cubicBezTo>
                  <a:pt x="30" y="16"/>
                  <a:pt x="27" y="30"/>
                  <a:pt x="24" y="44"/>
                </a:cubicBezTo>
                <a:cubicBezTo>
                  <a:pt x="14" y="96"/>
                  <a:pt x="5" y="144"/>
                  <a:pt x="0" y="193"/>
                </a:cubicBezTo>
                <a:cubicBezTo>
                  <a:pt x="0" y="195"/>
                  <a:pt x="1" y="196"/>
                  <a:pt x="3" y="197"/>
                </a:cubicBezTo>
                <a:cubicBezTo>
                  <a:pt x="4" y="197"/>
                  <a:pt x="6" y="196"/>
                  <a:pt x="6" y="194"/>
                </a:cubicBezTo>
                <a:cubicBezTo>
                  <a:pt x="12" y="145"/>
                  <a:pt x="21" y="97"/>
                  <a:pt x="31" y="45"/>
                </a:cubicBezTo>
                <a:cubicBezTo>
                  <a:pt x="33" y="33"/>
                  <a:pt x="36" y="19"/>
                  <a:pt x="38" y="4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>
            <a:off x="2779547" y="3277452"/>
            <a:ext cx="494023" cy="1013853"/>
          </a:xfrm>
          <a:custGeom>
            <a:avLst/>
            <a:gdLst>
              <a:gd name="T0" fmla="*/ 10 w 110"/>
              <a:gd name="T1" fmla="*/ 41 h 230"/>
              <a:gd name="T2" fmla="*/ 32 w 110"/>
              <a:gd name="T3" fmla="*/ 36 h 230"/>
              <a:gd name="T4" fmla="*/ 92 w 110"/>
              <a:gd name="T5" fmla="*/ 12 h 230"/>
              <a:gd name="T6" fmla="*/ 43 w 110"/>
              <a:gd name="T7" fmla="*/ 47 h 230"/>
              <a:gd name="T8" fmla="*/ 11 w 110"/>
              <a:gd name="T9" fmla="*/ 67 h 230"/>
              <a:gd name="T10" fmla="*/ 11 w 110"/>
              <a:gd name="T11" fmla="*/ 74 h 230"/>
              <a:gd name="T12" fmla="*/ 75 w 110"/>
              <a:gd name="T13" fmla="*/ 57 h 230"/>
              <a:gd name="T14" fmla="*/ 11 w 110"/>
              <a:gd name="T15" fmla="*/ 91 h 230"/>
              <a:gd name="T16" fmla="*/ 37 w 110"/>
              <a:gd name="T17" fmla="*/ 93 h 230"/>
              <a:gd name="T18" fmla="*/ 44 w 110"/>
              <a:gd name="T19" fmla="*/ 97 h 230"/>
              <a:gd name="T20" fmla="*/ 8 w 110"/>
              <a:gd name="T21" fmla="*/ 120 h 230"/>
              <a:gd name="T22" fmla="*/ 66 w 110"/>
              <a:gd name="T23" fmla="*/ 119 h 230"/>
              <a:gd name="T24" fmla="*/ 7 w 110"/>
              <a:gd name="T25" fmla="*/ 134 h 230"/>
              <a:gd name="T26" fmla="*/ 6 w 110"/>
              <a:gd name="T27" fmla="*/ 139 h 230"/>
              <a:gd name="T28" fmla="*/ 21 w 110"/>
              <a:gd name="T29" fmla="*/ 140 h 230"/>
              <a:gd name="T30" fmla="*/ 60 w 110"/>
              <a:gd name="T31" fmla="*/ 145 h 230"/>
              <a:gd name="T32" fmla="*/ 6 w 110"/>
              <a:gd name="T33" fmla="*/ 163 h 230"/>
              <a:gd name="T34" fmla="*/ 28 w 110"/>
              <a:gd name="T35" fmla="*/ 166 h 230"/>
              <a:gd name="T36" fmla="*/ 62 w 110"/>
              <a:gd name="T37" fmla="*/ 171 h 230"/>
              <a:gd name="T38" fmla="*/ 6 w 110"/>
              <a:gd name="T39" fmla="*/ 184 h 230"/>
              <a:gd name="T40" fmla="*/ 8 w 110"/>
              <a:gd name="T41" fmla="*/ 190 h 230"/>
              <a:gd name="T42" fmla="*/ 49 w 110"/>
              <a:gd name="T43" fmla="*/ 194 h 230"/>
              <a:gd name="T44" fmla="*/ 67 w 110"/>
              <a:gd name="T45" fmla="*/ 196 h 230"/>
              <a:gd name="T46" fmla="*/ 9 w 110"/>
              <a:gd name="T47" fmla="*/ 204 h 230"/>
              <a:gd name="T48" fmla="*/ 23 w 110"/>
              <a:gd name="T49" fmla="*/ 212 h 230"/>
              <a:gd name="T50" fmla="*/ 48 w 110"/>
              <a:gd name="T51" fmla="*/ 221 h 230"/>
              <a:gd name="T52" fmla="*/ 6 w 110"/>
              <a:gd name="T53" fmla="*/ 226 h 230"/>
              <a:gd name="T54" fmla="*/ 49 w 110"/>
              <a:gd name="T55" fmla="*/ 227 h 230"/>
              <a:gd name="T56" fmla="*/ 80 w 110"/>
              <a:gd name="T57" fmla="*/ 221 h 230"/>
              <a:gd name="T58" fmla="*/ 75 w 110"/>
              <a:gd name="T59" fmla="*/ 213 h 230"/>
              <a:gd name="T60" fmla="*/ 84 w 110"/>
              <a:gd name="T61" fmla="*/ 197 h 230"/>
              <a:gd name="T62" fmla="*/ 60 w 110"/>
              <a:gd name="T63" fmla="*/ 189 h 230"/>
              <a:gd name="T64" fmla="*/ 38 w 110"/>
              <a:gd name="T65" fmla="*/ 187 h 230"/>
              <a:gd name="T66" fmla="*/ 63 w 110"/>
              <a:gd name="T67" fmla="*/ 177 h 230"/>
              <a:gd name="T68" fmla="*/ 28 w 110"/>
              <a:gd name="T69" fmla="*/ 159 h 230"/>
              <a:gd name="T70" fmla="*/ 61 w 110"/>
              <a:gd name="T71" fmla="*/ 151 h 230"/>
              <a:gd name="T72" fmla="*/ 87 w 110"/>
              <a:gd name="T73" fmla="*/ 141 h 230"/>
              <a:gd name="T74" fmla="*/ 36 w 110"/>
              <a:gd name="T75" fmla="*/ 133 h 230"/>
              <a:gd name="T76" fmla="*/ 83 w 110"/>
              <a:gd name="T77" fmla="*/ 115 h 230"/>
              <a:gd name="T78" fmla="*/ 24 w 110"/>
              <a:gd name="T79" fmla="*/ 112 h 230"/>
              <a:gd name="T80" fmla="*/ 89 w 110"/>
              <a:gd name="T81" fmla="*/ 83 h 230"/>
              <a:gd name="T82" fmla="*/ 35 w 110"/>
              <a:gd name="T83" fmla="*/ 87 h 230"/>
              <a:gd name="T84" fmla="*/ 91 w 110"/>
              <a:gd name="T85" fmla="*/ 52 h 230"/>
              <a:gd name="T86" fmla="*/ 87 w 110"/>
              <a:gd name="T87" fmla="*/ 47 h 230"/>
              <a:gd name="T88" fmla="*/ 47 w 110"/>
              <a:gd name="T89" fmla="*/ 53 h 230"/>
              <a:gd name="T90" fmla="*/ 96 w 110"/>
              <a:gd name="T91" fmla="*/ 17 h 230"/>
              <a:gd name="T92" fmla="*/ 108 w 110"/>
              <a:gd name="T93" fmla="*/ 6 h 230"/>
              <a:gd name="T94" fmla="*/ 106 w 110"/>
              <a:gd name="T95" fmla="*/ 0 h 230"/>
              <a:gd name="T96" fmla="*/ 69 w 110"/>
              <a:gd name="T97" fmla="*/ 14 h 230"/>
              <a:gd name="T98" fmla="*/ 12 w 110"/>
              <a:gd name="T99" fmla="*/ 36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0" h="230">
                <a:moveTo>
                  <a:pt x="12" y="36"/>
                </a:moveTo>
                <a:cubicBezTo>
                  <a:pt x="11" y="37"/>
                  <a:pt x="10" y="39"/>
                  <a:pt x="10" y="41"/>
                </a:cubicBezTo>
                <a:cubicBezTo>
                  <a:pt x="11" y="42"/>
                  <a:pt x="13" y="43"/>
                  <a:pt x="14" y="42"/>
                </a:cubicBezTo>
                <a:cubicBezTo>
                  <a:pt x="32" y="36"/>
                  <a:pt x="32" y="36"/>
                  <a:pt x="32" y="36"/>
                </a:cubicBezTo>
                <a:cubicBezTo>
                  <a:pt x="38" y="34"/>
                  <a:pt x="55" y="27"/>
                  <a:pt x="72" y="20"/>
                </a:cubicBezTo>
                <a:cubicBezTo>
                  <a:pt x="79" y="18"/>
                  <a:pt x="86" y="15"/>
                  <a:pt x="92" y="12"/>
                </a:cubicBezTo>
                <a:cubicBezTo>
                  <a:pt x="86" y="18"/>
                  <a:pt x="79" y="23"/>
                  <a:pt x="74" y="27"/>
                </a:cubicBezTo>
                <a:cubicBezTo>
                  <a:pt x="65" y="33"/>
                  <a:pt x="54" y="40"/>
                  <a:pt x="43" y="47"/>
                </a:cubicBezTo>
                <a:cubicBezTo>
                  <a:pt x="29" y="57"/>
                  <a:pt x="16" y="65"/>
                  <a:pt x="1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9" y="68"/>
                  <a:pt x="8" y="69"/>
                  <a:pt x="8" y="70"/>
                </a:cubicBezTo>
                <a:cubicBezTo>
                  <a:pt x="8" y="72"/>
                  <a:pt x="9" y="74"/>
                  <a:pt x="11" y="74"/>
                </a:cubicBezTo>
                <a:cubicBezTo>
                  <a:pt x="11" y="74"/>
                  <a:pt x="14" y="73"/>
                  <a:pt x="14" y="73"/>
                </a:cubicBezTo>
                <a:cubicBezTo>
                  <a:pt x="23" y="71"/>
                  <a:pt x="55" y="62"/>
                  <a:pt x="75" y="57"/>
                </a:cubicBezTo>
                <a:cubicBezTo>
                  <a:pt x="69" y="60"/>
                  <a:pt x="62" y="65"/>
                  <a:pt x="54" y="69"/>
                </a:cubicBezTo>
                <a:cubicBezTo>
                  <a:pt x="35" y="80"/>
                  <a:pt x="14" y="91"/>
                  <a:pt x="11" y="91"/>
                </a:cubicBezTo>
                <a:cubicBezTo>
                  <a:pt x="11" y="97"/>
                  <a:pt x="11" y="97"/>
                  <a:pt x="11" y="97"/>
                </a:cubicBezTo>
                <a:cubicBezTo>
                  <a:pt x="13" y="97"/>
                  <a:pt x="24" y="95"/>
                  <a:pt x="37" y="93"/>
                </a:cubicBezTo>
                <a:cubicBezTo>
                  <a:pt x="48" y="91"/>
                  <a:pt x="61" y="89"/>
                  <a:pt x="70" y="87"/>
                </a:cubicBezTo>
                <a:cubicBezTo>
                  <a:pt x="63" y="90"/>
                  <a:pt x="53" y="94"/>
                  <a:pt x="44" y="97"/>
                </a:cubicBezTo>
                <a:cubicBezTo>
                  <a:pt x="39" y="99"/>
                  <a:pt x="0" y="111"/>
                  <a:pt x="5" y="118"/>
                </a:cubicBezTo>
                <a:cubicBezTo>
                  <a:pt x="5" y="119"/>
                  <a:pt x="7" y="120"/>
                  <a:pt x="8" y="120"/>
                </a:cubicBezTo>
                <a:cubicBezTo>
                  <a:pt x="15" y="118"/>
                  <a:pt x="33" y="118"/>
                  <a:pt x="50" y="118"/>
                </a:cubicBezTo>
                <a:cubicBezTo>
                  <a:pt x="56" y="118"/>
                  <a:pt x="61" y="119"/>
                  <a:pt x="66" y="119"/>
                </a:cubicBezTo>
                <a:cubicBezTo>
                  <a:pt x="56" y="121"/>
                  <a:pt x="45" y="124"/>
                  <a:pt x="35" y="127"/>
                </a:cubicBezTo>
                <a:cubicBezTo>
                  <a:pt x="21" y="130"/>
                  <a:pt x="9" y="133"/>
                  <a:pt x="7" y="134"/>
                </a:cubicBezTo>
                <a:cubicBezTo>
                  <a:pt x="7" y="134"/>
                  <a:pt x="7" y="134"/>
                  <a:pt x="7" y="134"/>
                </a:cubicBezTo>
                <a:cubicBezTo>
                  <a:pt x="6" y="135"/>
                  <a:pt x="5" y="137"/>
                  <a:pt x="6" y="139"/>
                </a:cubicBezTo>
                <a:cubicBezTo>
                  <a:pt x="7" y="140"/>
                  <a:pt x="8" y="140"/>
                  <a:pt x="10" y="140"/>
                </a:cubicBezTo>
                <a:cubicBezTo>
                  <a:pt x="12" y="140"/>
                  <a:pt x="16" y="140"/>
                  <a:pt x="21" y="140"/>
                </a:cubicBezTo>
                <a:cubicBezTo>
                  <a:pt x="41" y="141"/>
                  <a:pt x="80" y="141"/>
                  <a:pt x="80" y="143"/>
                </a:cubicBezTo>
                <a:cubicBezTo>
                  <a:pt x="80" y="143"/>
                  <a:pt x="62" y="145"/>
                  <a:pt x="60" y="145"/>
                </a:cubicBezTo>
                <a:cubicBezTo>
                  <a:pt x="52" y="146"/>
                  <a:pt x="19" y="151"/>
                  <a:pt x="9" y="157"/>
                </a:cubicBezTo>
                <a:cubicBezTo>
                  <a:pt x="6" y="159"/>
                  <a:pt x="5" y="162"/>
                  <a:pt x="6" y="163"/>
                </a:cubicBezTo>
                <a:cubicBezTo>
                  <a:pt x="7" y="164"/>
                  <a:pt x="7" y="164"/>
                  <a:pt x="8" y="164"/>
                </a:cubicBezTo>
                <a:cubicBezTo>
                  <a:pt x="11" y="165"/>
                  <a:pt x="18" y="166"/>
                  <a:pt x="28" y="166"/>
                </a:cubicBezTo>
                <a:cubicBezTo>
                  <a:pt x="41" y="166"/>
                  <a:pt x="58" y="167"/>
                  <a:pt x="70" y="169"/>
                </a:cubicBezTo>
                <a:cubicBezTo>
                  <a:pt x="67" y="170"/>
                  <a:pt x="65" y="170"/>
                  <a:pt x="62" y="171"/>
                </a:cubicBezTo>
                <a:cubicBezTo>
                  <a:pt x="43" y="173"/>
                  <a:pt x="17" y="178"/>
                  <a:pt x="6" y="184"/>
                </a:cubicBezTo>
                <a:cubicBezTo>
                  <a:pt x="6" y="184"/>
                  <a:pt x="6" y="184"/>
                  <a:pt x="6" y="184"/>
                </a:cubicBezTo>
                <a:cubicBezTo>
                  <a:pt x="4" y="185"/>
                  <a:pt x="4" y="187"/>
                  <a:pt x="5" y="188"/>
                </a:cubicBezTo>
                <a:cubicBezTo>
                  <a:pt x="6" y="190"/>
                  <a:pt x="7" y="190"/>
                  <a:pt x="8" y="190"/>
                </a:cubicBezTo>
                <a:cubicBezTo>
                  <a:pt x="14" y="191"/>
                  <a:pt x="25" y="192"/>
                  <a:pt x="38" y="193"/>
                </a:cubicBezTo>
                <a:cubicBezTo>
                  <a:pt x="41" y="194"/>
                  <a:pt x="45" y="194"/>
                  <a:pt x="49" y="194"/>
                </a:cubicBezTo>
                <a:cubicBezTo>
                  <a:pt x="53" y="195"/>
                  <a:pt x="57" y="195"/>
                  <a:pt x="60" y="195"/>
                </a:cubicBezTo>
                <a:cubicBezTo>
                  <a:pt x="62" y="195"/>
                  <a:pt x="65" y="195"/>
                  <a:pt x="67" y="196"/>
                </a:cubicBezTo>
                <a:cubicBezTo>
                  <a:pt x="55" y="198"/>
                  <a:pt x="38" y="200"/>
                  <a:pt x="25" y="202"/>
                </a:cubicBezTo>
                <a:cubicBezTo>
                  <a:pt x="20" y="203"/>
                  <a:pt x="12" y="203"/>
                  <a:pt x="9" y="204"/>
                </a:cubicBezTo>
                <a:cubicBezTo>
                  <a:pt x="6" y="205"/>
                  <a:pt x="6" y="207"/>
                  <a:pt x="6" y="208"/>
                </a:cubicBezTo>
                <a:cubicBezTo>
                  <a:pt x="7" y="212"/>
                  <a:pt x="20" y="212"/>
                  <a:pt x="23" y="212"/>
                </a:cubicBezTo>
                <a:cubicBezTo>
                  <a:pt x="37" y="213"/>
                  <a:pt x="59" y="214"/>
                  <a:pt x="70" y="218"/>
                </a:cubicBezTo>
                <a:cubicBezTo>
                  <a:pt x="63" y="219"/>
                  <a:pt x="56" y="220"/>
                  <a:pt x="48" y="221"/>
                </a:cubicBezTo>
                <a:cubicBezTo>
                  <a:pt x="37" y="222"/>
                  <a:pt x="24" y="222"/>
                  <a:pt x="9" y="223"/>
                </a:cubicBezTo>
                <a:cubicBezTo>
                  <a:pt x="7" y="223"/>
                  <a:pt x="6" y="225"/>
                  <a:pt x="6" y="226"/>
                </a:cubicBezTo>
                <a:cubicBezTo>
                  <a:pt x="6" y="228"/>
                  <a:pt x="8" y="230"/>
                  <a:pt x="9" y="229"/>
                </a:cubicBezTo>
                <a:cubicBezTo>
                  <a:pt x="25" y="229"/>
                  <a:pt x="38" y="228"/>
                  <a:pt x="49" y="227"/>
                </a:cubicBezTo>
                <a:cubicBezTo>
                  <a:pt x="60" y="226"/>
                  <a:pt x="70" y="224"/>
                  <a:pt x="79" y="222"/>
                </a:cubicBezTo>
                <a:cubicBezTo>
                  <a:pt x="79" y="222"/>
                  <a:pt x="80" y="222"/>
                  <a:pt x="80" y="221"/>
                </a:cubicBezTo>
                <a:cubicBezTo>
                  <a:pt x="82" y="220"/>
                  <a:pt x="82" y="218"/>
                  <a:pt x="81" y="217"/>
                </a:cubicBezTo>
                <a:cubicBezTo>
                  <a:pt x="80" y="216"/>
                  <a:pt x="78" y="214"/>
                  <a:pt x="75" y="213"/>
                </a:cubicBezTo>
                <a:cubicBezTo>
                  <a:pt x="64" y="209"/>
                  <a:pt x="42" y="207"/>
                  <a:pt x="39" y="207"/>
                </a:cubicBezTo>
                <a:cubicBezTo>
                  <a:pt x="45" y="206"/>
                  <a:pt x="81" y="201"/>
                  <a:pt x="84" y="197"/>
                </a:cubicBezTo>
                <a:cubicBezTo>
                  <a:pt x="85" y="196"/>
                  <a:pt x="84" y="193"/>
                  <a:pt x="82" y="192"/>
                </a:cubicBezTo>
                <a:cubicBezTo>
                  <a:pt x="77" y="190"/>
                  <a:pt x="66" y="189"/>
                  <a:pt x="60" y="189"/>
                </a:cubicBezTo>
                <a:cubicBezTo>
                  <a:pt x="57" y="188"/>
                  <a:pt x="53" y="188"/>
                  <a:pt x="50" y="188"/>
                </a:cubicBezTo>
                <a:cubicBezTo>
                  <a:pt x="47" y="188"/>
                  <a:pt x="42" y="187"/>
                  <a:pt x="38" y="187"/>
                </a:cubicBezTo>
                <a:cubicBezTo>
                  <a:pt x="31" y="186"/>
                  <a:pt x="24" y="186"/>
                  <a:pt x="19" y="186"/>
                </a:cubicBezTo>
                <a:cubicBezTo>
                  <a:pt x="31" y="182"/>
                  <a:pt x="49" y="179"/>
                  <a:pt x="63" y="177"/>
                </a:cubicBezTo>
                <a:cubicBezTo>
                  <a:pt x="66" y="176"/>
                  <a:pt x="81" y="175"/>
                  <a:pt x="83" y="173"/>
                </a:cubicBezTo>
                <a:cubicBezTo>
                  <a:pt x="92" y="161"/>
                  <a:pt x="32" y="160"/>
                  <a:pt x="28" y="159"/>
                </a:cubicBezTo>
                <a:cubicBezTo>
                  <a:pt x="25" y="159"/>
                  <a:pt x="23" y="159"/>
                  <a:pt x="20" y="159"/>
                </a:cubicBezTo>
                <a:cubicBezTo>
                  <a:pt x="31" y="156"/>
                  <a:pt x="49" y="153"/>
                  <a:pt x="61" y="151"/>
                </a:cubicBezTo>
                <a:cubicBezTo>
                  <a:pt x="67" y="150"/>
                  <a:pt x="72" y="149"/>
                  <a:pt x="75" y="149"/>
                </a:cubicBezTo>
                <a:cubicBezTo>
                  <a:pt x="84" y="147"/>
                  <a:pt x="87" y="144"/>
                  <a:pt x="87" y="141"/>
                </a:cubicBezTo>
                <a:cubicBezTo>
                  <a:pt x="85" y="136"/>
                  <a:pt x="54" y="135"/>
                  <a:pt x="31" y="134"/>
                </a:cubicBezTo>
                <a:cubicBezTo>
                  <a:pt x="33" y="134"/>
                  <a:pt x="35" y="133"/>
                  <a:pt x="36" y="133"/>
                </a:cubicBezTo>
                <a:cubicBezTo>
                  <a:pt x="41" y="132"/>
                  <a:pt x="84" y="123"/>
                  <a:pt x="85" y="119"/>
                </a:cubicBezTo>
                <a:cubicBezTo>
                  <a:pt x="86" y="118"/>
                  <a:pt x="85" y="116"/>
                  <a:pt x="83" y="115"/>
                </a:cubicBezTo>
                <a:cubicBezTo>
                  <a:pt x="80" y="114"/>
                  <a:pt x="64" y="112"/>
                  <a:pt x="50" y="112"/>
                </a:cubicBezTo>
                <a:cubicBezTo>
                  <a:pt x="42" y="112"/>
                  <a:pt x="32" y="112"/>
                  <a:pt x="24" y="112"/>
                </a:cubicBezTo>
                <a:cubicBezTo>
                  <a:pt x="31" y="109"/>
                  <a:pt x="39" y="106"/>
                  <a:pt x="46" y="103"/>
                </a:cubicBezTo>
                <a:cubicBezTo>
                  <a:pt x="52" y="101"/>
                  <a:pt x="87" y="89"/>
                  <a:pt x="89" y="83"/>
                </a:cubicBezTo>
                <a:cubicBezTo>
                  <a:pt x="92" y="75"/>
                  <a:pt x="46" y="85"/>
                  <a:pt x="36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42" y="83"/>
                  <a:pt x="50" y="79"/>
                  <a:pt x="57" y="75"/>
                </a:cubicBezTo>
                <a:cubicBezTo>
                  <a:pt x="73" y="66"/>
                  <a:pt x="88" y="56"/>
                  <a:pt x="91" y="52"/>
                </a:cubicBezTo>
                <a:cubicBezTo>
                  <a:pt x="91" y="51"/>
                  <a:pt x="92" y="50"/>
                  <a:pt x="91" y="49"/>
                </a:cubicBezTo>
                <a:cubicBezTo>
                  <a:pt x="91" y="47"/>
                  <a:pt x="89" y="46"/>
                  <a:pt x="87" y="47"/>
                </a:cubicBezTo>
                <a:cubicBezTo>
                  <a:pt x="69" y="51"/>
                  <a:pt x="51" y="57"/>
                  <a:pt x="33" y="61"/>
                </a:cubicBezTo>
                <a:cubicBezTo>
                  <a:pt x="37" y="59"/>
                  <a:pt x="42" y="56"/>
                  <a:pt x="47" y="53"/>
                </a:cubicBezTo>
                <a:cubicBezTo>
                  <a:pt x="57" y="46"/>
                  <a:pt x="68" y="39"/>
                  <a:pt x="77" y="32"/>
                </a:cubicBezTo>
                <a:cubicBezTo>
                  <a:pt x="83" y="28"/>
                  <a:pt x="90" y="22"/>
                  <a:pt x="96" y="17"/>
                </a:cubicBezTo>
                <a:cubicBezTo>
                  <a:pt x="101" y="13"/>
                  <a:pt x="105" y="9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0" y="4"/>
                  <a:pt x="110" y="2"/>
                </a:cubicBezTo>
                <a:cubicBezTo>
                  <a:pt x="109" y="0"/>
                  <a:pt x="107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2" y="1"/>
                  <a:pt x="86" y="8"/>
                  <a:pt x="69" y="14"/>
                </a:cubicBezTo>
                <a:cubicBezTo>
                  <a:pt x="53" y="21"/>
                  <a:pt x="36" y="28"/>
                  <a:pt x="30" y="30"/>
                </a:cubicBezTo>
                <a:lnTo>
                  <a:pt x="12" y="36"/>
                </a:ln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5"/>
          <p:cNvSpPr>
            <a:spLocks/>
          </p:cNvSpPr>
          <p:nvPr/>
        </p:nvSpPr>
        <p:spPr bwMode="auto">
          <a:xfrm rot="834752">
            <a:off x="2863653" y="2603678"/>
            <a:ext cx="440566" cy="768686"/>
          </a:xfrm>
          <a:custGeom>
            <a:avLst/>
            <a:gdLst>
              <a:gd name="T0" fmla="*/ 93 w 99"/>
              <a:gd name="T1" fmla="*/ 1 h 173"/>
              <a:gd name="T2" fmla="*/ 82 w 99"/>
              <a:gd name="T3" fmla="*/ 7 h 173"/>
              <a:gd name="T4" fmla="*/ 15 w 99"/>
              <a:gd name="T5" fmla="*/ 63 h 173"/>
              <a:gd name="T6" fmla="*/ 4 w 99"/>
              <a:gd name="T7" fmla="*/ 85 h 173"/>
              <a:gd name="T8" fmla="*/ 4 w 99"/>
              <a:gd name="T9" fmla="*/ 88 h 173"/>
              <a:gd name="T10" fmla="*/ 70 w 99"/>
              <a:gd name="T11" fmla="*/ 53 h 173"/>
              <a:gd name="T12" fmla="*/ 70 w 99"/>
              <a:gd name="T13" fmla="*/ 53 h 173"/>
              <a:gd name="T14" fmla="*/ 12 w 99"/>
              <a:gd name="T15" fmla="*/ 95 h 173"/>
              <a:gd name="T16" fmla="*/ 0 w 99"/>
              <a:gd name="T17" fmla="*/ 108 h 173"/>
              <a:gd name="T18" fmla="*/ 5 w 99"/>
              <a:gd name="T19" fmla="*/ 111 h 173"/>
              <a:gd name="T20" fmla="*/ 80 w 99"/>
              <a:gd name="T21" fmla="*/ 79 h 173"/>
              <a:gd name="T22" fmla="*/ 16 w 99"/>
              <a:gd name="T23" fmla="*/ 127 h 173"/>
              <a:gd name="T24" fmla="*/ 2 w 99"/>
              <a:gd name="T25" fmla="*/ 139 h 173"/>
              <a:gd name="T26" fmla="*/ 2 w 99"/>
              <a:gd name="T27" fmla="*/ 143 h 173"/>
              <a:gd name="T28" fmla="*/ 14 w 99"/>
              <a:gd name="T29" fmla="*/ 140 h 173"/>
              <a:gd name="T30" fmla="*/ 53 w 99"/>
              <a:gd name="T31" fmla="*/ 135 h 173"/>
              <a:gd name="T32" fmla="*/ 8 w 99"/>
              <a:gd name="T33" fmla="*/ 166 h 173"/>
              <a:gd name="T34" fmla="*/ 8 w 99"/>
              <a:gd name="T35" fmla="*/ 169 h 173"/>
              <a:gd name="T36" fmla="*/ 4 w 99"/>
              <a:gd name="T37" fmla="*/ 170 h 173"/>
              <a:gd name="T38" fmla="*/ 8 w 99"/>
              <a:gd name="T39" fmla="*/ 172 h 173"/>
              <a:gd name="T40" fmla="*/ 12 w 99"/>
              <a:gd name="T41" fmla="*/ 171 h 173"/>
              <a:gd name="T42" fmla="*/ 96 w 99"/>
              <a:gd name="T43" fmla="*/ 146 h 173"/>
              <a:gd name="T44" fmla="*/ 95 w 99"/>
              <a:gd name="T45" fmla="*/ 140 h 173"/>
              <a:gd name="T46" fmla="*/ 57 w 99"/>
              <a:gd name="T47" fmla="*/ 141 h 173"/>
              <a:gd name="T48" fmla="*/ 98 w 99"/>
              <a:gd name="T49" fmla="*/ 104 h 173"/>
              <a:gd name="T50" fmla="*/ 94 w 99"/>
              <a:gd name="T51" fmla="*/ 102 h 173"/>
              <a:gd name="T52" fmla="*/ 27 w 99"/>
              <a:gd name="T53" fmla="*/ 127 h 173"/>
              <a:gd name="T54" fmla="*/ 93 w 99"/>
              <a:gd name="T55" fmla="*/ 76 h 173"/>
              <a:gd name="T56" fmla="*/ 93 w 99"/>
              <a:gd name="T57" fmla="*/ 69 h 173"/>
              <a:gd name="T58" fmla="*/ 93 w 99"/>
              <a:gd name="T59" fmla="*/ 69 h 173"/>
              <a:gd name="T60" fmla="*/ 16 w 99"/>
              <a:gd name="T61" fmla="*/ 100 h 173"/>
              <a:gd name="T62" fmla="*/ 73 w 99"/>
              <a:gd name="T63" fmla="*/ 59 h 173"/>
              <a:gd name="T64" fmla="*/ 96 w 99"/>
              <a:gd name="T65" fmla="*/ 42 h 173"/>
              <a:gd name="T66" fmla="*/ 96 w 99"/>
              <a:gd name="T67" fmla="*/ 41 h 173"/>
              <a:gd name="T68" fmla="*/ 93 w 99"/>
              <a:gd name="T69" fmla="*/ 41 h 173"/>
              <a:gd name="T70" fmla="*/ 75 w 99"/>
              <a:gd name="T71" fmla="*/ 43 h 173"/>
              <a:gd name="T72" fmla="*/ 17 w 99"/>
              <a:gd name="T73" fmla="*/ 74 h 173"/>
              <a:gd name="T74" fmla="*/ 20 w 99"/>
              <a:gd name="T75" fmla="*/ 67 h 173"/>
              <a:gd name="T76" fmla="*/ 86 w 99"/>
              <a:gd name="T77" fmla="*/ 12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73">
                <a:moveTo>
                  <a:pt x="94" y="6"/>
                </a:moveTo>
                <a:cubicBezTo>
                  <a:pt x="95" y="4"/>
                  <a:pt x="95" y="2"/>
                  <a:pt x="93" y="1"/>
                </a:cubicBezTo>
                <a:cubicBezTo>
                  <a:pt x="92" y="0"/>
                  <a:pt x="90" y="0"/>
                  <a:pt x="89" y="2"/>
                </a:cubicBezTo>
                <a:cubicBezTo>
                  <a:pt x="89" y="2"/>
                  <a:pt x="86" y="4"/>
                  <a:pt x="82" y="7"/>
                </a:cubicBezTo>
                <a:cubicBezTo>
                  <a:pt x="65" y="20"/>
                  <a:pt x="26" y="50"/>
                  <a:pt x="18" y="60"/>
                </a:cubicBezTo>
                <a:cubicBezTo>
                  <a:pt x="17" y="60"/>
                  <a:pt x="16" y="62"/>
                  <a:pt x="15" y="63"/>
                </a:cubicBezTo>
                <a:cubicBezTo>
                  <a:pt x="10" y="70"/>
                  <a:pt x="0" y="81"/>
                  <a:pt x="1" y="86"/>
                </a:cubicBezTo>
                <a:cubicBezTo>
                  <a:pt x="4" y="85"/>
                  <a:pt x="4" y="85"/>
                  <a:pt x="4" y="85"/>
                </a:cubicBezTo>
                <a:cubicBezTo>
                  <a:pt x="1" y="86"/>
                  <a:pt x="1" y="86"/>
                  <a:pt x="1" y="86"/>
                </a:cubicBezTo>
                <a:cubicBezTo>
                  <a:pt x="1" y="87"/>
                  <a:pt x="2" y="88"/>
                  <a:pt x="4" y="88"/>
                </a:cubicBezTo>
                <a:cubicBezTo>
                  <a:pt x="7" y="88"/>
                  <a:pt x="13" y="84"/>
                  <a:pt x="21" y="79"/>
                </a:cubicBezTo>
                <a:cubicBezTo>
                  <a:pt x="33" y="71"/>
                  <a:pt x="51" y="59"/>
                  <a:pt x="70" y="53"/>
                </a:cubicBezTo>
                <a:cubicBezTo>
                  <a:pt x="71" y="52"/>
                  <a:pt x="72" y="52"/>
                  <a:pt x="73" y="51"/>
                </a:cubicBezTo>
                <a:cubicBezTo>
                  <a:pt x="72" y="52"/>
                  <a:pt x="71" y="52"/>
                  <a:pt x="70" y="53"/>
                </a:cubicBezTo>
                <a:cubicBezTo>
                  <a:pt x="51" y="66"/>
                  <a:pt x="24" y="83"/>
                  <a:pt x="15" y="92"/>
                </a:cubicBezTo>
                <a:cubicBezTo>
                  <a:pt x="14" y="93"/>
                  <a:pt x="13" y="94"/>
                  <a:pt x="12" y="95"/>
                </a:cubicBezTo>
                <a:cubicBezTo>
                  <a:pt x="7" y="99"/>
                  <a:pt x="1" y="104"/>
                  <a:pt x="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10"/>
                  <a:pt x="1" y="111"/>
                  <a:pt x="3" y="111"/>
                </a:cubicBezTo>
                <a:cubicBezTo>
                  <a:pt x="4" y="111"/>
                  <a:pt x="4" y="111"/>
                  <a:pt x="5" y="111"/>
                </a:cubicBezTo>
                <a:cubicBezTo>
                  <a:pt x="9" y="110"/>
                  <a:pt x="18" y="106"/>
                  <a:pt x="30" y="101"/>
                </a:cubicBezTo>
                <a:cubicBezTo>
                  <a:pt x="46" y="93"/>
                  <a:pt x="66" y="84"/>
                  <a:pt x="80" y="79"/>
                </a:cubicBezTo>
                <a:cubicBezTo>
                  <a:pt x="76" y="82"/>
                  <a:pt x="72" y="85"/>
                  <a:pt x="67" y="88"/>
                </a:cubicBezTo>
                <a:cubicBezTo>
                  <a:pt x="47" y="104"/>
                  <a:pt x="21" y="123"/>
                  <a:pt x="16" y="127"/>
                </a:cubicBezTo>
                <a:cubicBezTo>
                  <a:pt x="16" y="127"/>
                  <a:pt x="16" y="128"/>
                  <a:pt x="15" y="128"/>
                </a:cubicBezTo>
                <a:cubicBezTo>
                  <a:pt x="11" y="131"/>
                  <a:pt x="4" y="136"/>
                  <a:pt x="2" y="139"/>
                </a:cubicBezTo>
                <a:cubicBezTo>
                  <a:pt x="2" y="139"/>
                  <a:pt x="2" y="139"/>
                  <a:pt x="2" y="139"/>
                </a:cubicBezTo>
                <a:cubicBezTo>
                  <a:pt x="1" y="140"/>
                  <a:pt x="1" y="142"/>
                  <a:pt x="2" y="143"/>
                </a:cubicBezTo>
                <a:cubicBezTo>
                  <a:pt x="3" y="144"/>
                  <a:pt x="4" y="144"/>
                  <a:pt x="6" y="144"/>
                </a:cubicBezTo>
                <a:cubicBezTo>
                  <a:pt x="14" y="140"/>
                  <a:pt x="14" y="140"/>
                  <a:pt x="14" y="140"/>
                </a:cubicBezTo>
                <a:cubicBezTo>
                  <a:pt x="46" y="126"/>
                  <a:pt x="68" y="117"/>
                  <a:pt x="83" y="113"/>
                </a:cubicBezTo>
                <a:cubicBezTo>
                  <a:pt x="75" y="119"/>
                  <a:pt x="65" y="127"/>
                  <a:pt x="53" y="135"/>
                </a:cubicBezTo>
                <a:cubicBezTo>
                  <a:pt x="36" y="148"/>
                  <a:pt x="18" y="161"/>
                  <a:pt x="9" y="165"/>
                </a:cubicBezTo>
                <a:cubicBezTo>
                  <a:pt x="8" y="166"/>
                  <a:pt x="8" y="166"/>
                  <a:pt x="8" y="166"/>
                </a:cubicBezTo>
                <a:cubicBezTo>
                  <a:pt x="7" y="166"/>
                  <a:pt x="7" y="166"/>
                  <a:pt x="7" y="166"/>
                </a:cubicBezTo>
                <a:cubicBezTo>
                  <a:pt x="8" y="169"/>
                  <a:pt x="8" y="169"/>
                  <a:pt x="8" y="169"/>
                </a:cubicBezTo>
                <a:cubicBezTo>
                  <a:pt x="7" y="166"/>
                  <a:pt x="7" y="166"/>
                  <a:pt x="7" y="166"/>
                </a:cubicBezTo>
                <a:cubicBezTo>
                  <a:pt x="5" y="166"/>
                  <a:pt x="4" y="168"/>
                  <a:pt x="4" y="170"/>
                </a:cubicBezTo>
                <a:cubicBezTo>
                  <a:pt x="5" y="171"/>
                  <a:pt x="6" y="173"/>
                  <a:pt x="8" y="172"/>
                </a:cubicBezTo>
                <a:cubicBezTo>
                  <a:pt x="8" y="172"/>
                  <a:pt x="8" y="172"/>
                  <a:pt x="8" y="172"/>
                </a:cubicBezTo>
                <a:cubicBezTo>
                  <a:pt x="9" y="172"/>
                  <a:pt x="8" y="172"/>
                  <a:pt x="9" y="172"/>
                </a:cubicBezTo>
                <a:cubicBezTo>
                  <a:pt x="10" y="172"/>
                  <a:pt x="10" y="172"/>
                  <a:pt x="12" y="171"/>
                </a:cubicBezTo>
                <a:cubicBezTo>
                  <a:pt x="15" y="170"/>
                  <a:pt x="20" y="169"/>
                  <a:pt x="27" y="167"/>
                </a:cubicBezTo>
                <a:cubicBezTo>
                  <a:pt x="48" y="159"/>
                  <a:pt x="83" y="148"/>
                  <a:pt x="96" y="146"/>
                </a:cubicBezTo>
                <a:cubicBezTo>
                  <a:pt x="97" y="146"/>
                  <a:pt x="99" y="144"/>
                  <a:pt x="98" y="143"/>
                </a:cubicBezTo>
                <a:cubicBezTo>
                  <a:pt x="98" y="141"/>
                  <a:pt x="96" y="140"/>
                  <a:pt x="95" y="140"/>
                </a:cubicBezTo>
                <a:cubicBezTo>
                  <a:pt x="83" y="142"/>
                  <a:pt x="55" y="150"/>
                  <a:pt x="34" y="157"/>
                </a:cubicBezTo>
                <a:cubicBezTo>
                  <a:pt x="41" y="152"/>
                  <a:pt x="49" y="146"/>
                  <a:pt x="57" y="141"/>
                </a:cubicBezTo>
                <a:cubicBezTo>
                  <a:pt x="76" y="126"/>
                  <a:pt x="94" y="112"/>
                  <a:pt x="98" y="107"/>
                </a:cubicBezTo>
                <a:cubicBezTo>
                  <a:pt x="98" y="107"/>
                  <a:pt x="98" y="105"/>
                  <a:pt x="98" y="104"/>
                </a:cubicBezTo>
                <a:cubicBezTo>
                  <a:pt x="98" y="103"/>
                  <a:pt x="96" y="102"/>
                  <a:pt x="94" y="102"/>
                </a:cubicBezTo>
                <a:cubicBezTo>
                  <a:pt x="94" y="102"/>
                  <a:pt x="94" y="102"/>
                  <a:pt x="94" y="102"/>
                </a:cubicBezTo>
                <a:cubicBezTo>
                  <a:pt x="93" y="103"/>
                  <a:pt x="94" y="102"/>
                  <a:pt x="92" y="103"/>
                </a:cubicBezTo>
                <a:cubicBezTo>
                  <a:pt x="82" y="106"/>
                  <a:pt x="60" y="113"/>
                  <a:pt x="27" y="127"/>
                </a:cubicBezTo>
                <a:cubicBezTo>
                  <a:pt x="37" y="120"/>
                  <a:pt x="56" y="105"/>
                  <a:pt x="71" y="93"/>
                </a:cubicBezTo>
                <a:cubicBezTo>
                  <a:pt x="81" y="86"/>
                  <a:pt x="89" y="79"/>
                  <a:pt x="93" y="76"/>
                </a:cubicBezTo>
                <a:cubicBezTo>
                  <a:pt x="95" y="75"/>
                  <a:pt x="96" y="74"/>
                  <a:pt x="96" y="73"/>
                </a:cubicBezTo>
                <a:cubicBezTo>
                  <a:pt x="96" y="71"/>
                  <a:pt x="95" y="69"/>
                  <a:pt x="93" y="69"/>
                </a:cubicBezTo>
                <a:cubicBezTo>
                  <a:pt x="93" y="72"/>
                  <a:pt x="93" y="72"/>
                  <a:pt x="93" y="72"/>
                </a:cubicBezTo>
                <a:cubicBezTo>
                  <a:pt x="93" y="69"/>
                  <a:pt x="93" y="69"/>
                  <a:pt x="93" y="69"/>
                </a:cubicBezTo>
                <a:cubicBezTo>
                  <a:pt x="86" y="68"/>
                  <a:pt x="51" y="84"/>
                  <a:pt x="27" y="95"/>
                </a:cubicBezTo>
                <a:cubicBezTo>
                  <a:pt x="23" y="96"/>
                  <a:pt x="19" y="98"/>
                  <a:pt x="16" y="100"/>
                </a:cubicBezTo>
                <a:cubicBezTo>
                  <a:pt x="18" y="98"/>
                  <a:pt x="19" y="98"/>
                  <a:pt x="19" y="97"/>
                </a:cubicBezTo>
                <a:cubicBezTo>
                  <a:pt x="28" y="88"/>
                  <a:pt x="54" y="71"/>
                  <a:pt x="73" y="59"/>
                </a:cubicBezTo>
                <a:cubicBezTo>
                  <a:pt x="82" y="53"/>
                  <a:pt x="90" y="48"/>
                  <a:pt x="94" y="44"/>
                </a:cubicBezTo>
                <a:cubicBezTo>
                  <a:pt x="95" y="44"/>
                  <a:pt x="96" y="43"/>
                  <a:pt x="96" y="42"/>
                </a:cubicBezTo>
                <a:cubicBezTo>
                  <a:pt x="96" y="41"/>
                  <a:pt x="96" y="41"/>
                  <a:pt x="96" y="41"/>
                </a:cubicBezTo>
                <a:cubicBezTo>
                  <a:pt x="96" y="41"/>
                  <a:pt x="96" y="41"/>
                  <a:pt x="96" y="41"/>
                </a:cubicBezTo>
                <a:cubicBezTo>
                  <a:pt x="96" y="40"/>
                  <a:pt x="95" y="38"/>
                  <a:pt x="93" y="38"/>
                </a:cubicBezTo>
                <a:cubicBezTo>
                  <a:pt x="93" y="41"/>
                  <a:pt x="93" y="41"/>
                  <a:pt x="93" y="41"/>
                </a:cubicBezTo>
                <a:cubicBezTo>
                  <a:pt x="93" y="38"/>
                  <a:pt x="93" y="38"/>
                  <a:pt x="93" y="38"/>
                </a:cubicBezTo>
                <a:cubicBezTo>
                  <a:pt x="87" y="38"/>
                  <a:pt x="81" y="41"/>
                  <a:pt x="75" y="43"/>
                </a:cubicBezTo>
                <a:cubicBezTo>
                  <a:pt x="72" y="44"/>
                  <a:pt x="70" y="46"/>
                  <a:pt x="67" y="46"/>
                </a:cubicBezTo>
                <a:cubicBezTo>
                  <a:pt x="48" y="53"/>
                  <a:pt x="30" y="65"/>
                  <a:pt x="17" y="74"/>
                </a:cubicBezTo>
                <a:cubicBezTo>
                  <a:pt x="15" y="75"/>
                  <a:pt x="13" y="76"/>
                  <a:pt x="11" y="78"/>
                </a:cubicBezTo>
                <a:cubicBezTo>
                  <a:pt x="14" y="74"/>
                  <a:pt x="17" y="70"/>
                  <a:pt x="20" y="67"/>
                </a:cubicBezTo>
                <a:cubicBezTo>
                  <a:pt x="21" y="66"/>
                  <a:pt x="23" y="64"/>
                  <a:pt x="23" y="64"/>
                </a:cubicBezTo>
                <a:cubicBezTo>
                  <a:pt x="30" y="55"/>
                  <a:pt x="69" y="25"/>
                  <a:pt x="86" y="12"/>
                </a:cubicBezTo>
                <a:cubicBezTo>
                  <a:pt x="91" y="9"/>
                  <a:pt x="94" y="6"/>
                  <a:pt x="94" y="6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5"/>
          <p:cNvSpPr>
            <a:spLocks/>
          </p:cNvSpPr>
          <p:nvPr/>
        </p:nvSpPr>
        <p:spPr bwMode="auto">
          <a:xfrm rot="834752">
            <a:off x="4282727" y="4412826"/>
            <a:ext cx="351220" cy="768686"/>
          </a:xfrm>
          <a:custGeom>
            <a:avLst/>
            <a:gdLst>
              <a:gd name="T0" fmla="*/ 93 w 99"/>
              <a:gd name="T1" fmla="*/ 1 h 173"/>
              <a:gd name="T2" fmla="*/ 82 w 99"/>
              <a:gd name="T3" fmla="*/ 7 h 173"/>
              <a:gd name="T4" fmla="*/ 15 w 99"/>
              <a:gd name="T5" fmla="*/ 63 h 173"/>
              <a:gd name="T6" fmla="*/ 4 w 99"/>
              <a:gd name="T7" fmla="*/ 85 h 173"/>
              <a:gd name="T8" fmla="*/ 4 w 99"/>
              <a:gd name="T9" fmla="*/ 88 h 173"/>
              <a:gd name="T10" fmla="*/ 70 w 99"/>
              <a:gd name="T11" fmla="*/ 53 h 173"/>
              <a:gd name="T12" fmla="*/ 70 w 99"/>
              <a:gd name="T13" fmla="*/ 53 h 173"/>
              <a:gd name="T14" fmla="*/ 12 w 99"/>
              <a:gd name="T15" fmla="*/ 95 h 173"/>
              <a:gd name="T16" fmla="*/ 0 w 99"/>
              <a:gd name="T17" fmla="*/ 108 h 173"/>
              <a:gd name="T18" fmla="*/ 5 w 99"/>
              <a:gd name="T19" fmla="*/ 111 h 173"/>
              <a:gd name="T20" fmla="*/ 80 w 99"/>
              <a:gd name="T21" fmla="*/ 79 h 173"/>
              <a:gd name="T22" fmla="*/ 16 w 99"/>
              <a:gd name="T23" fmla="*/ 127 h 173"/>
              <a:gd name="T24" fmla="*/ 2 w 99"/>
              <a:gd name="T25" fmla="*/ 139 h 173"/>
              <a:gd name="T26" fmla="*/ 2 w 99"/>
              <a:gd name="T27" fmla="*/ 143 h 173"/>
              <a:gd name="T28" fmla="*/ 14 w 99"/>
              <a:gd name="T29" fmla="*/ 140 h 173"/>
              <a:gd name="T30" fmla="*/ 53 w 99"/>
              <a:gd name="T31" fmla="*/ 135 h 173"/>
              <a:gd name="T32" fmla="*/ 8 w 99"/>
              <a:gd name="T33" fmla="*/ 166 h 173"/>
              <a:gd name="T34" fmla="*/ 8 w 99"/>
              <a:gd name="T35" fmla="*/ 169 h 173"/>
              <a:gd name="T36" fmla="*/ 4 w 99"/>
              <a:gd name="T37" fmla="*/ 170 h 173"/>
              <a:gd name="T38" fmla="*/ 8 w 99"/>
              <a:gd name="T39" fmla="*/ 172 h 173"/>
              <a:gd name="T40" fmla="*/ 12 w 99"/>
              <a:gd name="T41" fmla="*/ 171 h 173"/>
              <a:gd name="T42" fmla="*/ 96 w 99"/>
              <a:gd name="T43" fmla="*/ 146 h 173"/>
              <a:gd name="T44" fmla="*/ 95 w 99"/>
              <a:gd name="T45" fmla="*/ 140 h 173"/>
              <a:gd name="T46" fmla="*/ 57 w 99"/>
              <a:gd name="T47" fmla="*/ 141 h 173"/>
              <a:gd name="T48" fmla="*/ 98 w 99"/>
              <a:gd name="T49" fmla="*/ 104 h 173"/>
              <a:gd name="T50" fmla="*/ 94 w 99"/>
              <a:gd name="T51" fmla="*/ 102 h 173"/>
              <a:gd name="T52" fmla="*/ 27 w 99"/>
              <a:gd name="T53" fmla="*/ 127 h 173"/>
              <a:gd name="T54" fmla="*/ 93 w 99"/>
              <a:gd name="T55" fmla="*/ 76 h 173"/>
              <a:gd name="T56" fmla="*/ 93 w 99"/>
              <a:gd name="T57" fmla="*/ 69 h 173"/>
              <a:gd name="T58" fmla="*/ 93 w 99"/>
              <a:gd name="T59" fmla="*/ 69 h 173"/>
              <a:gd name="T60" fmla="*/ 16 w 99"/>
              <a:gd name="T61" fmla="*/ 100 h 173"/>
              <a:gd name="T62" fmla="*/ 73 w 99"/>
              <a:gd name="T63" fmla="*/ 59 h 173"/>
              <a:gd name="T64" fmla="*/ 96 w 99"/>
              <a:gd name="T65" fmla="*/ 42 h 173"/>
              <a:gd name="T66" fmla="*/ 96 w 99"/>
              <a:gd name="T67" fmla="*/ 41 h 173"/>
              <a:gd name="T68" fmla="*/ 93 w 99"/>
              <a:gd name="T69" fmla="*/ 41 h 173"/>
              <a:gd name="T70" fmla="*/ 75 w 99"/>
              <a:gd name="T71" fmla="*/ 43 h 173"/>
              <a:gd name="T72" fmla="*/ 17 w 99"/>
              <a:gd name="T73" fmla="*/ 74 h 173"/>
              <a:gd name="T74" fmla="*/ 20 w 99"/>
              <a:gd name="T75" fmla="*/ 67 h 173"/>
              <a:gd name="T76" fmla="*/ 86 w 99"/>
              <a:gd name="T77" fmla="*/ 12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73">
                <a:moveTo>
                  <a:pt x="94" y="6"/>
                </a:moveTo>
                <a:cubicBezTo>
                  <a:pt x="95" y="4"/>
                  <a:pt x="95" y="2"/>
                  <a:pt x="93" y="1"/>
                </a:cubicBezTo>
                <a:cubicBezTo>
                  <a:pt x="92" y="0"/>
                  <a:pt x="90" y="0"/>
                  <a:pt x="89" y="2"/>
                </a:cubicBezTo>
                <a:cubicBezTo>
                  <a:pt x="89" y="2"/>
                  <a:pt x="86" y="4"/>
                  <a:pt x="82" y="7"/>
                </a:cubicBezTo>
                <a:cubicBezTo>
                  <a:pt x="65" y="20"/>
                  <a:pt x="26" y="50"/>
                  <a:pt x="18" y="60"/>
                </a:cubicBezTo>
                <a:cubicBezTo>
                  <a:pt x="17" y="60"/>
                  <a:pt x="16" y="62"/>
                  <a:pt x="15" y="63"/>
                </a:cubicBezTo>
                <a:cubicBezTo>
                  <a:pt x="10" y="70"/>
                  <a:pt x="0" y="81"/>
                  <a:pt x="1" y="86"/>
                </a:cubicBezTo>
                <a:cubicBezTo>
                  <a:pt x="4" y="85"/>
                  <a:pt x="4" y="85"/>
                  <a:pt x="4" y="85"/>
                </a:cubicBezTo>
                <a:cubicBezTo>
                  <a:pt x="1" y="86"/>
                  <a:pt x="1" y="86"/>
                  <a:pt x="1" y="86"/>
                </a:cubicBezTo>
                <a:cubicBezTo>
                  <a:pt x="1" y="87"/>
                  <a:pt x="2" y="88"/>
                  <a:pt x="4" y="88"/>
                </a:cubicBezTo>
                <a:cubicBezTo>
                  <a:pt x="7" y="88"/>
                  <a:pt x="13" y="84"/>
                  <a:pt x="21" y="79"/>
                </a:cubicBezTo>
                <a:cubicBezTo>
                  <a:pt x="33" y="71"/>
                  <a:pt x="51" y="59"/>
                  <a:pt x="70" y="53"/>
                </a:cubicBezTo>
                <a:cubicBezTo>
                  <a:pt x="71" y="52"/>
                  <a:pt x="72" y="52"/>
                  <a:pt x="73" y="51"/>
                </a:cubicBezTo>
                <a:cubicBezTo>
                  <a:pt x="72" y="52"/>
                  <a:pt x="71" y="52"/>
                  <a:pt x="70" y="53"/>
                </a:cubicBezTo>
                <a:cubicBezTo>
                  <a:pt x="51" y="66"/>
                  <a:pt x="24" y="83"/>
                  <a:pt x="15" y="92"/>
                </a:cubicBezTo>
                <a:cubicBezTo>
                  <a:pt x="14" y="93"/>
                  <a:pt x="13" y="94"/>
                  <a:pt x="12" y="95"/>
                </a:cubicBezTo>
                <a:cubicBezTo>
                  <a:pt x="7" y="99"/>
                  <a:pt x="1" y="104"/>
                  <a:pt x="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10"/>
                  <a:pt x="1" y="111"/>
                  <a:pt x="3" y="111"/>
                </a:cubicBezTo>
                <a:cubicBezTo>
                  <a:pt x="4" y="111"/>
                  <a:pt x="4" y="111"/>
                  <a:pt x="5" y="111"/>
                </a:cubicBezTo>
                <a:cubicBezTo>
                  <a:pt x="9" y="110"/>
                  <a:pt x="18" y="106"/>
                  <a:pt x="30" y="101"/>
                </a:cubicBezTo>
                <a:cubicBezTo>
                  <a:pt x="46" y="93"/>
                  <a:pt x="66" y="84"/>
                  <a:pt x="80" y="79"/>
                </a:cubicBezTo>
                <a:cubicBezTo>
                  <a:pt x="76" y="82"/>
                  <a:pt x="72" y="85"/>
                  <a:pt x="67" y="88"/>
                </a:cubicBezTo>
                <a:cubicBezTo>
                  <a:pt x="47" y="104"/>
                  <a:pt x="21" y="123"/>
                  <a:pt x="16" y="127"/>
                </a:cubicBezTo>
                <a:cubicBezTo>
                  <a:pt x="16" y="127"/>
                  <a:pt x="16" y="128"/>
                  <a:pt x="15" y="128"/>
                </a:cubicBezTo>
                <a:cubicBezTo>
                  <a:pt x="11" y="131"/>
                  <a:pt x="4" y="136"/>
                  <a:pt x="2" y="139"/>
                </a:cubicBezTo>
                <a:cubicBezTo>
                  <a:pt x="2" y="139"/>
                  <a:pt x="2" y="139"/>
                  <a:pt x="2" y="139"/>
                </a:cubicBezTo>
                <a:cubicBezTo>
                  <a:pt x="1" y="140"/>
                  <a:pt x="1" y="142"/>
                  <a:pt x="2" y="143"/>
                </a:cubicBezTo>
                <a:cubicBezTo>
                  <a:pt x="3" y="144"/>
                  <a:pt x="4" y="144"/>
                  <a:pt x="6" y="144"/>
                </a:cubicBezTo>
                <a:cubicBezTo>
                  <a:pt x="14" y="140"/>
                  <a:pt x="14" y="140"/>
                  <a:pt x="14" y="140"/>
                </a:cubicBezTo>
                <a:cubicBezTo>
                  <a:pt x="46" y="126"/>
                  <a:pt x="68" y="117"/>
                  <a:pt x="83" y="113"/>
                </a:cubicBezTo>
                <a:cubicBezTo>
                  <a:pt x="75" y="119"/>
                  <a:pt x="65" y="127"/>
                  <a:pt x="53" y="135"/>
                </a:cubicBezTo>
                <a:cubicBezTo>
                  <a:pt x="36" y="148"/>
                  <a:pt x="18" y="161"/>
                  <a:pt x="9" y="165"/>
                </a:cubicBezTo>
                <a:cubicBezTo>
                  <a:pt x="8" y="166"/>
                  <a:pt x="8" y="166"/>
                  <a:pt x="8" y="166"/>
                </a:cubicBezTo>
                <a:cubicBezTo>
                  <a:pt x="7" y="166"/>
                  <a:pt x="7" y="166"/>
                  <a:pt x="7" y="166"/>
                </a:cubicBezTo>
                <a:cubicBezTo>
                  <a:pt x="8" y="169"/>
                  <a:pt x="8" y="169"/>
                  <a:pt x="8" y="169"/>
                </a:cubicBezTo>
                <a:cubicBezTo>
                  <a:pt x="7" y="166"/>
                  <a:pt x="7" y="166"/>
                  <a:pt x="7" y="166"/>
                </a:cubicBezTo>
                <a:cubicBezTo>
                  <a:pt x="5" y="166"/>
                  <a:pt x="4" y="168"/>
                  <a:pt x="4" y="170"/>
                </a:cubicBezTo>
                <a:cubicBezTo>
                  <a:pt x="5" y="171"/>
                  <a:pt x="6" y="173"/>
                  <a:pt x="8" y="172"/>
                </a:cubicBezTo>
                <a:cubicBezTo>
                  <a:pt x="8" y="172"/>
                  <a:pt x="8" y="172"/>
                  <a:pt x="8" y="172"/>
                </a:cubicBezTo>
                <a:cubicBezTo>
                  <a:pt x="9" y="172"/>
                  <a:pt x="8" y="172"/>
                  <a:pt x="9" y="172"/>
                </a:cubicBezTo>
                <a:cubicBezTo>
                  <a:pt x="10" y="172"/>
                  <a:pt x="10" y="172"/>
                  <a:pt x="12" y="171"/>
                </a:cubicBezTo>
                <a:cubicBezTo>
                  <a:pt x="15" y="170"/>
                  <a:pt x="20" y="169"/>
                  <a:pt x="27" y="167"/>
                </a:cubicBezTo>
                <a:cubicBezTo>
                  <a:pt x="48" y="159"/>
                  <a:pt x="83" y="148"/>
                  <a:pt x="96" y="146"/>
                </a:cubicBezTo>
                <a:cubicBezTo>
                  <a:pt x="97" y="146"/>
                  <a:pt x="99" y="144"/>
                  <a:pt x="98" y="143"/>
                </a:cubicBezTo>
                <a:cubicBezTo>
                  <a:pt x="98" y="141"/>
                  <a:pt x="96" y="140"/>
                  <a:pt x="95" y="140"/>
                </a:cubicBezTo>
                <a:cubicBezTo>
                  <a:pt x="83" y="142"/>
                  <a:pt x="55" y="150"/>
                  <a:pt x="34" y="157"/>
                </a:cubicBezTo>
                <a:cubicBezTo>
                  <a:pt x="41" y="152"/>
                  <a:pt x="49" y="146"/>
                  <a:pt x="57" y="141"/>
                </a:cubicBezTo>
                <a:cubicBezTo>
                  <a:pt x="76" y="126"/>
                  <a:pt x="94" y="112"/>
                  <a:pt x="98" y="107"/>
                </a:cubicBezTo>
                <a:cubicBezTo>
                  <a:pt x="98" y="107"/>
                  <a:pt x="98" y="105"/>
                  <a:pt x="98" y="104"/>
                </a:cubicBezTo>
                <a:cubicBezTo>
                  <a:pt x="98" y="103"/>
                  <a:pt x="96" y="102"/>
                  <a:pt x="94" y="102"/>
                </a:cubicBezTo>
                <a:cubicBezTo>
                  <a:pt x="94" y="102"/>
                  <a:pt x="94" y="102"/>
                  <a:pt x="94" y="102"/>
                </a:cubicBezTo>
                <a:cubicBezTo>
                  <a:pt x="93" y="103"/>
                  <a:pt x="94" y="102"/>
                  <a:pt x="92" y="103"/>
                </a:cubicBezTo>
                <a:cubicBezTo>
                  <a:pt x="82" y="106"/>
                  <a:pt x="60" y="113"/>
                  <a:pt x="27" y="127"/>
                </a:cubicBezTo>
                <a:cubicBezTo>
                  <a:pt x="37" y="120"/>
                  <a:pt x="56" y="105"/>
                  <a:pt x="71" y="93"/>
                </a:cubicBezTo>
                <a:cubicBezTo>
                  <a:pt x="81" y="86"/>
                  <a:pt x="89" y="79"/>
                  <a:pt x="93" y="76"/>
                </a:cubicBezTo>
                <a:cubicBezTo>
                  <a:pt x="95" y="75"/>
                  <a:pt x="96" y="74"/>
                  <a:pt x="96" y="73"/>
                </a:cubicBezTo>
                <a:cubicBezTo>
                  <a:pt x="96" y="71"/>
                  <a:pt x="95" y="69"/>
                  <a:pt x="93" y="69"/>
                </a:cubicBezTo>
                <a:cubicBezTo>
                  <a:pt x="93" y="72"/>
                  <a:pt x="93" y="72"/>
                  <a:pt x="93" y="72"/>
                </a:cubicBezTo>
                <a:cubicBezTo>
                  <a:pt x="93" y="69"/>
                  <a:pt x="93" y="69"/>
                  <a:pt x="93" y="69"/>
                </a:cubicBezTo>
                <a:cubicBezTo>
                  <a:pt x="86" y="68"/>
                  <a:pt x="51" y="84"/>
                  <a:pt x="27" y="95"/>
                </a:cubicBezTo>
                <a:cubicBezTo>
                  <a:pt x="23" y="96"/>
                  <a:pt x="19" y="98"/>
                  <a:pt x="16" y="100"/>
                </a:cubicBezTo>
                <a:cubicBezTo>
                  <a:pt x="18" y="98"/>
                  <a:pt x="19" y="98"/>
                  <a:pt x="19" y="97"/>
                </a:cubicBezTo>
                <a:cubicBezTo>
                  <a:pt x="28" y="88"/>
                  <a:pt x="54" y="71"/>
                  <a:pt x="73" y="59"/>
                </a:cubicBezTo>
                <a:cubicBezTo>
                  <a:pt x="82" y="53"/>
                  <a:pt x="90" y="48"/>
                  <a:pt x="94" y="44"/>
                </a:cubicBezTo>
                <a:cubicBezTo>
                  <a:pt x="95" y="44"/>
                  <a:pt x="96" y="43"/>
                  <a:pt x="96" y="42"/>
                </a:cubicBezTo>
                <a:cubicBezTo>
                  <a:pt x="96" y="41"/>
                  <a:pt x="96" y="41"/>
                  <a:pt x="96" y="41"/>
                </a:cubicBezTo>
                <a:cubicBezTo>
                  <a:pt x="96" y="41"/>
                  <a:pt x="96" y="41"/>
                  <a:pt x="96" y="41"/>
                </a:cubicBezTo>
                <a:cubicBezTo>
                  <a:pt x="96" y="40"/>
                  <a:pt x="95" y="38"/>
                  <a:pt x="93" y="38"/>
                </a:cubicBezTo>
                <a:cubicBezTo>
                  <a:pt x="93" y="41"/>
                  <a:pt x="93" y="41"/>
                  <a:pt x="93" y="41"/>
                </a:cubicBezTo>
                <a:cubicBezTo>
                  <a:pt x="93" y="38"/>
                  <a:pt x="93" y="38"/>
                  <a:pt x="93" y="38"/>
                </a:cubicBezTo>
                <a:cubicBezTo>
                  <a:pt x="87" y="38"/>
                  <a:pt x="81" y="41"/>
                  <a:pt x="75" y="43"/>
                </a:cubicBezTo>
                <a:cubicBezTo>
                  <a:pt x="72" y="44"/>
                  <a:pt x="70" y="46"/>
                  <a:pt x="67" y="46"/>
                </a:cubicBezTo>
                <a:cubicBezTo>
                  <a:pt x="48" y="53"/>
                  <a:pt x="30" y="65"/>
                  <a:pt x="17" y="74"/>
                </a:cubicBezTo>
                <a:cubicBezTo>
                  <a:pt x="15" y="75"/>
                  <a:pt x="13" y="76"/>
                  <a:pt x="11" y="78"/>
                </a:cubicBezTo>
                <a:cubicBezTo>
                  <a:pt x="14" y="74"/>
                  <a:pt x="17" y="70"/>
                  <a:pt x="20" y="67"/>
                </a:cubicBezTo>
                <a:cubicBezTo>
                  <a:pt x="21" y="66"/>
                  <a:pt x="23" y="64"/>
                  <a:pt x="23" y="64"/>
                </a:cubicBezTo>
                <a:cubicBezTo>
                  <a:pt x="30" y="55"/>
                  <a:pt x="69" y="25"/>
                  <a:pt x="86" y="12"/>
                </a:cubicBezTo>
                <a:cubicBezTo>
                  <a:pt x="91" y="9"/>
                  <a:pt x="94" y="6"/>
                  <a:pt x="94" y="6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9"/>
          <p:cNvSpPr>
            <a:spLocks/>
          </p:cNvSpPr>
          <p:nvPr/>
        </p:nvSpPr>
        <p:spPr bwMode="auto">
          <a:xfrm>
            <a:off x="3752852" y="3500386"/>
            <a:ext cx="711540" cy="153000"/>
          </a:xfrm>
          <a:custGeom>
            <a:avLst/>
            <a:gdLst>
              <a:gd name="T0" fmla="*/ 4 w 160"/>
              <a:gd name="T1" fmla="*/ 1 h 32"/>
              <a:gd name="T2" fmla="*/ 1 w 160"/>
              <a:gd name="T3" fmla="*/ 3 h 32"/>
              <a:gd name="T4" fmla="*/ 3 w 160"/>
              <a:gd name="T5" fmla="*/ 7 h 32"/>
              <a:gd name="T6" fmla="*/ 77 w 160"/>
              <a:gd name="T7" fmla="*/ 18 h 32"/>
              <a:gd name="T8" fmla="*/ 112 w 160"/>
              <a:gd name="T9" fmla="*/ 23 h 32"/>
              <a:gd name="T10" fmla="*/ 121 w 160"/>
              <a:gd name="T11" fmla="*/ 25 h 32"/>
              <a:gd name="T12" fmla="*/ 154 w 160"/>
              <a:gd name="T13" fmla="*/ 30 h 32"/>
              <a:gd name="T14" fmla="*/ 158 w 160"/>
              <a:gd name="T15" fmla="*/ 31 h 32"/>
              <a:gd name="T16" fmla="*/ 159 w 160"/>
              <a:gd name="T17" fmla="*/ 26 h 32"/>
              <a:gd name="T18" fmla="*/ 122 w 160"/>
              <a:gd name="T19" fmla="*/ 19 h 32"/>
              <a:gd name="T20" fmla="*/ 113 w 160"/>
              <a:gd name="T21" fmla="*/ 17 h 32"/>
              <a:gd name="T22" fmla="*/ 77 w 160"/>
              <a:gd name="T23" fmla="*/ 12 h 32"/>
              <a:gd name="T24" fmla="*/ 4 w 160"/>
              <a:gd name="T25" fmla="*/ 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" h="32">
                <a:moveTo>
                  <a:pt x="4" y="1"/>
                </a:moveTo>
                <a:cubicBezTo>
                  <a:pt x="3" y="0"/>
                  <a:pt x="1" y="1"/>
                  <a:pt x="1" y="3"/>
                </a:cubicBezTo>
                <a:cubicBezTo>
                  <a:pt x="0" y="5"/>
                  <a:pt x="1" y="6"/>
                  <a:pt x="3" y="7"/>
                </a:cubicBezTo>
                <a:cubicBezTo>
                  <a:pt x="12" y="9"/>
                  <a:pt x="48" y="14"/>
                  <a:pt x="77" y="18"/>
                </a:cubicBezTo>
                <a:cubicBezTo>
                  <a:pt x="93" y="21"/>
                  <a:pt x="106" y="22"/>
                  <a:pt x="112" y="23"/>
                </a:cubicBezTo>
                <a:cubicBezTo>
                  <a:pt x="113" y="24"/>
                  <a:pt x="116" y="24"/>
                  <a:pt x="121" y="25"/>
                </a:cubicBezTo>
                <a:cubicBezTo>
                  <a:pt x="133" y="27"/>
                  <a:pt x="153" y="29"/>
                  <a:pt x="154" y="30"/>
                </a:cubicBezTo>
                <a:cubicBezTo>
                  <a:pt x="155" y="31"/>
                  <a:pt x="157" y="32"/>
                  <a:pt x="158" y="31"/>
                </a:cubicBezTo>
                <a:cubicBezTo>
                  <a:pt x="160" y="30"/>
                  <a:pt x="160" y="28"/>
                  <a:pt x="159" y="26"/>
                </a:cubicBezTo>
                <a:cubicBezTo>
                  <a:pt x="158" y="25"/>
                  <a:pt x="136" y="21"/>
                  <a:pt x="122" y="19"/>
                </a:cubicBezTo>
                <a:cubicBezTo>
                  <a:pt x="118" y="18"/>
                  <a:pt x="115" y="17"/>
                  <a:pt x="113" y="17"/>
                </a:cubicBezTo>
                <a:cubicBezTo>
                  <a:pt x="108" y="16"/>
                  <a:pt x="94" y="14"/>
                  <a:pt x="77" y="12"/>
                </a:cubicBezTo>
                <a:cubicBezTo>
                  <a:pt x="49" y="8"/>
                  <a:pt x="13" y="3"/>
                  <a:pt x="4" y="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13"/>
          <p:cNvSpPr>
            <a:spLocks/>
          </p:cNvSpPr>
          <p:nvPr/>
        </p:nvSpPr>
        <p:spPr bwMode="auto">
          <a:xfrm>
            <a:off x="4281900" y="3653386"/>
            <a:ext cx="184337" cy="871914"/>
          </a:xfrm>
          <a:custGeom>
            <a:avLst/>
            <a:gdLst>
              <a:gd name="T0" fmla="*/ 38 w 39"/>
              <a:gd name="T1" fmla="*/ 4 h 197"/>
              <a:gd name="T2" fmla="*/ 36 w 39"/>
              <a:gd name="T3" fmla="*/ 1 h 197"/>
              <a:gd name="T4" fmla="*/ 32 w 39"/>
              <a:gd name="T5" fmla="*/ 3 h 197"/>
              <a:gd name="T6" fmla="*/ 24 w 39"/>
              <a:gd name="T7" fmla="*/ 44 h 197"/>
              <a:gd name="T8" fmla="*/ 0 w 39"/>
              <a:gd name="T9" fmla="*/ 193 h 197"/>
              <a:gd name="T10" fmla="*/ 3 w 39"/>
              <a:gd name="T11" fmla="*/ 197 h 197"/>
              <a:gd name="T12" fmla="*/ 6 w 39"/>
              <a:gd name="T13" fmla="*/ 194 h 197"/>
              <a:gd name="T14" fmla="*/ 31 w 39"/>
              <a:gd name="T15" fmla="*/ 45 h 197"/>
              <a:gd name="T16" fmla="*/ 38 w 39"/>
              <a:gd name="T17" fmla="*/ 4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197">
                <a:moveTo>
                  <a:pt x="38" y="4"/>
                </a:moveTo>
                <a:cubicBezTo>
                  <a:pt x="39" y="3"/>
                  <a:pt x="38" y="1"/>
                  <a:pt x="36" y="1"/>
                </a:cubicBezTo>
                <a:cubicBezTo>
                  <a:pt x="34" y="0"/>
                  <a:pt x="32" y="1"/>
                  <a:pt x="32" y="3"/>
                </a:cubicBezTo>
                <a:cubicBezTo>
                  <a:pt x="30" y="16"/>
                  <a:pt x="27" y="30"/>
                  <a:pt x="24" y="44"/>
                </a:cubicBezTo>
                <a:cubicBezTo>
                  <a:pt x="14" y="96"/>
                  <a:pt x="5" y="144"/>
                  <a:pt x="0" y="193"/>
                </a:cubicBezTo>
                <a:cubicBezTo>
                  <a:pt x="0" y="195"/>
                  <a:pt x="1" y="196"/>
                  <a:pt x="3" y="197"/>
                </a:cubicBezTo>
                <a:cubicBezTo>
                  <a:pt x="4" y="197"/>
                  <a:pt x="6" y="196"/>
                  <a:pt x="6" y="194"/>
                </a:cubicBezTo>
                <a:cubicBezTo>
                  <a:pt x="12" y="145"/>
                  <a:pt x="21" y="97"/>
                  <a:pt x="31" y="45"/>
                </a:cubicBezTo>
                <a:cubicBezTo>
                  <a:pt x="33" y="33"/>
                  <a:pt x="36" y="19"/>
                  <a:pt x="38" y="4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5"/>
          <p:cNvSpPr>
            <a:spLocks/>
          </p:cNvSpPr>
          <p:nvPr/>
        </p:nvSpPr>
        <p:spPr bwMode="auto">
          <a:xfrm rot="834752">
            <a:off x="3497673" y="3520036"/>
            <a:ext cx="440566" cy="768686"/>
          </a:xfrm>
          <a:custGeom>
            <a:avLst/>
            <a:gdLst>
              <a:gd name="T0" fmla="*/ 93 w 99"/>
              <a:gd name="T1" fmla="*/ 1 h 173"/>
              <a:gd name="T2" fmla="*/ 82 w 99"/>
              <a:gd name="T3" fmla="*/ 7 h 173"/>
              <a:gd name="T4" fmla="*/ 15 w 99"/>
              <a:gd name="T5" fmla="*/ 63 h 173"/>
              <a:gd name="T6" fmla="*/ 4 w 99"/>
              <a:gd name="T7" fmla="*/ 85 h 173"/>
              <a:gd name="T8" fmla="*/ 4 w 99"/>
              <a:gd name="T9" fmla="*/ 88 h 173"/>
              <a:gd name="T10" fmla="*/ 70 w 99"/>
              <a:gd name="T11" fmla="*/ 53 h 173"/>
              <a:gd name="T12" fmla="*/ 70 w 99"/>
              <a:gd name="T13" fmla="*/ 53 h 173"/>
              <a:gd name="T14" fmla="*/ 12 w 99"/>
              <a:gd name="T15" fmla="*/ 95 h 173"/>
              <a:gd name="T16" fmla="*/ 0 w 99"/>
              <a:gd name="T17" fmla="*/ 108 h 173"/>
              <a:gd name="T18" fmla="*/ 5 w 99"/>
              <a:gd name="T19" fmla="*/ 111 h 173"/>
              <a:gd name="T20" fmla="*/ 80 w 99"/>
              <a:gd name="T21" fmla="*/ 79 h 173"/>
              <a:gd name="T22" fmla="*/ 16 w 99"/>
              <a:gd name="T23" fmla="*/ 127 h 173"/>
              <a:gd name="T24" fmla="*/ 2 w 99"/>
              <a:gd name="T25" fmla="*/ 139 h 173"/>
              <a:gd name="T26" fmla="*/ 2 w 99"/>
              <a:gd name="T27" fmla="*/ 143 h 173"/>
              <a:gd name="T28" fmla="*/ 14 w 99"/>
              <a:gd name="T29" fmla="*/ 140 h 173"/>
              <a:gd name="T30" fmla="*/ 53 w 99"/>
              <a:gd name="T31" fmla="*/ 135 h 173"/>
              <a:gd name="T32" fmla="*/ 8 w 99"/>
              <a:gd name="T33" fmla="*/ 166 h 173"/>
              <a:gd name="T34" fmla="*/ 8 w 99"/>
              <a:gd name="T35" fmla="*/ 169 h 173"/>
              <a:gd name="T36" fmla="*/ 4 w 99"/>
              <a:gd name="T37" fmla="*/ 170 h 173"/>
              <a:gd name="T38" fmla="*/ 8 w 99"/>
              <a:gd name="T39" fmla="*/ 172 h 173"/>
              <a:gd name="T40" fmla="*/ 12 w 99"/>
              <a:gd name="T41" fmla="*/ 171 h 173"/>
              <a:gd name="T42" fmla="*/ 96 w 99"/>
              <a:gd name="T43" fmla="*/ 146 h 173"/>
              <a:gd name="T44" fmla="*/ 95 w 99"/>
              <a:gd name="T45" fmla="*/ 140 h 173"/>
              <a:gd name="T46" fmla="*/ 57 w 99"/>
              <a:gd name="T47" fmla="*/ 141 h 173"/>
              <a:gd name="T48" fmla="*/ 98 w 99"/>
              <a:gd name="T49" fmla="*/ 104 h 173"/>
              <a:gd name="T50" fmla="*/ 94 w 99"/>
              <a:gd name="T51" fmla="*/ 102 h 173"/>
              <a:gd name="T52" fmla="*/ 27 w 99"/>
              <a:gd name="T53" fmla="*/ 127 h 173"/>
              <a:gd name="T54" fmla="*/ 93 w 99"/>
              <a:gd name="T55" fmla="*/ 76 h 173"/>
              <a:gd name="T56" fmla="*/ 93 w 99"/>
              <a:gd name="T57" fmla="*/ 69 h 173"/>
              <a:gd name="T58" fmla="*/ 93 w 99"/>
              <a:gd name="T59" fmla="*/ 69 h 173"/>
              <a:gd name="T60" fmla="*/ 16 w 99"/>
              <a:gd name="T61" fmla="*/ 100 h 173"/>
              <a:gd name="T62" fmla="*/ 73 w 99"/>
              <a:gd name="T63" fmla="*/ 59 h 173"/>
              <a:gd name="T64" fmla="*/ 96 w 99"/>
              <a:gd name="T65" fmla="*/ 42 h 173"/>
              <a:gd name="T66" fmla="*/ 96 w 99"/>
              <a:gd name="T67" fmla="*/ 41 h 173"/>
              <a:gd name="T68" fmla="*/ 93 w 99"/>
              <a:gd name="T69" fmla="*/ 41 h 173"/>
              <a:gd name="T70" fmla="*/ 75 w 99"/>
              <a:gd name="T71" fmla="*/ 43 h 173"/>
              <a:gd name="T72" fmla="*/ 17 w 99"/>
              <a:gd name="T73" fmla="*/ 74 h 173"/>
              <a:gd name="T74" fmla="*/ 20 w 99"/>
              <a:gd name="T75" fmla="*/ 67 h 173"/>
              <a:gd name="T76" fmla="*/ 86 w 99"/>
              <a:gd name="T77" fmla="*/ 12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73">
                <a:moveTo>
                  <a:pt x="94" y="6"/>
                </a:moveTo>
                <a:cubicBezTo>
                  <a:pt x="95" y="4"/>
                  <a:pt x="95" y="2"/>
                  <a:pt x="93" y="1"/>
                </a:cubicBezTo>
                <a:cubicBezTo>
                  <a:pt x="92" y="0"/>
                  <a:pt x="90" y="0"/>
                  <a:pt x="89" y="2"/>
                </a:cubicBezTo>
                <a:cubicBezTo>
                  <a:pt x="89" y="2"/>
                  <a:pt x="86" y="4"/>
                  <a:pt x="82" y="7"/>
                </a:cubicBezTo>
                <a:cubicBezTo>
                  <a:pt x="65" y="20"/>
                  <a:pt x="26" y="50"/>
                  <a:pt x="18" y="60"/>
                </a:cubicBezTo>
                <a:cubicBezTo>
                  <a:pt x="17" y="60"/>
                  <a:pt x="16" y="62"/>
                  <a:pt x="15" y="63"/>
                </a:cubicBezTo>
                <a:cubicBezTo>
                  <a:pt x="10" y="70"/>
                  <a:pt x="0" y="81"/>
                  <a:pt x="1" y="86"/>
                </a:cubicBezTo>
                <a:cubicBezTo>
                  <a:pt x="4" y="85"/>
                  <a:pt x="4" y="85"/>
                  <a:pt x="4" y="85"/>
                </a:cubicBezTo>
                <a:cubicBezTo>
                  <a:pt x="1" y="86"/>
                  <a:pt x="1" y="86"/>
                  <a:pt x="1" y="86"/>
                </a:cubicBezTo>
                <a:cubicBezTo>
                  <a:pt x="1" y="87"/>
                  <a:pt x="2" y="88"/>
                  <a:pt x="4" y="88"/>
                </a:cubicBezTo>
                <a:cubicBezTo>
                  <a:pt x="7" y="88"/>
                  <a:pt x="13" y="84"/>
                  <a:pt x="21" y="79"/>
                </a:cubicBezTo>
                <a:cubicBezTo>
                  <a:pt x="33" y="71"/>
                  <a:pt x="51" y="59"/>
                  <a:pt x="70" y="53"/>
                </a:cubicBezTo>
                <a:cubicBezTo>
                  <a:pt x="71" y="52"/>
                  <a:pt x="72" y="52"/>
                  <a:pt x="73" y="51"/>
                </a:cubicBezTo>
                <a:cubicBezTo>
                  <a:pt x="72" y="52"/>
                  <a:pt x="71" y="52"/>
                  <a:pt x="70" y="53"/>
                </a:cubicBezTo>
                <a:cubicBezTo>
                  <a:pt x="51" y="66"/>
                  <a:pt x="24" y="83"/>
                  <a:pt x="15" y="92"/>
                </a:cubicBezTo>
                <a:cubicBezTo>
                  <a:pt x="14" y="93"/>
                  <a:pt x="13" y="94"/>
                  <a:pt x="12" y="95"/>
                </a:cubicBezTo>
                <a:cubicBezTo>
                  <a:pt x="7" y="99"/>
                  <a:pt x="1" y="104"/>
                  <a:pt x="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10"/>
                  <a:pt x="1" y="111"/>
                  <a:pt x="3" y="111"/>
                </a:cubicBezTo>
                <a:cubicBezTo>
                  <a:pt x="4" y="111"/>
                  <a:pt x="4" y="111"/>
                  <a:pt x="5" y="111"/>
                </a:cubicBezTo>
                <a:cubicBezTo>
                  <a:pt x="9" y="110"/>
                  <a:pt x="18" y="106"/>
                  <a:pt x="30" y="101"/>
                </a:cubicBezTo>
                <a:cubicBezTo>
                  <a:pt x="46" y="93"/>
                  <a:pt x="66" y="84"/>
                  <a:pt x="80" y="79"/>
                </a:cubicBezTo>
                <a:cubicBezTo>
                  <a:pt x="76" y="82"/>
                  <a:pt x="72" y="85"/>
                  <a:pt x="67" y="88"/>
                </a:cubicBezTo>
                <a:cubicBezTo>
                  <a:pt x="47" y="104"/>
                  <a:pt x="21" y="123"/>
                  <a:pt x="16" y="127"/>
                </a:cubicBezTo>
                <a:cubicBezTo>
                  <a:pt x="16" y="127"/>
                  <a:pt x="16" y="128"/>
                  <a:pt x="15" y="128"/>
                </a:cubicBezTo>
                <a:cubicBezTo>
                  <a:pt x="11" y="131"/>
                  <a:pt x="4" y="136"/>
                  <a:pt x="2" y="139"/>
                </a:cubicBezTo>
                <a:cubicBezTo>
                  <a:pt x="2" y="139"/>
                  <a:pt x="2" y="139"/>
                  <a:pt x="2" y="139"/>
                </a:cubicBezTo>
                <a:cubicBezTo>
                  <a:pt x="1" y="140"/>
                  <a:pt x="1" y="142"/>
                  <a:pt x="2" y="143"/>
                </a:cubicBezTo>
                <a:cubicBezTo>
                  <a:pt x="3" y="144"/>
                  <a:pt x="4" y="144"/>
                  <a:pt x="6" y="144"/>
                </a:cubicBezTo>
                <a:cubicBezTo>
                  <a:pt x="14" y="140"/>
                  <a:pt x="14" y="140"/>
                  <a:pt x="14" y="140"/>
                </a:cubicBezTo>
                <a:cubicBezTo>
                  <a:pt x="46" y="126"/>
                  <a:pt x="68" y="117"/>
                  <a:pt x="83" y="113"/>
                </a:cubicBezTo>
                <a:cubicBezTo>
                  <a:pt x="75" y="119"/>
                  <a:pt x="65" y="127"/>
                  <a:pt x="53" y="135"/>
                </a:cubicBezTo>
                <a:cubicBezTo>
                  <a:pt x="36" y="148"/>
                  <a:pt x="18" y="161"/>
                  <a:pt x="9" y="165"/>
                </a:cubicBezTo>
                <a:cubicBezTo>
                  <a:pt x="8" y="166"/>
                  <a:pt x="8" y="166"/>
                  <a:pt x="8" y="166"/>
                </a:cubicBezTo>
                <a:cubicBezTo>
                  <a:pt x="7" y="166"/>
                  <a:pt x="7" y="166"/>
                  <a:pt x="7" y="166"/>
                </a:cubicBezTo>
                <a:cubicBezTo>
                  <a:pt x="8" y="169"/>
                  <a:pt x="8" y="169"/>
                  <a:pt x="8" y="169"/>
                </a:cubicBezTo>
                <a:cubicBezTo>
                  <a:pt x="7" y="166"/>
                  <a:pt x="7" y="166"/>
                  <a:pt x="7" y="166"/>
                </a:cubicBezTo>
                <a:cubicBezTo>
                  <a:pt x="5" y="166"/>
                  <a:pt x="4" y="168"/>
                  <a:pt x="4" y="170"/>
                </a:cubicBezTo>
                <a:cubicBezTo>
                  <a:pt x="5" y="171"/>
                  <a:pt x="6" y="173"/>
                  <a:pt x="8" y="172"/>
                </a:cubicBezTo>
                <a:cubicBezTo>
                  <a:pt x="8" y="172"/>
                  <a:pt x="8" y="172"/>
                  <a:pt x="8" y="172"/>
                </a:cubicBezTo>
                <a:cubicBezTo>
                  <a:pt x="9" y="172"/>
                  <a:pt x="8" y="172"/>
                  <a:pt x="9" y="172"/>
                </a:cubicBezTo>
                <a:cubicBezTo>
                  <a:pt x="10" y="172"/>
                  <a:pt x="10" y="172"/>
                  <a:pt x="12" y="171"/>
                </a:cubicBezTo>
                <a:cubicBezTo>
                  <a:pt x="15" y="170"/>
                  <a:pt x="20" y="169"/>
                  <a:pt x="27" y="167"/>
                </a:cubicBezTo>
                <a:cubicBezTo>
                  <a:pt x="48" y="159"/>
                  <a:pt x="83" y="148"/>
                  <a:pt x="96" y="146"/>
                </a:cubicBezTo>
                <a:cubicBezTo>
                  <a:pt x="97" y="146"/>
                  <a:pt x="99" y="144"/>
                  <a:pt x="98" y="143"/>
                </a:cubicBezTo>
                <a:cubicBezTo>
                  <a:pt x="98" y="141"/>
                  <a:pt x="96" y="140"/>
                  <a:pt x="95" y="140"/>
                </a:cubicBezTo>
                <a:cubicBezTo>
                  <a:pt x="83" y="142"/>
                  <a:pt x="55" y="150"/>
                  <a:pt x="34" y="157"/>
                </a:cubicBezTo>
                <a:cubicBezTo>
                  <a:pt x="41" y="152"/>
                  <a:pt x="49" y="146"/>
                  <a:pt x="57" y="141"/>
                </a:cubicBezTo>
                <a:cubicBezTo>
                  <a:pt x="76" y="126"/>
                  <a:pt x="94" y="112"/>
                  <a:pt x="98" y="107"/>
                </a:cubicBezTo>
                <a:cubicBezTo>
                  <a:pt x="98" y="107"/>
                  <a:pt x="98" y="105"/>
                  <a:pt x="98" y="104"/>
                </a:cubicBezTo>
                <a:cubicBezTo>
                  <a:pt x="98" y="103"/>
                  <a:pt x="96" y="102"/>
                  <a:pt x="94" y="102"/>
                </a:cubicBezTo>
                <a:cubicBezTo>
                  <a:pt x="94" y="102"/>
                  <a:pt x="94" y="102"/>
                  <a:pt x="94" y="102"/>
                </a:cubicBezTo>
                <a:cubicBezTo>
                  <a:pt x="93" y="103"/>
                  <a:pt x="94" y="102"/>
                  <a:pt x="92" y="103"/>
                </a:cubicBezTo>
                <a:cubicBezTo>
                  <a:pt x="82" y="106"/>
                  <a:pt x="60" y="113"/>
                  <a:pt x="27" y="127"/>
                </a:cubicBezTo>
                <a:cubicBezTo>
                  <a:pt x="37" y="120"/>
                  <a:pt x="56" y="105"/>
                  <a:pt x="71" y="93"/>
                </a:cubicBezTo>
                <a:cubicBezTo>
                  <a:pt x="81" y="86"/>
                  <a:pt x="89" y="79"/>
                  <a:pt x="93" y="76"/>
                </a:cubicBezTo>
                <a:cubicBezTo>
                  <a:pt x="95" y="75"/>
                  <a:pt x="96" y="74"/>
                  <a:pt x="96" y="73"/>
                </a:cubicBezTo>
                <a:cubicBezTo>
                  <a:pt x="96" y="71"/>
                  <a:pt x="95" y="69"/>
                  <a:pt x="93" y="69"/>
                </a:cubicBezTo>
                <a:cubicBezTo>
                  <a:pt x="93" y="72"/>
                  <a:pt x="93" y="72"/>
                  <a:pt x="93" y="72"/>
                </a:cubicBezTo>
                <a:cubicBezTo>
                  <a:pt x="93" y="69"/>
                  <a:pt x="93" y="69"/>
                  <a:pt x="93" y="69"/>
                </a:cubicBezTo>
                <a:cubicBezTo>
                  <a:pt x="86" y="68"/>
                  <a:pt x="51" y="84"/>
                  <a:pt x="27" y="95"/>
                </a:cubicBezTo>
                <a:cubicBezTo>
                  <a:pt x="23" y="96"/>
                  <a:pt x="19" y="98"/>
                  <a:pt x="16" y="100"/>
                </a:cubicBezTo>
                <a:cubicBezTo>
                  <a:pt x="18" y="98"/>
                  <a:pt x="19" y="98"/>
                  <a:pt x="19" y="97"/>
                </a:cubicBezTo>
                <a:cubicBezTo>
                  <a:pt x="28" y="88"/>
                  <a:pt x="54" y="71"/>
                  <a:pt x="73" y="59"/>
                </a:cubicBezTo>
                <a:cubicBezTo>
                  <a:pt x="82" y="53"/>
                  <a:pt x="90" y="48"/>
                  <a:pt x="94" y="44"/>
                </a:cubicBezTo>
                <a:cubicBezTo>
                  <a:pt x="95" y="44"/>
                  <a:pt x="96" y="43"/>
                  <a:pt x="96" y="42"/>
                </a:cubicBezTo>
                <a:cubicBezTo>
                  <a:pt x="96" y="41"/>
                  <a:pt x="96" y="41"/>
                  <a:pt x="96" y="41"/>
                </a:cubicBezTo>
                <a:cubicBezTo>
                  <a:pt x="96" y="41"/>
                  <a:pt x="96" y="41"/>
                  <a:pt x="96" y="41"/>
                </a:cubicBezTo>
                <a:cubicBezTo>
                  <a:pt x="96" y="40"/>
                  <a:pt x="95" y="38"/>
                  <a:pt x="93" y="38"/>
                </a:cubicBezTo>
                <a:cubicBezTo>
                  <a:pt x="93" y="41"/>
                  <a:pt x="93" y="41"/>
                  <a:pt x="93" y="41"/>
                </a:cubicBezTo>
                <a:cubicBezTo>
                  <a:pt x="93" y="38"/>
                  <a:pt x="93" y="38"/>
                  <a:pt x="93" y="38"/>
                </a:cubicBezTo>
                <a:cubicBezTo>
                  <a:pt x="87" y="38"/>
                  <a:pt x="81" y="41"/>
                  <a:pt x="75" y="43"/>
                </a:cubicBezTo>
                <a:cubicBezTo>
                  <a:pt x="72" y="44"/>
                  <a:pt x="70" y="46"/>
                  <a:pt x="67" y="46"/>
                </a:cubicBezTo>
                <a:cubicBezTo>
                  <a:pt x="48" y="53"/>
                  <a:pt x="30" y="65"/>
                  <a:pt x="17" y="74"/>
                </a:cubicBezTo>
                <a:cubicBezTo>
                  <a:pt x="15" y="75"/>
                  <a:pt x="13" y="76"/>
                  <a:pt x="11" y="78"/>
                </a:cubicBezTo>
                <a:cubicBezTo>
                  <a:pt x="14" y="74"/>
                  <a:pt x="17" y="70"/>
                  <a:pt x="20" y="67"/>
                </a:cubicBezTo>
                <a:cubicBezTo>
                  <a:pt x="21" y="66"/>
                  <a:pt x="23" y="64"/>
                  <a:pt x="23" y="64"/>
                </a:cubicBezTo>
                <a:cubicBezTo>
                  <a:pt x="30" y="55"/>
                  <a:pt x="69" y="25"/>
                  <a:pt x="86" y="12"/>
                </a:cubicBezTo>
                <a:cubicBezTo>
                  <a:pt x="91" y="9"/>
                  <a:pt x="94" y="6"/>
                  <a:pt x="94" y="6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9"/>
          <p:cNvSpPr>
            <a:spLocks/>
          </p:cNvSpPr>
          <p:nvPr/>
        </p:nvSpPr>
        <p:spPr bwMode="auto">
          <a:xfrm>
            <a:off x="4652866" y="4389992"/>
            <a:ext cx="469729" cy="135309"/>
          </a:xfrm>
          <a:custGeom>
            <a:avLst/>
            <a:gdLst>
              <a:gd name="T0" fmla="*/ 4 w 160"/>
              <a:gd name="T1" fmla="*/ 1 h 32"/>
              <a:gd name="T2" fmla="*/ 1 w 160"/>
              <a:gd name="T3" fmla="*/ 3 h 32"/>
              <a:gd name="T4" fmla="*/ 3 w 160"/>
              <a:gd name="T5" fmla="*/ 7 h 32"/>
              <a:gd name="T6" fmla="*/ 77 w 160"/>
              <a:gd name="T7" fmla="*/ 18 h 32"/>
              <a:gd name="T8" fmla="*/ 112 w 160"/>
              <a:gd name="T9" fmla="*/ 23 h 32"/>
              <a:gd name="T10" fmla="*/ 121 w 160"/>
              <a:gd name="T11" fmla="*/ 25 h 32"/>
              <a:gd name="T12" fmla="*/ 154 w 160"/>
              <a:gd name="T13" fmla="*/ 30 h 32"/>
              <a:gd name="T14" fmla="*/ 158 w 160"/>
              <a:gd name="T15" fmla="*/ 31 h 32"/>
              <a:gd name="T16" fmla="*/ 159 w 160"/>
              <a:gd name="T17" fmla="*/ 26 h 32"/>
              <a:gd name="T18" fmla="*/ 122 w 160"/>
              <a:gd name="T19" fmla="*/ 19 h 32"/>
              <a:gd name="T20" fmla="*/ 113 w 160"/>
              <a:gd name="T21" fmla="*/ 17 h 32"/>
              <a:gd name="T22" fmla="*/ 77 w 160"/>
              <a:gd name="T23" fmla="*/ 12 h 32"/>
              <a:gd name="T24" fmla="*/ 4 w 160"/>
              <a:gd name="T25" fmla="*/ 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" h="32">
                <a:moveTo>
                  <a:pt x="4" y="1"/>
                </a:moveTo>
                <a:cubicBezTo>
                  <a:pt x="3" y="0"/>
                  <a:pt x="1" y="1"/>
                  <a:pt x="1" y="3"/>
                </a:cubicBezTo>
                <a:cubicBezTo>
                  <a:pt x="0" y="5"/>
                  <a:pt x="1" y="6"/>
                  <a:pt x="3" y="7"/>
                </a:cubicBezTo>
                <a:cubicBezTo>
                  <a:pt x="12" y="9"/>
                  <a:pt x="48" y="14"/>
                  <a:pt x="77" y="18"/>
                </a:cubicBezTo>
                <a:cubicBezTo>
                  <a:pt x="93" y="21"/>
                  <a:pt x="106" y="22"/>
                  <a:pt x="112" y="23"/>
                </a:cubicBezTo>
                <a:cubicBezTo>
                  <a:pt x="113" y="24"/>
                  <a:pt x="116" y="24"/>
                  <a:pt x="121" y="25"/>
                </a:cubicBezTo>
                <a:cubicBezTo>
                  <a:pt x="133" y="27"/>
                  <a:pt x="153" y="29"/>
                  <a:pt x="154" y="30"/>
                </a:cubicBezTo>
                <a:cubicBezTo>
                  <a:pt x="155" y="31"/>
                  <a:pt x="157" y="32"/>
                  <a:pt x="158" y="31"/>
                </a:cubicBezTo>
                <a:cubicBezTo>
                  <a:pt x="160" y="30"/>
                  <a:pt x="160" y="28"/>
                  <a:pt x="159" y="26"/>
                </a:cubicBezTo>
                <a:cubicBezTo>
                  <a:pt x="158" y="25"/>
                  <a:pt x="136" y="21"/>
                  <a:pt x="122" y="19"/>
                </a:cubicBezTo>
                <a:cubicBezTo>
                  <a:pt x="118" y="18"/>
                  <a:pt x="115" y="17"/>
                  <a:pt x="113" y="17"/>
                </a:cubicBezTo>
                <a:cubicBezTo>
                  <a:pt x="108" y="16"/>
                  <a:pt x="94" y="14"/>
                  <a:pt x="77" y="12"/>
                </a:cubicBezTo>
                <a:cubicBezTo>
                  <a:pt x="49" y="8"/>
                  <a:pt x="13" y="3"/>
                  <a:pt x="4" y="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3"/>
          <p:cNvSpPr>
            <a:spLocks/>
          </p:cNvSpPr>
          <p:nvPr/>
        </p:nvSpPr>
        <p:spPr bwMode="auto">
          <a:xfrm>
            <a:off x="4978919" y="4507041"/>
            <a:ext cx="182493" cy="694717"/>
          </a:xfrm>
          <a:custGeom>
            <a:avLst/>
            <a:gdLst>
              <a:gd name="T0" fmla="*/ 38 w 39"/>
              <a:gd name="T1" fmla="*/ 4 h 197"/>
              <a:gd name="T2" fmla="*/ 36 w 39"/>
              <a:gd name="T3" fmla="*/ 1 h 197"/>
              <a:gd name="T4" fmla="*/ 32 w 39"/>
              <a:gd name="T5" fmla="*/ 3 h 197"/>
              <a:gd name="T6" fmla="*/ 24 w 39"/>
              <a:gd name="T7" fmla="*/ 44 h 197"/>
              <a:gd name="T8" fmla="*/ 0 w 39"/>
              <a:gd name="T9" fmla="*/ 193 h 197"/>
              <a:gd name="T10" fmla="*/ 3 w 39"/>
              <a:gd name="T11" fmla="*/ 197 h 197"/>
              <a:gd name="T12" fmla="*/ 6 w 39"/>
              <a:gd name="T13" fmla="*/ 194 h 197"/>
              <a:gd name="T14" fmla="*/ 31 w 39"/>
              <a:gd name="T15" fmla="*/ 45 h 197"/>
              <a:gd name="T16" fmla="*/ 38 w 39"/>
              <a:gd name="T17" fmla="*/ 4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197">
                <a:moveTo>
                  <a:pt x="38" y="4"/>
                </a:moveTo>
                <a:cubicBezTo>
                  <a:pt x="39" y="3"/>
                  <a:pt x="38" y="1"/>
                  <a:pt x="36" y="1"/>
                </a:cubicBezTo>
                <a:cubicBezTo>
                  <a:pt x="34" y="0"/>
                  <a:pt x="32" y="1"/>
                  <a:pt x="32" y="3"/>
                </a:cubicBezTo>
                <a:cubicBezTo>
                  <a:pt x="30" y="16"/>
                  <a:pt x="27" y="30"/>
                  <a:pt x="24" y="44"/>
                </a:cubicBezTo>
                <a:cubicBezTo>
                  <a:pt x="14" y="96"/>
                  <a:pt x="5" y="144"/>
                  <a:pt x="0" y="193"/>
                </a:cubicBezTo>
                <a:cubicBezTo>
                  <a:pt x="0" y="195"/>
                  <a:pt x="1" y="196"/>
                  <a:pt x="3" y="197"/>
                </a:cubicBezTo>
                <a:cubicBezTo>
                  <a:pt x="4" y="197"/>
                  <a:pt x="6" y="196"/>
                  <a:pt x="6" y="194"/>
                </a:cubicBezTo>
                <a:cubicBezTo>
                  <a:pt x="12" y="145"/>
                  <a:pt x="21" y="97"/>
                  <a:pt x="31" y="45"/>
                </a:cubicBezTo>
                <a:cubicBezTo>
                  <a:pt x="33" y="33"/>
                  <a:pt x="36" y="19"/>
                  <a:pt x="38" y="4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文本框 73"/>
          <p:cNvSpPr txBox="1"/>
          <p:nvPr/>
        </p:nvSpPr>
        <p:spPr>
          <a:xfrm>
            <a:off x="1656163" y="5576737"/>
            <a:ext cx="82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2561994" y="5576737"/>
            <a:ext cx="82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3411723" y="5576737"/>
            <a:ext cx="82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4263022" y="5564742"/>
            <a:ext cx="82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7132638" y="2209500"/>
            <a:ext cx="293511" cy="304800"/>
          </a:xfrm>
          <a:prstGeom prst="round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圆角矩形 77"/>
          <p:cNvSpPr/>
          <p:nvPr/>
        </p:nvSpPr>
        <p:spPr>
          <a:xfrm>
            <a:off x="7132638" y="3656377"/>
            <a:ext cx="293511" cy="304800"/>
          </a:xfrm>
          <a:prstGeom prst="roundRect">
            <a:avLst/>
          </a:prstGeom>
          <a:blipFill dpi="0" rotWithShape="1">
            <a:blip r:embed="rId3" cstate="print"/>
            <a:srcRect/>
            <a:stretch>
              <a:fillRect l="-9000" t="-37000" r="-81000" b="-111000"/>
            </a:stretch>
          </a:blipFill>
          <a:ln w="19050"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圆角矩形 78"/>
          <p:cNvSpPr/>
          <p:nvPr/>
        </p:nvSpPr>
        <p:spPr>
          <a:xfrm>
            <a:off x="7136500" y="4950854"/>
            <a:ext cx="293511" cy="304800"/>
          </a:xfrm>
          <a:prstGeom prst="roundRect">
            <a:avLst/>
          </a:prstGeom>
          <a:noFill/>
          <a:ln w="19050"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文本框 79"/>
          <p:cNvSpPr txBox="1"/>
          <p:nvPr/>
        </p:nvSpPr>
        <p:spPr>
          <a:xfrm>
            <a:off x="7663272" y="2134532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7663272" y="2539700"/>
            <a:ext cx="32934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7663272" y="3489836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663272" y="3895004"/>
            <a:ext cx="32934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7648758" y="4882627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648758" y="5287795"/>
            <a:ext cx="32934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</p:spTree>
    <p:extLst>
      <p:ext uri="{BB962C8B-B14F-4D97-AF65-F5344CB8AC3E}">
        <p14:creationId xmlns:p14="http://schemas.microsoft.com/office/powerpoint/2010/main" xmlns="" val="85109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18" grpId="0" animBg="1"/>
      <p:bldP spid="22" grpId="0" animBg="1"/>
      <p:bldP spid="26" grpId="0" animBg="1"/>
      <p:bldP spid="30" grpId="0" animBg="1"/>
      <p:bldP spid="34" grpId="0" animBg="1"/>
      <p:bldP spid="48" grpId="0" animBg="1"/>
      <p:bldP spid="50" grpId="0" animBg="1"/>
      <p:bldP spid="51" grpId="0" animBg="1"/>
      <p:bldP spid="56" grpId="0" animBg="1"/>
      <p:bldP spid="38" grpId="0" animBg="1"/>
      <p:bldP spid="64" grpId="0" animBg="1"/>
      <p:bldP spid="65" grpId="0" animBg="1"/>
      <p:bldP spid="66" grpId="0" animBg="1"/>
      <p:bldP spid="67" grpId="0" animBg="1"/>
      <p:bldP spid="72" grpId="0" animBg="1"/>
      <p:bldP spid="73" grpId="0" animBg="1"/>
      <p:bldP spid="74" grpId="0"/>
      <p:bldP spid="75" grpId="0"/>
      <p:bldP spid="76" grpId="0"/>
      <p:bldP spid="77" grpId="0"/>
      <p:bldP spid="40" grpId="0" animBg="1"/>
      <p:bldP spid="78" grpId="0" animBg="1"/>
      <p:bldP spid="79" grpId="0" animBg="1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39"/>
          <p:cNvGrpSpPr>
            <a:grpSpLocks noChangeAspect="1"/>
          </p:cNvGrpSpPr>
          <p:nvPr/>
        </p:nvGrpSpPr>
        <p:grpSpPr bwMode="auto">
          <a:xfrm>
            <a:off x="6378693" y="1266331"/>
            <a:ext cx="1262070" cy="818676"/>
            <a:chOff x="2625" y="1600"/>
            <a:chExt cx="2435" cy="1120"/>
          </a:xfrm>
          <a:solidFill>
            <a:srgbClr val="4A67AA"/>
          </a:solidFill>
        </p:grpSpPr>
        <p:sp>
          <p:nvSpPr>
            <p:cNvPr id="13" name="Freeform 40"/>
            <p:cNvSpPr>
              <a:spLocks noEditPoints="1"/>
            </p:cNvSpPr>
            <p:nvPr/>
          </p:nvSpPr>
          <p:spPr bwMode="auto">
            <a:xfrm>
              <a:off x="2926" y="1976"/>
              <a:ext cx="1009" cy="647"/>
            </a:xfrm>
            <a:custGeom>
              <a:avLst/>
              <a:gdLst>
                <a:gd name="T0" fmla="*/ 92 w 426"/>
                <a:gd name="T1" fmla="*/ 48 h 272"/>
                <a:gd name="T2" fmla="*/ 261 w 426"/>
                <a:gd name="T3" fmla="*/ 17 h 272"/>
                <a:gd name="T4" fmla="*/ 26 w 426"/>
                <a:gd name="T5" fmla="*/ 76 h 272"/>
                <a:gd name="T6" fmla="*/ 198 w 426"/>
                <a:gd name="T7" fmla="*/ 52 h 272"/>
                <a:gd name="T8" fmla="*/ 27 w 426"/>
                <a:gd name="T9" fmla="*/ 113 h 272"/>
                <a:gd name="T10" fmla="*/ 108 w 426"/>
                <a:gd name="T11" fmla="*/ 100 h 272"/>
                <a:gd name="T12" fmla="*/ 133 w 426"/>
                <a:gd name="T13" fmla="*/ 105 h 272"/>
                <a:gd name="T14" fmla="*/ 24 w 426"/>
                <a:gd name="T15" fmla="*/ 137 h 272"/>
                <a:gd name="T16" fmla="*/ 171 w 426"/>
                <a:gd name="T17" fmla="*/ 117 h 272"/>
                <a:gd name="T18" fmla="*/ 162 w 426"/>
                <a:gd name="T19" fmla="*/ 127 h 272"/>
                <a:gd name="T20" fmla="*/ 343 w 426"/>
                <a:gd name="T21" fmla="*/ 124 h 272"/>
                <a:gd name="T22" fmla="*/ 316 w 426"/>
                <a:gd name="T23" fmla="*/ 133 h 272"/>
                <a:gd name="T24" fmla="*/ 149 w 426"/>
                <a:gd name="T25" fmla="*/ 167 h 272"/>
                <a:gd name="T26" fmla="*/ 38 w 426"/>
                <a:gd name="T27" fmla="*/ 198 h 272"/>
                <a:gd name="T28" fmla="*/ 193 w 426"/>
                <a:gd name="T29" fmla="*/ 177 h 272"/>
                <a:gd name="T30" fmla="*/ 240 w 426"/>
                <a:gd name="T31" fmla="*/ 183 h 272"/>
                <a:gd name="T32" fmla="*/ 104 w 426"/>
                <a:gd name="T33" fmla="*/ 202 h 272"/>
                <a:gd name="T34" fmla="*/ 156 w 426"/>
                <a:gd name="T35" fmla="*/ 212 h 272"/>
                <a:gd name="T36" fmla="*/ 257 w 426"/>
                <a:gd name="T37" fmla="*/ 210 h 272"/>
                <a:gd name="T38" fmla="*/ 71 w 426"/>
                <a:gd name="T39" fmla="*/ 248 h 272"/>
                <a:gd name="T40" fmla="*/ 356 w 426"/>
                <a:gd name="T41" fmla="*/ 216 h 272"/>
                <a:gd name="T42" fmla="*/ 228 w 426"/>
                <a:gd name="T43" fmla="*/ 238 h 272"/>
                <a:gd name="T44" fmla="*/ 91 w 426"/>
                <a:gd name="T45" fmla="*/ 255 h 272"/>
                <a:gd name="T46" fmla="*/ 96 w 426"/>
                <a:gd name="T47" fmla="*/ 266 h 272"/>
                <a:gd name="T48" fmla="*/ 351 w 426"/>
                <a:gd name="T49" fmla="*/ 247 h 272"/>
                <a:gd name="T50" fmla="*/ 208 w 426"/>
                <a:gd name="T51" fmla="*/ 267 h 272"/>
                <a:gd name="T52" fmla="*/ 365 w 426"/>
                <a:gd name="T53" fmla="*/ 256 h 272"/>
                <a:gd name="T54" fmla="*/ 310 w 426"/>
                <a:gd name="T55" fmla="*/ 245 h 272"/>
                <a:gd name="T56" fmla="*/ 86 w 426"/>
                <a:gd name="T57" fmla="*/ 261 h 272"/>
                <a:gd name="T58" fmla="*/ 175 w 426"/>
                <a:gd name="T59" fmla="*/ 248 h 272"/>
                <a:gd name="T60" fmla="*/ 422 w 426"/>
                <a:gd name="T61" fmla="*/ 216 h 272"/>
                <a:gd name="T62" fmla="*/ 236 w 426"/>
                <a:gd name="T63" fmla="*/ 224 h 272"/>
                <a:gd name="T64" fmla="*/ 53 w 426"/>
                <a:gd name="T65" fmla="*/ 243 h 272"/>
                <a:gd name="T66" fmla="*/ 414 w 426"/>
                <a:gd name="T67" fmla="*/ 185 h 272"/>
                <a:gd name="T68" fmla="*/ 102 w 426"/>
                <a:gd name="T69" fmla="*/ 214 h 272"/>
                <a:gd name="T70" fmla="*/ 110 w 426"/>
                <a:gd name="T71" fmla="*/ 207 h 272"/>
                <a:gd name="T72" fmla="*/ 422 w 426"/>
                <a:gd name="T73" fmla="*/ 151 h 272"/>
                <a:gd name="T74" fmla="*/ 194 w 426"/>
                <a:gd name="T75" fmla="*/ 171 h 272"/>
                <a:gd name="T76" fmla="*/ 92 w 426"/>
                <a:gd name="T77" fmla="*/ 184 h 272"/>
                <a:gd name="T78" fmla="*/ 204 w 426"/>
                <a:gd name="T79" fmla="*/ 161 h 272"/>
                <a:gd name="T80" fmla="*/ 421 w 426"/>
                <a:gd name="T81" fmla="*/ 113 h 272"/>
                <a:gd name="T82" fmla="*/ 356 w 426"/>
                <a:gd name="T83" fmla="*/ 117 h 272"/>
                <a:gd name="T84" fmla="*/ 163 w 426"/>
                <a:gd name="T85" fmla="*/ 132 h 272"/>
                <a:gd name="T86" fmla="*/ 306 w 426"/>
                <a:gd name="T87" fmla="*/ 90 h 272"/>
                <a:gd name="T88" fmla="*/ 236 w 426"/>
                <a:gd name="T89" fmla="*/ 99 h 272"/>
                <a:gd name="T90" fmla="*/ 52 w 426"/>
                <a:gd name="T91" fmla="*/ 131 h 272"/>
                <a:gd name="T92" fmla="*/ 290 w 426"/>
                <a:gd name="T93" fmla="*/ 70 h 272"/>
                <a:gd name="T94" fmla="*/ 107 w 426"/>
                <a:gd name="T95" fmla="*/ 95 h 272"/>
                <a:gd name="T96" fmla="*/ 98 w 426"/>
                <a:gd name="T97" fmla="*/ 97 h 272"/>
                <a:gd name="T98" fmla="*/ 304 w 426"/>
                <a:gd name="T99" fmla="*/ 31 h 272"/>
                <a:gd name="T100" fmla="*/ 153 w 426"/>
                <a:gd name="T101" fmla="*/ 52 h 272"/>
                <a:gd name="T102" fmla="*/ 310 w 426"/>
                <a:gd name="T103" fmla="*/ 6 h 272"/>
                <a:gd name="T104" fmla="*/ 25 w 426"/>
                <a:gd name="T105" fmla="*/ 5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6" h="272">
                  <a:moveTo>
                    <a:pt x="25" y="56"/>
                  </a:moveTo>
                  <a:cubicBezTo>
                    <a:pt x="23" y="56"/>
                    <a:pt x="23" y="58"/>
                    <a:pt x="23" y="59"/>
                  </a:cubicBezTo>
                  <a:cubicBezTo>
                    <a:pt x="23" y="61"/>
                    <a:pt x="25" y="62"/>
                    <a:pt x="26" y="61"/>
                  </a:cubicBezTo>
                  <a:cubicBezTo>
                    <a:pt x="48" y="55"/>
                    <a:pt x="70" y="52"/>
                    <a:pt x="92" y="48"/>
                  </a:cubicBezTo>
                  <a:cubicBezTo>
                    <a:pt x="109" y="46"/>
                    <a:pt x="125" y="43"/>
                    <a:pt x="142" y="39"/>
                  </a:cubicBezTo>
                  <a:cubicBezTo>
                    <a:pt x="150" y="38"/>
                    <a:pt x="220" y="22"/>
                    <a:pt x="267" y="14"/>
                  </a:cubicBezTo>
                  <a:cubicBezTo>
                    <a:pt x="271" y="13"/>
                    <a:pt x="276" y="12"/>
                    <a:pt x="280" y="11"/>
                  </a:cubicBezTo>
                  <a:cubicBezTo>
                    <a:pt x="274" y="13"/>
                    <a:pt x="267" y="15"/>
                    <a:pt x="261" y="17"/>
                  </a:cubicBezTo>
                  <a:cubicBezTo>
                    <a:pt x="226" y="28"/>
                    <a:pt x="187" y="39"/>
                    <a:pt x="152" y="47"/>
                  </a:cubicBezTo>
                  <a:cubicBezTo>
                    <a:pt x="134" y="51"/>
                    <a:pt x="117" y="53"/>
                    <a:pt x="101" y="56"/>
                  </a:cubicBezTo>
                  <a:cubicBezTo>
                    <a:pt x="74" y="60"/>
                    <a:pt x="48" y="63"/>
                    <a:pt x="25" y="73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4"/>
                    <a:pt x="23" y="75"/>
                    <a:pt x="24" y="77"/>
                  </a:cubicBezTo>
                  <a:cubicBezTo>
                    <a:pt x="24" y="77"/>
                    <a:pt x="24" y="78"/>
                    <a:pt x="25" y="78"/>
                  </a:cubicBezTo>
                  <a:cubicBezTo>
                    <a:pt x="38" y="84"/>
                    <a:pt x="123" y="67"/>
                    <a:pt x="198" y="52"/>
                  </a:cubicBezTo>
                  <a:cubicBezTo>
                    <a:pt x="228" y="46"/>
                    <a:pt x="257" y="40"/>
                    <a:pt x="278" y="37"/>
                  </a:cubicBezTo>
                  <a:cubicBezTo>
                    <a:pt x="241" y="49"/>
                    <a:pt x="171" y="68"/>
                    <a:pt x="114" y="83"/>
                  </a:cubicBezTo>
                  <a:cubicBezTo>
                    <a:pt x="83" y="91"/>
                    <a:pt x="10" y="106"/>
                    <a:pt x="25" y="113"/>
                  </a:cubicBezTo>
                  <a:cubicBezTo>
                    <a:pt x="26" y="113"/>
                    <a:pt x="27" y="113"/>
                    <a:pt x="27" y="113"/>
                  </a:cubicBezTo>
                  <a:cubicBezTo>
                    <a:pt x="36" y="111"/>
                    <a:pt x="50" y="109"/>
                    <a:pt x="65" y="107"/>
                  </a:cubicBezTo>
                  <a:cubicBezTo>
                    <a:pt x="77" y="105"/>
                    <a:pt x="90" y="104"/>
                    <a:pt x="99" y="102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24" y="97"/>
                    <a:pt x="234" y="76"/>
                    <a:pt x="278" y="68"/>
                  </a:cubicBezTo>
                  <a:cubicBezTo>
                    <a:pt x="229" y="81"/>
                    <a:pt x="182" y="93"/>
                    <a:pt x="133" y="105"/>
                  </a:cubicBezTo>
                  <a:cubicBezTo>
                    <a:pt x="112" y="111"/>
                    <a:pt x="91" y="116"/>
                    <a:pt x="67" y="122"/>
                  </a:cubicBezTo>
                  <a:cubicBezTo>
                    <a:pt x="63" y="123"/>
                    <a:pt x="58" y="124"/>
                    <a:pt x="54" y="125"/>
                  </a:cubicBezTo>
                  <a:cubicBezTo>
                    <a:pt x="47" y="127"/>
                    <a:pt x="29" y="131"/>
                    <a:pt x="25" y="135"/>
                  </a:cubicBezTo>
                  <a:cubicBezTo>
                    <a:pt x="24" y="135"/>
                    <a:pt x="24" y="136"/>
                    <a:pt x="24" y="137"/>
                  </a:cubicBezTo>
                  <a:cubicBezTo>
                    <a:pt x="24" y="137"/>
                    <a:pt x="25" y="138"/>
                    <a:pt x="26" y="138"/>
                  </a:cubicBezTo>
                  <a:cubicBezTo>
                    <a:pt x="34" y="140"/>
                    <a:pt x="61" y="135"/>
                    <a:pt x="65" y="135"/>
                  </a:cubicBezTo>
                  <a:cubicBezTo>
                    <a:pt x="88" y="132"/>
                    <a:pt x="114" y="128"/>
                    <a:pt x="126" y="126"/>
                  </a:cubicBezTo>
                  <a:cubicBezTo>
                    <a:pt x="141" y="123"/>
                    <a:pt x="156" y="120"/>
                    <a:pt x="171" y="117"/>
                  </a:cubicBezTo>
                  <a:cubicBezTo>
                    <a:pt x="194" y="112"/>
                    <a:pt x="217" y="107"/>
                    <a:pt x="237" y="104"/>
                  </a:cubicBezTo>
                  <a:cubicBezTo>
                    <a:pt x="241" y="104"/>
                    <a:pt x="245" y="103"/>
                    <a:pt x="251" y="102"/>
                  </a:cubicBezTo>
                  <a:cubicBezTo>
                    <a:pt x="264" y="100"/>
                    <a:pt x="280" y="97"/>
                    <a:pt x="290" y="97"/>
                  </a:cubicBezTo>
                  <a:cubicBezTo>
                    <a:pt x="264" y="106"/>
                    <a:pt x="213" y="117"/>
                    <a:pt x="162" y="127"/>
                  </a:cubicBezTo>
                  <a:cubicBezTo>
                    <a:pt x="155" y="128"/>
                    <a:pt x="6" y="161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41" y="172"/>
                    <a:pt x="170" y="151"/>
                    <a:pt x="259" y="137"/>
                  </a:cubicBezTo>
                  <a:cubicBezTo>
                    <a:pt x="300" y="130"/>
                    <a:pt x="332" y="125"/>
                    <a:pt x="343" y="124"/>
                  </a:cubicBezTo>
                  <a:cubicBezTo>
                    <a:pt x="347" y="123"/>
                    <a:pt x="352" y="123"/>
                    <a:pt x="356" y="122"/>
                  </a:cubicBezTo>
                  <a:cubicBezTo>
                    <a:pt x="373" y="121"/>
                    <a:pt x="389" y="119"/>
                    <a:pt x="405" y="116"/>
                  </a:cubicBezTo>
                  <a:cubicBezTo>
                    <a:pt x="391" y="121"/>
                    <a:pt x="368" y="125"/>
                    <a:pt x="343" y="129"/>
                  </a:cubicBezTo>
                  <a:cubicBezTo>
                    <a:pt x="334" y="130"/>
                    <a:pt x="325" y="132"/>
                    <a:pt x="316" y="133"/>
                  </a:cubicBezTo>
                  <a:cubicBezTo>
                    <a:pt x="276" y="140"/>
                    <a:pt x="233" y="149"/>
                    <a:pt x="203" y="155"/>
                  </a:cubicBezTo>
                  <a:cubicBezTo>
                    <a:pt x="194" y="157"/>
                    <a:pt x="186" y="159"/>
                    <a:pt x="181" y="160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69" y="162"/>
                    <a:pt x="159" y="164"/>
                    <a:pt x="149" y="167"/>
                  </a:cubicBezTo>
                  <a:cubicBezTo>
                    <a:pt x="129" y="171"/>
                    <a:pt x="109" y="175"/>
                    <a:pt x="91" y="178"/>
                  </a:cubicBezTo>
                  <a:cubicBezTo>
                    <a:pt x="86" y="179"/>
                    <a:pt x="76" y="182"/>
                    <a:pt x="65" y="185"/>
                  </a:cubicBezTo>
                  <a:cubicBezTo>
                    <a:pt x="60" y="186"/>
                    <a:pt x="24" y="192"/>
                    <a:pt x="24" y="196"/>
                  </a:cubicBezTo>
                  <a:cubicBezTo>
                    <a:pt x="23" y="200"/>
                    <a:pt x="31" y="199"/>
                    <a:pt x="38" y="198"/>
                  </a:cubicBezTo>
                  <a:cubicBezTo>
                    <a:pt x="43" y="198"/>
                    <a:pt x="49" y="197"/>
                    <a:pt x="55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76" y="194"/>
                    <a:pt x="89" y="192"/>
                    <a:pt x="103" y="191"/>
                  </a:cubicBezTo>
                  <a:cubicBezTo>
                    <a:pt x="134" y="187"/>
                    <a:pt x="167" y="184"/>
                    <a:pt x="193" y="177"/>
                  </a:cubicBezTo>
                  <a:cubicBezTo>
                    <a:pt x="195" y="176"/>
                    <a:pt x="195" y="176"/>
                    <a:pt x="195" y="176"/>
                  </a:cubicBezTo>
                  <a:cubicBezTo>
                    <a:pt x="199" y="175"/>
                    <a:pt x="284" y="163"/>
                    <a:pt x="349" y="156"/>
                  </a:cubicBezTo>
                  <a:cubicBezTo>
                    <a:pt x="375" y="153"/>
                    <a:pt x="398" y="151"/>
                    <a:pt x="411" y="151"/>
                  </a:cubicBezTo>
                  <a:cubicBezTo>
                    <a:pt x="379" y="161"/>
                    <a:pt x="260" y="180"/>
                    <a:pt x="240" y="183"/>
                  </a:cubicBezTo>
                  <a:cubicBezTo>
                    <a:pt x="238" y="183"/>
                    <a:pt x="237" y="183"/>
                    <a:pt x="237" y="183"/>
                  </a:cubicBezTo>
                  <a:cubicBezTo>
                    <a:pt x="202" y="189"/>
                    <a:pt x="167" y="194"/>
                    <a:pt x="132" y="198"/>
                  </a:cubicBezTo>
                  <a:cubicBezTo>
                    <a:pt x="124" y="199"/>
                    <a:pt x="117" y="200"/>
                    <a:pt x="110" y="201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98" y="203"/>
                    <a:pt x="82" y="207"/>
                    <a:pt x="66" y="211"/>
                  </a:cubicBezTo>
                  <a:cubicBezTo>
                    <a:pt x="55" y="213"/>
                    <a:pt x="23" y="220"/>
                    <a:pt x="22" y="224"/>
                  </a:cubicBezTo>
                  <a:cubicBezTo>
                    <a:pt x="21" y="233"/>
                    <a:pt x="91" y="221"/>
                    <a:pt x="102" y="219"/>
                  </a:cubicBezTo>
                  <a:cubicBezTo>
                    <a:pt x="122" y="216"/>
                    <a:pt x="141" y="213"/>
                    <a:pt x="156" y="212"/>
                  </a:cubicBezTo>
                  <a:cubicBezTo>
                    <a:pt x="184" y="210"/>
                    <a:pt x="212" y="206"/>
                    <a:pt x="241" y="203"/>
                  </a:cubicBezTo>
                  <a:cubicBezTo>
                    <a:pt x="271" y="199"/>
                    <a:pt x="300" y="195"/>
                    <a:pt x="329" y="193"/>
                  </a:cubicBezTo>
                  <a:cubicBezTo>
                    <a:pt x="358" y="191"/>
                    <a:pt x="381" y="190"/>
                    <a:pt x="397" y="190"/>
                  </a:cubicBezTo>
                  <a:cubicBezTo>
                    <a:pt x="366" y="195"/>
                    <a:pt x="313" y="202"/>
                    <a:pt x="257" y="210"/>
                  </a:cubicBezTo>
                  <a:cubicBezTo>
                    <a:pt x="245" y="211"/>
                    <a:pt x="0" y="239"/>
                    <a:pt x="26" y="250"/>
                  </a:cubicBezTo>
                  <a:cubicBezTo>
                    <a:pt x="27" y="250"/>
                    <a:pt x="28" y="250"/>
                    <a:pt x="28" y="250"/>
                  </a:cubicBezTo>
                  <a:cubicBezTo>
                    <a:pt x="32" y="249"/>
                    <a:pt x="40" y="249"/>
                    <a:pt x="49" y="249"/>
                  </a:cubicBezTo>
                  <a:cubicBezTo>
                    <a:pt x="57" y="249"/>
                    <a:pt x="66" y="249"/>
                    <a:pt x="71" y="248"/>
                  </a:cubicBezTo>
                  <a:cubicBezTo>
                    <a:pt x="85" y="246"/>
                    <a:pt x="101" y="245"/>
                    <a:pt x="117" y="244"/>
                  </a:cubicBezTo>
                  <a:cubicBezTo>
                    <a:pt x="127" y="243"/>
                    <a:pt x="136" y="243"/>
                    <a:pt x="145" y="242"/>
                  </a:cubicBezTo>
                  <a:cubicBezTo>
                    <a:pt x="177" y="239"/>
                    <a:pt x="207" y="235"/>
                    <a:pt x="237" y="230"/>
                  </a:cubicBezTo>
                  <a:cubicBezTo>
                    <a:pt x="275" y="224"/>
                    <a:pt x="313" y="218"/>
                    <a:pt x="356" y="216"/>
                  </a:cubicBezTo>
                  <a:cubicBezTo>
                    <a:pt x="357" y="216"/>
                    <a:pt x="358" y="216"/>
                    <a:pt x="360" y="216"/>
                  </a:cubicBezTo>
                  <a:cubicBezTo>
                    <a:pt x="371" y="215"/>
                    <a:pt x="403" y="213"/>
                    <a:pt x="415" y="215"/>
                  </a:cubicBezTo>
                  <a:cubicBezTo>
                    <a:pt x="407" y="217"/>
                    <a:pt x="389" y="220"/>
                    <a:pt x="365" y="223"/>
                  </a:cubicBezTo>
                  <a:cubicBezTo>
                    <a:pt x="314" y="230"/>
                    <a:pt x="244" y="237"/>
                    <a:pt x="228" y="238"/>
                  </a:cubicBezTo>
                  <a:cubicBezTo>
                    <a:pt x="211" y="239"/>
                    <a:pt x="192" y="241"/>
                    <a:pt x="174" y="243"/>
                  </a:cubicBezTo>
                  <a:cubicBezTo>
                    <a:pt x="156" y="245"/>
                    <a:pt x="138" y="247"/>
                    <a:pt x="121" y="249"/>
                  </a:cubicBezTo>
                  <a:cubicBezTo>
                    <a:pt x="116" y="250"/>
                    <a:pt x="110" y="251"/>
                    <a:pt x="105" y="252"/>
                  </a:cubicBezTo>
                  <a:cubicBezTo>
                    <a:pt x="100" y="253"/>
                    <a:pt x="96" y="254"/>
                    <a:pt x="91" y="255"/>
                  </a:cubicBezTo>
                  <a:cubicBezTo>
                    <a:pt x="89" y="255"/>
                    <a:pt x="81" y="256"/>
                    <a:pt x="73" y="258"/>
                  </a:cubicBezTo>
                  <a:cubicBezTo>
                    <a:pt x="64" y="260"/>
                    <a:pt x="27" y="266"/>
                    <a:pt x="27" y="268"/>
                  </a:cubicBezTo>
                  <a:cubicBezTo>
                    <a:pt x="26" y="272"/>
                    <a:pt x="32" y="271"/>
                    <a:pt x="34" y="270"/>
                  </a:cubicBezTo>
                  <a:cubicBezTo>
                    <a:pt x="45" y="270"/>
                    <a:pt x="69" y="268"/>
                    <a:pt x="96" y="266"/>
                  </a:cubicBezTo>
                  <a:cubicBezTo>
                    <a:pt x="136" y="263"/>
                    <a:pt x="182" y="259"/>
                    <a:pt x="190" y="259"/>
                  </a:cubicBezTo>
                  <a:cubicBezTo>
                    <a:pt x="210" y="258"/>
                    <a:pt x="229" y="256"/>
                    <a:pt x="248" y="255"/>
                  </a:cubicBezTo>
                  <a:cubicBezTo>
                    <a:pt x="269" y="253"/>
                    <a:pt x="290" y="251"/>
                    <a:pt x="310" y="251"/>
                  </a:cubicBezTo>
                  <a:cubicBezTo>
                    <a:pt x="321" y="250"/>
                    <a:pt x="335" y="249"/>
                    <a:pt x="351" y="247"/>
                  </a:cubicBezTo>
                  <a:cubicBezTo>
                    <a:pt x="372" y="245"/>
                    <a:pt x="396" y="242"/>
                    <a:pt x="409" y="243"/>
                  </a:cubicBezTo>
                  <a:cubicBezTo>
                    <a:pt x="414" y="243"/>
                    <a:pt x="420" y="244"/>
                    <a:pt x="408" y="246"/>
                  </a:cubicBezTo>
                  <a:cubicBezTo>
                    <a:pt x="389" y="248"/>
                    <a:pt x="327" y="254"/>
                    <a:pt x="276" y="259"/>
                  </a:cubicBezTo>
                  <a:cubicBezTo>
                    <a:pt x="243" y="263"/>
                    <a:pt x="216" y="265"/>
                    <a:pt x="208" y="267"/>
                  </a:cubicBezTo>
                  <a:cubicBezTo>
                    <a:pt x="207" y="267"/>
                    <a:pt x="206" y="268"/>
                    <a:pt x="206" y="270"/>
                  </a:cubicBezTo>
                  <a:cubicBezTo>
                    <a:pt x="206" y="271"/>
                    <a:pt x="207" y="272"/>
                    <a:pt x="209" y="272"/>
                  </a:cubicBezTo>
                  <a:cubicBezTo>
                    <a:pt x="217" y="271"/>
                    <a:pt x="244" y="268"/>
                    <a:pt x="277" y="265"/>
                  </a:cubicBezTo>
                  <a:cubicBezTo>
                    <a:pt x="279" y="265"/>
                    <a:pt x="326" y="260"/>
                    <a:pt x="365" y="256"/>
                  </a:cubicBezTo>
                  <a:cubicBezTo>
                    <a:pt x="391" y="253"/>
                    <a:pt x="414" y="251"/>
                    <a:pt x="419" y="247"/>
                  </a:cubicBezTo>
                  <a:cubicBezTo>
                    <a:pt x="422" y="246"/>
                    <a:pt x="422" y="241"/>
                    <a:pt x="418" y="240"/>
                  </a:cubicBezTo>
                  <a:cubicBezTo>
                    <a:pt x="409" y="236"/>
                    <a:pt x="378" y="239"/>
                    <a:pt x="350" y="242"/>
                  </a:cubicBezTo>
                  <a:cubicBezTo>
                    <a:pt x="335" y="243"/>
                    <a:pt x="320" y="245"/>
                    <a:pt x="310" y="245"/>
                  </a:cubicBezTo>
                  <a:cubicBezTo>
                    <a:pt x="289" y="246"/>
                    <a:pt x="268" y="247"/>
                    <a:pt x="248" y="249"/>
                  </a:cubicBezTo>
                  <a:cubicBezTo>
                    <a:pt x="228" y="251"/>
                    <a:pt x="209" y="253"/>
                    <a:pt x="190" y="253"/>
                  </a:cubicBezTo>
                  <a:cubicBezTo>
                    <a:pt x="182" y="254"/>
                    <a:pt x="136" y="257"/>
                    <a:pt x="95" y="260"/>
                  </a:cubicBezTo>
                  <a:cubicBezTo>
                    <a:pt x="92" y="261"/>
                    <a:pt x="89" y="261"/>
                    <a:pt x="86" y="261"/>
                  </a:cubicBezTo>
                  <a:cubicBezTo>
                    <a:pt x="88" y="261"/>
                    <a:pt x="91" y="260"/>
                    <a:pt x="92" y="260"/>
                  </a:cubicBezTo>
                  <a:cubicBezTo>
                    <a:pt x="96" y="259"/>
                    <a:pt x="101" y="259"/>
                    <a:pt x="106" y="258"/>
                  </a:cubicBezTo>
                  <a:cubicBezTo>
                    <a:pt x="111" y="256"/>
                    <a:pt x="116" y="255"/>
                    <a:pt x="122" y="255"/>
                  </a:cubicBezTo>
                  <a:cubicBezTo>
                    <a:pt x="139" y="252"/>
                    <a:pt x="157" y="250"/>
                    <a:pt x="175" y="248"/>
                  </a:cubicBezTo>
                  <a:cubicBezTo>
                    <a:pt x="193" y="246"/>
                    <a:pt x="211" y="245"/>
                    <a:pt x="228" y="243"/>
                  </a:cubicBezTo>
                  <a:cubicBezTo>
                    <a:pt x="244" y="242"/>
                    <a:pt x="315" y="236"/>
                    <a:pt x="366" y="229"/>
                  </a:cubicBezTo>
                  <a:cubicBezTo>
                    <a:pt x="394" y="225"/>
                    <a:pt x="417" y="221"/>
                    <a:pt x="422" y="217"/>
                  </a:cubicBezTo>
                  <a:cubicBezTo>
                    <a:pt x="422" y="217"/>
                    <a:pt x="422" y="216"/>
                    <a:pt x="422" y="216"/>
                  </a:cubicBezTo>
                  <a:cubicBezTo>
                    <a:pt x="424" y="214"/>
                    <a:pt x="423" y="211"/>
                    <a:pt x="419" y="210"/>
                  </a:cubicBezTo>
                  <a:cubicBezTo>
                    <a:pt x="406" y="206"/>
                    <a:pt x="367" y="210"/>
                    <a:pt x="360" y="210"/>
                  </a:cubicBezTo>
                  <a:cubicBezTo>
                    <a:pt x="357" y="210"/>
                    <a:pt x="356" y="211"/>
                    <a:pt x="356" y="211"/>
                  </a:cubicBezTo>
                  <a:cubicBezTo>
                    <a:pt x="313" y="212"/>
                    <a:pt x="275" y="218"/>
                    <a:pt x="236" y="224"/>
                  </a:cubicBezTo>
                  <a:cubicBezTo>
                    <a:pt x="207" y="229"/>
                    <a:pt x="177" y="234"/>
                    <a:pt x="144" y="237"/>
                  </a:cubicBezTo>
                  <a:cubicBezTo>
                    <a:pt x="135" y="238"/>
                    <a:pt x="126" y="238"/>
                    <a:pt x="117" y="239"/>
                  </a:cubicBezTo>
                  <a:cubicBezTo>
                    <a:pt x="101" y="240"/>
                    <a:pt x="85" y="240"/>
                    <a:pt x="71" y="243"/>
                  </a:cubicBezTo>
                  <a:cubicBezTo>
                    <a:pt x="66" y="243"/>
                    <a:pt x="60" y="243"/>
                    <a:pt x="53" y="243"/>
                  </a:cubicBezTo>
                  <a:cubicBezTo>
                    <a:pt x="93" y="237"/>
                    <a:pt x="178" y="226"/>
                    <a:pt x="257" y="215"/>
                  </a:cubicBezTo>
                  <a:cubicBezTo>
                    <a:pt x="271" y="213"/>
                    <a:pt x="419" y="194"/>
                    <a:pt x="423" y="191"/>
                  </a:cubicBezTo>
                  <a:cubicBezTo>
                    <a:pt x="426" y="188"/>
                    <a:pt x="425" y="186"/>
                    <a:pt x="420" y="186"/>
                  </a:cubicBezTo>
                  <a:cubicBezTo>
                    <a:pt x="419" y="185"/>
                    <a:pt x="416" y="185"/>
                    <a:pt x="414" y="185"/>
                  </a:cubicBezTo>
                  <a:cubicBezTo>
                    <a:pt x="401" y="185"/>
                    <a:pt x="371" y="184"/>
                    <a:pt x="328" y="188"/>
                  </a:cubicBezTo>
                  <a:cubicBezTo>
                    <a:pt x="300" y="190"/>
                    <a:pt x="270" y="194"/>
                    <a:pt x="241" y="197"/>
                  </a:cubicBezTo>
                  <a:cubicBezTo>
                    <a:pt x="212" y="201"/>
                    <a:pt x="183" y="205"/>
                    <a:pt x="156" y="207"/>
                  </a:cubicBezTo>
                  <a:cubicBezTo>
                    <a:pt x="140" y="208"/>
                    <a:pt x="121" y="211"/>
                    <a:pt x="102" y="214"/>
                  </a:cubicBezTo>
                  <a:cubicBezTo>
                    <a:pt x="83" y="216"/>
                    <a:pt x="65" y="219"/>
                    <a:pt x="48" y="221"/>
                  </a:cubicBezTo>
                  <a:cubicBezTo>
                    <a:pt x="54" y="219"/>
                    <a:pt x="61" y="217"/>
                    <a:pt x="68" y="216"/>
                  </a:cubicBezTo>
                  <a:cubicBezTo>
                    <a:pt x="83" y="212"/>
                    <a:pt x="99" y="208"/>
                    <a:pt x="105" y="208"/>
                  </a:cubicBezTo>
                  <a:cubicBezTo>
                    <a:pt x="110" y="207"/>
                    <a:pt x="110" y="207"/>
                    <a:pt x="110" y="207"/>
                  </a:cubicBezTo>
                  <a:cubicBezTo>
                    <a:pt x="118" y="206"/>
                    <a:pt x="125" y="205"/>
                    <a:pt x="132" y="204"/>
                  </a:cubicBezTo>
                  <a:cubicBezTo>
                    <a:pt x="168" y="199"/>
                    <a:pt x="203" y="194"/>
                    <a:pt x="238" y="18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63" y="185"/>
                    <a:pt x="410" y="162"/>
                    <a:pt x="422" y="151"/>
                  </a:cubicBezTo>
                  <a:cubicBezTo>
                    <a:pt x="423" y="151"/>
                    <a:pt x="423" y="151"/>
                    <a:pt x="423" y="150"/>
                  </a:cubicBezTo>
                  <a:cubicBezTo>
                    <a:pt x="424" y="149"/>
                    <a:pt x="423" y="147"/>
                    <a:pt x="421" y="147"/>
                  </a:cubicBezTo>
                  <a:cubicBezTo>
                    <a:pt x="409" y="143"/>
                    <a:pt x="357" y="150"/>
                    <a:pt x="348" y="151"/>
                  </a:cubicBezTo>
                  <a:cubicBezTo>
                    <a:pt x="283" y="158"/>
                    <a:pt x="198" y="170"/>
                    <a:pt x="194" y="171"/>
                  </a:cubicBezTo>
                  <a:cubicBezTo>
                    <a:pt x="191" y="172"/>
                    <a:pt x="191" y="172"/>
                    <a:pt x="191" y="172"/>
                  </a:cubicBezTo>
                  <a:cubicBezTo>
                    <a:pt x="166" y="178"/>
                    <a:pt x="134" y="182"/>
                    <a:pt x="103" y="185"/>
                  </a:cubicBezTo>
                  <a:cubicBezTo>
                    <a:pt x="91" y="187"/>
                    <a:pt x="80" y="188"/>
                    <a:pt x="69" y="189"/>
                  </a:cubicBezTo>
                  <a:cubicBezTo>
                    <a:pt x="79" y="187"/>
                    <a:pt x="87" y="184"/>
                    <a:pt x="92" y="184"/>
                  </a:cubicBezTo>
                  <a:cubicBezTo>
                    <a:pt x="109" y="180"/>
                    <a:pt x="130" y="176"/>
                    <a:pt x="150" y="172"/>
                  </a:cubicBezTo>
                  <a:cubicBezTo>
                    <a:pt x="161" y="170"/>
                    <a:pt x="171" y="167"/>
                    <a:pt x="180" y="166"/>
                  </a:cubicBezTo>
                  <a:cubicBezTo>
                    <a:pt x="182" y="165"/>
                    <a:pt x="182" y="165"/>
                    <a:pt x="182" y="165"/>
                  </a:cubicBezTo>
                  <a:cubicBezTo>
                    <a:pt x="188" y="164"/>
                    <a:pt x="196" y="162"/>
                    <a:pt x="204" y="161"/>
                  </a:cubicBezTo>
                  <a:cubicBezTo>
                    <a:pt x="234" y="155"/>
                    <a:pt x="277" y="146"/>
                    <a:pt x="317" y="139"/>
                  </a:cubicBezTo>
                  <a:cubicBezTo>
                    <a:pt x="326" y="137"/>
                    <a:pt x="335" y="136"/>
                    <a:pt x="343" y="134"/>
                  </a:cubicBezTo>
                  <a:cubicBezTo>
                    <a:pt x="379" y="128"/>
                    <a:pt x="410" y="124"/>
                    <a:pt x="420" y="113"/>
                  </a:cubicBezTo>
                  <a:cubicBezTo>
                    <a:pt x="420" y="113"/>
                    <a:pt x="421" y="113"/>
                    <a:pt x="421" y="113"/>
                  </a:cubicBezTo>
                  <a:cubicBezTo>
                    <a:pt x="421" y="112"/>
                    <a:pt x="421" y="111"/>
                    <a:pt x="421" y="110"/>
                  </a:cubicBezTo>
                  <a:cubicBezTo>
                    <a:pt x="421" y="110"/>
                    <a:pt x="420" y="108"/>
                    <a:pt x="416" y="108"/>
                  </a:cubicBezTo>
                  <a:cubicBezTo>
                    <a:pt x="414" y="109"/>
                    <a:pt x="412" y="109"/>
                    <a:pt x="412" y="109"/>
                  </a:cubicBezTo>
                  <a:cubicBezTo>
                    <a:pt x="393" y="113"/>
                    <a:pt x="374" y="115"/>
                    <a:pt x="356" y="117"/>
                  </a:cubicBezTo>
                  <a:cubicBezTo>
                    <a:pt x="351" y="117"/>
                    <a:pt x="346" y="118"/>
                    <a:pt x="342" y="118"/>
                  </a:cubicBezTo>
                  <a:cubicBezTo>
                    <a:pt x="332" y="120"/>
                    <a:pt x="299" y="125"/>
                    <a:pt x="258" y="132"/>
                  </a:cubicBezTo>
                  <a:cubicBezTo>
                    <a:pt x="176" y="145"/>
                    <a:pt x="66" y="164"/>
                    <a:pt x="39" y="164"/>
                  </a:cubicBezTo>
                  <a:cubicBezTo>
                    <a:pt x="54" y="159"/>
                    <a:pt x="105" y="144"/>
                    <a:pt x="163" y="132"/>
                  </a:cubicBezTo>
                  <a:cubicBezTo>
                    <a:pt x="227" y="119"/>
                    <a:pt x="291" y="106"/>
                    <a:pt x="308" y="95"/>
                  </a:cubicBezTo>
                  <a:cubicBezTo>
                    <a:pt x="309" y="94"/>
                    <a:pt x="309" y="93"/>
                    <a:pt x="309" y="92"/>
                  </a:cubicBezTo>
                  <a:cubicBezTo>
                    <a:pt x="309" y="90"/>
                    <a:pt x="307" y="89"/>
                    <a:pt x="306" y="90"/>
                  </a:cubicBezTo>
                  <a:cubicBezTo>
                    <a:pt x="306" y="90"/>
                    <a:pt x="306" y="90"/>
                    <a:pt x="306" y="90"/>
                  </a:cubicBezTo>
                  <a:cubicBezTo>
                    <a:pt x="306" y="90"/>
                    <a:pt x="304" y="90"/>
                    <a:pt x="303" y="90"/>
                  </a:cubicBezTo>
                  <a:cubicBezTo>
                    <a:pt x="299" y="91"/>
                    <a:pt x="294" y="91"/>
                    <a:pt x="294" y="92"/>
                  </a:cubicBezTo>
                  <a:cubicBezTo>
                    <a:pt x="283" y="91"/>
                    <a:pt x="265" y="94"/>
                    <a:pt x="250" y="97"/>
                  </a:cubicBezTo>
                  <a:cubicBezTo>
                    <a:pt x="245" y="98"/>
                    <a:pt x="240" y="98"/>
                    <a:pt x="236" y="99"/>
                  </a:cubicBezTo>
                  <a:cubicBezTo>
                    <a:pt x="216" y="102"/>
                    <a:pt x="193" y="107"/>
                    <a:pt x="170" y="111"/>
                  </a:cubicBezTo>
                  <a:cubicBezTo>
                    <a:pt x="155" y="115"/>
                    <a:pt x="140" y="118"/>
                    <a:pt x="126" y="120"/>
                  </a:cubicBezTo>
                  <a:cubicBezTo>
                    <a:pt x="114" y="122"/>
                    <a:pt x="87" y="127"/>
                    <a:pt x="64" y="130"/>
                  </a:cubicBezTo>
                  <a:cubicBezTo>
                    <a:pt x="60" y="130"/>
                    <a:pt x="56" y="131"/>
                    <a:pt x="52" y="131"/>
                  </a:cubicBezTo>
                  <a:cubicBezTo>
                    <a:pt x="53" y="131"/>
                    <a:pt x="54" y="131"/>
                    <a:pt x="55" y="130"/>
                  </a:cubicBezTo>
                  <a:cubicBezTo>
                    <a:pt x="59" y="130"/>
                    <a:pt x="64" y="129"/>
                    <a:pt x="69" y="127"/>
                  </a:cubicBezTo>
                  <a:cubicBezTo>
                    <a:pt x="90" y="122"/>
                    <a:pt x="112" y="116"/>
                    <a:pt x="135" y="111"/>
                  </a:cubicBezTo>
                  <a:cubicBezTo>
                    <a:pt x="187" y="98"/>
                    <a:pt x="238" y="85"/>
                    <a:pt x="290" y="70"/>
                  </a:cubicBezTo>
                  <a:cubicBezTo>
                    <a:pt x="299" y="68"/>
                    <a:pt x="302" y="65"/>
                    <a:pt x="302" y="63"/>
                  </a:cubicBezTo>
                  <a:cubicBezTo>
                    <a:pt x="300" y="57"/>
                    <a:pt x="128" y="91"/>
                    <a:pt x="109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98" y="97"/>
                    <a:pt x="98" y="97"/>
                    <a:pt x="98" y="97"/>
                  </a:cubicBezTo>
                  <a:cubicBezTo>
                    <a:pt x="89" y="98"/>
                    <a:pt x="76" y="100"/>
                    <a:pt x="64" y="102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77" y="98"/>
                    <a:pt x="95" y="93"/>
                    <a:pt x="115" y="88"/>
                  </a:cubicBezTo>
                  <a:cubicBezTo>
                    <a:pt x="131" y="84"/>
                    <a:pt x="304" y="40"/>
                    <a:pt x="304" y="31"/>
                  </a:cubicBezTo>
                  <a:cubicBezTo>
                    <a:pt x="303" y="22"/>
                    <a:pt x="205" y="45"/>
                    <a:pt x="196" y="47"/>
                  </a:cubicBezTo>
                  <a:cubicBezTo>
                    <a:pt x="134" y="59"/>
                    <a:pt x="64" y="73"/>
                    <a:pt x="37" y="74"/>
                  </a:cubicBezTo>
                  <a:cubicBezTo>
                    <a:pt x="57" y="68"/>
                    <a:pt x="79" y="64"/>
                    <a:pt x="101" y="61"/>
                  </a:cubicBezTo>
                  <a:cubicBezTo>
                    <a:pt x="118" y="59"/>
                    <a:pt x="135" y="56"/>
                    <a:pt x="153" y="52"/>
                  </a:cubicBezTo>
                  <a:cubicBezTo>
                    <a:pt x="188" y="44"/>
                    <a:pt x="227" y="33"/>
                    <a:pt x="263" y="22"/>
                  </a:cubicBezTo>
                  <a:cubicBezTo>
                    <a:pt x="278" y="17"/>
                    <a:pt x="294" y="13"/>
                    <a:pt x="308" y="9"/>
                  </a:cubicBezTo>
                  <a:cubicBezTo>
                    <a:pt x="309" y="9"/>
                    <a:pt x="310" y="8"/>
                    <a:pt x="310" y="6"/>
                  </a:cubicBezTo>
                  <a:cubicBezTo>
                    <a:pt x="310" y="6"/>
                    <a:pt x="310" y="6"/>
                    <a:pt x="310" y="6"/>
                  </a:cubicBezTo>
                  <a:cubicBezTo>
                    <a:pt x="309" y="0"/>
                    <a:pt x="277" y="6"/>
                    <a:pt x="266" y="8"/>
                  </a:cubicBezTo>
                  <a:cubicBezTo>
                    <a:pt x="219" y="17"/>
                    <a:pt x="149" y="32"/>
                    <a:pt x="140" y="34"/>
                  </a:cubicBezTo>
                  <a:cubicBezTo>
                    <a:pt x="124" y="38"/>
                    <a:pt x="108" y="40"/>
                    <a:pt x="91" y="43"/>
                  </a:cubicBezTo>
                  <a:cubicBezTo>
                    <a:pt x="69" y="47"/>
                    <a:pt x="46" y="50"/>
                    <a:pt x="25" y="56"/>
                  </a:cubicBezTo>
                  <a:close/>
                  <a:moveTo>
                    <a:pt x="297" y="65"/>
                  </a:moveTo>
                  <a:cubicBezTo>
                    <a:pt x="297" y="65"/>
                    <a:pt x="296" y="65"/>
                    <a:pt x="295" y="65"/>
                  </a:cubicBezTo>
                  <a:cubicBezTo>
                    <a:pt x="296" y="65"/>
                    <a:pt x="297" y="65"/>
                    <a:pt x="29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1"/>
            <p:cNvSpPr>
              <a:spLocks/>
            </p:cNvSpPr>
            <p:nvPr/>
          </p:nvSpPr>
          <p:spPr bwMode="auto">
            <a:xfrm>
              <a:off x="3911" y="1600"/>
              <a:ext cx="422" cy="1034"/>
            </a:xfrm>
            <a:custGeom>
              <a:avLst/>
              <a:gdLst>
                <a:gd name="T0" fmla="*/ 1 w 178"/>
                <a:gd name="T1" fmla="*/ 44 h 435"/>
                <a:gd name="T2" fmla="*/ 12 w 178"/>
                <a:gd name="T3" fmla="*/ 194 h 435"/>
                <a:gd name="T4" fmla="*/ 14 w 178"/>
                <a:gd name="T5" fmla="*/ 193 h 435"/>
                <a:gd name="T6" fmla="*/ 28 w 178"/>
                <a:gd name="T7" fmla="*/ 126 h 435"/>
                <a:gd name="T8" fmla="*/ 33 w 178"/>
                <a:gd name="T9" fmla="*/ 198 h 435"/>
                <a:gd name="T10" fmla="*/ 38 w 178"/>
                <a:gd name="T11" fmla="*/ 199 h 435"/>
                <a:gd name="T12" fmla="*/ 47 w 178"/>
                <a:gd name="T13" fmla="*/ 62 h 435"/>
                <a:gd name="T14" fmla="*/ 51 w 178"/>
                <a:gd name="T15" fmla="*/ 210 h 435"/>
                <a:gd name="T16" fmla="*/ 68 w 178"/>
                <a:gd name="T17" fmla="*/ 212 h 435"/>
                <a:gd name="T18" fmla="*/ 76 w 178"/>
                <a:gd name="T19" fmla="*/ 35 h 435"/>
                <a:gd name="T20" fmla="*/ 76 w 178"/>
                <a:gd name="T21" fmla="*/ 229 h 435"/>
                <a:gd name="T22" fmla="*/ 93 w 178"/>
                <a:gd name="T23" fmla="*/ 244 h 435"/>
                <a:gd name="T24" fmla="*/ 97 w 178"/>
                <a:gd name="T25" fmla="*/ 150 h 435"/>
                <a:gd name="T26" fmla="*/ 100 w 178"/>
                <a:gd name="T27" fmla="*/ 36 h 435"/>
                <a:gd name="T28" fmla="*/ 105 w 178"/>
                <a:gd name="T29" fmla="*/ 80 h 435"/>
                <a:gd name="T30" fmla="*/ 104 w 178"/>
                <a:gd name="T31" fmla="*/ 292 h 435"/>
                <a:gd name="T32" fmla="*/ 118 w 178"/>
                <a:gd name="T33" fmla="*/ 233 h 435"/>
                <a:gd name="T34" fmla="*/ 125 w 178"/>
                <a:gd name="T35" fmla="*/ 217 h 435"/>
                <a:gd name="T36" fmla="*/ 125 w 178"/>
                <a:gd name="T37" fmla="*/ 424 h 435"/>
                <a:gd name="T38" fmla="*/ 145 w 178"/>
                <a:gd name="T39" fmla="*/ 294 h 435"/>
                <a:gd name="T40" fmla="*/ 149 w 178"/>
                <a:gd name="T41" fmla="*/ 54 h 435"/>
                <a:gd name="T42" fmla="*/ 154 w 178"/>
                <a:gd name="T43" fmla="*/ 87 h 435"/>
                <a:gd name="T44" fmla="*/ 155 w 178"/>
                <a:gd name="T45" fmla="*/ 277 h 435"/>
                <a:gd name="T46" fmla="*/ 166 w 178"/>
                <a:gd name="T47" fmla="*/ 425 h 435"/>
                <a:gd name="T48" fmla="*/ 176 w 178"/>
                <a:gd name="T49" fmla="*/ 103 h 435"/>
                <a:gd name="T50" fmla="*/ 173 w 178"/>
                <a:gd name="T51" fmla="*/ 2 h 435"/>
                <a:gd name="T52" fmla="*/ 168 w 178"/>
                <a:gd name="T53" fmla="*/ 299 h 435"/>
                <a:gd name="T54" fmla="*/ 160 w 178"/>
                <a:gd name="T55" fmla="*/ 277 h 435"/>
                <a:gd name="T56" fmla="*/ 159 w 178"/>
                <a:gd name="T57" fmla="*/ 87 h 435"/>
                <a:gd name="T58" fmla="*/ 150 w 178"/>
                <a:gd name="T59" fmla="*/ 7 h 435"/>
                <a:gd name="T60" fmla="*/ 141 w 178"/>
                <a:gd name="T61" fmla="*/ 176 h 435"/>
                <a:gd name="T62" fmla="*/ 131 w 178"/>
                <a:gd name="T63" fmla="*/ 424 h 435"/>
                <a:gd name="T64" fmla="*/ 131 w 178"/>
                <a:gd name="T65" fmla="*/ 217 h 435"/>
                <a:gd name="T66" fmla="*/ 118 w 178"/>
                <a:gd name="T67" fmla="*/ 100 h 435"/>
                <a:gd name="T68" fmla="*/ 107 w 178"/>
                <a:gd name="T69" fmla="*/ 287 h 435"/>
                <a:gd name="T70" fmla="*/ 111 w 178"/>
                <a:gd name="T71" fmla="*/ 80 h 435"/>
                <a:gd name="T72" fmla="*/ 95 w 178"/>
                <a:gd name="T73" fmla="*/ 33 h 435"/>
                <a:gd name="T74" fmla="*/ 92 w 178"/>
                <a:gd name="T75" fmla="*/ 141 h 435"/>
                <a:gd name="T76" fmla="*/ 88 w 178"/>
                <a:gd name="T77" fmla="*/ 230 h 435"/>
                <a:gd name="T78" fmla="*/ 81 w 178"/>
                <a:gd name="T79" fmla="*/ 229 h 435"/>
                <a:gd name="T80" fmla="*/ 80 w 178"/>
                <a:gd name="T81" fmla="*/ 27 h 435"/>
                <a:gd name="T82" fmla="*/ 66 w 178"/>
                <a:gd name="T83" fmla="*/ 88 h 435"/>
                <a:gd name="T84" fmla="*/ 56 w 178"/>
                <a:gd name="T85" fmla="*/ 225 h 435"/>
                <a:gd name="T86" fmla="*/ 54 w 178"/>
                <a:gd name="T87" fmla="*/ 30 h 435"/>
                <a:gd name="T88" fmla="*/ 50 w 178"/>
                <a:gd name="T89" fmla="*/ 27 h 435"/>
                <a:gd name="T90" fmla="*/ 45 w 178"/>
                <a:gd name="T91" fmla="*/ 29 h 435"/>
                <a:gd name="T92" fmla="*/ 39 w 178"/>
                <a:gd name="T93" fmla="*/ 103 h 435"/>
                <a:gd name="T94" fmla="*/ 25 w 178"/>
                <a:gd name="T95" fmla="*/ 36 h 435"/>
                <a:gd name="T96" fmla="*/ 7 w 178"/>
                <a:gd name="T97" fmla="*/ 14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8" h="435">
                  <a:moveTo>
                    <a:pt x="6" y="43"/>
                  </a:moveTo>
                  <a:cubicBezTo>
                    <a:pt x="6" y="42"/>
                    <a:pt x="5" y="41"/>
                    <a:pt x="3" y="41"/>
                  </a:cubicBezTo>
                  <a:cubicBezTo>
                    <a:pt x="2" y="41"/>
                    <a:pt x="0" y="42"/>
                    <a:pt x="1" y="44"/>
                  </a:cubicBezTo>
                  <a:cubicBezTo>
                    <a:pt x="1" y="46"/>
                    <a:pt x="1" y="56"/>
                    <a:pt x="1" y="69"/>
                  </a:cubicBezTo>
                  <a:cubicBezTo>
                    <a:pt x="1" y="91"/>
                    <a:pt x="1" y="121"/>
                    <a:pt x="2" y="147"/>
                  </a:cubicBezTo>
                  <a:cubicBezTo>
                    <a:pt x="3" y="173"/>
                    <a:pt x="5" y="195"/>
                    <a:pt x="12" y="194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2" y="194"/>
                    <a:pt x="12" y="194"/>
                    <a:pt x="12" y="194"/>
                  </a:cubicBezTo>
                  <a:cubicBezTo>
                    <a:pt x="13" y="194"/>
                    <a:pt x="14" y="194"/>
                    <a:pt x="14" y="193"/>
                  </a:cubicBezTo>
                  <a:cubicBezTo>
                    <a:pt x="21" y="182"/>
                    <a:pt x="21" y="147"/>
                    <a:pt x="21" y="112"/>
                  </a:cubicBezTo>
                  <a:cubicBezTo>
                    <a:pt x="22" y="88"/>
                    <a:pt x="22" y="65"/>
                    <a:pt x="24" y="50"/>
                  </a:cubicBezTo>
                  <a:cubicBezTo>
                    <a:pt x="25" y="64"/>
                    <a:pt x="26" y="96"/>
                    <a:pt x="28" y="126"/>
                  </a:cubicBezTo>
                  <a:cubicBezTo>
                    <a:pt x="29" y="157"/>
                    <a:pt x="30" y="187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4" y="201"/>
                    <a:pt x="35" y="202"/>
                    <a:pt x="36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7" y="202"/>
                    <a:pt x="38" y="201"/>
                    <a:pt x="38" y="199"/>
                  </a:cubicBezTo>
                  <a:cubicBezTo>
                    <a:pt x="47" y="167"/>
                    <a:pt x="46" y="135"/>
                    <a:pt x="44" y="103"/>
                  </a:cubicBezTo>
                  <a:cubicBezTo>
                    <a:pt x="44" y="99"/>
                    <a:pt x="44" y="95"/>
                    <a:pt x="44" y="91"/>
                  </a:cubicBezTo>
                  <a:cubicBezTo>
                    <a:pt x="44" y="91"/>
                    <a:pt x="45" y="77"/>
                    <a:pt x="47" y="62"/>
                  </a:cubicBezTo>
                  <a:cubicBezTo>
                    <a:pt x="48" y="50"/>
                    <a:pt x="49" y="37"/>
                    <a:pt x="50" y="33"/>
                  </a:cubicBezTo>
                  <a:cubicBezTo>
                    <a:pt x="51" y="33"/>
                    <a:pt x="50" y="104"/>
                    <a:pt x="50" y="109"/>
                  </a:cubicBezTo>
                  <a:cubicBezTo>
                    <a:pt x="51" y="151"/>
                    <a:pt x="51" y="196"/>
                    <a:pt x="51" y="210"/>
                  </a:cubicBezTo>
                  <a:cubicBezTo>
                    <a:pt x="51" y="214"/>
                    <a:pt x="51" y="219"/>
                    <a:pt x="51" y="225"/>
                  </a:cubicBezTo>
                  <a:cubicBezTo>
                    <a:pt x="50" y="245"/>
                    <a:pt x="51" y="293"/>
                    <a:pt x="59" y="280"/>
                  </a:cubicBezTo>
                  <a:cubicBezTo>
                    <a:pt x="63" y="274"/>
                    <a:pt x="66" y="246"/>
                    <a:pt x="68" y="212"/>
                  </a:cubicBezTo>
                  <a:cubicBezTo>
                    <a:pt x="71" y="165"/>
                    <a:pt x="72" y="107"/>
                    <a:pt x="71" y="87"/>
                  </a:cubicBezTo>
                  <a:cubicBezTo>
                    <a:pt x="70" y="78"/>
                    <a:pt x="70" y="63"/>
                    <a:pt x="72" y="49"/>
                  </a:cubicBezTo>
                  <a:cubicBezTo>
                    <a:pt x="73" y="44"/>
                    <a:pt x="74" y="39"/>
                    <a:pt x="76" y="35"/>
                  </a:cubicBezTo>
                  <a:cubicBezTo>
                    <a:pt x="79" y="71"/>
                    <a:pt x="78" y="122"/>
                    <a:pt x="77" y="169"/>
                  </a:cubicBezTo>
                  <a:cubicBezTo>
                    <a:pt x="76" y="190"/>
                    <a:pt x="76" y="211"/>
                    <a:pt x="76" y="228"/>
                  </a:cubicBezTo>
                  <a:cubicBezTo>
                    <a:pt x="76" y="231"/>
                    <a:pt x="76" y="228"/>
                    <a:pt x="76" y="229"/>
                  </a:cubicBezTo>
                  <a:cubicBezTo>
                    <a:pt x="76" y="232"/>
                    <a:pt x="77" y="283"/>
                    <a:pt x="83" y="285"/>
                  </a:cubicBezTo>
                  <a:cubicBezTo>
                    <a:pt x="84" y="285"/>
                    <a:pt x="86" y="285"/>
                    <a:pt x="87" y="283"/>
                  </a:cubicBezTo>
                  <a:cubicBezTo>
                    <a:pt x="92" y="276"/>
                    <a:pt x="93" y="262"/>
                    <a:pt x="93" y="244"/>
                  </a:cubicBezTo>
                  <a:cubicBezTo>
                    <a:pt x="93" y="239"/>
                    <a:pt x="93" y="235"/>
                    <a:pt x="94" y="230"/>
                  </a:cubicBezTo>
                  <a:cubicBezTo>
                    <a:pt x="94" y="218"/>
                    <a:pt x="95" y="204"/>
                    <a:pt x="95" y="191"/>
                  </a:cubicBezTo>
                  <a:cubicBezTo>
                    <a:pt x="96" y="174"/>
                    <a:pt x="97" y="158"/>
                    <a:pt x="97" y="150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97" y="133"/>
                    <a:pt x="97" y="125"/>
                    <a:pt x="97" y="118"/>
                  </a:cubicBezTo>
                  <a:cubicBezTo>
                    <a:pt x="97" y="90"/>
                    <a:pt x="97" y="64"/>
                    <a:pt x="100" y="36"/>
                  </a:cubicBezTo>
                  <a:cubicBezTo>
                    <a:pt x="101" y="35"/>
                    <a:pt x="101" y="34"/>
                    <a:pt x="101" y="33"/>
                  </a:cubicBezTo>
                  <a:cubicBezTo>
                    <a:pt x="100" y="29"/>
                    <a:pt x="101" y="27"/>
                    <a:pt x="102" y="24"/>
                  </a:cubicBezTo>
                  <a:cubicBezTo>
                    <a:pt x="103" y="31"/>
                    <a:pt x="104" y="54"/>
                    <a:pt x="105" y="80"/>
                  </a:cubicBezTo>
                  <a:cubicBezTo>
                    <a:pt x="106" y="116"/>
                    <a:pt x="106" y="155"/>
                    <a:pt x="105" y="163"/>
                  </a:cubicBezTo>
                  <a:cubicBezTo>
                    <a:pt x="103" y="170"/>
                    <a:pt x="100" y="212"/>
                    <a:pt x="100" y="246"/>
                  </a:cubicBezTo>
                  <a:cubicBezTo>
                    <a:pt x="100" y="269"/>
                    <a:pt x="101" y="288"/>
                    <a:pt x="104" y="292"/>
                  </a:cubicBezTo>
                  <a:cubicBezTo>
                    <a:pt x="106" y="294"/>
                    <a:pt x="108" y="294"/>
                    <a:pt x="110" y="293"/>
                  </a:cubicBezTo>
                  <a:cubicBezTo>
                    <a:pt x="114" y="289"/>
                    <a:pt x="115" y="270"/>
                    <a:pt x="117" y="250"/>
                  </a:cubicBezTo>
                  <a:cubicBezTo>
                    <a:pt x="117" y="244"/>
                    <a:pt x="117" y="238"/>
                    <a:pt x="118" y="233"/>
                  </a:cubicBezTo>
                  <a:cubicBezTo>
                    <a:pt x="121" y="196"/>
                    <a:pt x="122" y="145"/>
                    <a:pt x="123" y="101"/>
                  </a:cubicBezTo>
                  <a:cubicBezTo>
                    <a:pt x="124" y="63"/>
                    <a:pt x="125" y="32"/>
                    <a:pt x="126" y="20"/>
                  </a:cubicBezTo>
                  <a:cubicBezTo>
                    <a:pt x="133" y="49"/>
                    <a:pt x="129" y="141"/>
                    <a:pt x="125" y="217"/>
                  </a:cubicBezTo>
                  <a:cubicBezTo>
                    <a:pt x="123" y="255"/>
                    <a:pt x="122" y="289"/>
                    <a:pt x="122" y="309"/>
                  </a:cubicBezTo>
                  <a:cubicBezTo>
                    <a:pt x="122" y="311"/>
                    <a:pt x="122" y="316"/>
                    <a:pt x="122" y="323"/>
                  </a:cubicBezTo>
                  <a:cubicBezTo>
                    <a:pt x="121" y="346"/>
                    <a:pt x="120" y="404"/>
                    <a:pt x="125" y="424"/>
                  </a:cubicBezTo>
                  <a:cubicBezTo>
                    <a:pt x="127" y="431"/>
                    <a:pt x="132" y="435"/>
                    <a:pt x="136" y="427"/>
                  </a:cubicBezTo>
                  <a:cubicBezTo>
                    <a:pt x="137" y="424"/>
                    <a:pt x="137" y="419"/>
                    <a:pt x="138" y="410"/>
                  </a:cubicBezTo>
                  <a:cubicBezTo>
                    <a:pt x="142" y="375"/>
                    <a:pt x="144" y="335"/>
                    <a:pt x="145" y="294"/>
                  </a:cubicBezTo>
                  <a:cubicBezTo>
                    <a:pt x="146" y="253"/>
                    <a:pt x="147" y="212"/>
                    <a:pt x="147" y="176"/>
                  </a:cubicBezTo>
                  <a:cubicBezTo>
                    <a:pt x="147" y="171"/>
                    <a:pt x="147" y="176"/>
                    <a:pt x="147" y="172"/>
                  </a:cubicBezTo>
                  <a:cubicBezTo>
                    <a:pt x="147" y="153"/>
                    <a:pt x="147" y="96"/>
                    <a:pt x="149" y="54"/>
                  </a:cubicBezTo>
                  <a:cubicBezTo>
                    <a:pt x="151" y="37"/>
                    <a:pt x="152" y="23"/>
                    <a:pt x="154" y="15"/>
                  </a:cubicBezTo>
                  <a:cubicBezTo>
                    <a:pt x="154" y="22"/>
                    <a:pt x="154" y="30"/>
                    <a:pt x="154" y="39"/>
                  </a:cubicBezTo>
                  <a:cubicBezTo>
                    <a:pt x="154" y="61"/>
                    <a:pt x="153" y="85"/>
                    <a:pt x="154" y="87"/>
                  </a:cubicBezTo>
                  <a:cubicBezTo>
                    <a:pt x="154" y="109"/>
                    <a:pt x="155" y="134"/>
                    <a:pt x="155" y="158"/>
                  </a:cubicBezTo>
                  <a:cubicBezTo>
                    <a:pt x="155" y="186"/>
                    <a:pt x="154" y="214"/>
                    <a:pt x="154" y="238"/>
                  </a:cubicBezTo>
                  <a:cubicBezTo>
                    <a:pt x="153" y="249"/>
                    <a:pt x="154" y="263"/>
                    <a:pt x="155" y="277"/>
                  </a:cubicBezTo>
                  <a:cubicBezTo>
                    <a:pt x="156" y="318"/>
                    <a:pt x="152" y="355"/>
                    <a:pt x="153" y="396"/>
                  </a:cubicBezTo>
                  <a:cubicBezTo>
                    <a:pt x="153" y="412"/>
                    <a:pt x="155" y="426"/>
                    <a:pt x="158" y="428"/>
                  </a:cubicBezTo>
                  <a:cubicBezTo>
                    <a:pt x="162" y="431"/>
                    <a:pt x="164" y="427"/>
                    <a:pt x="166" y="425"/>
                  </a:cubicBezTo>
                  <a:cubicBezTo>
                    <a:pt x="172" y="413"/>
                    <a:pt x="173" y="363"/>
                    <a:pt x="174" y="299"/>
                  </a:cubicBezTo>
                  <a:cubicBezTo>
                    <a:pt x="174" y="278"/>
                    <a:pt x="174" y="256"/>
                    <a:pt x="175" y="232"/>
                  </a:cubicBezTo>
                  <a:cubicBezTo>
                    <a:pt x="176" y="188"/>
                    <a:pt x="176" y="143"/>
                    <a:pt x="176" y="103"/>
                  </a:cubicBezTo>
                  <a:cubicBezTo>
                    <a:pt x="177" y="58"/>
                    <a:pt x="177" y="21"/>
                    <a:pt x="178" y="3"/>
                  </a:cubicBezTo>
                  <a:cubicBezTo>
                    <a:pt x="178" y="1"/>
                    <a:pt x="177" y="0"/>
                    <a:pt x="175" y="0"/>
                  </a:cubicBezTo>
                  <a:cubicBezTo>
                    <a:pt x="174" y="0"/>
                    <a:pt x="173" y="1"/>
                    <a:pt x="173" y="2"/>
                  </a:cubicBezTo>
                  <a:cubicBezTo>
                    <a:pt x="172" y="20"/>
                    <a:pt x="171" y="58"/>
                    <a:pt x="171" y="103"/>
                  </a:cubicBezTo>
                  <a:cubicBezTo>
                    <a:pt x="171" y="143"/>
                    <a:pt x="170" y="188"/>
                    <a:pt x="169" y="232"/>
                  </a:cubicBezTo>
                  <a:cubicBezTo>
                    <a:pt x="169" y="255"/>
                    <a:pt x="168" y="278"/>
                    <a:pt x="168" y="299"/>
                  </a:cubicBezTo>
                  <a:cubicBezTo>
                    <a:pt x="168" y="302"/>
                    <a:pt x="164" y="425"/>
                    <a:pt x="161" y="422"/>
                  </a:cubicBezTo>
                  <a:cubicBezTo>
                    <a:pt x="160" y="422"/>
                    <a:pt x="159" y="416"/>
                    <a:pt x="159" y="396"/>
                  </a:cubicBezTo>
                  <a:cubicBezTo>
                    <a:pt x="158" y="355"/>
                    <a:pt x="162" y="317"/>
                    <a:pt x="160" y="277"/>
                  </a:cubicBezTo>
                  <a:cubicBezTo>
                    <a:pt x="159" y="263"/>
                    <a:pt x="159" y="249"/>
                    <a:pt x="159" y="238"/>
                  </a:cubicBezTo>
                  <a:cubicBezTo>
                    <a:pt x="160" y="214"/>
                    <a:pt x="160" y="186"/>
                    <a:pt x="160" y="158"/>
                  </a:cubicBezTo>
                  <a:cubicBezTo>
                    <a:pt x="160" y="133"/>
                    <a:pt x="160" y="109"/>
                    <a:pt x="159" y="87"/>
                  </a:cubicBezTo>
                  <a:cubicBezTo>
                    <a:pt x="159" y="85"/>
                    <a:pt x="159" y="61"/>
                    <a:pt x="159" y="39"/>
                  </a:cubicBezTo>
                  <a:cubicBezTo>
                    <a:pt x="159" y="29"/>
                    <a:pt x="159" y="18"/>
                    <a:pt x="159" y="8"/>
                  </a:cubicBezTo>
                  <a:cubicBezTo>
                    <a:pt x="160" y="2"/>
                    <a:pt x="152" y="3"/>
                    <a:pt x="150" y="7"/>
                  </a:cubicBezTo>
                  <a:cubicBezTo>
                    <a:pt x="146" y="15"/>
                    <a:pt x="145" y="38"/>
                    <a:pt x="144" y="54"/>
                  </a:cubicBezTo>
                  <a:cubicBezTo>
                    <a:pt x="141" y="95"/>
                    <a:pt x="141" y="153"/>
                    <a:pt x="141" y="172"/>
                  </a:cubicBezTo>
                  <a:cubicBezTo>
                    <a:pt x="141" y="173"/>
                    <a:pt x="141" y="169"/>
                    <a:pt x="141" y="176"/>
                  </a:cubicBezTo>
                  <a:cubicBezTo>
                    <a:pt x="141" y="212"/>
                    <a:pt x="141" y="254"/>
                    <a:pt x="140" y="294"/>
                  </a:cubicBezTo>
                  <a:cubicBezTo>
                    <a:pt x="138" y="335"/>
                    <a:pt x="136" y="375"/>
                    <a:pt x="133" y="409"/>
                  </a:cubicBezTo>
                  <a:cubicBezTo>
                    <a:pt x="132" y="417"/>
                    <a:pt x="132" y="422"/>
                    <a:pt x="131" y="424"/>
                  </a:cubicBezTo>
                  <a:cubicBezTo>
                    <a:pt x="125" y="417"/>
                    <a:pt x="127" y="352"/>
                    <a:pt x="127" y="323"/>
                  </a:cubicBezTo>
                  <a:cubicBezTo>
                    <a:pt x="127" y="316"/>
                    <a:pt x="127" y="311"/>
                    <a:pt x="127" y="309"/>
                  </a:cubicBezTo>
                  <a:cubicBezTo>
                    <a:pt x="127" y="290"/>
                    <a:pt x="129" y="255"/>
                    <a:pt x="131" y="217"/>
                  </a:cubicBezTo>
                  <a:cubicBezTo>
                    <a:pt x="134" y="135"/>
                    <a:pt x="139" y="34"/>
                    <a:pt x="129" y="12"/>
                  </a:cubicBezTo>
                  <a:cubicBezTo>
                    <a:pt x="128" y="10"/>
                    <a:pt x="126" y="9"/>
                    <a:pt x="124" y="10"/>
                  </a:cubicBezTo>
                  <a:cubicBezTo>
                    <a:pt x="120" y="12"/>
                    <a:pt x="119" y="52"/>
                    <a:pt x="118" y="100"/>
                  </a:cubicBezTo>
                  <a:cubicBezTo>
                    <a:pt x="117" y="144"/>
                    <a:pt x="116" y="195"/>
                    <a:pt x="113" y="232"/>
                  </a:cubicBezTo>
                  <a:cubicBezTo>
                    <a:pt x="112" y="238"/>
                    <a:pt x="112" y="244"/>
                    <a:pt x="111" y="249"/>
                  </a:cubicBezTo>
                  <a:cubicBezTo>
                    <a:pt x="110" y="266"/>
                    <a:pt x="109" y="282"/>
                    <a:pt x="107" y="287"/>
                  </a:cubicBezTo>
                  <a:cubicBezTo>
                    <a:pt x="106" y="282"/>
                    <a:pt x="105" y="266"/>
                    <a:pt x="105" y="246"/>
                  </a:cubicBezTo>
                  <a:cubicBezTo>
                    <a:pt x="106" y="213"/>
                    <a:pt x="108" y="171"/>
                    <a:pt x="110" y="165"/>
                  </a:cubicBezTo>
                  <a:cubicBezTo>
                    <a:pt x="112" y="156"/>
                    <a:pt x="112" y="116"/>
                    <a:pt x="111" y="80"/>
                  </a:cubicBezTo>
                  <a:cubicBezTo>
                    <a:pt x="110" y="52"/>
                    <a:pt x="108" y="26"/>
                    <a:pt x="105" y="18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2" y="11"/>
                    <a:pt x="95" y="21"/>
                    <a:pt x="95" y="33"/>
                  </a:cubicBezTo>
                  <a:cubicBezTo>
                    <a:pt x="95" y="34"/>
                    <a:pt x="95" y="35"/>
                    <a:pt x="95" y="36"/>
                  </a:cubicBezTo>
                  <a:cubicBezTo>
                    <a:pt x="92" y="64"/>
                    <a:pt x="92" y="90"/>
                    <a:pt x="92" y="118"/>
                  </a:cubicBezTo>
                  <a:cubicBezTo>
                    <a:pt x="92" y="125"/>
                    <a:pt x="92" y="133"/>
                    <a:pt x="92" y="141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1" y="158"/>
                    <a:pt x="91" y="174"/>
                    <a:pt x="90" y="191"/>
                  </a:cubicBezTo>
                  <a:cubicBezTo>
                    <a:pt x="89" y="204"/>
                    <a:pt x="89" y="217"/>
                    <a:pt x="88" y="230"/>
                  </a:cubicBezTo>
                  <a:cubicBezTo>
                    <a:pt x="88" y="235"/>
                    <a:pt x="88" y="239"/>
                    <a:pt x="88" y="244"/>
                  </a:cubicBezTo>
                  <a:cubicBezTo>
                    <a:pt x="87" y="259"/>
                    <a:pt x="87" y="271"/>
                    <a:pt x="84" y="278"/>
                  </a:cubicBezTo>
                  <a:cubicBezTo>
                    <a:pt x="81" y="272"/>
                    <a:pt x="81" y="238"/>
                    <a:pt x="81" y="229"/>
                  </a:cubicBezTo>
                  <a:cubicBezTo>
                    <a:pt x="81" y="227"/>
                    <a:pt x="81" y="230"/>
                    <a:pt x="81" y="228"/>
                  </a:cubicBezTo>
                  <a:cubicBezTo>
                    <a:pt x="81" y="210"/>
                    <a:pt x="82" y="190"/>
                    <a:pt x="82" y="169"/>
                  </a:cubicBezTo>
                  <a:cubicBezTo>
                    <a:pt x="84" y="118"/>
                    <a:pt x="85" y="63"/>
                    <a:pt x="80" y="27"/>
                  </a:cubicBezTo>
                  <a:cubicBezTo>
                    <a:pt x="80" y="26"/>
                    <a:pt x="80" y="26"/>
                    <a:pt x="79" y="25"/>
                  </a:cubicBezTo>
                  <a:cubicBezTo>
                    <a:pt x="73" y="19"/>
                    <a:pt x="67" y="46"/>
                    <a:pt x="67" y="49"/>
                  </a:cubicBezTo>
                  <a:cubicBezTo>
                    <a:pt x="65" y="62"/>
                    <a:pt x="65" y="78"/>
                    <a:pt x="66" y="88"/>
                  </a:cubicBezTo>
                  <a:cubicBezTo>
                    <a:pt x="67" y="107"/>
                    <a:pt x="66" y="165"/>
                    <a:pt x="63" y="212"/>
                  </a:cubicBezTo>
                  <a:cubicBezTo>
                    <a:pt x="61" y="239"/>
                    <a:pt x="59" y="262"/>
                    <a:pt x="56" y="272"/>
                  </a:cubicBezTo>
                  <a:cubicBezTo>
                    <a:pt x="55" y="264"/>
                    <a:pt x="55" y="243"/>
                    <a:pt x="56" y="225"/>
                  </a:cubicBezTo>
                  <a:cubicBezTo>
                    <a:pt x="56" y="220"/>
                    <a:pt x="56" y="215"/>
                    <a:pt x="56" y="210"/>
                  </a:cubicBezTo>
                  <a:cubicBezTo>
                    <a:pt x="57" y="196"/>
                    <a:pt x="56" y="151"/>
                    <a:pt x="56" y="109"/>
                  </a:cubicBezTo>
                  <a:cubicBezTo>
                    <a:pt x="56" y="84"/>
                    <a:pt x="56" y="54"/>
                    <a:pt x="54" y="30"/>
                  </a:cubicBezTo>
                  <a:cubicBezTo>
                    <a:pt x="54" y="28"/>
                    <a:pt x="53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8"/>
                    <a:pt x="50" y="28"/>
                    <a:pt x="50" y="27"/>
                  </a:cubicBezTo>
                  <a:cubicBezTo>
                    <a:pt x="49" y="27"/>
                    <a:pt x="48" y="27"/>
                    <a:pt x="47" y="28"/>
                  </a:cubicBezTo>
                  <a:cubicBezTo>
                    <a:pt x="46" y="28"/>
                    <a:pt x="45" y="28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30"/>
                    <a:pt x="43" y="46"/>
                    <a:pt x="42" y="61"/>
                  </a:cubicBezTo>
                  <a:cubicBezTo>
                    <a:pt x="40" y="76"/>
                    <a:pt x="39" y="91"/>
                    <a:pt x="39" y="91"/>
                  </a:cubicBezTo>
                  <a:cubicBezTo>
                    <a:pt x="39" y="95"/>
                    <a:pt x="39" y="99"/>
                    <a:pt x="39" y="103"/>
                  </a:cubicBezTo>
                  <a:cubicBezTo>
                    <a:pt x="40" y="132"/>
                    <a:pt x="41" y="161"/>
                    <a:pt x="35" y="189"/>
                  </a:cubicBezTo>
                  <a:cubicBezTo>
                    <a:pt x="35" y="177"/>
                    <a:pt x="34" y="152"/>
                    <a:pt x="33" y="126"/>
                  </a:cubicBezTo>
                  <a:cubicBezTo>
                    <a:pt x="33" y="118"/>
                    <a:pt x="30" y="38"/>
                    <a:pt x="25" y="36"/>
                  </a:cubicBezTo>
                  <a:cubicBezTo>
                    <a:pt x="17" y="34"/>
                    <a:pt x="16" y="101"/>
                    <a:pt x="16" y="112"/>
                  </a:cubicBezTo>
                  <a:cubicBezTo>
                    <a:pt x="16" y="143"/>
                    <a:pt x="15" y="175"/>
                    <a:pt x="11" y="188"/>
                  </a:cubicBezTo>
                  <a:cubicBezTo>
                    <a:pt x="9" y="183"/>
                    <a:pt x="8" y="166"/>
                    <a:pt x="7" y="146"/>
                  </a:cubicBezTo>
                  <a:cubicBezTo>
                    <a:pt x="6" y="121"/>
                    <a:pt x="6" y="91"/>
                    <a:pt x="6" y="69"/>
                  </a:cubicBezTo>
                  <a:cubicBezTo>
                    <a:pt x="6" y="56"/>
                    <a:pt x="6" y="46"/>
                    <a:pt x="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2"/>
            <p:cNvSpPr>
              <a:spLocks/>
            </p:cNvSpPr>
            <p:nvPr/>
          </p:nvSpPr>
          <p:spPr bwMode="auto">
            <a:xfrm>
              <a:off x="4292" y="1602"/>
              <a:ext cx="301" cy="131"/>
            </a:xfrm>
            <a:custGeom>
              <a:avLst/>
              <a:gdLst>
                <a:gd name="T0" fmla="*/ 4 w 127"/>
                <a:gd name="T1" fmla="*/ 1 h 55"/>
                <a:gd name="T2" fmla="*/ 1 w 127"/>
                <a:gd name="T3" fmla="*/ 1 h 55"/>
                <a:gd name="T4" fmla="*/ 1 w 127"/>
                <a:gd name="T5" fmla="*/ 5 h 55"/>
                <a:gd name="T6" fmla="*/ 100 w 127"/>
                <a:gd name="T7" fmla="*/ 46 h 55"/>
                <a:gd name="T8" fmla="*/ 123 w 127"/>
                <a:gd name="T9" fmla="*/ 54 h 55"/>
                <a:gd name="T10" fmla="*/ 126 w 127"/>
                <a:gd name="T11" fmla="*/ 52 h 55"/>
                <a:gd name="T12" fmla="*/ 125 w 127"/>
                <a:gd name="T13" fmla="*/ 49 h 55"/>
                <a:gd name="T14" fmla="*/ 102 w 127"/>
                <a:gd name="T15" fmla="*/ 40 h 55"/>
                <a:gd name="T16" fmla="*/ 4 w 127"/>
                <a:gd name="T17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55">
                  <a:moveTo>
                    <a:pt x="4" y="1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12" y="14"/>
                    <a:pt x="67" y="34"/>
                    <a:pt x="100" y="46"/>
                  </a:cubicBezTo>
                  <a:cubicBezTo>
                    <a:pt x="110" y="49"/>
                    <a:pt x="118" y="52"/>
                    <a:pt x="123" y="54"/>
                  </a:cubicBezTo>
                  <a:cubicBezTo>
                    <a:pt x="124" y="55"/>
                    <a:pt x="126" y="54"/>
                    <a:pt x="126" y="52"/>
                  </a:cubicBezTo>
                  <a:cubicBezTo>
                    <a:pt x="127" y="51"/>
                    <a:pt x="126" y="49"/>
                    <a:pt x="125" y="49"/>
                  </a:cubicBezTo>
                  <a:cubicBezTo>
                    <a:pt x="121" y="47"/>
                    <a:pt x="112" y="44"/>
                    <a:pt x="102" y="40"/>
                  </a:cubicBezTo>
                  <a:cubicBezTo>
                    <a:pt x="69" y="29"/>
                    <a:pt x="15" y="1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3"/>
            <p:cNvSpPr>
              <a:spLocks/>
            </p:cNvSpPr>
            <p:nvPr/>
          </p:nvSpPr>
          <p:spPr bwMode="auto">
            <a:xfrm>
              <a:off x="3579" y="1964"/>
              <a:ext cx="446" cy="133"/>
            </a:xfrm>
            <a:custGeom>
              <a:avLst/>
              <a:gdLst>
                <a:gd name="T0" fmla="*/ 2 w 188"/>
                <a:gd name="T1" fmla="*/ 4 h 56"/>
                <a:gd name="T2" fmla="*/ 0 w 188"/>
                <a:gd name="T3" fmla="*/ 7 h 56"/>
                <a:gd name="T4" fmla="*/ 3 w 188"/>
                <a:gd name="T5" fmla="*/ 9 h 56"/>
                <a:gd name="T6" fmla="*/ 185 w 188"/>
                <a:gd name="T7" fmla="*/ 55 h 56"/>
                <a:gd name="T8" fmla="*/ 188 w 188"/>
                <a:gd name="T9" fmla="*/ 53 h 56"/>
                <a:gd name="T10" fmla="*/ 186 w 188"/>
                <a:gd name="T11" fmla="*/ 50 h 56"/>
                <a:gd name="T12" fmla="*/ 2 w 188"/>
                <a:gd name="T13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56">
                  <a:moveTo>
                    <a:pt x="2" y="4"/>
                  </a:moveTo>
                  <a:cubicBezTo>
                    <a:pt x="0" y="4"/>
                    <a:pt x="0" y="6"/>
                    <a:pt x="0" y="7"/>
                  </a:cubicBezTo>
                  <a:cubicBezTo>
                    <a:pt x="0" y="9"/>
                    <a:pt x="2" y="10"/>
                    <a:pt x="3" y="9"/>
                  </a:cubicBezTo>
                  <a:cubicBezTo>
                    <a:pt x="15" y="6"/>
                    <a:pt x="149" y="50"/>
                    <a:pt x="185" y="55"/>
                  </a:cubicBezTo>
                  <a:cubicBezTo>
                    <a:pt x="187" y="56"/>
                    <a:pt x="188" y="54"/>
                    <a:pt x="188" y="53"/>
                  </a:cubicBezTo>
                  <a:cubicBezTo>
                    <a:pt x="188" y="52"/>
                    <a:pt x="187" y="50"/>
                    <a:pt x="186" y="50"/>
                  </a:cubicBezTo>
                  <a:cubicBezTo>
                    <a:pt x="148" y="45"/>
                    <a:pt x="16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4"/>
            <p:cNvSpPr>
              <a:spLocks/>
            </p:cNvSpPr>
            <p:nvPr/>
          </p:nvSpPr>
          <p:spPr bwMode="auto">
            <a:xfrm>
              <a:off x="3871" y="2228"/>
              <a:ext cx="350" cy="97"/>
            </a:xfrm>
            <a:custGeom>
              <a:avLst/>
              <a:gdLst>
                <a:gd name="T0" fmla="*/ 3 w 148"/>
                <a:gd name="T1" fmla="*/ 1 h 41"/>
                <a:gd name="T2" fmla="*/ 0 w 148"/>
                <a:gd name="T3" fmla="*/ 3 h 41"/>
                <a:gd name="T4" fmla="*/ 2 w 148"/>
                <a:gd name="T5" fmla="*/ 6 h 41"/>
                <a:gd name="T6" fmla="*/ 90 w 148"/>
                <a:gd name="T7" fmla="*/ 28 h 41"/>
                <a:gd name="T8" fmla="*/ 146 w 148"/>
                <a:gd name="T9" fmla="*/ 41 h 41"/>
                <a:gd name="T10" fmla="*/ 148 w 148"/>
                <a:gd name="T11" fmla="*/ 38 h 41"/>
                <a:gd name="T12" fmla="*/ 145 w 148"/>
                <a:gd name="T13" fmla="*/ 36 h 41"/>
                <a:gd name="T14" fmla="*/ 92 w 148"/>
                <a:gd name="T15" fmla="*/ 22 h 41"/>
                <a:gd name="T16" fmla="*/ 3 w 148"/>
                <a:gd name="T17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41">
                  <a:moveTo>
                    <a:pt x="3" y="1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11" y="8"/>
                    <a:pt x="54" y="18"/>
                    <a:pt x="90" y="28"/>
                  </a:cubicBezTo>
                  <a:cubicBezTo>
                    <a:pt x="119" y="35"/>
                    <a:pt x="144" y="41"/>
                    <a:pt x="146" y="41"/>
                  </a:cubicBezTo>
                  <a:cubicBezTo>
                    <a:pt x="147" y="41"/>
                    <a:pt x="148" y="40"/>
                    <a:pt x="148" y="38"/>
                  </a:cubicBezTo>
                  <a:cubicBezTo>
                    <a:pt x="148" y="37"/>
                    <a:pt x="147" y="36"/>
                    <a:pt x="145" y="36"/>
                  </a:cubicBezTo>
                  <a:cubicBezTo>
                    <a:pt x="145" y="36"/>
                    <a:pt x="120" y="30"/>
                    <a:pt x="92" y="22"/>
                  </a:cubicBezTo>
                  <a:cubicBezTo>
                    <a:pt x="55" y="13"/>
                    <a:pt x="1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5"/>
            <p:cNvSpPr>
              <a:spLocks/>
            </p:cNvSpPr>
            <p:nvPr/>
          </p:nvSpPr>
          <p:spPr bwMode="auto">
            <a:xfrm>
              <a:off x="4560" y="1702"/>
              <a:ext cx="26" cy="916"/>
            </a:xfrm>
            <a:custGeom>
              <a:avLst/>
              <a:gdLst>
                <a:gd name="T0" fmla="*/ 11 w 11"/>
                <a:gd name="T1" fmla="*/ 3 h 385"/>
                <a:gd name="T2" fmla="*/ 9 w 11"/>
                <a:gd name="T3" fmla="*/ 0 h 385"/>
                <a:gd name="T4" fmla="*/ 6 w 11"/>
                <a:gd name="T5" fmla="*/ 3 h 385"/>
                <a:gd name="T6" fmla="*/ 1 w 11"/>
                <a:gd name="T7" fmla="*/ 245 h 385"/>
                <a:gd name="T8" fmla="*/ 0 w 11"/>
                <a:gd name="T9" fmla="*/ 383 h 385"/>
                <a:gd name="T10" fmla="*/ 2 w 11"/>
                <a:gd name="T11" fmla="*/ 385 h 385"/>
                <a:gd name="T12" fmla="*/ 5 w 11"/>
                <a:gd name="T13" fmla="*/ 383 h 385"/>
                <a:gd name="T14" fmla="*/ 6 w 11"/>
                <a:gd name="T15" fmla="*/ 245 h 385"/>
                <a:gd name="T16" fmla="*/ 11 w 11"/>
                <a:gd name="T17" fmla="*/ 3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5">
                  <a:moveTo>
                    <a:pt x="11" y="3"/>
                  </a:moveTo>
                  <a:cubicBezTo>
                    <a:pt x="11" y="1"/>
                    <a:pt x="10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2" y="81"/>
                    <a:pt x="1" y="164"/>
                    <a:pt x="1" y="245"/>
                  </a:cubicBezTo>
                  <a:cubicBezTo>
                    <a:pt x="1" y="292"/>
                    <a:pt x="0" y="338"/>
                    <a:pt x="0" y="383"/>
                  </a:cubicBezTo>
                  <a:cubicBezTo>
                    <a:pt x="0" y="384"/>
                    <a:pt x="1" y="385"/>
                    <a:pt x="2" y="385"/>
                  </a:cubicBezTo>
                  <a:cubicBezTo>
                    <a:pt x="4" y="385"/>
                    <a:pt x="5" y="384"/>
                    <a:pt x="5" y="383"/>
                  </a:cubicBezTo>
                  <a:cubicBezTo>
                    <a:pt x="6" y="338"/>
                    <a:pt x="6" y="292"/>
                    <a:pt x="6" y="245"/>
                  </a:cubicBezTo>
                  <a:cubicBezTo>
                    <a:pt x="7" y="164"/>
                    <a:pt x="7" y="8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6"/>
            <p:cNvSpPr>
              <a:spLocks/>
            </p:cNvSpPr>
            <p:nvPr/>
          </p:nvSpPr>
          <p:spPr bwMode="auto">
            <a:xfrm>
              <a:off x="3416" y="2282"/>
              <a:ext cx="26" cy="357"/>
            </a:xfrm>
            <a:custGeom>
              <a:avLst/>
              <a:gdLst>
                <a:gd name="T0" fmla="*/ 6 w 11"/>
                <a:gd name="T1" fmla="*/ 2 h 150"/>
                <a:gd name="T2" fmla="*/ 3 w 11"/>
                <a:gd name="T3" fmla="*/ 0 h 150"/>
                <a:gd name="T4" fmla="*/ 0 w 11"/>
                <a:gd name="T5" fmla="*/ 2 h 150"/>
                <a:gd name="T6" fmla="*/ 2 w 11"/>
                <a:gd name="T7" fmla="*/ 95 h 150"/>
                <a:gd name="T8" fmla="*/ 5 w 11"/>
                <a:gd name="T9" fmla="*/ 147 h 150"/>
                <a:gd name="T10" fmla="*/ 9 w 11"/>
                <a:gd name="T11" fmla="*/ 149 h 150"/>
                <a:gd name="T12" fmla="*/ 11 w 11"/>
                <a:gd name="T13" fmla="*/ 146 h 150"/>
                <a:gd name="T14" fmla="*/ 7 w 11"/>
                <a:gd name="T15" fmla="*/ 95 h 150"/>
                <a:gd name="T16" fmla="*/ 6 w 11"/>
                <a:gd name="T17" fmla="*/ 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0">
                  <a:moveTo>
                    <a:pt x="6" y="2"/>
                  </a:move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16"/>
                    <a:pt x="1" y="59"/>
                    <a:pt x="2" y="95"/>
                  </a:cubicBezTo>
                  <a:cubicBezTo>
                    <a:pt x="3" y="117"/>
                    <a:pt x="4" y="137"/>
                    <a:pt x="5" y="147"/>
                  </a:cubicBezTo>
                  <a:cubicBezTo>
                    <a:pt x="6" y="149"/>
                    <a:pt x="7" y="150"/>
                    <a:pt x="9" y="149"/>
                  </a:cubicBezTo>
                  <a:cubicBezTo>
                    <a:pt x="10" y="149"/>
                    <a:pt x="11" y="148"/>
                    <a:pt x="11" y="146"/>
                  </a:cubicBezTo>
                  <a:cubicBezTo>
                    <a:pt x="9" y="136"/>
                    <a:pt x="8" y="117"/>
                    <a:pt x="7" y="95"/>
                  </a:cubicBezTo>
                  <a:cubicBezTo>
                    <a:pt x="6" y="59"/>
                    <a:pt x="6" y="16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7"/>
            <p:cNvSpPr>
              <a:spLocks/>
            </p:cNvSpPr>
            <p:nvPr/>
          </p:nvSpPr>
          <p:spPr bwMode="auto">
            <a:xfrm>
              <a:off x="2625" y="2615"/>
              <a:ext cx="2435" cy="105"/>
            </a:xfrm>
            <a:custGeom>
              <a:avLst/>
              <a:gdLst>
                <a:gd name="T0" fmla="*/ 3 w 1028"/>
                <a:gd name="T1" fmla="*/ 18 h 44"/>
                <a:gd name="T2" fmla="*/ 0 w 1028"/>
                <a:gd name="T3" fmla="*/ 21 h 44"/>
                <a:gd name="T4" fmla="*/ 3 w 1028"/>
                <a:gd name="T5" fmla="*/ 24 h 44"/>
                <a:gd name="T6" fmla="*/ 252 w 1028"/>
                <a:gd name="T7" fmla="*/ 20 h 44"/>
                <a:gd name="T8" fmla="*/ 1009 w 1028"/>
                <a:gd name="T9" fmla="*/ 20 h 44"/>
                <a:gd name="T10" fmla="*/ 1018 w 1028"/>
                <a:gd name="T11" fmla="*/ 25 h 44"/>
                <a:gd name="T12" fmla="*/ 667 w 1028"/>
                <a:gd name="T13" fmla="*/ 29 h 44"/>
                <a:gd name="T14" fmla="*/ 508 w 1028"/>
                <a:gd name="T15" fmla="*/ 26 h 44"/>
                <a:gd name="T16" fmla="*/ 191 w 1028"/>
                <a:gd name="T17" fmla="*/ 27 h 44"/>
                <a:gd name="T18" fmla="*/ 71 w 1028"/>
                <a:gd name="T19" fmla="*/ 41 h 44"/>
                <a:gd name="T20" fmla="*/ 74 w 1028"/>
                <a:gd name="T21" fmla="*/ 44 h 44"/>
                <a:gd name="T22" fmla="*/ 77 w 1028"/>
                <a:gd name="T23" fmla="*/ 42 h 44"/>
                <a:gd name="T24" fmla="*/ 191 w 1028"/>
                <a:gd name="T25" fmla="*/ 32 h 44"/>
                <a:gd name="T26" fmla="*/ 508 w 1028"/>
                <a:gd name="T27" fmla="*/ 32 h 44"/>
                <a:gd name="T28" fmla="*/ 667 w 1028"/>
                <a:gd name="T29" fmla="*/ 35 h 44"/>
                <a:gd name="T30" fmla="*/ 1020 w 1028"/>
                <a:gd name="T31" fmla="*/ 30 h 44"/>
                <a:gd name="T32" fmla="*/ 1027 w 1028"/>
                <a:gd name="T33" fmla="*/ 21 h 44"/>
                <a:gd name="T34" fmla="*/ 252 w 1028"/>
                <a:gd name="T35" fmla="*/ 14 h 44"/>
                <a:gd name="T36" fmla="*/ 3 w 1028"/>
                <a:gd name="T37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8" h="44">
                  <a:moveTo>
                    <a:pt x="3" y="18"/>
                  </a:moveTo>
                  <a:cubicBezTo>
                    <a:pt x="2" y="18"/>
                    <a:pt x="0" y="19"/>
                    <a:pt x="0" y="21"/>
                  </a:cubicBezTo>
                  <a:cubicBezTo>
                    <a:pt x="0" y="22"/>
                    <a:pt x="2" y="24"/>
                    <a:pt x="3" y="24"/>
                  </a:cubicBezTo>
                  <a:cubicBezTo>
                    <a:pt x="59" y="23"/>
                    <a:pt x="148" y="22"/>
                    <a:pt x="252" y="20"/>
                  </a:cubicBezTo>
                  <a:cubicBezTo>
                    <a:pt x="390" y="17"/>
                    <a:pt x="935" y="7"/>
                    <a:pt x="1009" y="20"/>
                  </a:cubicBezTo>
                  <a:cubicBezTo>
                    <a:pt x="1017" y="22"/>
                    <a:pt x="1023" y="22"/>
                    <a:pt x="1018" y="25"/>
                  </a:cubicBezTo>
                  <a:cubicBezTo>
                    <a:pt x="988" y="36"/>
                    <a:pt x="839" y="33"/>
                    <a:pt x="667" y="29"/>
                  </a:cubicBezTo>
                  <a:cubicBezTo>
                    <a:pt x="615" y="28"/>
                    <a:pt x="561" y="27"/>
                    <a:pt x="508" y="26"/>
                  </a:cubicBezTo>
                  <a:cubicBezTo>
                    <a:pt x="388" y="25"/>
                    <a:pt x="273" y="25"/>
                    <a:pt x="191" y="27"/>
                  </a:cubicBezTo>
                  <a:cubicBezTo>
                    <a:pt x="118" y="29"/>
                    <a:pt x="71" y="33"/>
                    <a:pt x="71" y="41"/>
                  </a:cubicBezTo>
                  <a:cubicBezTo>
                    <a:pt x="71" y="43"/>
                    <a:pt x="72" y="44"/>
                    <a:pt x="74" y="44"/>
                  </a:cubicBezTo>
                  <a:cubicBezTo>
                    <a:pt x="75" y="44"/>
                    <a:pt x="77" y="44"/>
                    <a:pt x="77" y="42"/>
                  </a:cubicBezTo>
                  <a:cubicBezTo>
                    <a:pt x="78" y="38"/>
                    <a:pt x="121" y="34"/>
                    <a:pt x="191" y="32"/>
                  </a:cubicBezTo>
                  <a:cubicBezTo>
                    <a:pt x="273" y="30"/>
                    <a:pt x="388" y="30"/>
                    <a:pt x="508" y="32"/>
                  </a:cubicBezTo>
                  <a:cubicBezTo>
                    <a:pt x="561" y="33"/>
                    <a:pt x="615" y="34"/>
                    <a:pt x="667" y="35"/>
                  </a:cubicBezTo>
                  <a:cubicBezTo>
                    <a:pt x="839" y="39"/>
                    <a:pt x="989" y="42"/>
                    <a:pt x="1020" y="30"/>
                  </a:cubicBezTo>
                  <a:cubicBezTo>
                    <a:pt x="1026" y="27"/>
                    <a:pt x="1028" y="25"/>
                    <a:pt x="1027" y="21"/>
                  </a:cubicBezTo>
                  <a:cubicBezTo>
                    <a:pt x="1018" y="0"/>
                    <a:pt x="570" y="9"/>
                    <a:pt x="252" y="14"/>
                  </a:cubicBezTo>
                  <a:cubicBezTo>
                    <a:pt x="148" y="16"/>
                    <a:pt x="59" y="18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220506" y="2789048"/>
            <a:ext cx="40191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ln>
                  <a:solidFill>
                    <a:srgbClr val="4A67AA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Impact" panose="020B0806030902050204" pitchFamily="34" charset="0"/>
              </a:rPr>
              <a:t>Content </a:t>
            </a:r>
            <a:endParaRPr lang="zh-CN" altLang="en-US" sz="8800" dirty="0">
              <a:ln>
                <a:solidFill>
                  <a:srgbClr val="4A67AA"/>
                </a:solidFill>
              </a:ln>
              <a:blipFill>
                <a:blip r:embed="rId3"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7024500" y="2049202"/>
            <a:ext cx="3077701" cy="114003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1"/>
          <p:cNvSpPr>
            <a:spLocks/>
          </p:cNvSpPr>
          <p:nvPr/>
        </p:nvSpPr>
        <p:spPr bwMode="auto">
          <a:xfrm>
            <a:off x="7024500" y="3203291"/>
            <a:ext cx="3077701" cy="114003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4" name="Group 4"/>
          <p:cNvGrpSpPr>
            <a:grpSpLocks noChangeAspect="1"/>
          </p:cNvGrpSpPr>
          <p:nvPr/>
        </p:nvGrpSpPr>
        <p:grpSpPr bwMode="auto">
          <a:xfrm>
            <a:off x="6456702" y="2624924"/>
            <a:ext cx="1317001" cy="729770"/>
            <a:chOff x="4788" y="2136"/>
            <a:chExt cx="2005" cy="1111"/>
          </a:xfrm>
          <a:solidFill>
            <a:srgbClr val="4A67AA"/>
          </a:solidFill>
        </p:grpSpPr>
        <p:sp>
          <p:nvSpPr>
            <p:cNvPr id="45" name="Freeform 5"/>
            <p:cNvSpPr>
              <a:spLocks/>
            </p:cNvSpPr>
            <p:nvPr/>
          </p:nvSpPr>
          <p:spPr bwMode="auto">
            <a:xfrm>
              <a:off x="5096" y="2310"/>
              <a:ext cx="263" cy="766"/>
            </a:xfrm>
            <a:custGeom>
              <a:avLst/>
              <a:gdLst>
                <a:gd name="T0" fmla="*/ 5 w 111"/>
                <a:gd name="T1" fmla="*/ 108 h 322"/>
                <a:gd name="T2" fmla="*/ 6 w 111"/>
                <a:gd name="T3" fmla="*/ 203 h 322"/>
                <a:gd name="T4" fmla="*/ 12 w 111"/>
                <a:gd name="T5" fmla="*/ 313 h 322"/>
                <a:gd name="T6" fmla="*/ 15 w 111"/>
                <a:gd name="T7" fmla="*/ 320 h 322"/>
                <a:gd name="T8" fmla="*/ 19 w 111"/>
                <a:gd name="T9" fmla="*/ 316 h 322"/>
                <a:gd name="T10" fmla="*/ 24 w 111"/>
                <a:gd name="T11" fmla="*/ 196 h 322"/>
                <a:gd name="T12" fmla="*/ 21 w 111"/>
                <a:gd name="T13" fmla="*/ 102 h 322"/>
                <a:gd name="T14" fmla="*/ 45 w 111"/>
                <a:gd name="T15" fmla="*/ 319 h 322"/>
                <a:gd name="T16" fmla="*/ 47 w 111"/>
                <a:gd name="T17" fmla="*/ 294 h 322"/>
                <a:gd name="T18" fmla="*/ 58 w 111"/>
                <a:gd name="T19" fmla="*/ 166 h 322"/>
                <a:gd name="T20" fmla="*/ 65 w 111"/>
                <a:gd name="T21" fmla="*/ 257 h 322"/>
                <a:gd name="T22" fmla="*/ 70 w 111"/>
                <a:gd name="T23" fmla="*/ 320 h 322"/>
                <a:gd name="T24" fmla="*/ 76 w 111"/>
                <a:gd name="T25" fmla="*/ 319 h 322"/>
                <a:gd name="T26" fmla="*/ 77 w 111"/>
                <a:gd name="T27" fmla="*/ 181 h 322"/>
                <a:gd name="T28" fmla="*/ 81 w 111"/>
                <a:gd name="T29" fmla="*/ 49 h 322"/>
                <a:gd name="T30" fmla="*/ 81 w 111"/>
                <a:gd name="T31" fmla="*/ 48 h 322"/>
                <a:gd name="T32" fmla="*/ 85 w 111"/>
                <a:gd name="T33" fmla="*/ 40 h 322"/>
                <a:gd name="T34" fmla="*/ 87 w 111"/>
                <a:gd name="T35" fmla="*/ 211 h 322"/>
                <a:gd name="T36" fmla="*/ 108 w 111"/>
                <a:gd name="T37" fmla="*/ 319 h 322"/>
                <a:gd name="T38" fmla="*/ 111 w 111"/>
                <a:gd name="T39" fmla="*/ 270 h 322"/>
                <a:gd name="T40" fmla="*/ 109 w 111"/>
                <a:gd name="T41" fmla="*/ 130 h 322"/>
                <a:gd name="T42" fmla="*/ 110 w 111"/>
                <a:gd name="T43" fmla="*/ 12 h 322"/>
                <a:gd name="T44" fmla="*/ 107 w 111"/>
                <a:gd name="T45" fmla="*/ 0 h 322"/>
                <a:gd name="T46" fmla="*/ 104 w 111"/>
                <a:gd name="T47" fmla="*/ 12 h 322"/>
                <a:gd name="T48" fmla="*/ 103 w 111"/>
                <a:gd name="T49" fmla="*/ 130 h 322"/>
                <a:gd name="T50" fmla="*/ 104 w 111"/>
                <a:gd name="T51" fmla="*/ 270 h 322"/>
                <a:gd name="T52" fmla="*/ 98 w 111"/>
                <a:gd name="T53" fmla="*/ 285 h 322"/>
                <a:gd name="T54" fmla="*/ 91 w 111"/>
                <a:gd name="T55" fmla="*/ 45 h 322"/>
                <a:gd name="T56" fmla="*/ 90 w 111"/>
                <a:gd name="T57" fmla="*/ 26 h 322"/>
                <a:gd name="T58" fmla="*/ 79 w 111"/>
                <a:gd name="T59" fmla="*/ 39 h 322"/>
                <a:gd name="T60" fmla="*/ 70 w 111"/>
                <a:gd name="T61" fmla="*/ 131 h 322"/>
                <a:gd name="T62" fmla="*/ 71 w 111"/>
                <a:gd name="T63" fmla="*/ 248 h 322"/>
                <a:gd name="T64" fmla="*/ 71 w 111"/>
                <a:gd name="T65" fmla="*/ 257 h 322"/>
                <a:gd name="T66" fmla="*/ 64 w 111"/>
                <a:gd name="T67" fmla="*/ 166 h 322"/>
                <a:gd name="T68" fmla="*/ 53 w 111"/>
                <a:gd name="T69" fmla="*/ 68 h 322"/>
                <a:gd name="T70" fmla="*/ 51 w 111"/>
                <a:gd name="T71" fmla="*/ 70 h 322"/>
                <a:gd name="T72" fmla="*/ 41 w 111"/>
                <a:gd name="T73" fmla="*/ 294 h 322"/>
                <a:gd name="T74" fmla="*/ 34 w 111"/>
                <a:gd name="T75" fmla="*/ 193 h 322"/>
                <a:gd name="T76" fmla="*/ 22 w 111"/>
                <a:gd name="T77" fmla="*/ 91 h 322"/>
                <a:gd name="T78" fmla="*/ 17 w 111"/>
                <a:gd name="T79" fmla="*/ 171 h 322"/>
                <a:gd name="T80" fmla="*/ 15 w 111"/>
                <a:gd name="T81" fmla="*/ 259 h 322"/>
                <a:gd name="T82" fmla="*/ 7 w 111"/>
                <a:gd name="T83" fmla="*/ 11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" h="322">
                  <a:moveTo>
                    <a:pt x="7" y="112"/>
                  </a:moveTo>
                  <a:cubicBezTo>
                    <a:pt x="8" y="111"/>
                    <a:pt x="7" y="109"/>
                    <a:pt x="5" y="108"/>
                  </a:cubicBezTo>
                  <a:cubicBezTo>
                    <a:pt x="3" y="108"/>
                    <a:pt x="2" y="109"/>
                    <a:pt x="1" y="110"/>
                  </a:cubicBezTo>
                  <a:cubicBezTo>
                    <a:pt x="0" y="114"/>
                    <a:pt x="3" y="157"/>
                    <a:pt x="6" y="203"/>
                  </a:cubicBezTo>
                  <a:cubicBezTo>
                    <a:pt x="8" y="247"/>
                    <a:pt x="12" y="294"/>
                    <a:pt x="12" y="312"/>
                  </a:cubicBezTo>
                  <a:cubicBezTo>
                    <a:pt x="12" y="312"/>
                    <a:pt x="12" y="312"/>
                    <a:pt x="12" y="313"/>
                  </a:cubicBezTo>
                  <a:cubicBezTo>
                    <a:pt x="11" y="315"/>
                    <a:pt x="11" y="318"/>
                    <a:pt x="15" y="320"/>
                  </a:cubicBezTo>
                  <a:cubicBezTo>
                    <a:pt x="15" y="320"/>
                    <a:pt x="15" y="320"/>
                    <a:pt x="15" y="320"/>
                  </a:cubicBezTo>
                  <a:cubicBezTo>
                    <a:pt x="16" y="320"/>
                    <a:pt x="18" y="319"/>
                    <a:pt x="19" y="318"/>
                  </a:cubicBezTo>
                  <a:cubicBezTo>
                    <a:pt x="19" y="317"/>
                    <a:pt x="19" y="317"/>
                    <a:pt x="19" y="316"/>
                  </a:cubicBezTo>
                  <a:cubicBezTo>
                    <a:pt x="19" y="315"/>
                    <a:pt x="19" y="311"/>
                    <a:pt x="20" y="303"/>
                  </a:cubicBezTo>
                  <a:cubicBezTo>
                    <a:pt x="21" y="273"/>
                    <a:pt x="24" y="206"/>
                    <a:pt x="24" y="196"/>
                  </a:cubicBezTo>
                  <a:cubicBezTo>
                    <a:pt x="24" y="191"/>
                    <a:pt x="24" y="182"/>
                    <a:pt x="23" y="171"/>
                  </a:cubicBezTo>
                  <a:cubicBezTo>
                    <a:pt x="21" y="147"/>
                    <a:pt x="19" y="115"/>
                    <a:pt x="21" y="102"/>
                  </a:cubicBezTo>
                  <a:cubicBezTo>
                    <a:pt x="23" y="115"/>
                    <a:pt x="25" y="153"/>
                    <a:pt x="27" y="193"/>
                  </a:cubicBezTo>
                  <a:cubicBezTo>
                    <a:pt x="31" y="254"/>
                    <a:pt x="35" y="319"/>
                    <a:pt x="45" y="319"/>
                  </a:cubicBezTo>
                  <a:cubicBezTo>
                    <a:pt x="45" y="319"/>
                    <a:pt x="48" y="318"/>
                    <a:pt x="48" y="316"/>
                  </a:cubicBezTo>
                  <a:cubicBezTo>
                    <a:pt x="48" y="308"/>
                    <a:pt x="48" y="301"/>
                    <a:pt x="47" y="294"/>
                  </a:cubicBezTo>
                  <a:cubicBezTo>
                    <a:pt x="47" y="242"/>
                    <a:pt x="45" y="121"/>
                    <a:pt x="50" y="83"/>
                  </a:cubicBezTo>
                  <a:cubicBezTo>
                    <a:pt x="53" y="101"/>
                    <a:pt x="55" y="133"/>
                    <a:pt x="58" y="166"/>
                  </a:cubicBezTo>
                  <a:cubicBezTo>
                    <a:pt x="60" y="189"/>
                    <a:pt x="61" y="213"/>
                    <a:pt x="64" y="234"/>
                  </a:cubicBezTo>
                  <a:cubicBezTo>
                    <a:pt x="64" y="238"/>
                    <a:pt x="64" y="247"/>
                    <a:pt x="65" y="257"/>
                  </a:cubicBezTo>
                  <a:cubicBezTo>
                    <a:pt x="66" y="281"/>
                    <a:pt x="67" y="314"/>
                    <a:pt x="70" y="320"/>
                  </a:cubicBezTo>
                  <a:cubicBezTo>
                    <a:pt x="70" y="320"/>
                    <a:pt x="70" y="320"/>
                    <a:pt x="70" y="320"/>
                  </a:cubicBezTo>
                  <a:cubicBezTo>
                    <a:pt x="71" y="322"/>
                    <a:pt x="73" y="322"/>
                    <a:pt x="74" y="321"/>
                  </a:cubicBezTo>
                  <a:cubicBezTo>
                    <a:pt x="75" y="321"/>
                    <a:pt x="76" y="320"/>
                    <a:pt x="76" y="319"/>
                  </a:cubicBezTo>
                  <a:cubicBezTo>
                    <a:pt x="78" y="303"/>
                    <a:pt x="78" y="276"/>
                    <a:pt x="77" y="247"/>
                  </a:cubicBezTo>
                  <a:cubicBezTo>
                    <a:pt x="77" y="224"/>
                    <a:pt x="76" y="199"/>
                    <a:pt x="77" y="181"/>
                  </a:cubicBezTo>
                  <a:cubicBezTo>
                    <a:pt x="78" y="164"/>
                    <a:pt x="77" y="147"/>
                    <a:pt x="76" y="130"/>
                  </a:cubicBezTo>
                  <a:cubicBezTo>
                    <a:pt x="74" y="103"/>
                    <a:pt x="73" y="76"/>
                    <a:pt x="81" y="49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49"/>
                    <a:pt x="81" y="49"/>
                    <a:pt x="81" y="48"/>
                  </a:cubicBezTo>
                  <a:cubicBezTo>
                    <a:pt x="81" y="48"/>
                    <a:pt x="83" y="45"/>
                    <a:pt x="84" y="41"/>
                  </a:cubicBezTo>
                  <a:cubicBezTo>
                    <a:pt x="85" y="41"/>
                    <a:pt x="85" y="41"/>
                    <a:pt x="85" y="40"/>
                  </a:cubicBezTo>
                  <a:cubicBezTo>
                    <a:pt x="85" y="42"/>
                    <a:pt x="85" y="43"/>
                    <a:pt x="85" y="45"/>
                  </a:cubicBezTo>
                  <a:cubicBezTo>
                    <a:pt x="85" y="77"/>
                    <a:pt x="85" y="149"/>
                    <a:pt x="87" y="211"/>
                  </a:cubicBezTo>
                  <a:cubicBezTo>
                    <a:pt x="88" y="240"/>
                    <a:pt x="90" y="267"/>
                    <a:pt x="92" y="286"/>
                  </a:cubicBezTo>
                  <a:cubicBezTo>
                    <a:pt x="95" y="307"/>
                    <a:pt x="100" y="320"/>
                    <a:pt x="108" y="319"/>
                  </a:cubicBezTo>
                  <a:cubicBezTo>
                    <a:pt x="108" y="320"/>
                    <a:pt x="111" y="319"/>
                    <a:pt x="111" y="316"/>
                  </a:cubicBezTo>
                  <a:cubicBezTo>
                    <a:pt x="111" y="299"/>
                    <a:pt x="111" y="285"/>
                    <a:pt x="111" y="270"/>
                  </a:cubicBezTo>
                  <a:cubicBezTo>
                    <a:pt x="111" y="234"/>
                    <a:pt x="111" y="197"/>
                    <a:pt x="111" y="163"/>
                  </a:cubicBezTo>
                  <a:cubicBezTo>
                    <a:pt x="110" y="155"/>
                    <a:pt x="110" y="143"/>
                    <a:pt x="109" y="130"/>
                  </a:cubicBezTo>
                  <a:cubicBezTo>
                    <a:pt x="107" y="91"/>
                    <a:pt x="105" y="38"/>
                    <a:pt x="109" y="19"/>
                  </a:cubicBezTo>
                  <a:cubicBezTo>
                    <a:pt x="109" y="17"/>
                    <a:pt x="110" y="15"/>
                    <a:pt x="110" y="12"/>
                  </a:cubicBezTo>
                  <a:cubicBezTo>
                    <a:pt x="110" y="8"/>
                    <a:pt x="110" y="5"/>
                    <a:pt x="110" y="3"/>
                  </a:cubicBezTo>
                  <a:cubicBezTo>
                    <a:pt x="110" y="2"/>
                    <a:pt x="109" y="0"/>
                    <a:pt x="107" y="0"/>
                  </a:cubicBezTo>
                  <a:cubicBezTo>
                    <a:pt x="106" y="0"/>
                    <a:pt x="104" y="2"/>
                    <a:pt x="104" y="3"/>
                  </a:cubicBezTo>
                  <a:cubicBezTo>
                    <a:pt x="104" y="5"/>
                    <a:pt x="104" y="8"/>
                    <a:pt x="104" y="12"/>
                  </a:cubicBezTo>
                  <a:cubicBezTo>
                    <a:pt x="103" y="14"/>
                    <a:pt x="103" y="16"/>
                    <a:pt x="103" y="17"/>
                  </a:cubicBezTo>
                  <a:cubicBezTo>
                    <a:pt x="99" y="38"/>
                    <a:pt x="101" y="91"/>
                    <a:pt x="103" y="130"/>
                  </a:cubicBezTo>
                  <a:cubicBezTo>
                    <a:pt x="104" y="144"/>
                    <a:pt x="104" y="156"/>
                    <a:pt x="104" y="164"/>
                  </a:cubicBezTo>
                  <a:cubicBezTo>
                    <a:pt x="105" y="197"/>
                    <a:pt x="105" y="234"/>
                    <a:pt x="104" y="270"/>
                  </a:cubicBezTo>
                  <a:cubicBezTo>
                    <a:pt x="104" y="285"/>
                    <a:pt x="104" y="299"/>
                    <a:pt x="104" y="311"/>
                  </a:cubicBezTo>
                  <a:cubicBezTo>
                    <a:pt x="102" y="307"/>
                    <a:pt x="100" y="298"/>
                    <a:pt x="98" y="285"/>
                  </a:cubicBezTo>
                  <a:cubicBezTo>
                    <a:pt x="96" y="266"/>
                    <a:pt x="95" y="239"/>
                    <a:pt x="93" y="210"/>
                  </a:cubicBezTo>
                  <a:cubicBezTo>
                    <a:pt x="91" y="149"/>
                    <a:pt x="91" y="77"/>
                    <a:pt x="91" y="45"/>
                  </a:cubicBezTo>
                  <a:cubicBezTo>
                    <a:pt x="91" y="38"/>
                    <a:pt x="91" y="33"/>
                    <a:pt x="91" y="29"/>
                  </a:cubicBezTo>
                  <a:cubicBezTo>
                    <a:pt x="91" y="28"/>
                    <a:pt x="91" y="27"/>
                    <a:pt x="90" y="26"/>
                  </a:cubicBezTo>
                  <a:cubicBezTo>
                    <a:pt x="89" y="25"/>
                    <a:pt x="87" y="25"/>
                    <a:pt x="86" y="26"/>
                  </a:cubicBezTo>
                  <a:cubicBezTo>
                    <a:pt x="85" y="28"/>
                    <a:pt x="79" y="38"/>
                    <a:pt x="79" y="39"/>
                  </a:cubicBezTo>
                  <a:cubicBezTo>
                    <a:pt x="77" y="42"/>
                    <a:pt x="75" y="46"/>
                    <a:pt x="75" y="48"/>
                  </a:cubicBezTo>
                  <a:cubicBezTo>
                    <a:pt x="66" y="75"/>
                    <a:pt x="68" y="103"/>
                    <a:pt x="70" y="131"/>
                  </a:cubicBezTo>
                  <a:cubicBezTo>
                    <a:pt x="71" y="147"/>
                    <a:pt x="72" y="164"/>
                    <a:pt x="71" y="180"/>
                  </a:cubicBezTo>
                  <a:cubicBezTo>
                    <a:pt x="70" y="199"/>
                    <a:pt x="70" y="223"/>
                    <a:pt x="71" y="248"/>
                  </a:cubicBezTo>
                  <a:cubicBezTo>
                    <a:pt x="71" y="252"/>
                    <a:pt x="71" y="256"/>
                    <a:pt x="71" y="259"/>
                  </a:cubicBezTo>
                  <a:cubicBezTo>
                    <a:pt x="71" y="257"/>
                    <a:pt x="71" y="257"/>
                    <a:pt x="71" y="257"/>
                  </a:cubicBezTo>
                  <a:cubicBezTo>
                    <a:pt x="71" y="246"/>
                    <a:pt x="70" y="238"/>
                    <a:pt x="70" y="234"/>
                  </a:cubicBezTo>
                  <a:cubicBezTo>
                    <a:pt x="68" y="213"/>
                    <a:pt x="66" y="189"/>
                    <a:pt x="64" y="166"/>
                  </a:cubicBezTo>
                  <a:cubicBezTo>
                    <a:pt x="61" y="122"/>
                    <a:pt x="58" y="80"/>
                    <a:pt x="54" y="69"/>
                  </a:cubicBezTo>
                  <a:cubicBezTo>
                    <a:pt x="54" y="69"/>
                    <a:pt x="53" y="68"/>
                    <a:pt x="53" y="68"/>
                  </a:cubicBezTo>
                  <a:cubicBezTo>
                    <a:pt x="51" y="67"/>
                    <a:pt x="49" y="67"/>
                    <a:pt x="48" y="68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39" y="79"/>
                    <a:pt x="41" y="233"/>
                    <a:pt x="41" y="294"/>
                  </a:cubicBezTo>
                  <a:cubicBezTo>
                    <a:pt x="41" y="300"/>
                    <a:pt x="41" y="300"/>
                    <a:pt x="41" y="300"/>
                  </a:cubicBezTo>
                  <a:cubicBezTo>
                    <a:pt x="39" y="279"/>
                    <a:pt x="36" y="235"/>
                    <a:pt x="34" y="193"/>
                  </a:cubicBezTo>
                  <a:cubicBezTo>
                    <a:pt x="31" y="147"/>
                    <a:pt x="29" y="104"/>
                    <a:pt x="24" y="93"/>
                  </a:cubicBezTo>
                  <a:cubicBezTo>
                    <a:pt x="23" y="92"/>
                    <a:pt x="23" y="91"/>
                    <a:pt x="22" y="91"/>
                  </a:cubicBezTo>
                  <a:cubicBezTo>
                    <a:pt x="21" y="90"/>
                    <a:pt x="19" y="90"/>
                    <a:pt x="18" y="91"/>
                  </a:cubicBezTo>
                  <a:cubicBezTo>
                    <a:pt x="13" y="94"/>
                    <a:pt x="16" y="162"/>
                    <a:pt x="17" y="171"/>
                  </a:cubicBezTo>
                  <a:cubicBezTo>
                    <a:pt x="17" y="182"/>
                    <a:pt x="18" y="191"/>
                    <a:pt x="18" y="196"/>
                  </a:cubicBezTo>
                  <a:cubicBezTo>
                    <a:pt x="18" y="202"/>
                    <a:pt x="17" y="231"/>
                    <a:pt x="15" y="259"/>
                  </a:cubicBezTo>
                  <a:cubicBezTo>
                    <a:pt x="14" y="241"/>
                    <a:pt x="13" y="222"/>
                    <a:pt x="12" y="203"/>
                  </a:cubicBezTo>
                  <a:cubicBezTo>
                    <a:pt x="9" y="157"/>
                    <a:pt x="6" y="115"/>
                    <a:pt x="7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5575" y="2136"/>
              <a:ext cx="263" cy="933"/>
            </a:xfrm>
            <a:custGeom>
              <a:avLst/>
              <a:gdLst>
                <a:gd name="T0" fmla="*/ 9 w 111"/>
                <a:gd name="T1" fmla="*/ 76 h 392"/>
                <a:gd name="T2" fmla="*/ 2 w 111"/>
                <a:gd name="T3" fmla="*/ 135 h 392"/>
                <a:gd name="T4" fmla="*/ 2 w 111"/>
                <a:gd name="T5" fmla="*/ 144 h 392"/>
                <a:gd name="T6" fmla="*/ 8 w 111"/>
                <a:gd name="T7" fmla="*/ 145 h 392"/>
                <a:gd name="T8" fmla="*/ 23 w 111"/>
                <a:gd name="T9" fmla="*/ 86 h 392"/>
                <a:gd name="T10" fmla="*/ 24 w 111"/>
                <a:gd name="T11" fmla="*/ 152 h 392"/>
                <a:gd name="T12" fmla="*/ 30 w 111"/>
                <a:gd name="T13" fmla="*/ 151 h 392"/>
                <a:gd name="T14" fmla="*/ 50 w 111"/>
                <a:gd name="T15" fmla="*/ 69 h 392"/>
                <a:gd name="T16" fmla="*/ 55 w 111"/>
                <a:gd name="T17" fmla="*/ 170 h 392"/>
                <a:gd name="T18" fmla="*/ 60 w 111"/>
                <a:gd name="T19" fmla="*/ 169 h 392"/>
                <a:gd name="T20" fmla="*/ 79 w 111"/>
                <a:gd name="T21" fmla="*/ 58 h 392"/>
                <a:gd name="T22" fmla="*/ 74 w 111"/>
                <a:gd name="T23" fmla="*/ 158 h 392"/>
                <a:gd name="T24" fmla="*/ 68 w 111"/>
                <a:gd name="T25" fmla="*/ 286 h 392"/>
                <a:gd name="T26" fmla="*/ 67 w 111"/>
                <a:gd name="T27" fmla="*/ 382 h 392"/>
                <a:gd name="T28" fmla="*/ 78 w 111"/>
                <a:gd name="T29" fmla="*/ 387 h 392"/>
                <a:gd name="T30" fmla="*/ 88 w 111"/>
                <a:gd name="T31" fmla="*/ 208 h 392"/>
                <a:gd name="T32" fmla="*/ 92 w 111"/>
                <a:gd name="T33" fmla="*/ 68 h 392"/>
                <a:gd name="T34" fmla="*/ 105 w 111"/>
                <a:gd name="T35" fmla="*/ 12 h 392"/>
                <a:gd name="T36" fmla="*/ 100 w 111"/>
                <a:gd name="T37" fmla="*/ 115 h 392"/>
                <a:gd name="T38" fmla="*/ 94 w 111"/>
                <a:gd name="T39" fmla="*/ 276 h 392"/>
                <a:gd name="T40" fmla="*/ 97 w 111"/>
                <a:gd name="T41" fmla="*/ 390 h 392"/>
                <a:gd name="T42" fmla="*/ 100 w 111"/>
                <a:gd name="T43" fmla="*/ 276 h 392"/>
                <a:gd name="T44" fmla="*/ 106 w 111"/>
                <a:gd name="T45" fmla="*/ 116 h 392"/>
                <a:gd name="T46" fmla="*/ 111 w 111"/>
                <a:gd name="T47" fmla="*/ 2 h 392"/>
                <a:gd name="T48" fmla="*/ 107 w 111"/>
                <a:gd name="T49" fmla="*/ 0 h 392"/>
                <a:gd name="T50" fmla="*/ 101 w 111"/>
                <a:gd name="T51" fmla="*/ 6 h 392"/>
                <a:gd name="T52" fmla="*/ 93 w 111"/>
                <a:gd name="T53" fmla="*/ 28 h 392"/>
                <a:gd name="T54" fmla="*/ 85 w 111"/>
                <a:gd name="T55" fmla="*/ 130 h 392"/>
                <a:gd name="T56" fmla="*/ 80 w 111"/>
                <a:gd name="T57" fmla="*/ 264 h 392"/>
                <a:gd name="T58" fmla="*/ 73 w 111"/>
                <a:gd name="T59" fmla="*/ 384 h 392"/>
                <a:gd name="T60" fmla="*/ 71 w 111"/>
                <a:gd name="T61" fmla="*/ 365 h 392"/>
                <a:gd name="T62" fmla="*/ 78 w 111"/>
                <a:gd name="T63" fmla="*/ 223 h 392"/>
                <a:gd name="T64" fmla="*/ 84 w 111"/>
                <a:gd name="T65" fmla="*/ 95 h 392"/>
                <a:gd name="T66" fmla="*/ 87 w 111"/>
                <a:gd name="T67" fmla="*/ 19 h 392"/>
                <a:gd name="T68" fmla="*/ 80 w 111"/>
                <a:gd name="T69" fmla="*/ 20 h 392"/>
                <a:gd name="T70" fmla="*/ 78 w 111"/>
                <a:gd name="T71" fmla="*/ 42 h 392"/>
                <a:gd name="T72" fmla="*/ 58 w 111"/>
                <a:gd name="T73" fmla="*/ 147 h 392"/>
                <a:gd name="T74" fmla="*/ 56 w 111"/>
                <a:gd name="T75" fmla="*/ 47 h 392"/>
                <a:gd name="T76" fmla="*/ 50 w 111"/>
                <a:gd name="T77" fmla="*/ 45 h 392"/>
                <a:gd name="T78" fmla="*/ 28 w 111"/>
                <a:gd name="T79" fmla="*/ 141 h 392"/>
                <a:gd name="T80" fmla="*/ 28 w 111"/>
                <a:gd name="T81" fmla="*/ 61 h 392"/>
                <a:gd name="T82" fmla="*/ 22 w 111"/>
                <a:gd name="T83" fmla="*/ 61 h 392"/>
                <a:gd name="T84" fmla="*/ 8 w 111"/>
                <a:gd name="T85" fmla="*/ 118 h 392"/>
                <a:gd name="T86" fmla="*/ 11 w 111"/>
                <a:gd name="T87" fmla="*/ 8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1" h="392">
                  <a:moveTo>
                    <a:pt x="11" y="80"/>
                  </a:moveTo>
                  <a:cubicBezTo>
                    <a:pt x="11" y="78"/>
                    <a:pt x="10" y="76"/>
                    <a:pt x="9" y="76"/>
                  </a:cubicBezTo>
                  <a:cubicBezTo>
                    <a:pt x="7" y="75"/>
                    <a:pt x="5" y="76"/>
                    <a:pt x="5" y="78"/>
                  </a:cubicBezTo>
                  <a:cubicBezTo>
                    <a:pt x="0" y="94"/>
                    <a:pt x="1" y="121"/>
                    <a:pt x="2" y="135"/>
                  </a:cubicBezTo>
                  <a:cubicBezTo>
                    <a:pt x="2" y="140"/>
                    <a:pt x="2" y="143"/>
                    <a:pt x="2" y="144"/>
                  </a:cubicBezTo>
                  <a:cubicBezTo>
                    <a:pt x="2" y="144"/>
                    <a:pt x="2" y="144"/>
                    <a:pt x="2" y="144"/>
                  </a:cubicBezTo>
                  <a:cubicBezTo>
                    <a:pt x="2" y="145"/>
                    <a:pt x="3" y="147"/>
                    <a:pt x="5" y="147"/>
                  </a:cubicBezTo>
                  <a:cubicBezTo>
                    <a:pt x="6" y="147"/>
                    <a:pt x="8" y="146"/>
                    <a:pt x="8" y="145"/>
                  </a:cubicBezTo>
                  <a:cubicBezTo>
                    <a:pt x="9" y="142"/>
                    <a:pt x="12" y="132"/>
                    <a:pt x="15" y="120"/>
                  </a:cubicBezTo>
                  <a:cubicBezTo>
                    <a:pt x="17" y="109"/>
                    <a:pt x="20" y="97"/>
                    <a:pt x="23" y="86"/>
                  </a:cubicBezTo>
                  <a:cubicBezTo>
                    <a:pt x="23" y="88"/>
                    <a:pt x="22" y="90"/>
                    <a:pt x="22" y="92"/>
                  </a:cubicBezTo>
                  <a:cubicBezTo>
                    <a:pt x="21" y="113"/>
                    <a:pt x="20" y="139"/>
                    <a:pt x="24" y="152"/>
                  </a:cubicBezTo>
                  <a:cubicBezTo>
                    <a:pt x="24" y="152"/>
                    <a:pt x="26" y="155"/>
                    <a:pt x="28" y="154"/>
                  </a:cubicBezTo>
                  <a:cubicBezTo>
                    <a:pt x="30" y="154"/>
                    <a:pt x="30" y="153"/>
                    <a:pt x="30" y="151"/>
                  </a:cubicBezTo>
                  <a:cubicBezTo>
                    <a:pt x="34" y="144"/>
                    <a:pt x="38" y="124"/>
                    <a:pt x="42" y="103"/>
                  </a:cubicBezTo>
                  <a:cubicBezTo>
                    <a:pt x="45" y="91"/>
                    <a:pt x="47" y="79"/>
                    <a:pt x="50" y="69"/>
                  </a:cubicBezTo>
                  <a:cubicBezTo>
                    <a:pt x="50" y="87"/>
                    <a:pt x="50" y="113"/>
                    <a:pt x="51" y="134"/>
                  </a:cubicBezTo>
                  <a:cubicBezTo>
                    <a:pt x="52" y="153"/>
                    <a:pt x="53" y="168"/>
                    <a:pt x="55" y="170"/>
                  </a:cubicBezTo>
                  <a:cubicBezTo>
                    <a:pt x="56" y="171"/>
                    <a:pt x="58" y="172"/>
                    <a:pt x="60" y="170"/>
                  </a:cubicBezTo>
                  <a:cubicBezTo>
                    <a:pt x="60" y="170"/>
                    <a:pt x="60" y="170"/>
                    <a:pt x="60" y="169"/>
                  </a:cubicBezTo>
                  <a:cubicBezTo>
                    <a:pt x="62" y="166"/>
                    <a:pt x="64" y="153"/>
                    <a:pt x="66" y="136"/>
                  </a:cubicBezTo>
                  <a:cubicBezTo>
                    <a:pt x="69" y="112"/>
                    <a:pt x="74" y="80"/>
                    <a:pt x="79" y="58"/>
                  </a:cubicBezTo>
                  <a:cubicBezTo>
                    <a:pt x="79" y="70"/>
                    <a:pt x="78" y="82"/>
                    <a:pt x="77" y="94"/>
                  </a:cubicBezTo>
                  <a:cubicBezTo>
                    <a:pt x="76" y="116"/>
                    <a:pt x="75" y="138"/>
                    <a:pt x="74" y="158"/>
                  </a:cubicBezTo>
                  <a:cubicBezTo>
                    <a:pt x="74" y="182"/>
                    <a:pt x="73" y="202"/>
                    <a:pt x="72" y="222"/>
                  </a:cubicBezTo>
                  <a:cubicBezTo>
                    <a:pt x="71" y="242"/>
                    <a:pt x="70" y="262"/>
                    <a:pt x="68" y="286"/>
                  </a:cubicBezTo>
                  <a:cubicBezTo>
                    <a:pt x="68" y="286"/>
                    <a:pt x="64" y="335"/>
                    <a:pt x="65" y="365"/>
                  </a:cubicBezTo>
                  <a:cubicBezTo>
                    <a:pt x="65" y="372"/>
                    <a:pt x="66" y="378"/>
                    <a:pt x="67" y="382"/>
                  </a:cubicBezTo>
                  <a:cubicBezTo>
                    <a:pt x="68" y="389"/>
                    <a:pt x="71" y="392"/>
                    <a:pt x="75" y="390"/>
                  </a:cubicBezTo>
                  <a:cubicBezTo>
                    <a:pt x="76" y="390"/>
                    <a:pt x="77" y="389"/>
                    <a:pt x="78" y="387"/>
                  </a:cubicBezTo>
                  <a:cubicBezTo>
                    <a:pt x="81" y="383"/>
                    <a:pt x="84" y="316"/>
                    <a:pt x="86" y="264"/>
                  </a:cubicBezTo>
                  <a:cubicBezTo>
                    <a:pt x="87" y="237"/>
                    <a:pt x="88" y="215"/>
                    <a:pt x="88" y="208"/>
                  </a:cubicBezTo>
                  <a:cubicBezTo>
                    <a:pt x="90" y="185"/>
                    <a:pt x="91" y="158"/>
                    <a:pt x="91" y="131"/>
                  </a:cubicBezTo>
                  <a:cubicBezTo>
                    <a:pt x="91" y="110"/>
                    <a:pt x="91" y="89"/>
                    <a:pt x="92" y="68"/>
                  </a:cubicBezTo>
                  <a:cubicBezTo>
                    <a:pt x="93" y="44"/>
                    <a:pt x="96" y="38"/>
                    <a:pt x="99" y="30"/>
                  </a:cubicBezTo>
                  <a:cubicBezTo>
                    <a:pt x="100" y="26"/>
                    <a:pt x="102" y="21"/>
                    <a:pt x="105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4" y="30"/>
                    <a:pt x="101" y="76"/>
                    <a:pt x="100" y="115"/>
                  </a:cubicBezTo>
                  <a:cubicBezTo>
                    <a:pt x="98" y="144"/>
                    <a:pt x="97" y="169"/>
                    <a:pt x="97" y="176"/>
                  </a:cubicBezTo>
                  <a:cubicBezTo>
                    <a:pt x="95" y="209"/>
                    <a:pt x="94" y="242"/>
                    <a:pt x="94" y="276"/>
                  </a:cubicBezTo>
                  <a:cubicBezTo>
                    <a:pt x="93" y="311"/>
                    <a:pt x="93" y="347"/>
                    <a:pt x="94" y="387"/>
                  </a:cubicBezTo>
                  <a:cubicBezTo>
                    <a:pt x="94" y="389"/>
                    <a:pt x="95" y="390"/>
                    <a:pt x="97" y="390"/>
                  </a:cubicBezTo>
                  <a:cubicBezTo>
                    <a:pt x="99" y="390"/>
                    <a:pt x="100" y="389"/>
                    <a:pt x="100" y="387"/>
                  </a:cubicBezTo>
                  <a:cubicBezTo>
                    <a:pt x="100" y="347"/>
                    <a:pt x="100" y="311"/>
                    <a:pt x="100" y="276"/>
                  </a:cubicBezTo>
                  <a:cubicBezTo>
                    <a:pt x="100" y="242"/>
                    <a:pt x="101" y="210"/>
                    <a:pt x="103" y="176"/>
                  </a:cubicBezTo>
                  <a:cubicBezTo>
                    <a:pt x="103" y="169"/>
                    <a:pt x="104" y="144"/>
                    <a:pt x="106" y="116"/>
                  </a:cubicBezTo>
                  <a:cubicBezTo>
                    <a:pt x="108" y="70"/>
                    <a:pt x="111" y="16"/>
                    <a:pt x="111" y="4"/>
                  </a:cubicBezTo>
                  <a:cubicBezTo>
                    <a:pt x="111" y="4"/>
                    <a:pt x="111" y="3"/>
                    <a:pt x="111" y="2"/>
                  </a:cubicBezTo>
                  <a:cubicBezTo>
                    <a:pt x="111" y="1"/>
                    <a:pt x="109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4" y="1"/>
                    <a:pt x="103" y="3"/>
                    <a:pt x="102" y="5"/>
                  </a:cubicBezTo>
                  <a:cubicBezTo>
                    <a:pt x="102" y="5"/>
                    <a:pt x="102" y="6"/>
                    <a:pt x="101" y="6"/>
                  </a:cubicBezTo>
                  <a:cubicBezTo>
                    <a:pt x="100" y="7"/>
                    <a:pt x="99" y="8"/>
                    <a:pt x="99" y="9"/>
                  </a:cubicBezTo>
                  <a:cubicBezTo>
                    <a:pt x="99" y="10"/>
                    <a:pt x="94" y="26"/>
                    <a:pt x="93" y="28"/>
                  </a:cubicBezTo>
                  <a:cubicBezTo>
                    <a:pt x="90" y="37"/>
                    <a:pt x="87" y="43"/>
                    <a:pt x="86" y="68"/>
                  </a:cubicBezTo>
                  <a:cubicBezTo>
                    <a:pt x="85" y="88"/>
                    <a:pt x="85" y="109"/>
                    <a:pt x="85" y="130"/>
                  </a:cubicBezTo>
                  <a:cubicBezTo>
                    <a:pt x="84" y="157"/>
                    <a:pt x="84" y="184"/>
                    <a:pt x="82" y="208"/>
                  </a:cubicBezTo>
                  <a:cubicBezTo>
                    <a:pt x="81" y="214"/>
                    <a:pt x="81" y="237"/>
                    <a:pt x="80" y="264"/>
                  </a:cubicBezTo>
                  <a:cubicBezTo>
                    <a:pt x="78" y="315"/>
                    <a:pt x="75" y="381"/>
                    <a:pt x="73" y="383"/>
                  </a:cubicBezTo>
                  <a:cubicBezTo>
                    <a:pt x="73" y="384"/>
                    <a:pt x="73" y="384"/>
                    <a:pt x="73" y="384"/>
                  </a:cubicBezTo>
                  <a:cubicBezTo>
                    <a:pt x="72" y="385"/>
                    <a:pt x="73" y="383"/>
                    <a:pt x="73" y="381"/>
                  </a:cubicBezTo>
                  <a:cubicBezTo>
                    <a:pt x="72" y="377"/>
                    <a:pt x="71" y="372"/>
                    <a:pt x="71" y="365"/>
                  </a:cubicBezTo>
                  <a:cubicBezTo>
                    <a:pt x="70" y="335"/>
                    <a:pt x="74" y="287"/>
                    <a:pt x="74" y="287"/>
                  </a:cubicBezTo>
                  <a:cubicBezTo>
                    <a:pt x="76" y="263"/>
                    <a:pt x="77" y="243"/>
                    <a:pt x="78" y="223"/>
                  </a:cubicBezTo>
                  <a:cubicBezTo>
                    <a:pt x="79" y="203"/>
                    <a:pt x="80" y="182"/>
                    <a:pt x="80" y="158"/>
                  </a:cubicBezTo>
                  <a:cubicBezTo>
                    <a:pt x="81" y="138"/>
                    <a:pt x="82" y="116"/>
                    <a:pt x="84" y="95"/>
                  </a:cubicBezTo>
                  <a:cubicBezTo>
                    <a:pt x="85" y="68"/>
                    <a:pt x="87" y="42"/>
                    <a:pt x="87" y="20"/>
                  </a:cubicBezTo>
                  <a:cubicBezTo>
                    <a:pt x="87" y="20"/>
                    <a:pt x="87" y="19"/>
                    <a:pt x="87" y="19"/>
                  </a:cubicBezTo>
                  <a:cubicBezTo>
                    <a:pt x="86" y="14"/>
                    <a:pt x="81" y="14"/>
                    <a:pt x="80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3"/>
                    <a:pt x="80" y="27"/>
                    <a:pt x="80" y="31"/>
                  </a:cubicBezTo>
                  <a:cubicBezTo>
                    <a:pt x="80" y="35"/>
                    <a:pt x="79" y="39"/>
                    <a:pt x="78" y="42"/>
                  </a:cubicBezTo>
                  <a:cubicBezTo>
                    <a:pt x="70" y="63"/>
                    <a:pt x="64" y="105"/>
                    <a:pt x="60" y="135"/>
                  </a:cubicBezTo>
                  <a:cubicBezTo>
                    <a:pt x="59" y="139"/>
                    <a:pt x="59" y="143"/>
                    <a:pt x="58" y="147"/>
                  </a:cubicBezTo>
                  <a:cubicBezTo>
                    <a:pt x="58" y="143"/>
                    <a:pt x="58" y="139"/>
                    <a:pt x="58" y="134"/>
                  </a:cubicBezTo>
                  <a:cubicBezTo>
                    <a:pt x="56" y="101"/>
                    <a:pt x="56" y="54"/>
                    <a:pt x="56" y="47"/>
                  </a:cubicBezTo>
                  <a:cubicBezTo>
                    <a:pt x="56" y="46"/>
                    <a:pt x="55" y="45"/>
                    <a:pt x="54" y="44"/>
                  </a:cubicBezTo>
                  <a:cubicBezTo>
                    <a:pt x="52" y="43"/>
                    <a:pt x="51" y="44"/>
                    <a:pt x="50" y="45"/>
                  </a:cubicBezTo>
                  <a:cubicBezTo>
                    <a:pt x="44" y="58"/>
                    <a:pt x="39" y="88"/>
                    <a:pt x="36" y="102"/>
                  </a:cubicBezTo>
                  <a:cubicBezTo>
                    <a:pt x="33" y="118"/>
                    <a:pt x="30" y="133"/>
                    <a:pt x="28" y="141"/>
                  </a:cubicBezTo>
                  <a:cubicBezTo>
                    <a:pt x="27" y="128"/>
                    <a:pt x="28" y="109"/>
                    <a:pt x="29" y="93"/>
                  </a:cubicBezTo>
                  <a:cubicBezTo>
                    <a:pt x="29" y="78"/>
                    <a:pt x="30" y="66"/>
                    <a:pt x="28" y="61"/>
                  </a:cubicBezTo>
                  <a:cubicBezTo>
                    <a:pt x="28" y="60"/>
                    <a:pt x="27" y="59"/>
                    <a:pt x="26" y="59"/>
                  </a:cubicBezTo>
                  <a:cubicBezTo>
                    <a:pt x="24" y="58"/>
                    <a:pt x="23" y="59"/>
                    <a:pt x="22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2"/>
                    <a:pt x="14" y="94"/>
                    <a:pt x="8" y="11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7" y="108"/>
                    <a:pt x="7" y="91"/>
                    <a:pt x="1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"/>
            <p:cNvSpPr>
              <a:spLocks/>
            </p:cNvSpPr>
            <p:nvPr/>
          </p:nvSpPr>
          <p:spPr bwMode="auto">
            <a:xfrm>
              <a:off x="5850" y="2151"/>
              <a:ext cx="369" cy="285"/>
            </a:xfrm>
            <a:custGeom>
              <a:avLst/>
              <a:gdLst>
                <a:gd name="T0" fmla="*/ 5 w 156"/>
                <a:gd name="T1" fmla="*/ 1 h 120"/>
                <a:gd name="T2" fmla="*/ 1 w 156"/>
                <a:gd name="T3" fmla="*/ 1 h 120"/>
                <a:gd name="T4" fmla="*/ 1 w 156"/>
                <a:gd name="T5" fmla="*/ 6 h 120"/>
                <a:gd name="T6" fmla="*/ 65 w 156"/>
                <a:gd name="T7" fmla="*/ 53 h 120"/>
                <a:gd name="T8" fmla="*/ 127 w 156"/>
                <a:gd name="T9" fmla="*/ 99 h 120"/>
                <a:gd name="T10" fmla="*/ 135 w 156"/>
                <a:gd name="T11" fmla="*/ 107 h 120"/>
                <a:gd name="T12" fmla="*/ 151 w 156"/>
                <a:gd name="T13" fmla="*/ 119 h 120"/>
                <a:gd name="T14" fmla="*/ 155 w 156"/>
                <a:gd name="T15" fmla="*/ 117 h 120"/>
                <a:gd name="T16" fmla="*/ 153 w 156"/>
                <a:gd name="T17" fmla="*/ 113 h 120"/>
                <a:gd name="T18" fmla="*/ 139 w 156"/>
                <a:gd name="T19" fmla="*/ 102 h 120"/>
                <a:gd name="T20" fmla="*/ 69 w 156"/>
                <a:gd name="T21" fmla="*/ 48 h 120"/>
                <a:gd name="T22" fmla="*/ 5 w 156"/>
                <a:gd name="T23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20">
                  <a:moveTo>
                    <a:pt x="5" y="1"/>
                  </a:moveTo>
                  <a:cubicBezTo>
                    <a:pt x="4" y="0"/>
                    <a:pt x="2" y="0"/>
                    <a:pt x="1" y="1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6" y="9"/>
                    <a:pt x="36" y="32"/>
                    <a:pt x="65" y="53"/>
                  </a:cubicBezTo>
                  <a:cubicBezTo>
                    <a:pt x="92" y="74"/>
                    <a:pt x="120" y="94"/>
                    <a:pt x="127" y="99"/>
                  </a:cubicBezTo>
                  <a:cubicBezTo>
                    <a:pt x="128" y="101"/>
                    <a:pt x="131" y="104"/>
                    <a:pt x="135" y="107"/>
                  </a:cubicBezTo>
                  <a:cubicBezTo>
                    <a:pt x="142" y="113"/>
                    <a:pt x="151" y="119"/>
                    <a:pt x="151" y="119"/>
                  </a:cubicBezTo>
                  <a:cubicBezTo>
                    <a:pt x="153" y="120"/>
                    <a:pt x="155" y="119"/>
                    <a:pt x="155" y="117"/>
                  </a:cubicBezTo>
                  <a:cubicBezTo>
                    <a:pt x="156" y="115"/>
                    <a:pt x="155" y="114"/>
                    <a:pt x="153" y="113"/>
                  </a:cubicBezTo>
                  <a:cubicBezTo>
                    <a:pt x="153" y="113"/>
                    <a:pt x="145" y="107"/>
                    <a:pt x="139" y="102"/>
                  </a:cubicBezTo>
                  <a:cubicBezTo>
                    <a:pt x="116" y="83"/>
                    <a:pt x="93" y="67"/>
                    <a:pt x="69" y="48"/>
                  </a:cubicBezTo>
                  <a:cubicBezTo>
                    <a:pt x="39" y="27"/>
                    <a:pt x="10" y="5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8"/>
            <p:cNvSpPr>
              <a:spLocks/>
            </p:cNvSpPr>
            <p:nvPr/>
          </p:nvSpPr>
          <p:spPr bwMode="auto">
            <a:xfrm>
              <a:off x="5807" y="2151"/>
              <a:ext cx="429" cy="271"/>
            </a:xfrm>
            <a:custGeom>
              <a:avLst/>
              <a:gdLst>
                <a:gd name="T0" fmla="*/ 7 w 181"/>
                <a:gd name="T1" fmla="*/ 3 h 114"/>
                <a:gd name="T2" fmla="*/ 3 w 181"/>
                <a:gd name="T3" fmla="*/ 0 h 114"/>
                <a:gd name="T4" fmla="*/ 1 w 181"/>
                <a:gd name="T5" fmla="*/ 4 h 114"/>
                <a:gd name="T6" fmla="*/ 10 w 181"/>
                <a:gd name="T7" fmla="*/ 13 h 114"/>
                <a:gd name="T8" fmla="*/ 30 w 181"/>
                <a:gd name="T9" fmla="*/ 28 h 114"/>
                <a:gd name="T10" fmla="*/ 101 w 181"/>
                <a:gd name="T11" fmla="*/ 72 h 114"/>
                <a:gd name="T12" fmla="*/ 175 w 181"/>
                <a:gd name="T13" fmla="*/ 113 h 114"/>
                <a:gd name="T14" fmla="*/ 180 w 181"/>
                <a:gd name="T15" fmla="*/ 112 h 114"/>
                <a:gd name="T16" fmla="*/ 178 w 181"/>
                <a:gd name="T17" fmla="*/ 107 h 114"/>
                <a:gd name="T18" fmla="*/ 105 w 181"/>
                <a:gd name="T19" fmla="*/ 66 h 114"/>
                <a:gd name="T20" fmla="*/ 33 w 181"/>
                <a:gd name="T21" fmla="*/ 23 h 114"/>
                <a:gd name="T22" fmla="*/ 14 w 181"/>
                <a:gd name="T23" fmla="*/ 8 h 114"/>
                <a:gd name="T24" fmla="*/ 7 w 181"/>
                <a:gd name="T2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14">
                  <a:moveTo>
                    <a:pt x="7" y="3"/>
                  </a:moveTo>
                  <a:cubicBezTo>
                    <a:pt x="7" y="1"/>
                    <a:pt x="5" y="0"/>
                    <a:pt x="3" y="0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" y="6"/>
                    <a:pt x="5" y="10"/>
                    <a:pt x="10" y="13"/>
                  </a:cubicBezTo>
                  <a:cubicBezTo>
                    <a:pt x="17" y="19"/>
                    <a:pt x="27" y="26"/>
                    <a:pt x="30" y="28"/>
                  </a:cubicBezTo>
                  <a:cubicBezTo>
                    <a:pt x="49" y="41"/>
                    <a:pt x="75" y="57"/>
                    <a:pt x="101" y="72"/>
                  </a:cubicBezTo>
                  <a:cubicBezTo>
                    <a:pt x="128" y="87"/>
                    <a:pt x="154" y="102"/>
                    <a:pt x="175" y="113"/>
                  </a:cubicBezTo>
                  <a:cubicBezTo>
                    <a:pt x="177" y="114"/>
                    <a:pt x="179" y="113"/>
                    <a:pt x="180" y="112"/>
                  </a:cubicBezTo>
                  <a:cubicBezTo>
                    <a:pt x="181" y="110"/>
                    <a:pt x="180" y="108"/>
                    <a:pt x="178" y="107"/>
                  </a:cubicBezTo>
                  <a:cubicBezTo>
                    <a:pt x="157" y="97"/>
                    <a:pt x="131" y="82"/>
                    <a:pt x="105" y="66"/>
                  </a:cubicBezTo>
                  <a:cubicBezTo>
                    <a:pt x="78" y="51"/>
                    <a:pt x="53" y="35"/>
                    <a:pt x="33" y="23"/>
                  </a:cubicBezTo>
                  <a:cubicBezTo>
                    <a:pt x="30" y="21"/>
                    <a:pt x="21" y="14"/>
                    <a:pt x="14" y="8"/>
                  </a:cubicBezTo>
                  <a:cubicBezTo>
                    <a:pt x="10" y="5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9"/>
            <p:cNvSpPr>
              <a:spLocks/>
            </p:cNvSpPr>
            <p:nvPr/>
          </p:nvSpPr>
          <p:spPr bwMode="auto">
            <a:xfrm>
              <a:off x="6167" y="2353"/>
              <a:ext cx="41" cy="697"/>
            </a:xfrm>
            <a:custGeom>
              <a:avLst/>
              <a:gdLst>
                <a:gd name="T0" fmla="*/ 17 w 17"/>
                <a:gd name="T1" fmla="*/ 3 h 293"/>
                <a:gd name="T2" fmla="*/ 14 w 17"/>
                <a:gd name="T3" fmla="*/ 0 h 293"/>
                <a:gd name="T4" fmla="*/ 10 w 17"/>
                <a:gd name="T5" fmla="*/ 3 h 293"/>
                <a:gd name="T6" fmla="*/ 3 w 17"/>
                <a:gd name="T7" fmla="*/ 143 h 293"/>
                <a:gd name="T8" fmla="*/ 2 w 17"/>
                <a:gd name="T9" fmla="*/ 263 h 293"/>
                <a:gd name="T10" fmla="*/ 2 w 17"/>
                <a:gd name="T11" fmla="*/ 293 h 293"/>
                <a:gd name="T12" fmla="*/ 2 w 17"/>
                <a:gd name="T13" fmla="*/ 293 h 293"/>
                <a:gd name="T14" fmla="*/ 8 w 17"/>
                <a:gd name="T15" fmla="*/ 293 h 293"/>
                <a:gd name="T16" fmla="*/ 8 w 17"/>
                <a:gd name="T17" fmla="*/ 293 h 293"/>
                <a:gd name="T18" fmla="*/ 8 w 17"/>
                <a:gd name="T19" fmla="*/ 262 h 293"/>
                <a:gd name="T20" fmla="*/ 9 w 17"/>
                <a:gd name="T21" fmla="*/ 143 h 293"/>
                <a:gd name="T22" fmla="*/ 17 w 17"/>
                <a:gd name="T23" fmla="*/ 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93">
                  <a:moveTo>
                    <a:pt x="17" y="3"/>
                  </a:moveTo>
                  <a:cubicBezTo>
                    <a:pt x="17" y="2"/>
                    <a:pt x="16" y="0"/>
                    <a:pt x="14" y="0"/>
                  </a:cubicBezTo>
                  <a:cubicBezTo>
                    <a:pt x="12" y="0"/>
                    <a:pt x="11" y="1"/>
                    <a:pt x="10" y="3"/>
                  </a:cubicBezTo>
                  <a:cubicBezTo>
                    <a:pt x="8" y="23"/>
                    <a:pt x="5" y="84"/>
                    <a:pt x="3" y="143"/>
                  </a:cubicBezTo>
                  <a:cubicBezTo>
                    <a:pt x="1" y="197"/>
                    <a:pt x="0" y="249"/>
                    <a:pt x="2" y="263"/>
                  </a:cubicBezTo>
                  <a:cubicBezTo>
                    <a:pt x="3" y="273"/>
                    <a:pt x="2" y="283"/>
                    <a:pt x="2" y="293"/>
                  </a:cubicBezTo>
                  <a:cubicBezTo>
                    <a:pt x="2" y="293"/>
                    <a:pt x="2" y="293"/>
                    <a:pt x="2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9" y="283"/>
                    <a:pt x="10" y="273"/>
                    <a:pt x="8" y="262"/>
                  </a:cubicBezTo>
                  <a:cubicBezTo>
                    <a:pt x="7" y="249"/>
                    <a:pt x="7" y="197"/>
                    <a:pt x="9" y="143"/>
                  </a:cubicBezTo>
                  <a:cubicBezTo>
                    <a:pt x="11" y="85"/>
                    <a:pt x="14" y="24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"/>
            <p:cNvSpPr>
              <a:spLocks/>
            </p:cNvSpPr>
            <p:nvPr/>
          </p:nvSpPr>
          <p:spPr bwMode="auto">
            <a:xfrm>
              <a:off x="5286" y="2327"/>
              <a:ext cx="478" cy="249"/>
            </a:xfrm>
            <a:custGeom>
              <a:avLst/>
              <a:gdLst>
                <a:gd name="T0" fmla="*/ 5 w 202"/>
                <a:gd name="T1" fmla="*/ 1 h 105"/>
                <a:gd name="T2" fmla="*/ 1 w 202"/>
                <a:gd name="T3" fmla="*/ 2 h 105"/>
                <a:gd name="T4" fmla="*/ 1 w 202"/>
                <a:gd name="T5" fmla="*/ 7 h 105"/>
                <a:gd name="T6" fmla="*/ 34 w 202"/>
                <a:gd name="T7" fmla="*/ 26 h 105"/>
                <a:gd name="T8" fmla="*/ 72 w 202"/>
                <a:gd name="T9" fmla="*/ 42 h 105"/>
                <a:gd name="T10" fmla="*/ 74 w 202"/>
                <a:gd name="T11" fmla="*/ 43 h 105"/>
                <a:gd name="T12" fmla="*/ 154 w 202"/>
                <a:gd name="T13" fmla="*/ 77 h 105"/>
                <a:gd name="T14" fmla="*/ 166 w 202"/>
                <a:gd name="T15" fmla="*/ 83 h 105"/>
                <a:gd name="T16" fmla="*/ 186 w 202"/>
                <a:gd name="T17" fmla="*/ 95 h 105"/>
                <a:gd name="T18" fmla="*/ 196 w 202"/>
                <a:gd name="T19" fmla="*/ 102 h 105"/>
                <a:gd name="T20" fmla="*/ 200 w 202"/>
                <a:gd name="T21" fmla="*/ 104 h 105"/>
                <a:gd name="T22" fmla="*/ 201 w 202"/>
                <a:gd name="T23" fmla="*/ 99 h 105"/>
                <a:gd name="T24" fmla="*/ 190 w 202"/>
                <a:gd name="T25" fmla="*/ 90 h 105"/>
                <a:gd name="T26" fmla="*/ 169 w 202"/>
                <a:gd name="T27" fmla="*/ 77 h 105"/>
                <a:gd name="T28" fmla="*/ 157 w 202"/>
                <a:gd name="T29" fmla="*/ 71 h 105"/>
                <a:gd name="T30" fmla="*/ 76 w 202"/>
                <a:gd name="T31" fmla="*/ 37 h 105"/>
                <a:gd name="T32" fmla="*/ 74 w 202"/>
                <a:gd name="T33" fmla="*/ 36 h 105"/>
                <a:gd name="T34" fmla="*/ 37 w 202"/>
                <a:gd name="T35" fmla="*/ 21 h 105"/>
                <a:gd name="T36" fmla="*/ 5 w 202"/>
                <a:gd name="T37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2" h="105">
                  <a:moveTo>
                    <a:pt x="5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9" y="13"/>
                    <a:pt x="22" y="20"/>
                    <a:pt x="34" y="26"/>
                  </a:cubicBezTo>
                  <a:cubicBezTo>
                    <a:pt x="48" y="33"/>
                    <a:pt x="62" y="39"/>
                    <a:pt x="72" y="42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109" y="54"/>
                    <a:pt x="125" y="62"/>
                    <a:pt x="154" y="77"/>
                  </a:cubicBezTo>
                  <a:cubicBezTo>
                    <a:pt x="157" y="78"/>
                    <a:pt x="160" y="80"/>
                    <a:pt x="166" y="83"/>
                  </a:cubicBezTo>
                  <a:cubicBezTo>
                    <a:pt x="169" y="84"/>
                    <a:pt x="178" y="90"/>
                    <a:pt x="186" y="95"/>
                  </a:cubicBezTo>
                  <a:cubicBezTo>
                    <a:pt x="191" y="99"/>
                    <a:pt x="195" y="102"/>
                    <a:pt x="196" y="102"/>
                  </a:cubicBezTo>
                  <a:cubicBezTo>
                    <a:pt x="197" y="104"/>
                    <a:pt x="199" y="105"/>
                    <a:pt x="200" y="104"/>
                  </a:cubicBezTo>
                  <a:cubicBezTo>
                    <a:pt x="202" y="103"/>
                    <a:pt x="202" y="101"/>
                    <a:pt x="201" y="99"/>
                  </a:cubicBezTo>
                  <a:cubicBezTo>
                    <a:pt x="200" y="98"/>
                    <a:pt x="196" y="94"/>
                    <a:pt x="190" y="90"/>
                  </a:cubicBezTo>
                  <a:cubicBezTo>
                    <a:pt x="182" y="85"/>
                    <a:pt x="172" y="78"/>
                    <a:pt x="169" y="77"/>
                  </a:cubicBezTo>
                  <a:cubicBezTo>
                    <a:pt x="167" y="76"/>
                    <a:pt x="162" y="73"/>
                    <a:pt x="157" y="71"/>
                  </a:cubicBezTo>
                  <a:cubicBezTo>
                    <a:pt x="128" y="57"/>
                    <a:pt x="111" y="48"/>
                    <a:pt x="76" y="37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4" y="33"/>
                    <a:pt x="51" y="27"/>
                    <a:pt x="37" y="21"/>
                  </a:cubicBezTo>
                  <a:cubicBezTo>
                    <a:pt x="25" y="14"/>
                    <a:pt x="13" y="7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"/>
            <p:cNvSpPr>
              <a:spLocks/>
            </p:cNvSpPr>
            <p:nvPr/>
          </p:nvSpPr>
          <p:spPr bwMode="auto">
            <a:xfrm>
              <a:off x="5314" y="2367"/>
              <a:ext cx="448" cy="205"/>
            </a:xfrm>
            <a:custGeom>
              <a:avLst/>
              <a:gdLst>
                <a:gd name="T0" fmla="*/ 5 w 189"/>
                <a:gd name="T1" fmla="*/ 1 h 86"/>
                <a:gd name="T2" fmla="*/ 1 w 189"/>
                <a:gd name="T3" fmla="*/ 2 h 86"/>
                <a:gd name="T4" fmla="*/ 2 w 189"/>
                <a:gd name="T5" fmla="*/ 6 h 86"/>
                <a:gd name="T6" fmla="*/ 110 w 189"/>
                <a:gd name="T7" fmla="*/ 54 h 86"/>
                <a:gd name="T8" fmla="*/ 185 w 189"/>
                <a:gd name="T9" fmla="*/ 86 h 86"/>
                <a:gd name="T10" fmla="*/ 189 w 189"/>
                <a:gd name="T11" fmla="*/ 83 h 86"/>
                <a:gd name="T12" fmla="*/ 186 w 189"/>
                <a:gd name="T13" fmla="*/ 80 h 86"/>
                <a:gd name="T14" fmla="*/ 112 w 189"/>
                <a:gd name="T15" fmla="*/ 48 h 86"/>
                <a:gd name="T16" fmla="*/ 5 w 189"/>
                <a:gd name="T17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86">
                  <a:moveTo>
                    <a:pt x="5" y="1"/>
                  </a:moveTo>
                  <a:cubicBezTo>
                    <a:pt x="3" y="0"/>
                    <a:pt x="2" y="0"/>
                    <a:pt x="1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7" y="9"/>
                    <a:pt x="61" y="33"/>
                    <a:pt x="110" y="54"/>
                  </a:cubicBezTo>
                  <a:cubicBezTo>
                    <a:pt x="148" y="71"/>
                    <a:pt x="182" y="86"/>
                    <a:pt x="185" y="86"/>
                  </a:cubicBezTo>
                  <a:cubicBezTo>
                    <a:pt x="187" y="86"/>
                    <a:pt x="189" y="85"/>
                    <a:pt x="189" y="83"/>
                  </a:cubicBezTo>
                  <a:cubicBezTo>
                    <a:pt x="189" y="81"/>
                    <a:pt x="188" y="80"/>
                    <a:pt x="186" y="80"/>
                  </a:cubicBezTo>
                  <a:cubicBezTo>
                    <a:pt x="184" y="79"/>
                    <a:pt x="150" y="65"/>
                    <a:pt x="112" y="48"/>
                  </a:cubicBezTo>
                  <a:cubicBezTo>
                    <a:pt x="64" y="28"/>
                    <a:pt x="10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2"/>
            <p:cNvSpPr>
              <a:spLocks/>
            </p:cNvSpPr>
            <p:nvPr/>
          </p:nvSpPr>
          <p:spPr bwMode="auto">
            <a:xfrm>
              <a:off x="4788" y="3035"/>
              <a:ext cx="2005" cy="212"/>
            </a:xfrm>
            <a:custGeom>
              <a:avLst/>
              <a:gdLst>
                <a:gd name="T0" fmla="*/ 587 w 846"/>
                <a:gd name="T1" fmla="*/ 3 h 89"/>
                <a:gd name="T2" fmla="*/ 584 w 846"/>
                <a:gd name="T3" fmla="*/ 6 h 89"/>
                <a:gd name="T4" fmla="*/ 587 w 846"/>
                <a:gd name="T5" fmla="*/ 10 h 89"/>
                <a:gd name="T6" fmla="*/ 840 w 846"/>
                <a:gd name="T7" fmla="*/ 21 h 89"/>
                <a:gd name="T8" fmla="*/ 838 w 846"/>
                <a:gd name="T9" fmla="*/ 24 h 89"/>
                <a:gd name="T10" fmla="*/ 820 w 846"/>
                <a:gd name="T11" fmla="*/ 26 h 89"/>
                <a:gd name="T12" fmla="*/ 784 w 846"/>
                <a:gd name="T13" fmla="*/ 29 h 89"/>
                <a:gd name="T14" fmla="*/ 661 w 846"/>
                <a:gd name="T15" fmla="*/ 25 h 89"/>
                <a:gd name="T16" fmla="*/ 552 w 846"/>
                <a:gd name="T17" fmla="*/ 20 h 89"/>
                <a:gd name="T18" fmla="*/ 538 w 846"/>
                <a:gd name="T19" fmla="*/ 20 h 89"/>
                <a:gd name="T20" fmla="*/ 421 w 846"/>
                <a:gd name="T21" fmla="*/ 20 h 89"/>
                <a:gd name="T22" fmla="*/ 29 w 846"/>
                <a:gd name="T23" fmla="*/ 35 h 89"/>
                <a:gd name="T24" fmla="*/ 4 w 846"/>
                <a:gd name="T25" fmla="*/ 43 h 89"/>
                <a:gd name="T26" fmla="*/ 1 w 846"/>
                <a:gd name="T27" fmla="*/ 49 h 89"/>
                <a:gd name="T28" fmla="*/ 5 w 846"/>
                <a:gd name="T29" fmla="*/ 54 h 89"/>
                <a:gd name="T30" fmla="*/ 35 w 846"/>
                <a:gd name="T31" fmla="*/ 58 h 89"/>
                <a:gd name="T32" fmla="*/ 154 w 846"/>
                <a:gd name="T33" fmla="*/ 51 h 89"/>
                <a:gd name="T34" fmla="*/ 253 w 846"/>
                <a:gd name="T35" fmla="*/ 43 h 89"/>
                <a:gd name="T36" fmla="*/ 494 w 846"/>
                <a:gd name="T37" fmla="*/ 46 h 89"/>
                <a:gd name="T38" fmla="*/ 593 w 846"/>
                <a:gd name="T39" fmla="*/ 50 h 89"/>
                <a:gd name="T40" fmla="*/ 597 w 846"/>
                <a:gd name="T41" fmla="*/ 50 h 89"/>
                <a:gd name="T42" fmla="*/ 685 w 846"/>
                <a:gd name="T43" fmla="*/ 53 h 89"/>
                <a:gd name="T44" fmla="*/ 642 w 846"/>
                <a:gd name="T45" fmla="*/ 53 h 89"/>
                <a:gd name="T46" fmla="*/ 141 w 846"/>
                <a:gd name="T47" fmla="*/ 82 h 89"/>
                <a:gd name="T48" fmla="*/ 139 w 846"/>
                <a:gd name="T49" fmla="*/ 86 h 89"/>
                <a:gd name="T50" fmla="*/ 143 w 846"/>
                <a:gd name="T51" fmla="*/ 88 h 89"/>
                <a:gd name="T52" fmla="*/ 642 w 846"/>
                <a:gd name="T53" fmla="*/ 59 h 89"/>
                <a:gd name="T54" fmla="*/ 724 w 846"/>
                <a:gd name="T55" fmla="*/ 57 h 89"/>
                <a:gd name="T56" fmla="*/ 726 w 846"/>
                <a:gd name="T57" fmla="*/ 57 h 89"/>
                <a:gd name="T58" fmla="*/ 727 w 846"/>
                <a:gd name="T59" fmla="*/ 53 h 89"/>
                <a:gd name="T60" fmla="*/ 597 w 846"/>
                <a:gd name="T61" fmla="*/ 44 h 89"/>
                <a:gd name="T62" fmla="*/ 594 w 846"/>
                <a:gd name="T63" fmla="*/ 43 h 89"/>
                <a:gd name="T64" fmla="*/ 494 w 846"/>
                <a:gd name="T65" fmla="*/ 40 h 89"/>
                <a:gd name="T66" fmla="*/ 253 w 846"/>
                <a:gd name="T67" fmla="*/ 37 h 89"/>
                <a:gd name="T68" fmla="*/ 154 w 846"/>
                <a:gd name="T69" fmla="*/ 45 h 89"/>
                <a:gd name="T70" fmla="*/ 35 w 846"/>
                <a:gd name="T71" fmla="*/ 52 h 89"/>
                <a:gd name="T72" fmla="*/ 8 w 846"/>
                <a:gd name="T73" fmla="*/ 48 h 89"/>
                <a:gd name="T74" fmla="*/ 30 w 846"/>
                <a:gd name="T75" fmla="*/ 42 h 89"/>
                <a:gd name="T76" fmla="*/ 421 w 846"/>
                <a:gd name="T77" fmla="*/ 26 h 89"/>
                <a:gd name="T78" fmla="*/ 538 w 846"/>
                <a:gd name="T79" fmla="*/ 26 h 89"/>
                <a:gd name="T80" fmla="*/ 553 w 846"/>
                <a:gd name="T81" fmla="*/ 26 h 89"/>
                <a:gd name="T82" fmla="*/ 660 w 846"/>
                <a:gd name="T83" fmla="*/ 31 h 89"/>
                <a:gd name="T84" fmla="*/ 784 w 846"/>
                <a:gd name="T85" fmla="*/ 36 h 89"/>
                <a:gd name="T86" fmla="*/ 821 w 846"/>
                <a:gd name="T87" fmla="*/ 32 h 89"/>
                <a:gd name="T88" fmla="*/ 840 w 846"/>
                <a:gd name="T89" fmla="*/ 30 h 89"/>
                <a:gd name="T90" fmla="*/ 846 w 846"/>
                <a:gd name="T91" fmla="*/ 21 h 89"/>
                <a:gd name="T92" fmla="*/ 587 w 846"/>
                <a:gd name="T93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6" h="89">
                  <a:moveTo>
                    <a:pt x="587" y="3"/>
                  </a:moveTo>
                  <a:cubicBezTo>
                    <a:pt x="586" y="3"/>
                    <a:pt x="584" y="5"/>
                    <a:pt x="584" y="6"/>
                  </a:cubicBezTo>
                  <a:cubicBezTo>
                    <a:pt x="584" y="8"/>
                    <a:pt x="586" y="10"/>
                    <a:pt x="587" y="10"/>
                  </a:cubicBezTo>
                  <a:cubicBezTo>
                    <a:pt x="812" y="6"/>
                    <a:pt x="840" y="14"/>
                    <a:pt x="840" y="21"/>
                  </a:cubicBezTo>
                  <a:cubicBezTo>
                    <a:pt x="840" y="21"/>
                    <a:pt x="838" y="23"/>
                    <a:pt x="838" y="24"/>
                  </a:cubicBezTo>
                  <a:cubicBezTo>
                    <a:pt x="831" y="24"/>
                    <a:pt x="826" y="25"/>
                    <a:pt x="820" y="26"/>
                  </a:cubicBezTo>
                  <a:cubicBezTo>
                    <a:pt x="810" y="27"/>
                    <a:pt x="800" y="29"/>
                    <a:pt x="784" y="29"/>
                  </a:cubicBezTo>
                  <a:cubicBezTo>
                    <a:pt x="726" y="32"/>
                    <a:pt x="694" y="28"/>
                    <a:pt x="661" y="25"/>
                  </a:cubicBezTo>
                  <a:cubicBezTo>
                    <a:pt x="632" y="22"/>
                    <a:pt x="602" y="19"/>
                    <a:pt x="552" y="20"/>
                  </a:cubicBezTo>
                  <a:cubicBezTo>
                    <a:pt x="538" y="20"/>
                    <a:pt x="538" y="20"/>
                    <a:pt x="538" y="20"/>
                  </a:cubicBezTo>
                  <a:cubicBezTo>
                    <a:pt x="506" y="21"/>
                    <a:pt x="465" y="20"/>
                    <a:pt x="421" y="20"/>
                  </a:cubicBezTo>
                  <a:cubicBezTo>
                    <a:pt x="287" y="18"/>
                    <a:pt x="117" y="17"/>
                    <a:pt x="29" y="35"/>
                  </a:cubicBezTo>
                  <a:cubicBezTo>
                    <a:pt x="16" y="38"/>
                    <a:pt x="8" y="41"/>
                    <a:pt x="4" y="43"/>
                  </a:cubicBezTo>
                  <a:cubicBezTo>
                    <a:pt x="2" y="45"/>
                    <a:pt x="0" y="47"/>
                    <a:pt x="1" y="49"/>
                  </a:cubicBezTo>
                  <a:cubicBezTo>
                    <a:pt x="1" y="51"/>
                    <a:pt x="2" y="53"/>
                    <a:pt x="5" y="54"/>
                  </a:cubicBezTo>
                  <a:cubicBezTo>
                    <a:pt x="10" y="56"/>
                    <a:pt x="20" y="57"/>
                    <a:pt x="35" y="58"/>
                  </a:cubicBezTo>
                  <a:cubicBezTo>
                    <a:pt x="76" y="59"/>
                    <a:pt x="114" y="55"/>
                    <a:pt x="154" y="51"/>
                  </a:cubicBezTo>
                  <a:cubicBezTo>
                    <a:pt x="185" y="48"/>
                    <a:pt x="218" y="44"/>
                    <a:pt x="253" y="43"/>
                  </a:cubicBezTo>
                  <a:cubicBezTo>
                    <a:pt x="329" y="41"/>
                    <a:pt x="412" y="44"/>
                    <a:pt x="494" y="46"/>
                  </a:cubicBezTo>
                  <a:cubicBezTo>
                    <a:pt x="527" y="48"/>
                    <a:pt x="561" y="49"/>
                    <a:pt x="593" y="50"/>
                  </a:cubicBezTo>
                  <a:cubicBezTo>
                    <a:pt x="597" y="50"/>
                    <a:pt x="597" y="50"/>
                    <a:pt x="597" y="50"/>
                  </a:cubicBezTo>
                  <a:cubicBezTo>
                    <a:pt x="610" y="50"/>
                    <a:pt x="653" y="51"/>
                    <a:pt x="685" y="53"/>
                  </a:cubicBezTo>
                  <a:cubicBezTo>
                    <a:pt x="673" y="53"/>
                    <a:pt x="659" y="53"/>
                    <a:pt x="642" y="53"/>
                  </a:cubicBezTo>
                  <a:cubicBezTo>
                    <a:pt x="504" y="54"/>
                    <a:pt x="231" y="57"/>
                    <a:pt x="141" y="82"/>
                  </a:cubicBezTo>
                  <a:cubicBezTo>
                    <a:pt x="139" y="83"/>
                    <a:pt x="138" y="84"/>
                    <a:pt x="139" y="86"/>
                  </a:cubicBezTo>
                  <a:cubicBezTo>
                    <a:pt x="139" y="88"/>
                    <a:pt x="141" y="89"/>
                    <a:pt x="143" y="88"/>
                  </a:cubicBezTo>
                  <a:cubicBezTo>
                    <a:pt x="232" y="63"/>
                    <a:pt x="504" y="61"/>
                    <a:pt x="642" y="59"/>
                  </a:cubicBezTo>
                  <a:cubicBezTo>
                    <a:pt x="685" y="59"/>
                    <a:pt x="715" y="59"/>
                    <a:pt x="724" y="57"/>
                  </a:cubicBezTo>
                  <a:cubicBezTo>
                    <a:pt x="724" y="57"/>
                    <a:pt x="725" y="57"/>
                    <a:pt x="726" y="57"/>
                  </a:cubicBezTo>
                  <a:cubicBezTo>
                    <a:pt x="727" y="56"/>
                    <a:pt x="728" y="54"/>
                    <a:pt x="727" y="53"/>
                  </a:cubicBezTo>
                  <a:cubicBezTo>
                    <a:pt x="724" y="46"/>
                    <a:pt x="611" y="44"/>
                    <a:pt x="597" y="44"/>
                  </a:cubicBezTo>
                  <a:cubicBezTo>
                    <a:pt x="594" y="43"/>
                    <a:pt x="594" y="43"/>
                    <a:pt x="594" y="43"/>
                  </a:cubicBezTo>
                  <a:cubicBezTo>
                    <a:pt x="561" y="43"/>
                    <a:pt x="528" y="41"/>
                    <a:pt x="494" y="40"/>
                  </a:cubicBezTo>
                  <a:cubicBezTo>
                    <a:pt x="413" y="37"/>
                    <a:pt x="329" y="34"/>
                    <a:pt x="253" y="37"/>
                  </a:cubicBezTo>
                  <a:cubicBezTo>
                    <a:pt x="217" y="38"/>
                    <a:pt x="185" y="41"/>
                    <a:pt x="154" y="45"/>
                  </a:cubicBezTo>
                  <a:cubicBezTo>
                    <a:pt x="114" y="49"/>
                    <a:pt x="76" y="53"/>
                    <a:pt x="35" y="52"/>
                  </a:cubicBezTo>
                  <a:cubicBezTo>
                    <a:pt x="21" y="51"/>
                    <a:pt x="12" y="50"/>
                    <a:pt x="8" y="48"/>
                  </a:cubicBezTo>
                  <a:cubicBezTo>
                    <a:pt x="11" y="46"/>
                    <a:pt x="19" y="44"/>
                    <a:pt x="30" y="42"/>
                  </a:cubicBezTo>
                  <a:cubicBezTo>
                    <a:pt x="118" y="23"/>
                    <a:pt x="287" y="25"/>
                    <a:pt x="421" y="26"/>
                  </a:cubicBezTo>
                  <a:cubicBezTo>
                    <a:pt x="465" y="26"/>
                    <a:pt x="506" y="27"/>
                    <a:pt x="538" y="26"/>
                  </a:cubicBezTo>
                  <a:cubicBezTo>
                    <a:pt x="553" y="26"/>
                    <a:pt x="553" y="26"/>
                    <a:pt x="553" y="26"/>
                  </a:cubicBezTo>
                  <a:cubicBezTo>
                    <a:pt x="601" y="26"/>
                    <a:pt x="631" y="29"/>
                    <a:pt x="660" y="31"/>
                  </a:cubicBezTo>
                  <a:cubicBezTo>
                    <a:pt x="694" y="35"/>
                    <a:pt x="726" y="38"/>
                    <a:pt x="784" y="36"/>
                  </a:cubicBezTo>
                  <a:cubicBezTo>
                    <a:pt x="801" y="35"/>
                    <a:pt x="811" y="34"/>
                    <a:pt x="821" y="32"/>
                  </a:cubicBezTo>
                  <a:cubicBezTo>
                    <a:pt x="827" y="31"/>
                    <a:pt x="833" y="31"/>
                    <a:pt x="840" y="30"/>
                  </a:cubicBezTo>
                  <a:cubicBezTo>
                    <a:pt x="843" y="30"/>
                    <a:pt x="846" y="23"/>
                    <a:pt x="846" y="21"/>
                  </a:cubicBezTo>
                  <a:cubicBezTo>
                    <a:pt x="846" y="12"/>
                    <a:pt x="818" y="0"/>
                    <a:pt x="5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Freeform 21"/>
          <p:cNvSpPr>
            <a:spLocks/>
          </p:cNvSpPr>
          <p:nvPr/>
        </p:nvSpPr>
        <p:spPr bwMode="auto">
          <a:xfrm>
            <a:off x="7024500" y="4429064"/>
            <a:ext cx="3077701" cy="114003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2" name="Group 4"/>
          <p:cNvGrpSpPr>
            <a:grpSpLocks noChangeAspect="1"/>
          </p:cNvGrpSpPr>
          <p:nvPr/>
        </p:nvGrpSpPr>
        <p:grpSpPr bwMode="auto">
          <a:xfrm>
            <a:off x="6435884" y="3656192"/>
            <a:ext cx="1143778" cy="876138"/>
            <a:chOff x="2934" y="1466"/>
            <a:chExt cx="1812" cy="1388"/>
          </a:xfrm>
          <a:solidFill>
            <a:srgbClr val="4A67AA"/>
          </a:solidFill>
        </p:grpSpPr>
        <p:sp>
          <p:nvSpPr>
            <p:cNvPr id="73" name="Freeform 5"/>
            <p:cNvSpPr>
              <a:spLocks/>
            </p:cNvSpPr>
            <p:nvPr/>
          </p:nvSpPr>
          <p:spPr bwMode="auto">
            <a:xfrm>
              <a:off x="3123" y="2083"/>
              <a:ext cx="278" cy="619"/>
            </a:xfrm>
            <a:custGeom>
              <a:avLst/>
              <a:gdLst>
                <a:gd name="T0" fmla="*/ 85 w 117"/>
                <a:gd name="T1" fmla="*/ 2 h 261"/>
                <a:gd name="T2" fmla="*/ 0 w 117"/>
                <a:gd name="T3" fmla="*/ 106 h 261"/>
                <a:gd name="T4" fmla="*/ 54 w 117"/>
                <a:gd name="T5" fmla="*/ 70 h 261"/>
                <a:gd name="T6" fmla="*/ 9 w 117"/>
                <a:gd name="T7" fmla="*/ 133 h 261"/>
                <a:gd name="T8" fmla="*/ 58 w 117"/>
                <a:gd name="T9" fmla="*/ 101 h 261"/>
                <a:gd name="T10" fmla="*/ 14 w 117"/>
                <a:gd name="T11" fmla="*/ 165 h 261"/>
                <a:gd name="T12" fmla="*/ 39 w 117"/>
                <a:gd name="T13" fmla="*/ 155 h 261"/>
                <a:gd name="T14" fmla="*/ 19 w 117"/>
                <a:gd name="T15" fmla="*/ 190 h 261"/>
                <a:gd name="T16" fmla="*/ 22 w 117"/>
                <a:gd name="T17" fmla="*/ 193 h 261"/>
                <a:gd name="T18" fmla="*/ 70 w 117"/>
                <a:gd name="T19" fmla="*/ 175 h 261"/>
                <a:gd name="T20" fmla="*/ 22 w 117"/>
                <a:gd name="T21" fmla="*/ 210 h 261"/>
                <a:gd name="T22" fmla="*/ 22 w 117"/>
                <a:gd name="T23" fmla="*/ 210 h 261"/>
                <a:gd name="T24" fmla="*/ 22 w 117"/>
                <a:gd name="T25" fmla="*/ 211 h 261"/>
                <a:gd name="T26" fmla="*/ 25 w 117"/>
                <a:gd name="T27" fmla="*/ 215 h 261"/>
                <a:gd name="T28" fmla="*/ 58 w 117"/>
                <a:gd name="T29" fmla="*/ 213 h 261"/>
                <a:gd name="T30" fmla="*/ 25 w 117"/>
                <a:gd name="T31" fmla="*/ 234 h 261"/>
                <a:gd name="T32" fmla="*/ 90 w 117"/>
                <a:gd name="T33" fmla="*/ 233 h 261"/>
                <a:gd name="T34" fmla="*/ 30 w 117"/>
                <a:gd name="T35" fmla="*/ 247 h 261"/>
                <a:gd name="T36" fmla="*/ 30 w 117"/>
                <a:gd name="T37" fmla="*/ 250 h 261"/>
                <a:gd name="T38" fmla="*/ 116 w 117"/>
                <a:gd name="T39" fmla="*/ 259 h 261"/>
                <a:gd name="T40" fmla="*/ 53 w 117"/>
                <a:gd name="T41" fmla="*/ 245 h 261"/>
                <a:gd name="T42" fmla="*/ 105 w 117"/>
                <a:gd name="T43" fmla="*/ 233 h 261"/>
                <a:gd name="T44" fmla="*/ 103 w 117"/>
                <a:gd name="T45" fmla="*/ 229 h 261"/>
                <a:gd name="T46" fmla="*/ 60 w 117"/>
                <a:gd name="T47" fmla="*/ 219 h 261"/>
                <a:gd name="T48" fmla="*/ 101 w 117"/>
                <a:gd name="T49" fmla="*/ 193 h 261"/>
                <a:gd name="T50" fmla="*/ 49 w 117"/>
                <a:gd name="T51" fmla="*/ 203 h 261"/>
                <a:gd name="T52" fmla="*/ 90 w 117"/>
                <a:gd name="T53" fmla="*/ 167 h 261"/>
                <a:gd name="T54" fmla="*/ 97 w 117"/>
                <a:gd name="T55" fmla="*/ 165 h 261"/>
                <a:gd name="T56" fmla="*/ 98 w 117"/>
                <a:gd name="T57" fmla="*/ 159 h 261"/>
                <a:gd name="T58" fmla="*/ 96 w 117"/>
                <a:gd name="T59" fmla="*/ 159 h 261"/>
                <a:gd name="T60" fmla="*/ 96 w 117"/>
                <a:gd name="T61" fmla="*/ 159 h 261"/>
                <a:gd name="T62" fmla="*/ 95 w 117"/>
                <a:gd name="T63" fmla="*/ 159 h 261"/>
                <a:gd name="T64" fmla="*/ 62 w 117"/>
                <a:gd name="T65" fmla="*/ 153 h 261"/>
                <a:gd name="T66" fmla="*/ 93 w 117"/>
                <a:gd name="T67" fmla="*/ 122 h 261"/>
                <a:gd name="T68" fmla="*/ 89 w 117"/>
                <a:gd name="T69" fmla="*/ 117 h 261"/>
                <a:gd name="T70" fmla="*/ 87 w 117"/>
                <a:gd name="T71" fmla="*/ 119 h 261"/>
                <a:gd name="T72" fmla="*/ 86 w 117"/>
                <a:gd name="T73" fmla="*/ 120 h 261"/>
                <a:gd name="T74" fmla="*/ 26 w 117"/>
                <a:gd name="T75" fmla="*/ 156 h 261"/>
                <a:gd name="T76" fmla="*/ 83 w 117"/>
                <a:gd name="T77" fmla="*/ 82 h 261"/>
                <a:gd name="T78" fmla="*/ 89 w 117"/>
                <a:gd name="T79" fmla="*/ 78 h 261"/>
                <a:gd name="T80" fmla="*/ 78 w 117"/>
                <a:gd name="T81" fmla="*/ 78 h 261"/>
                <a:gd name="T82" fmla="*/ 84 w 117"/>
                <a:gd name="T83" fmla="*/ 45 h 261"/>
                <a:gd name="T84" fmla="*/ 84 w 117"/>
                <a:gd name="T85" fmla="*/ 45 h 261"/>
                <a:gd name="T86" fmla="*/ 85 w 117"/>
                <a:gd name="T87" fmla="*/ 44 h 261"/>
                <a:gd name="T88" fmla="*/ 83 w 117"/>
                <a:gd name="T89" fmla="*/ 39 h 261"/>
                <a:gd name="T90" fmla="*/ 79 w 117"/>
                <a:gd name="T91" fmla="*/ 41 h 261"/>
                <a:gd name="T92" fmla="*/ 79 w 117"/>
                <a:gd name="T93" fmla="*/ 41 h 261"/>
                <a:gd name="T94" fmla="*/ 13 w 117"/>
                <a:gd name="T95" fmla="*/ 9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7" h="261">
                  <a:moveTo>
                    <a:pt x="91" y="6"/>
                  </a:moveTo>
                  <a:cubicBezTo>
                    <a:pt x="92" y="4"/>
                    <a:pt x="91" y="2"/>
                    <a:pt x="90" y="1"/>
                  </a:cubicBezTo>
                  <a:cubicBezTo>
                    <a:pt x="88" y="0"/>
                    <a:pt x="86" y="1"/>
                    <a:pt x="85" y="2"/>
                  </a:cubicBezTo>
                  <a:cubicBezTo>
                    <a:pt x="82" y="8"/>
                    <a:pt x="68" y="23"/>
                    <a:pt x="53" y="40"/>
                  </a:cubicBezTo>
                  <a:cubicBezTo>
                    <a:pt x="29" y="66"/>
                    <a:pt x="1" y="9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7"/>
                    <a:pt x="2" y="109"/>
                    <a:pt x="3" y="109"/>
                  </a:cubicBezTo>
                  <a:cubicBezTo>
                    <a:pt x="4" y="109"/>
                    <a:pt x="5" y="109"/>
                    <a:pt x="5" y="108"/>
                  </a:cubicBezTo>
                  <a:cubicBezTo>
                    <a:pt x="10" y="106"/>
                    <a:pt x="33" y="87"/>
                    <a:pt x="54" y="70"/>
                  </a:cubicBezTo>
                  <a:cubicBezTo>
                    <a:pt x="33" y="96"/>
                    <a:pt x="7" y="128"/>
                    <a:pt x="9" y="133"/>
                  </a:cubicBezTo>
                  <a:cubicBezTo>
                    <a:pt x="12" y="132"/>
                    <a:pt x="12" y="132"/>
                    <a:pt x="12" y="132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5"/>
                    <a:pt x="11" y="136"/>
                    <a:pt x="13" y="135"/>
                  </a:cubicBezTo>
                  <a:cubicBezTo>
                    <a:pt x="13" y="135"/>
                    <a:pt x="14" y="135"/>
                    <a:pt x="14" y="135"/>
                  </a:cubicBezTo>
                  <a:cubicBezTo>
                    <a:pt x="20" y="130"/>
                    <a:pt x="41" y="113"/>
                    <a:pt x="58" y="101"/>
                  </a:cubicBezTo>
                  <a:cubicBezTo>
                    <a:pt x="54" y="106"/>
                    <a:pt x="49" y="111"/>
                    <a:pt x="45" y="117"/>
                  </a:cubicBezTo>
                  <a:cubicBezTo>
                    <a:pt x="30" y="137"/>
                    <a:pt x="16" y="158"/>
                    <a:pt x="14" y="165"/>
                  </a:cubicBezTo>
                  <a:cubicBezTo>
                    <a:pt x="14" y="165"/>
                    <a:pt x="14" y="165"/>
                    <a:pt x="14" y="165"/>
                  </a:cubicBezTo>
                  <a:cubicBezTo>
                    <a:pt x="14" y="167"/>
                    <a:pt x="15" y="168"/>
                    <a:pt x="17" y="169"/>
                  </a:cubicBezTo>
                  <a:cubicBezTo>
                    <a:pt x="18" y="169"/>
                    <a:pt x="20" y="168"/>
                    <a:pt x="20" y="167"/>
                  </a:cubicBezTo>
                  <a:cubicBezTo>
                    <a:pt x="21" y="166"/>
                    <a:pt x="29" y="161"/>
                    <a:pt x="39" y="155"/>
                  </a:cubicBezTo>
                  <a:cubicBezTo>
                    <a:pt x="49" y="149"/>
                    <a:pt x="61" y="142"/>
                    <a:pt x="71" y="136"/>
                  </a:cubicBezTo>
                  <a:cubicBezTo>
                    <a:pt x="67" y="140"/>
                    <a:pt x="62" y="144"/>
                    <a:pt x="58" y="148"/>
                  </a:cubicBezTo>
                  <a:cubicBezTo>
                    <a:pt x="39" y="166"/>
                    <a:pt x="19" y="186"/>
                    <a:pt x="19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9" y="192"/>
                    <a:pt x="21" y="193"/>
                    <a:pt x="22" y="193"/>
                  </a:cubicBezTo>
                  <a:cubicBezTo>
                    <a:pt x="22" y="193"/>
                    <a:pt x="22" y="193"/>
                    <a:pt x="22" y="193"/>
                  </a:cubicBezTo>
                  <a:cubicBezTo>
                    <a:pt x="22" y="193"/>
                    <a:pt x="22" y="193"/>
                    <a:pt x="22" y="193"/>
                  </a:cubicBezTo>
                  <a:cubicBezTo>
                    <a:pt x="27" y="193"/>
                    <a:pt x="50" y="184"/>
                    <a:pt x="70" y="175"/>
                  </a:cubicBezTo>
                  <a:cubicBezTo>
                    <a:pt x="71" y="175"/>
                    <a:pt x="71" y="175"/>
                    <a:pt x="71" y="175"/>
                  </a:cubicBezTo>
                  <a:cubicBezTo>
                    <a:pt x="67" y="178"/>
                    <a:pt x="63" y="181"/>
                    <a:pt x="59" y="184"/>
                  </a:cubicBezTo>
                  <a:cubicBezTo>
                    <a:pt x="41" y="197"/>
                    <a:pt x="23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1" y="212"/>
                    <a:pt x="22" y="214"/>
                    <a:pt x="23" y="215"/>
                  </a:cubicBezTo>
                  <a:cubicBezTo>
                    <a:pt x="24" y="215"/>
                    <a:pt x="24" y="215"/>
                    <a:pt x="25" y="215"/>
                  </a:cubicBezTo>
                  <a:cubicBezTo>
                    <a:pt x="28" y="216"/>
                    <a:pt x="38" y="213"/>
                    <a:pt x="51" y="209"/>
                  </a:cubicBezTo>
                  <a:cubicBezTo>
                    <a:pt x="63" y="205"/>
                    <a:pt x="78" y="201"/>
                    <a:pt x="88" y="199"/>
                  </a:cubicBezTo>
                  <a:cubicBezTo>
                    <a:pt x="80" y="204"/>
                    <a:pt x="69" y="208"/>
                    <a:pt x="58" y="213"/>
                  </a:cubicBezTo>
                  <a:cubicBezTo>
                    <a:pt x="43" y="219"/>
                    <a:pt x="29" y="224"/>
                    <a:pt x="24" y="229"/>
                  </a:cubicBezTo>
                  <a:cubicBezTo>
                    <a:pt x="24" y="229"/>
                    <a:pt x="24" y="229"/>
                    <a:pt x="24" y="229"/>
                  </a:cubicBezTo>
                  <a:cubicBezTo>
                    <a:pt x="23" y="231"/>
                    <a:pt x="23" y="233"/>
                    <a:pt x="25" y="234"/>
                  </a:cubicBezTo>
                  <a:cubicBezTo>
                    <a:pt x="26" y="235"/>
                    <a:pt x="27" y="235"/>
                    <a:pt x="28" y="235"/>
                  </a:cubicBezTo>
                  <a:cubicBezTo>
                    <a:pt x="32" y="233"/>
                    <a:pt x="51" y="232"/>
                    <a:pt x="69" y="232"/>
                  </a:cubicBezTo>
                  <a:cubicBezTo>
                    <a:pt x="76" y="232"/>
                    <a:pt x="83" y="232"/>
                    <a:pt x="90" y="233"/>
                  </a:cubicBezTo>
                  <a:cubicBezTo>
                    <a:pt x="85" y="233"/>
                    <a:pt x="80" y="234"/>
                    <a:pt x="74" y="235"/>
                  </a:cubicBezTo>
                  <a:cubicBezTo>
                    <a:pt x="57" y="237"/>
                    <a:pt x="38" y="240"/>
                    <a:pt x="29" y="244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27" y="244"/>
                    <a:pt x="26" y="246"/>
                    <a:pt x="27" y="248"/>
                  </a:cubicBezTo>
                  <a:cubicBezTo>
                    <a:pt x="27" y="249"/>
                    <a:pt x="29" y="250"/>
                    <a:pt x="30" y="250"/>
                  </a:cubicBezTo>
                  <a:cubicBezTo>
                    <a:pt x="40" y="250"/>
                    <a:pt x="62" y="252"/>
                    <a:pt x="82" y="254"/>
                  </a:cubicBezTo>
                  <a:cubicBezTo>
                    <a:pt x="95" y="256"/>
                    <a:pt x="107" y="258"/>
                    <a:pt x="111" y="260"/>
                  </a:cubicBezTo>
                  <a:cubicBezTo>
                    <a:pt x="113" y="261"/>
                    <a:pt x="115" y="261"/>
                    <a:pt x="116" y="259"/>
                  </a:cubicBezTo>
                  <a:cubicBezTo>
                    <a:pt x="117" y="257"/>
                    <a:pt x="116" y="255"/>
                    <a:pt x="114" y="255"/>
                  </a:cubicBezTo>
                  <a:cubicBezTo>
                    <a:pt x="109" y="252"/>
                    <a:pt x="96" y="250"/>
                    <a:pt x="82" y="248"/>
                  </a:cubicBezTo>
                  <a:cubicBezTo>
                    <a:pt x="73" y="247"/>
                    <a:pt x="62" y="246"/>
                    <a:pt x="53" y="245"/>
                  </a:cubicBezTo>
                  <a:cubicBezTo>
                    <a:pt x="60" y="244"/>
                    <a:pt x="67" y="242"/>
                    <a:pt x="75" y="241"/>
                  </a:cubicBezTo>
                  <a:cubicBezTo>
                    <a:pt x="87" y="239"/>
                    <a:pt x="97" y="238"/>
                    <a:pt x="102" y="235"/>
                  </a:cubicBezTo>
                  <a:cubicBezTo>
                    <a:pt x="104" y="235"/>
                    <a:pt x="105" y="235"/>
                    <a:pt x="105" y="233"/>
                  </a:cubicBezTo>
                  <a:cubicBezTo>
                    <a:pt x="106" y="232"/>
                    <a:pt x="105" y="230"/>
                    <a:pt x="103" y="229"/>
                  </a:cubicBezTo>
                  <a:cubicBezTo>
                    <a:pt x="102" y="232"/>
                    <a:pt x="102" y="232"/>
                    <a:pt x="102" y="232"/>
                  </a:cubicBezTo>
                  <a:cubicBezTo>
                    <a:pt x="103" y="229"/>
                    <a:pt x="103" y="229"/>
                    <a:pt x="103" y="229"/>
                  </a:cubicBezTo>
                  <a:cubicBezTo>
                    <a:pt x="96" y="226"/>
                    <a:pt x="83" y="225"/>
                    <a:pt x="69" y="225"/>
                  </a:cubicBezTo>
                  <a:cubicBezTo>
                    <a:pt x="60" y="225"/>
                    <a:pt x="50" y="226"/>
                    <a:pt x="42" y="226"/>
                  </a:cubicBezTo>
                  <a:cubicBezTo>
                    <a:pt x="48" y="224"/>
                    <a:pt x="54" y="221"/>
                    <a:pt x="60" y="219"/>
                  </a:cubicBezTo>
                  <a:cubicBezTo>
                    <a:pt x="76" y="212"/>
                    <a:pt x="93" y="206"/>
                    <a:pt x="101" y="199"/>
                  </a:cubicBezTo>
                  <a:cubicBezTo>
                    <a:pt x="102" y="198"/>
                    <a:pt x="102" y="198"/>
                    <a:pt x="102" y="197"/>
                  </a:cubicBezTo>
                  <a:cubicBezTo>
                    <a:pt x="103" y="196"/>
                    <a:pt x="102" y="194"/>
                    <a:pt x="101" y="193"/>
                  </a:cubicBezTo>
                  <a:cubicBezTo>
                    <a:pt x="99" y="196"/>
                    <a:pt x="99" y="196"/>
                    <a:pt x="99" y="196"/>
                  </a:cubicBezTo>
                  <a:cubicBezTo>
                    <a:pt x="101" y="193"/>
                    <a:pt x="101" y="193"/>
                    <a:pt x="101" y="193"/>
                  </a:cubicBezTo>
                  <a:cubicBezTo>
                    <a:pt x="93" y="190"/>
                    <a:pt x="68" y="197"/>
                    <a:pt x="49" y="203"/>
                  </a:cubicBezTo>
                  <a:cubicBezTo>
                    <a:pt x="45" y="204"/>
                    <a:pt x="42" y="205"/>
                    <a:pt x="39" y="206"/>
                  </a:cubicBezTo>
                  <a:cubicBezTo>
                    <a:pt x="45" y="201"/>
                    <a:pt x="54" y="195"/>
                    <a:pt x="62" y="189"/>
                  </a:cubicBezTo>
                  <a:cubicBezTo>
                    <a:pt x="74" y="181"/>
                    <a:pt x="85" y="172"/>
                    <a:pt x="90" y="167"/>
                  </a:cubicBezTo>
                  <a:cubicBezTo>
                    <a:pt x="93" y="166"/>
                    <a:pt x="95" y="165"/>
                    <a:pt x="97" y="165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7" y="165"/>
                    <a:pt x="97" y="165"/>
                    <a:pt x="97" y="165"/>
                  </a:cubicBezTo>
                  <a:cubicBezTo>
                    <a:pt x="99" y="164"/>
                    <a:pt x="99" y="162"/>
                    <a:pt x="99" y="161"/>
                  </a:cubicBezTo>
                  <a:cubicBezTo>
                    <a:pt x="99" y="160"/>
                    <a:pt x="98" y="159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7" y="159"/>
                    <a:pt x="96" y="158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89" y="161"/>
                    <a:pt x="79" y="165"/>
                    <a:pt x="67" y="170"/>
                  </a:cubicBezTo>
                  <a:cubicBezTo>
                    <a:pt x="54" y="175"/>
                    <a:pt x="39" y="181"/>
                    <a:pt x="30" y="184"/>
                  </a:cubicBezTo>
                  <a:cubicBezTo>
                    <a:pt x="37" y="177"/>
                    <a:pt x="50" y="165"/>
                    <a:pt x="62" y="153"/>
                  </a:cubicBezTo>
                  <a:cubicBezTo>
                    <a:pt x="74" y="141"/>
                    <a:pt x="86" y="130"/>
                    <a:pt x="91" y="124"/>
                  </a:cubicBezTo>
                  <a:cubicBezTo>
                    <a:pt x="91" y="124"/>
                    <a:pt x="91" y="124"/>
                    <a:pt x="92" y="124"/>
                  </a:cubicBezTo>
                  <a:cubicBezTo>
                    <a:pt x="92" y="123"/>
                    <a:pt x="92" y="123"/>
                    <a:pt x="93" y="122"/>
                  </a:cubicBezTo>
                  <a:cubicBezTo>
                    <a:pt x="94" y="121"/>
                    <a:pt x="94" y="119"/>
                    <a:pt x="93" y="118"/>
                  </a:cubicBezTo>
                  <a:cubicBezTo>
                    <a:pt x="92" y="117"/>
                    <a:pt x="90" y="116"/>
                    <a:pt x="89" y="117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89" y="117"/>
                    <a:pt x="88" y="117"/>
                    <a:pt x="88" y="117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88" y="118"/>
                    <a:pt x="87" y="118"/>
                    <a:pt x="87" y="119"/>
                  </a:cubicBezTo>
                  <a:cubicBezTo>
                    <a:pt x="86" y="119"/>
                    <a:pt x="86" y="120"/>
                    <a:pt x="86" y="120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77" y="125"/>
                    <a:pt x="53" y="139"/>
                    <a:pt x="35" y="150"/>
                  </a:cubicBezTo>
                  <a:cubicBezTo>
                    <a:pt x="32" y="152"/>
                    <a:pt x="28" y="154"/>
                    <a:pt x="26" y="156"/>
                  </a:cubicBezTo>
                  <a:cubicBezTo>
                    <a:pt x="31" y="147"/>
                    <a:pt x="40" y="134"/>
                    <a:pt x="50" y="121"/>
                  </a:cubicBezTo>
                  <a:cubicBezTo>
                    <a:pt x="62" y="106"/>
                    <a:pt x="74" y="91"/>
                    <a:pt x="82" y="83"/>
                  </a:cubicBezTo>
                  <a:cubicBezTo>
                    <a:pt x="83" y="83"/>
                    <a:pt x="83" y="83"/>
                    <a:pt x="83" y="82"/>
                  </a:cubicBezTo>
                  <a:cubicBezTo>
                    <a:pt x="84" y="82"/>
                    <a:pt x="87" y="79"/>
                    <a:pt x="88" y="79"/>
                  </a:cubicBezTo>
                  <a:cubicBezTo>
                    <a:pt x="88" y="78"/>
                    <a:pt x="88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7"/>
                    <a:pt x="90" y="75"/>
                    <a:pt x="89" y="74"/>
                  </a:cubicBezTo>
                  <a:cubicBezTo>
                    <a:pt x="88" y="72"/>
                    <a:pt x="86" y="72"/>
                    <a:pt x="85" y="73"/>
                  </a:cubicBezTo>
                  <a:cubicBezTo>
                    <a:pt x="83" y="74"/>
                    <a:pt x="81" y="75"/>
                    <a:pt x="78" y="78"/>
                  </a:cubicBezTo>
                  <a:cubicBezTo>
                    <a:pt x="75" y="80"/>
                    <a:pt x="66" y="87"/>
                    <a:pt x="56" y="95"/>
                  </a:cubicBezTo>
                  <a:cubicBezTo>
                    <a:pt x="44" y="103"/>
                    <a:pt x="31" y="113"/>
                    <a:pt x="22" y="120"/>
                  </a:cubicBezTo>
                  <a:cubicBezTo>
                    <a:pt x="38" y="99"/>
                    <a:pt x="75" y="5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6" y="41"/>
                    <a:pt x="85" y="39"/>
                    <a:pt x="83" y="39"/>
                  </a:cubicBezTo>
                  <a:cubicBezTo>
                    <a:pt x="82" y="38"/>
                    <a:pt x="80" y="39"/>
                    <a:pt x="80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3" y="46"/>
                    <a:pt x="63" y="55"/>
                    <a:pt x="51" y="64"/>
                  </a:cubicBezTo>
                  <a:cubicBezTo>
                    <a:pt x="38" y="75"/>
                    <a:pt x="23" y="87"/>
                    <a:pt x="13" y="95"/>
                  </a:cubicBezTo>
                  <a:cubicBezTo>
                    <a:pt x="22" y="82"/>
                    <a:pt x="41" y="62"/>
                    <a:pt x="58" y="44"/>
                  </a:cubicBezTo>
                  <a:cubicBezTo>
                    <a:pt x="73" y="27"/>
                    <a:pt x="87" y="12"/>
                    <a:pt x="9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"/>
            <p:cNvSpPr>
              <a:spLocks/>
            </p:cNvSpPr>
            <p:nvPr/>
          </p:nvSpPr>
          <p:spPr bwMode="auto">
            <a:xfrm>
              <a:off x="3887" y="2145"/>
              <a:ext cx="261" cy="545"/>
            </a:xfrm>
            <a:custGeom>
              <a:avLst/>
              <a:gdLst>
                <a:gd name="T0" fmla="*/ 10 w 110"/>
                <a:gd name="T1" fmla="*/ 41 h 230"/>
                <a:gd name="T2" fmla="*/ 32 w 110"/>
                <a:gd name="T3" fmla="*/ 36 h 230"/>
                <a:gd name="T4" fmla="*/ 92 w 110"/>
                <a:gd name="T5" fmla="*/ 12 h 230"/>
                <a:gd name="T6" fmla="*/ 43 w 110"/>
                <a:gd name="T7" fmla="*/ 47 h 230"/>
                <a:gd name="T8" fmla="*/ 11 w 110"/>
                <a:gd name="T9" fmla="*/ 67 h 230"/>
                <a:gd name="T10" fmla="*/ 11 w 110"/>
                <a:gd name="T11" fmla="*/ 74 h 230"/>
                <a:gd name="T12" fmla="*/ 75 w 110"/>
                <a:gd name="T13" fmla="*/ 57 h 230"/>
                <a:gd name="T14" fmla="*/ 11 w 110"/>
                <a:gd name="T15" fmla="*/ 91 h 230"/>
                <a:gd name="T16" fmla="*/ 37 w 110"/>
                <a:gd name="T17" fmla="*/ 93 h 230"/>
                <a:gd name="T18" fmla="*/ 44 w 110"/>
                <a:gd name="T19" fmla="*/ 97 h 230"/>
                <a:gd name="T20" fmla="*/ 8 w 110"/>
                <a:gd name="T21" fmla="*/ 120 h 230"/>
                <a:gd name="T22" fmla="*/ 66 w 110"/>
                <a:gd name="T23" fmla="*/ 119 h 230"/>
                <a:gd name="T24" fmla="*/ 7 w 110"/>
                <a:gd name="T25" fmla="*/ 134 h 230"/>
                <a:gd name="T26" fmla="*/ 6 w 110"/>
                <a:gd name="T27" fmla="*/ 139 h 230"/>
                <a:gd name="T28" fmla="*/ 21 w 110"/>
                <a:gd name="T29" fmla="*/ 140 h 230"/>
                <a:gd name="T30" fmla="*/ 60 w 110"/>
                <a:gd name="T31" fmla="*/ 145 h 230"/>
                <a:gd name="T32" fmla="*/ 6 w 110"/>
                <a:gd name="T33" fmla="*/ 163 h 230"/>
                <a:gd name="T34" fmla="*/ 28 w 110"/>
                <a:gd name="T35" fmla="*/ 166 h 230"/>
                <a:gd name="T36" fmla="*/ 62 w 110"/>
                <a:gd name="T37" fmla="*/ 171 h 230"/>
                <a:gd name="T38" fmla="*/ 6 w 110"/>
                <a:gd name="T39" fmla="*/ 184 h 230"/>
                <a:gd name="T40" fmla="*/ 8 w 110"/>
                <a:gd name="T41" fmla="*/ 190 h 230"/>
                <a:gd name="T42" fmla="*/ 49 w 110"/>
                <a:gd name="T43" fmla="*/ 194 h 230"/>
                <a:gd name="T44" fmla="*/ 67 w 110"/>
                <a:gd name="T45" fmla="*/ 196 h 230"/>
                <a:gd name="T46" fmla="*/ 9 w 110"/>
                <a:gd name="T47" fmla="*/ 204 h 230"/>
                <a:gd name="T48" fmla="*/ 23 w 110"/>
                <a:gd name="T49" fmla="*/ 212 h 230"/>
                <a:gd name="T50" fmla="*/ 48 w 110"/>
                <a:gd name="T51" fmla="*/ 221 h 230"/>
                <a:gd name="T52" fmla="*/ 6 w 110"/>
                <a:gd name="T53" fmla="*/ 226 h 230"/>
                <a:gd name="T54" fmla="*/ 49 w 110"/>
                <a:gd name="T55" fmla="*/ 227 h 230"/>
                <a:gd name="T56" fmla="*/ 80 w 110"/>
                <a:gd name="T57" fmla="*/ 221 h 230"/>
                <a:gd name="T58" fmla="*/ 75 w 110"/>
                <a:gd name="T59" fmla="*/ 213 h 230"/>
                <a:gd name="T60" fmla="*/ 84 w 110"/>
                <a:gd name="T61" fmla="*/ 197 h 230"/>
                <a:gd name="T62" fmla="*/ 60 w 110"/>
                <a:gd name="T63" fmla="*/ 189 h 230"/>
                <a:gd name="T64" fmla="*/ 38 w 110"/>
                <a:gd name="T65" fmla="*/ 187 h 230"/>
                <a:gd name="T66" fmla="*/ 63 w 110"/>
                <a:gd name="T67" fmla="*/ 177 h 230"/>
                <a:gd name="T68" fmla="*/ 28 w 110"/>
                <a:gd name="T69" fmla="*/ 159 h 230"/>
                <a:gd name="T70" fmla="*/ 61 w 110"/>
                <a:gd name="T71" fmla="*/ 151 h 230"/>
                <a:gd name="T72" fmla="*/ 87 w 110"/>
                <a:gd name="T73" fmla="*/ 141 h 230"/>
                <a:gd name="T74" fmla="*/ 36 w 110"/>
                <a:gd name="T75" fmla="*/ 133 h 230"/>
                <a:gd name="T76" fmla="*/ 83 w 110"/>
                <a:gd name="T77" fmla="*/ 115 h 230"/>
                <a:gd name="T78" fmla="*/ 24 w 110"/>
                <a:gd name="T79" fmla="*/ 112 h 230"/>
                <a:gd name="T80" fmla="*/ 89 w 110"/>
                <a:gd name="T81" fmla="*/ 83 h 230"/>
                <a:gd name="T82" fmla="*/ 35 w 110"/>
                <a:gd name="T83" fmla="*/ 87 h 230"/>
                <a:gd name="T84" fmla="*/ 91 w 110"/>
                <a:gd name="T85" fmla="*/ 52 h 230"/>
                <a:gd name="T86" fmla="*/ 87 w 110"/>
                <a:gd name="T87" fmla="*/ 47 h 230"/>
                <a:gd name="T88" fmla="*/ 47 w 110"/>
                <a:gd name="T89" fmla="*/ 53 h 230"/>
                <a:gd name="T90" fmla="*/ 96 w 110"/>
                <a:gd name="T91" fmla="*/ 17 h 230"/>
                <a:gd name="T92" fmla="*/ 108 w 110"/>
                <a:gd name="T93" fmla="*/ 6 h 230"/>
                <a:gd name="T94" fmla="*/ 106 w 110"/>
                <a:gd name="T95" fmla="*/ 0 h 230"/>
                <a:gd name="T96" fmla="*/ 69 w 110"/>
                <a:gd name="T97" fmla="*/ 14 h 230"/>
                <a:gd name="T98" fmla="*/ 12 w 110"/>
                <a:gd name="T99" fmla="*/ 3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0" h="230">
                  <a:moveTo>
                    <a:pt x="12" y="36"/>
                  </a:moveTo>
                  <a:cubicBezTo>
                    <a:pt x="11" y="37"/>
                    <a:pt x="10" y="39"/>
                    <a:pt x="10" y="41"/>
                  </a:cubicBezTo>
                  <a:cubicBezTo>
                    <a:pt x="11" y="42"/>
                    <a:pt x="13" y="43"/>
                    <a:pt x="14" y="42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8" y="34"/>
                    <a:pt x="55" y="27"/>
                    <a:pt x="72" y="20"/>
                  </a:cubicBezTo>
                  <a:cubicBezTo>
                    <a:pt x="79" y="18"/>
                    <a:pt x="86" y="15"/>
                    <a:pt x="92" y="12"/>
                  </a:cubicBezTo>
                  <a:cubicBezTo>
                    <a:pt x="86" y="18"/>
                    <a:pt x="79" y="23"/>
                    <a:pt x="74" y="27"/>
                  </a:cubicBezTo>
                  <a:cubicBezTo>
                    <a:pt x="65" y="33"/>
                    <a:pt x="54" y="40"/>
                    <a:pt x="43" y="47"/>
                  </a:cubicBezTo>
                  <a:cubicBezTo>
                    <a:pt x="29" y="57"/>
                    <a:pt x="16" y="65"/>
                    <a:pt x="13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9" y="68"/>
                    <a:pt x="8" y="69"/>
                    <a:pt x="8" y="70"/>
                  </a:cubicBezTo>
                  <a:cubicBezTo>
                    <a:pt x="8" y="72"/>
                    <a:pt x="9" y="74"/>
                    <a:pt x="11" y="74"/>
                  </a:cubicBezTo>
                  <a:cubicBezTo>
                    <a:pt x="11" y="74"/>
                    <a:pt x="14" y="73"/>
                    <a:pt x="14" y="73"/>
                  </a:cubicBezTo>
                  <a:cubicBezTo>
                    <a:pt x="23" y="71"/>
                    <a:pt x="55" y="62"/>
                    <a:pt x="75" y="57"/>
                  </a:cubicBezTo>
                  <a:cubicBezTo>
                    <a:pt x="69" y="60"/>
                    <a:pt x="62" y="65"/>
                    <a:pt x="54" y="69"/>
                  </a:cubicBezTo>
                  <a:cubicBezTo>
                    <a:pt x="35" y="80"/>
                    <a:pt x="14" y="91"/>
                    <a:pt x="11" y="91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13" y="97"/>
                    <a:pt x="24" y="95"/>
                    <a:pt x="37" y="93"/>
                  </a:cubicBezTo>
                  <a:cubicBezTo>
                    <a:pt x="48" y="91"/>
                    <a:pt x="61" y="89"/>
                    <a:pt x="70" y="87"/>
                  </a:cubicBezTo>
                  <a:cubicBezTo>
                    <a:pt x="63" y="90"/>
                    <a:pt x="53" y="94"/>
                    <a:pt x="44" y="97"/>
                  </a:cubicBezTo>
                  <a:cubicBezTo>
                    <a:pt x="39" y="99"/>
                    <a:pt x="0" y="111"/>
                    <a:pt x="5" y="118"/>
                  </a:cubicBezTo>
                  <a:cubicBezTo>
                    <a:pt x="5" y="119"/>
                    <a:pt x="7" y="120"/>
                    <a:pt x="8" y="120"/>
                  </a:cubicBezTo>
                  <a:cubicBezTo>
                    <a:pt x="15" y="118"/>
                    <a:pt x="33" y="118"/>
                    <a:pt x="50" y="118"/>
                  </a:cubicBezTo>
                  <a:cubicBezTo>
                    <a:pt x="56" y="118"/>
                    <a:pt x="61" y="119"/>
                    <a:pt x="66" y="119"/>
                  </a:cubicBezTo>
                  <a:cubicBezTo>
                    <a:pt x="56" y="121"/>
                    <a:pt x="45" y="124"/>
                    <a:pt x="35" y="127"/>
                  </a:cubicBezTo>
                  <a:cubicBezTo>
                    <a:pt x="21" y="130"/>
                    <a:pt x="9" y="133"/>
                    <a:pt x="7" y="134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6" y="135"/>
                    <a:pt x="5" y="137"/>
                    <a:pt x="6" y="139"/>
                  </a:cubicBezTo>
                  <a:cubicBezTo>
                    <a:pt x="7" y="140"/>
                    <a:pt x="8" y="140"/>
                    <a:pt x="10" y="140"/>
                  </a:cubicBezTo>
                  <a:cubicBezTo>
                    <a:pt x="12" y="140"/>
                    <a:pt x="16" y="140"/>
                    <a:pt x="21" y="140"/>
                  </a:cubicBezTo>
                  <a:cubicBezTo>
                    <a:pt x="41" y="141"/>
                    <a:pt x="80" y="141"/>
                    <a:pt x="80" y="143"/>
                  </a:cubicBezTo>
                  <a:cubicBezTo>
                    <a:pt x="80" y="143"/>
                    <a:pt x="62" y="145"/>
                    <a:pt x="60" y="145"/>
                  </a:cubicBezTo>
                  <a:cubicBezTo>
                    <a:pt x="52" y="146"/>
                    <a:pt x="19" y="151"/>
                    <a:pt x="9" y="157"/>
                  </a:cubicBezTo>
                  <a:cubicBezTo>
                    <a:pt x="6" y="159"/>
                    <a:pt x="5" y="162"/>
                    <a:pt x="6" y="163"/>
                  </a:cubicBezTo>
                  <a:cubicBezTo>
                    <a:pt x="7" y="164"/>
                    <a:pt x="7" y="164"/>
                    <a:pt x="8" y="164"/>
                  </a:cubicBezTo>
                  <a:cubicBezTo>
                    <a:pt x="11" y="165"/>
                    <a:pt x="18" y="166"/>
                    <a:pt x="28" y="166"/>
                  </a:cubicBezTo>
                  <a:cubicBezTo>
                    <a:pt x="41" y="166"/>
                    <a:pt x="58" y="167"/>
                    <a:pt x="70" y="169"/>
                  </a:cubicBezTo>
                  <a:cubicBezTo>
                    <a:pt x="67" y="170"/>
                    <a:pt x="65" y="170"/>
                    <a:pt x="62" y="171"/>
                  </a:cubicBezTo>
                  <a:cubicBezTo>
                    <a:pt x="43" y="173"/>
                    <a:pt x="17" y="178"/>
                    <a:pt x="6" y="184"/>
                  </a:cubicBezTo>
                  <a:cubicBezTo>
                    <a:pt x="6" y="184"/>
                    <a:pt x="6" y="184"/>
                    <a:pt x="6" y="184"/>
                  </a:cubicBezTo>
                  <a:cubicBezTo>
                    <a:pt x="4" y="185"/>
                    <a:pt x="4" y="187"/>
                    <a:pt x="5" y="188"/>
                  </a:cubicBezTo>
                  <a:cubicBezTo>
                    <a:pt x="6" y="190"/>
                    <a:pt x="7" y="190"/>
                    <a:pt x="8" y="190"/>
                  </a:cubicBezTo>
                  <a:cubicBezTo>
                    <a:pt x="14" y="191"/>
                    <a:pt x="25" y="192"/>
                    <a:pt x="38" y="193"/>
                  </a:cubicBezTo>
                  <a:cubicBezTo>
                    <a:pt x="41" y="194"/>
                    <a:pt x="45" y="194"/>
                    <a:pt x="49" y="194"/>
                  </a:cubicBezTo>
                  <a:cubicBezTo>
                    <a:pt x="53" y="195"/>
                    <a:pt x="57" y="195"/>
                    <a:pt x="60" y="195"/>
                  </a:cubicBezTo>
                  <a:cubicBezTo>
                    <a:pt x="62" y="195"/>
                    <a:pt x="65" y="195"/>
                    <a:pt x="67" y="196"/>
                  </a:cubicBezTo>
                  <a:cubicBezTo>
                    <a:pt x="55" y="198"/>
                    <a:pt x="38" y="200"/>
                    <a:pt x="25" y="202"/>
                  </a:cubicBezTo>
                  <a:cubicBezTo>
                    <a:pt x="20" y="203"/>
                    <a:pt x="12" y="203"/>
                    <a:pt x="9" y="204"/>
                  </a:cubicBezTo>
                  <a:cubicBezTo>
                    <a:pt x="6" y="205"/>
                    <a:pt x="6" y="207"/>
                    <a:pt x="6" y="208"/>
                  </a:cubicBezTo>
                  <a:cubicBezTo>
                    <a:pt x="7" y="212"/>
                    <a:pt x="20" y="212"/>
                    <a:pt x="23" y="212"/>
                  </a:cubicBezTo>
                  <a:cubicBezTo>
                    <a:pt x="37" y="213"/>
                    <a:pt x="59" y="214"/>
                    <a:pt x="70" y="218"/>
                  </a:cubicBezTo>
                  <a:cubicBezTo>
                    <a:pt x="63" y="219"/>
                    <a:pt x="56" y="220"/>
                    <a:pt x="48" y="221"/>
                  </a:cubicBezTo>
                  <a:cubicBezTo>
                    <a:pt x="37" y="222"/>
                    <a:pt x="24" y="222"/>
                    <a:pt x="9" y="223"/>
                  </a:cubicBezTo>
                  <a:cubicBezTo>
                    <a:pt x="7" y="223"/>
                    <a:pt x="6" y="225"/>
                    <a:pt x="6" y="226"/>
                  </a:cubicBezTo>
                  <a:cubicBezTo>
                    <a:pt x="6" y="228"/>
                    <a:pt x="8" y="230"/>
                    <a:pt x="9" y="229"/>
                  </a:cubicBezTo>
                  <a:cubicBezTo>
                    <a:pt x="25" y="229"/>
                    <a:pt x="38" y="228"/>
                    <a:pt x="49" y="227"/>
                  </a:cubicBezTo>
                  <a:cubicBezTo>
                    <a:pt x="60" y="226"/>
                    <a:pt x="70" y="224"/>
                    <a:pt x="79" y="222"/>
                  </a:cubicBezTo>
                  <a:cubicBezTo>
                    <a:pt x="79" y="222"/>
                    <a:pt x="80" y="222"/>
                    <a:pt x="80" y="221"/>
                  </a:cubicBezTo>
                  <a:cubicBezTo>
                    <a:pt x="82" y="220"/>
                    <a:pt x="82" y="218"/>
                    <a:pt x="81" y="217"/>
                  </a:cubicBezTo>
                  <a:cubicBezTo>
                    <a:pt x="80" y="216"/>
                    <a:pt x="78" y="214"/>
                    <a:pt x="75" y="213"/>
                  </a:cubicBezTo>
                  <a:cubicBezTo>
                    <a:pt x="64" y="209"/>
                    <a:pt x="42" y="207"/>
                    <a:pt x="39" y="207"/>
                  </a:cubicBezTo>
                  <a:cubicBezTo>
                    <a:pt x="45" y="206"/>
                    <a:pt x="81" y="201"/>
                    <a:pt x="84" y="197"/>
                  </a:cubicBezTo>
                  <a:cubicBezTo>
                    <a:pt x="85" y="196"/>
                    <a:pt x="84" y="193"/>
                    <a:pt x="82" y="192"/>
                  </a:cubicBezTo>
                  <a:cubicBezTo>
                    <a:pt x="77" y="190"/>
                    <a:pt x="66" y="189"/>
                    <a:pt x="60" y="189"/>
                  </a:cubicBezTo>
                  <a:cubicBezTo>
                    <a:pt x="57" y="188"/>
                    <a:pt x="53" y="188"/>
                    <a:pt x="50" y="188"/>
                  </a:cubicBezTo>
                  <a:cubicBezTo>
                    <a:pt x="47" y="188"/>
                    <a:pt x="42" y="187"/>
                    <a:pt x="38" y="187"/>
                  </a:cubicBezTo>
                  <a:cubicBezTo>
                    <a:pt x="31" y="186"/>
                    <a:pt x="24" y="186"/>
                    <a:pt x="19" y="186"/>
                  </a:cubicBezTo>
                  <a:cubicBezTo>
                    <a:pt x="31" y="182"/>
                    <a:pt x="49" y="179"/>
                    <a:pt x="63" y="177"/>
                  </a:cubicBezTo>
                  <a:cubicBezTo>
                    <a:pt x="66" y="176"/>
                    <a:pt x="81" y="175"/>
                    <a:pt x="83" y="173"/>
                  </a:cubicBezTo>
                  <a:cubicBezTo>
                    <a:pt x="92" y="161"/>
                    <a:pt x="32" y="160"/>
                    <a:pt x="28" y="159"/>
                  </a:cubicBezTo>
                  <a:cubicBezTo>
                    <a:pt x="25" y="159"/>
                    <a:pt x="23" y="159"/>
                    <a:pt x="20" y="159"/>
                  </a:cubicBezTo>
                  <a:cubicBezTo>
                    <a:pt x="31" y="156"/>
                    <a:pt x="49" y="153"/>
                    <a:pt x="61" y="151"/>
                  </a:cubicBezTo>
                  <a:cubicBezTo>
                    <a:pt x="67" y="150"/>
                    <a:pt x="72" y="149"/>
                    <a:pt x="75" y="149"/>
                  </a:cubicBezTo>
                  <a:cubicBezTo>
                    <a:pt x="84" y="147"/>
                    <a:pt x="87" y="144"/>
                    <a:pt x="87" y="141"/>
                  </a:cubicBezTo>
                  <a:cubicBezTo>
                    <a:pt x="85" y="136"/>
                    <a:pt x="54" y="135"/>
                    <a:pt x="31" y="134"/>
                  </a:cubicBezTo>
                  <a:cubicBezTo>
                    <a:pt x="33" y="134"/>
                    <a:pt x="35" y="133"/>
                    <a:pt x="36" y="133"/>
                  </a:cubicBezTo>
                  <a:cubicBezTo>
                    <a:pt x="41" y="132"/>
                    <a:pt x="84" y="123"/>
                    <a:pt x="85" y="119"/>
                  </a:cubicBezTo>
                  <a:cubicBezTo>
                    <a:pt x="86" y="118"/>
                    <a:pt x="85" y="116"/>
                    <a:pt x="83" y="115"/>
                  </a:cubicBezTo>
                  <a:cubicBezTo>
                    <a:pt x="80" y="114"/>
                    <a:pt x="64" y="112"/>
                    <a:pt x="50" y="112"/>
                  </a:cubicBezTo>
                  <a:cubicBezTo>
                    <a:pt x="42" y="112"/>
                    <a:pt x="32" y="112"/>
                    <a:pt x="24" y="112"/>
                  </a:cubicBezTo>
                  <a:cubicBezTo>
                    <a:pt x="31" y="109"/>
                    <a:pt x="39" y="106"/>
                    <a:pt x="46" y="103"/>
                  </a:cubicBezTo>
                  <a:cubicBezTo>
                    <a:pt x="52" y="101"/>
                    <a:pt x="87" y="89"/>
                    <a:pt x="89" y="83"/>
                  </a:cubicBezTo>
                  <a:cubicBezTo>
                    <a:pt x="92" y="75"/>
                    <a:pt x="46" y="85"/>
                    <a:pt x="36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42" y="83"/>
                    <a:pt x="50" y="79"/>
                    <a:pt x="57" y="75"/>
                  </a:cubicBezTo>
                  <a:cubicBezTo>
                    <a:pt x="73" y="66"/>
                    <a:pt x="88" y="56"/>
                    <a:pt x="91" y="52"/>
                  </a:cubicBezTo>
                  <a:cubicBezTo>
                    <a:pt x="91" y="51"/>
                    <a:pt x="92" y="50"/>
                    <a:pt x="91" y="49"/>
                  </a:cubicBezTo>
                  <a:cubicBezTo>
                    <a:pt x="91" y="47"/>
                    <a:pt x="89" y="46"/>
                    <a:pt x="87" y="47"/>
                  </a:cubicBezTo>
                  <a:cubicBezTo>
                    <a:pt x="69" y="51"/>
                    <a:pt x="51" y="57"/>
                    <a:pt x="33" y="61"/>
                  </a:cubicBezTo>
                  <a:cubicBezTo>
                    <a:pt x="37" y="59"/>
                    <a:pt x="42" y="56"/>
                    <a:pt x="47" y="53"/>
                  </a:cubicBezTo>
                  <a:cubicBezTo>
                    <a:pt x="57" y="46"/>
                    <a:pt x="68" y="39"/>
                    <a:pt x="77" y="32"/>
                  </a:cubicBezTo>
                  <a:cubicBezTo>
                    <a:pt x="83" y="28"/>
                    <a:pt x="90" y="22"/>
                    <a:pt x="96" y="17"/>
                  </a:cubicBezTo>
                  <a:cubicBezTo>
                    <a:pt x="101" y="13"/>
                    <a:pt x="105" y="9"/>
                    <a:pt x="108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6"/>
                    <a:pt x="110" y="4"/>
                    <a:pt x="110" y="2"/>
                  </a:cubicBezTo>
                  <a:cubicBezTo>
                    <a:pt x="109" y="0"/>
                    <a:pt x="107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2" y="1"/>
                    <a:pt x="86" y="8"/>
                    <a:pt x="69" y="14"/>
                  </a:cubicBezTo>
                  <a:cubicBezTo>
                    <a:pt x="53" y="21"/>
                    <a:pt x="36" y="28"/>
                    <a:pt x="30" y="30"/>
                  </a:cubicBezTo>
                  <a:lnTo>
                    <a:pt x="1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"/>
            <p:cNvSpPr>
              <a:spLocks/>
            </p:cNvSpPr>
            <p:nvPr/>
          </p:nvSpPr>
          <p:spPr bwMode="auto">
            <a:xfrm>
              <a:off x="3285" y="2095"/>
              <a:ext cx="187" cy="57"/>
            </a:xfrm>
            <a:custGeom>
              <a:avLst/>
              <a:gdLst>
                <a:gd name="T0" fmla="*/ 3 w 79"/>
                <a:gd name="T1" fmla="*/ 0 h 24"/>
                <a:gd name="T2" fmla="*/ 0 w 79"/>
                <a:gd name="T3" fmla="*/ 4 h 24"/>
                <a:gd name="T4" fmla="*/ 3 w 79"/>
                <a:gd name="T5" fmla="*/ 7 h 24"/>
                <a:gd name="T6" fmla="*/ 54 w 79"/>
                <a:gd name="T7" fmla="*/ 16 h 24"/>
                <a:gd name="T8" fmla="*/ 73 w 79"/>
                <a:gd name="T9" fmla="*/ 22 h 24"/>
                <a:gd name="T10" fmla="*/ 78 w 79"/>
                <a:gd name="T11" fmla="*/ 23 h 24"/>
                <a:gd name="T12" fmla="*/ 78 w 79"/>
                <a:gd name="T13" fmla="*/ 19 h 24"/>
                <a:gd name="T14" fmla="*/ 55 w 79"/>
                <a:gd name="T15" fmla="*/ 10 h 24"/>
                <a:gd name="T16" fmla="*/ 3 w 79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4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8" y="7"/>
                    <a:pt x="32" y="11"/>
                    <a:pt x="54" y="16"/>
                  </a:cubicBezTo>
                  <a:cubicBezTo>
                    <a:pt x="73" y="21"/>
                    <a:pt x="72" y="21"/>
                    <a:pt x="73" y="22"/>
                  </a:cubicBezTo>
                  <a:cubicBezTo>
                    <a:pt x="74" y="24"/>
                    <a:pt x="76" y="24"/>
                    <a:pt x="78" y="23"/>
                  </a:cubicBezTo>
                  <a:cubicBezTo>
                    <a:pt x="79" y="22"/>
                    <a:pt x="79" y="20"/>
                    <a:pt x="78" y="19"/>
                  </a:cubicBezTo>
                  <a:cubicBezTo>
                    <a:pt x="76" y="16"/>
                    <a:pt x="76" y="15"/>
                    <a:pt x="55" y="10"/>
                  </a:cubicBezTo>
                  <a:cubicBezTo>
                    <a:pt x="33" y="5"/>
                    <a:pt x="9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8"/>
            <p:cNvSpPr>
              <a:spLocks/>
            </p:cNvSpPr>
            <p:nvPr/>
          </p:nvSpPr>
          <p:spPr bwMode="auto">
            <a:xfrm>
              <a:off x="3624" y="1483"/>
              <a:ext cx="406" cy="133"/>
            </a:xfrm>
            <a:custGeom>
              <a:avLst/>
              <a:gdLst>
                <a:gd name="T0" fmla="*/ 3 w 171"/>
                <a:gd name="T1" fmla="*/ 0 h 56"/>
                <a:gd name="T2" fmla="*/ 0 w 171"/>
                <a:gd name="T3" fmla="*/ 3 h 56"/>
                <a:gd name="T4" fmla="*/ 3 w 171"/>
                <a:gd name="T5" fmla="*/ 6 h 56"/>
                <a:gd name="T6" fmla="*/ 79 w 171"/>
                <a:gd name="T7" fmla="*/ 28 h 56"/>
                <a:gd name="T8" fmla="*/ 132 w 171"/>
                <a:gd name="T9" fmla="*/ 44 h 56"/>
                <a:gd name="T10" fmla="*/ 137 w 171"/>
                <a:gd name="T11" fmla="*/ 46 h 56"/>
                <a:gd name="T12" fmla="*/ 143 w 171"/>
                <a:gd name="T13" fmla="*/ 47 h 56"/>
                <a:gd name="T14" fmla="*/ 165 w 171"/>
                <a:gd name="T15" fmla="*/ 55 h 56"/>
                <a:gd name="T16" fmla="*/ 170 w 171"/>
                <a:gd name="T17" fmla="*/ 55 h 56"/>
                <a:gd name="T18" fmla="*/ 170 w 171"/>
                <a:gd name="T19" fmla="*/ 51 h 56"/>
                <a:gd name="T20" fmla="*/ 145 w 171"/>
                <a:gd name="T21" fmla="*/ 41 h 56"/>
                <a:gd name="T22" fmla="*/ 140 w 171"/>
                <a:gd name="T23" fmla="*/ 40 h 56"/>
                <a:gd name="T24" fmla="*/ 134 w 171"/>
                <a:gd name="T25" fmla="*/ 38 h 56"/>
                <a:gd name="T26" fmla="*/ 81 w 171"/>
                <a:gd name="T27" fmla="*/ 21 h 56"/>
                <a:gd name="T28" fmla="*/ 3 w 171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1" h="56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4" y="6"/>
                    <a:pt x="50" y="19"/>
                    <a:pt x="79" y="28"/>
                  </a:cubicBezTo>
                  <a:cubicBezTo>
                    <a:pt x="104" y="35"/>
                    <a:pt x="127" y="42"/>
                    <a:pt x="132" y="44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8" y="46"/>
                    <a:pt x="140" y="47"/>
                    <a:pt x="143" y="47"/>
                  </a:cubicBezTo>
                  <a:cubicBezTo>
                    <a:pt x="151" y="50"/>
                    <a:pt x="165" y="54"/>
                    <a:pt x="165" y="55"/>
                  </a:cubicBezTo>
                  <a:cubicBezTo>
                    <a:pt x="167" y="56"/>
                    <a:pt x="169" y="56"/>
                    <a:pt x="170" y="55"/>
                  </a:cubicBezTo>
                  <a:cubicBezTo>
                    <a:pt x="171" y="54"/>
                    <a:pt x="171" y="52"/>
                    <a:pt x="170" y="51"/>
                  </a:cubicBezTo>
                  <a:cubicBezTo>
                    <a:pt x="169" y="49"/>
                    <a:pt x="153" y="44"/>
                    <a:pt x="145" y="41"/>
                  </a:cubicBezTo>
                  <a:cubicBezTo>
                    <a:pt x="142" y="40"/>
                    <a:pt x="140" y="40"/>
                    <a:pt x="140" y="40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29" y="36"/>
                    <a:pt x="106" y="29"/>
                    <a:pt x="81" y="21"/>
                  </a:cubicBezTo>
                  <a:cubicBezTo>
                    <a:pt x="51" y="12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"/>
            <p:cNvSpPr>
              <a:spLocks/>
            </p:cNvSpPr>
            <p:nvPr/>
          </p:nvSpPr>
          <p:spPr bwMode="auto">
            <a:xfrm>
              <a:off x="3970" y="1561"/>
              <a:ext cx="38" cy="638"/>
            </a:xfrm>
            <a:custGeom>
              <a:avLst/>
              <a:gdLst>
                <a:gd name="T0" fmla="*/ 16 w 16"/>
                <a:gd name="T1" fmla="*/ 3 h 269"/>
                <a:gd name="T2" fmla="*/ 13 w 16"/>
                <a:gd name="T3" fmla="*/ 0 h 269"/>
                <a:gd name="T4" fmla="*/ 10 w 16"/>
                <a:gd name="T5" fmla="*/ 3 h 269"/>
                <a:gd name="T6" fmla="*/ 5 w 16"/>
                <a:gd name="T7" fmla="*/ 115 h 269"/>
                <a:gd name="T8" fmla="*/ 0 w 16"/>
                <a:gd name="T9" fmla="*/ 266 h 269"/>
                <a:gd name="T10" fmla="*/ 3 w 16"/>
                <a:gd name="T11" fmla="*/ 269 h 269"/>
                <a:gd name="T12" fmla="*/ 6 w 16"/>
                <a:gd name="T13" fmla="*/ 266 h 269"/>
                <a:gd name="T14" fmla="*/ 11 w 16"/>
                <a:gd name="T15" fmla="*/ 116 h 269"/>
                <a:gd name="T16" fmla="*/ 16 w 16"/>
                <a:gd name="T17" fmla="*/ 3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69">
                  <a:moveTo>
                    <a:pt x="16" y="3"/>
                  </a:moveTo>
                  <a:cubicBezTo>
                    <a:pt x="16" y="1"/>
                    <a:pt x="15" y="0"/>
                    <a:pt x="13" y="0"/>
                  </a:cubicBezTo>
                  <a:cubicBezTo>
                    <a:pt x="11" y="0"/>
                    <a:pt x="10" y="1"/>
                    <a:pt x="10" y="3"/>
                  </a:cubicBezTo>
                  <a:cubicBezTo>
                    <a:pt x="8" y="46"/>
                    <a:pt x="7" y="82"/>
                    <a:pt x="5" y="115"/>
                  </a:cubicBezTo>
                  <a:cubicBezTo>
                    <a:pt x="3" y="164"/>
                    <a:pt x="0" y="209"/>
                    <a:pt x="0" y="266"/>
                  </a:cubicBezTo>
                  <a:cubicBezTo>
                    <a:pt x="0" y="267"/>
                    <a:pt x="1" y="269"/>
                    <a:pt x="3" y="269"/>
                  </a:cubicBezTo>
                  <a:cubicBezTo>
                    <a:pt x="5" y="269"/>
                    <a:pt x="6" y="267"/>
                    <a:pt x="6" y="266"/>
                  </a:cubicBezTo>
                  <a:cubicBezTo>
                    <a:pt x="7" y="209"/>
                    <a:pt x="9" y="164"/>
                    <a:pt x="11" y="116"/>
                  </a:cubicBezTo>
                  <a:cubicBezTo>
                    <a:pt x="13" y="82"/>
                    <a:pt x="15" y="46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0"/>
            <p:cNvSpPr>
              <a:spLocks/>
            </p:cNvSpPr>
            <p:nvPr/>
          </p:nvSpPr>
          <p:spPr bwMode="auto">
            <a:xfrm>
              <a:off x="4049" y="2152"/>
              <a:ext cx="379" cy="76"/>
            </a:xfrm>
            <a:custGeom>
              <a:avLst/>
              <a:gdLst>
                <a:gd name="T0" fmla="*/ 4 w 160"/>
                <a:gd name="T1" fmla="*/ 1 h 32"/>
                <a:gd name="T2" fmla="*/ 1 w 160"/>
                <a:gd name="T3" fmla="*/ 3 h 32"/>
                <a:gd name="T4" fmla="*/ 3 w 160"/>
                <a:gd name="T5" fmla="*/ 7 h 32"/>
                <a:gd name="T6" fmla="*/ 77 w 160"/>
                <a:gd name="T7" fmla="*/ 18 h 32"/>
                <a:gd name="T8" fmla="*/ 112 w 160"/>
                <a:gd name="T9" fmla="*/ 23 h 32"/>
                <a:gd name="T10" fmla="*/ 121 w 160"/>
                <a:gd name="T11" fmla="*/ 25 h 32"/>
                <a:gd name="T12" fmla="*/ 154 w 160"/>
                <a:gd name="T13" fmla="*/ 30 h 32"/>
                <a:gd name="T14" fmla="*/ 158 w 160"/>
                <a:gd name="T15" fmla="*/ 31 h 32"/>
                <a:gd name="T16" fmla="*/ 159 w 160"/>
                <a:gd name="T17" fmla="*/ 26 h 32"/>
                <a:gd name="T18" fmla="*/ 122 w 160"/>
                <a:gd name="T19" fmla="*/ 19 h 32"/>
                <a:gd name="T20" fmla="*/ 113 w 160"/>
                <a:gd name="T21" fmla="*/ 17 h 32"/>
                <a:gd name="T22" fmla="*/ 77 w 160"/>
                <a:gd name="T23" fmla="*/ 12 h 32"/>
                <a:gd name="T24" fmla="*/ 4 w 160"/>
                <a:gd name="T2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0" h="32">
                  <a:moveTo>
                    <a:pt x="4" y="1"/>
                  </a:moveTo>
                  <a:cubicBezTo>
                    <a:pt x="3" y="0"/>
                    <a:pt x="1" y="1"/>
                    <a:pt x="1" y="3"/>
                  </a:cubicBezTo>
                  <a:cubicBezTo>
                    <a:pt x="0" y="5"/>
                    <a:pt x="1" y="6"/>
                    <a:pt x="3" y="7"/>
                  </a:cubicBezTo>
                  <a:cubicBezTo>
                    <a:pt x="12" y="9"/>
                    <a:pt x="48" y="14"/>
                    <a:pt x="77" y="18"/>
                  </a:cubicBezTo>
                  <a:cubicBezTo>
                    <a:pt x="93" y="21"/>
                    <a:pt x="106" y="22"/>
                    <a:pt x="112" y="23"/>
                  </a:cubicBezTo>
                  <a:cubicBezTo>
                    <a:pt x="113" y="24"/>
                    <a:pt x="116" y="24"/>
                    <a:pt x="121" y="25"/>
                  </a:cubicBezTo>
                  <a:cubicBezTo>
                    <a:pt x="133" y="27"/>
                    <a:pt x="153" y="29"/>
                    <a:pt x="154" y="30"/>
                  </a:cubicBezTo>
                  <a:cubicBezTo>
                    <a:pt x="155" y="31"/>
                    <a:pt x="157" y="32"/>
                    <a:pt x="158" y="31"/>
                  </a:cubicBezTo>
                  <a:cubicBezTo>
                    <a:pt x="160" y="30"/>
                    <a:pt x="160" y="28"/>
                    <a:pt x="159" y="26"/>
                  </a:cubicBezTo>
                  <a:cubicBezTo>
                    <a:pt x="158" y="25"/>
                    <a:pt x="136" y="21"/>
                    <a:pt x="122" y="19"/>
                  </a:cubicBezTo>
                  <a:cubicBezTo>
                    <a:pt x="118" y="18"/>
                    <a:pt x="115" y="17"/>
                    <a:pt x="113" y="17"/>
                  </a:cubicBezTo>
                  <a:cubicBezTo>
                    <a:pt x="108" y="16"/>
                    <a:pt x="94" y="14"/>
                    <a:pt x="77" y="12"/>
                  </a:cubicBezTo>
                  <a:cubicBezTo>
                    <a:pt x="49" y="8"/>
                    <a:pt x="13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1"/>
            <p:cNvSpPr>
              <a:spLocks/>
            </p:cNvSpPr>
            <p:nvPr/>
          </p:nvSpPr>
          <p:spPr bwMode="auto">
            <a:xfrm>
              <a:off x="4317" y="2166"/>
              <a:ext cx="88" cy="591"/>
            </a:xfrm>
            <a:custGeom>
              <a:avLst/>
              <a:gdLst>
                <a:gd name="T0" fmla="*/ 36 w 37"/>
                <a:gd name="T1" fmla="*/ 4 h 249"/>
                <a:gd name="T2" fmla="*/ 34 w 37"/>
                <a:gd name="T3" fmla="*/ 1 h 249"/>
                <a:gd name="T4" fmla="*/ 30 w 37"/>
                <a:gd name="T5" fmla="*/ 3 h 249"/>
                <a:gd name="T6" fmla="*/ 5 w 37"/>
                <a:gd name="T7" fmla="*/ 202 h 249"/>
                <a:gd name="T8" fmla="*/ 0 w 37"/>
                <a:gd name="T9" fmla="*/ 245 h 249"/>
                <a:gd name="T10" fmla="*/ 3 w 37"/>
                <a:gd name="T11" fmla="*/ 249 h 249"/>
                <a:gd name="T12" fmla="*/ 7 w 37"/>
                <a:gd name="T13" fmla="*/ 246 h 249"/>
                <a:gd name="T14" fmla="*/ 11 w 37"/>
                <a:gd name="T15" fmla="*/ 203 h 249"/>
                <a:gd name="T16" fmla="*/ 36 w 37"/>
                <a:gd name="T17" fmla="*/ 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49">
                  <a:moveTo>
                    <a:pt x="36" y="4"/>
                  </a:moveTo>
                  <a:cubicBezTo>
                    <a:pt x="37" y="2"/>
                    <a:pt x="36" y="1"/>
                    <a:pt x="34" y="1"/>
                  </a:cubicBezTo>
                  <a:cubicBezTo>
                    <a:pt x="32" y="0"/>
                    <a:pt x="30" y="1"/>
                    <a:pt x="30" y="3"/>
                  </a:cubicBezTo>
                  <a:cubicBezTo>
                    <a:pt x="20" y="58"/>
                    <a:pt x="11" y="140"/>
                    <a:pt x="5" y="202"/>
                  </a:cubicBezTo>
                  <a:cubicBezTo>
                    <a:pt x="3" y="218"/>
                    <a:pt x="2" y="232"/>
                    <a:pt x="0" y="245"/>
                  </a:cubicBezTo>
                  <a:cubicBezTo>
                    <a:pt x="0" y="247"/>
                    <a:pt x="1" y="249"/>
                    <a:pt x="3" y="249"/>
                  </a:cubicBezTo>
                  <a:cubicBezTo>
                    <a:pt x="5" y="249"/>
                    <a:pt x="6" y="248"/>
                    <a:pt x="7" y="246"/>
                  </a:cubicBezTo>
                  <a:cubicBezTo>
                    <a:pt x="8" y="234"/>
                    <a:pt x="10" y="219"/>
                    <a:pt x="11" y="203"/>
                  </a:cubicBezTo>
                  <a:cubicBezTo>
                    <a:pt x="18" y="141"/>
                    <a:pt x="26" y="59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2"/>
            <p:cNvSpPr>
              <a:spLocks/>
            </p:cNvSpPr>
            <p:nvPr/>
          </p:nvSpPr>
          <p:spPr bwMode="auto">
            <a:xfrm>
              <a:off x="4324" y="2232"/>
              <a:ext cx="93" cy="468"/>
            </a:xfrm>
            <a:custGeom>
              <a:avLst/>
              <a:gdLst>
                <a:gd name="T0" fmla="*/ 38 w 39"/>
                <a:gd name="T1" fmla="*/ 4 h 197"/>
                <a:gd name="T2" fmla="*/ 36 w 39"/>
                <a:gd name="T3" fmla="*/ 1 h 197"/>
                <a:gd name="T4" fmla="*/ 32 w 39"/>
                <a:gd name="T5" fmla="*/ 3 h 197"/>
                <a:gd name="T6" fmla="*/ 24 w 39"/>
                <a:gd name="T7" fmla="*/ 44 h 197"/>
                <a:gd name="T8" fmla="*/ 0 w 39"/>
                <a:gd name="T9" fmla="*/ 193 h 197"/>
                <a:gd name="T10" fmla="*/ 3 w 39"/>
                <a:gd name="T11" fmla="*/ 197 h 197"/>
                <a:gd name="T12" fmla="*/ 6 w 39"/>
                <a:gd name="T13" fmla="*/ 194 h 197"/>
                <a:gd name="T14" fmla="*/ 31 w 39"/>
                <a:gd name="T15" fmla="*/ 45 h 197"/>
                <a:gd name="T16" fmla="*/ 38 w 39"/>
                <a:gd name="T17" fmla="*/ 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97">
                  <a:moveTo>
                    <a:pt x="38" y="4"/>
                  </a:moveTo>
                  <a:cubicBezTo>
                    <a:pt x="39" y="3"/>
                    <a:pt x="38" y="1"/>
                    <a:pt x="36" y="1"/>
                  </a:cubicBezTo>
                  <a:cubicBezTo>
                    <a:pt x="34" y="0"/>
                    <a:pt x="32" y="1"/>
                    <a:pt x="32" y="3"/>
                  </a:cubicBezTo>
                  <a:cubicBezTo>
                    <a:pt x="30" y="16"/>
                    <a:pt x="27" y="30"/>
                    <a:pt x="24" y="44"/>
                  </a:cubicBezTo>
                  <a:cubicBezTo>
                    <a:pt x="14" y="96"/>
                    <a:pt x="5" y="144"/>
                    <a:pt x="0" y="193"/>
                  </a:cubicBezTo>
                  <a:cubicBezTo>
                    <a:pt x="0" y="195"/>
                    <a:pt x="1" y="196"/>
                    <a:pt x="3" y="197"/>
                  </a:cubicBezTo>
                  <a:cubicBezTo>
                    <a:pt x="4" y="197"/>
                    <a:pt x="6" y="196"/>
                    <a:pt x="6" y="194"/>
                  </a:cubicBezTo>
                  <a:cubicBezTo>
                    <a:pt x="12" y="145"/>
                    <a:pt x="21" y="97"/>
                    <a:pt x="31" y="45"/>
                  </a:cubicBezTo>
                  <a:cubicBezTo>
                    <a:pt x="33" y="33"/>
                    <a:pt x="36" y="19"/>
                    <a:pt x="3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3"/>
            <p:cNvSpPr>
              <a:spLocks/>
            </p:cNvSpPr>
            <p:nvPr/>
          </p:nvSpPr>
          <p:spPr bwMode="auto">
            <a:xfrm>
              <a:off x="2934" y="2688"/>
              <a:ext cx="1812" cy="166"/>
            </a:xfrm>
            <a:custGeom>
              <a:avLst/>
              <a:gdLst>
                <a:gd name="T0" fmla="*/ 3 w 764"/>
                <a:gd name="T1" fmla="*/ 1 h 70"/>
                <a:gd name="T2" fmla="*/ 0 w 764"/>
                <a:gd name="T3" fmla="*/ 4 h 70"/>
                <a:gd name="T4" fmla="*/ 3 w 764"/>
                <a:gd name="T5" fmla="*/ 8 h 70"/>
                <a:gd name="T6" fmla="*/ 183 w 764"/>
                <a:gd name="T7" fmla="*/ 7 h 70"/>
                <a:gd name="T8" fmla="*/ 625 w 764"/>
                <a:gd name="T9" fmla="*/ 9 h 70"/>
                <a:gd name="T10" fmla="*/ 638 w 764"/>
                <a:gd name="T11" fmla="*/ 9 h 70"/>
                <a:gd name="T12" fmla="*/ 517 w 764"/>
                <a:gd name="T13" fmla="*/ 13 h 70"/>
                <a:gd name="T14" fmla="*/ 241 w 764"/>
                <a:gd name="T15" fmla="*/ 22 h 70"/>
                <a:gd name="T16" fmla="*/ 47 w 764"/>
                <a:gd name="T17" fmla="*/ 33 h 70"/>
                <a:gd name="T18" fmla="*/ 47 w 764"/>
                <a:gd name="T19" fmla="*/ 39 h 70"/>
                <a:gd name="T20" fmla="*/ 215 w 764"/>
                <a:gd name="T21" fmla="*/ 33 h 70"/>
                <a:gd name="T22" fmla="*/ 539 w 764"/>
                <a:gd name="T23" fmla="*/ 40 h 70"/>
                <a:gd name="T24" fmla="*/ 530 w 764"/>
                <a:gd name="T25" fmla="*/ 40 h 70"/>
                <a:gd name="T26" fmla="*/ 236 w 764"/>
                <a:gd name="T27" fmla="*/ 60 h 70"/>
                <a:gd name="T28" fmla="*/ 217 w 764"/>
                <a:gd name="T29" fmla="*/ 63 h 70"/>
                <a:gd name="T30" fmla="*/ 215 w 764"/>
                <a:gd name="T31" fmla="*/ 67 h 70"/>
                <a:gd name="T32" fmla="*/ 218 w 764"/>
                <a:gd name="T33" fmla="*/ 70 h 70"/>
                <a:gd name="T34" fmla="*/ 237 w 764"/>
                <a:gd name="T35" fmla="*/ 67 h 70"/>
                <a:gd name="T36" fmla="*/ 530 w 764"/>
                <a:gd name="T37" fmla="*/ 47 h 70"/>
                <a:gd name="T38" fmla="*/ 575 w 764"/>
                <a:gd name="T39" fmla="*/ 47 h 70"/>
                <a:gd name="T40" fmla="*/ 575 w 764"/>
                <a:gd name="T41" fmla="*/ 41 h 70"/>
                <a:gd name="T42" fmla="*/ 573 w 764"/>
                <a:gd name="T43" fmla="*/ 40 h 70"/>
                <a:gd name="T44" fmla="*/ 560 w 764"/>
                <a:gd name="T45" fmla="*/ 37 h 70"/>
                <a:gd name="T46" fmla="*/ 321 w 764"/>
                <a:gd name="T47" fmla="*/ 22 h 70"/>
                <a:gd name="T48" fmla="*/ 517 w 764"/>
                <a:gd name="T49" fmla="*/ 19 h 70"/>
                <a:gd name="T50" fmla="*/ 668 w 764"/>
                <a:gd name="T51" fmla="*/ 14 h 70"/>
                <a:gd name="T52" fmla="*/ 761 w 764"/>
                <a:gd name="T53" fmla="*/ 8 h 70"/>
                <a:gd name="T54" fmla="*/ 763 w 764"/>
                <a:gd name="T55" fmla="*/ 7 h 70"/>
                <a:gd name="T56" fmla="*/ 763 w 764"/>
                <a:gd name="T57" fmla="*/ 2 h 70"/>
                <a:gd name="T58" fmla="*/ 763 w 764"/>
                <a:gd name="T59" fmla="*/ 2 h 70"/>
                <a:gd name="T60" fmla="*/ 759 w 764"/>
                <a:gd name="T61" fmla="*/ 2 h 70"/>
                <a:gd name="T62" fmla="*/ 759 w 764"/>
                <a:gd name="T63" fmla="*/ 2 h 70"/>
                <a:gd name="T64" fmla="*/ 759 w 764"/>
                <a:gd name="T65" fmla="*/ 2 h 70"/>
                <a:gd name="T66" fmla="*/ 682 w 764"/>
                <a:gd name="T67" fmla="*/ 2 h 70"/>
                <a:gd name="T68" fmla="*/ 625 w 764"/>
                <a:gd name="T69" fmla="*/ 2 h 70"/>
                <a:gd name="T70" fmla="*/ 183 w 764"/>
                <a:gd name="T71" fmla="*/ 1 h 70"/>
                <a:gd name="T72" fmla="*/ 3 w 764"/>
                <a:gd name="T73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4" h="70">
                  <a:moveTo>
                    <a:pt x="3" y="1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59" y="8"/>
                    <a:pt x="121" y="8"/>
                    <a:pt x="183" y="7"/>
                  </a:cubicBezTo>
                  <a:cubicBezTo>
                    <a:pt x="330" y="7"/>
                    <a:pt x="473" y="7"/>
                    <a:pt x="625" y="9"/>
                  </a:cubicBezTo>
                  <a:cubicBezTo>
                    <a:pt x="627" y="9"/>
                    <a:pt x="632" y="9"/>
                    <a:pt x="638" y="9"/>
                  </a:cubicBezTo>
                  <a:cubicBezTo>
                    <a:pt x="581" y="11"/>
                    <a:pt x="523" y="13"/>
                    <a:pt x="517" y="13"/>
                  </a:cubicBezTo>
                  <a:cubicBezTo>
                    <a:pt x="414" y="7"/>
                    <a:pt x="327" y="15"/>
                    <a:pt x="241" y="22"/>
                  </a:cubicBezTo>
                  <a:cubicBezTo>
                    <a:pt x="178" y="28"/>
                    <a:pt x="115" y="33"/>
                    <a:pt x="47" y="33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108" y="39"/>
                    <a:pt x="162" y="36"/>
                    <a:pt x="215" y="33"/>
                  </a:cubicBezTo>
                  <a:cubicBezTo>
                    <a:pt x="316" y="28"/>
                    <a:pt x="411" y="22"/>
                    <a:pt x="539" y="40"/>
                  </a:cubicBezTo>
                  <a:cubicBezTo>
                    <a:pt x="530" y="40"/>
                    <a:pt x="530" y="40"/>
                    <a:pt x="530" y="40"/>
                  </a:cubicBezTo>
                  <a:cubicBezTo>
                    <a:pt x="427" y="40"/>
                    <a:pt x="355" y="40"/>
                    <a:pt x="236" y="60"/>
                  </a:cubicBezTo>
                  <a:cubicBezTo>
                    <a:pt x="217" y="63"/>
                    <a:pt x="217" y="63"/>
                    <a:pt x="217" y="63"/>
                  </a:cubicBezTo>
                  <a:cubicBezTo>
                    <a:pt x="216" y="64"/>
                    <a:pt x="214" y="65"/>
                    <a:pt x="215" y="67"/>
                  </a:cubicBezTo>
                  <a:cubicBezTo>
                    <a:pt x="215" y="69"/>
                    <a:pt x="217" y="70"/>
                    <a:pt x="218" y="70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356" y="46"/>
                    <a:pt x="427" y="47"/>
                    <a:pt x="530" y="47"/>
                  </a:cubicBezTo>
                  <a:cubicBezTo>
                    <a:pt x="546" y="47"/>
                    <a:pt x="563" y="47"/>
                    <a:pt x="575" y="47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4" y="41"/>
                    <a:pt x="574" y="40"/>
                    <a:pt x="573" y="40"/>
                  </a:cubicBezTo>
                  <a:cubicBezTo>
                    <a:pt x="569" y="39"/>
                    <a:pt x="561" y="37"/>
                    <a:pt x="560" y="37"/>
                  </a:cubicBezTo>
                  <a:cubicBezTo>
                    <a:pt x="467" y="23"/>
                    <a:pt x="392" y="20"/>
                    <a:pt x="321" y="22"/>
                  </a:cubicBezTo>
                  <a:cubicBezTo>
                    <a:pt x="382" y="18"/>
                    <a:pt x="446" y="15"/>
                    <a:pt x="517" y="19"/>
                  </a:cubicBezTo>
                  <a:cubicBezTo>
                    <a:pt x="524" y="20"/>
                    <a:pt x="602" y="17"/>
                    <a:pt x="668" y="14"/>
                  </a:cubicBezTo>
                  <a:cubicBezTo>
                    <a:pt x="713" y="12"/>
                    <a:pt x="753" y="10"/>
                    <a:pt x="761" y="8"/>
                  </a:cubicBezTo>
                  <a:cubicBezTo>
                    <a:pt x="762" y="8"/>
                    <a:pt x="763" y="8"/>
                    <a:pt x="763" y="7"/>
                  </a:cubicBezTo>
                  <a:cubicBezTo>
                    <a:pt x="764" y="6"/>
                    <a:pt x="764" y="4"/>
                    <a:pt x="763" y="2"/>
                  </a:cubicBezTo>
                  <a:cubicBezTo>
                    <a:pt x="763" y="2"/>
                    <a:pt x="763" y="2"/>
                    <a:pt x="763" y="2"/>
                  </a:cubicBezTo>
                  <a:cubicBezTo>
                    <a:pt x="763" y="2"/>
                    <a:pt x="761" y="2"/>
                    <a:pt x="759" y="2"/>
                  </a:cubicBezTo>
                  <a:cubicBezTo>
                    <a:pt x="759" y="2"/>
                    <a:pt x="759" y="2"/>
                    <a:pt x="759" y="2"/>
                  </a:cubicBezTo>
                  <a:cubicBezTo>
                    <a:pt x="759" y="2"/>
                    <a:pt x="759" y="2"/>
                    <a:pt x="759" y="2"/>
                  </a:cubicBezTo>
                  <a:cubicBezTo>
                    <a:pt x="748" y="2"/>
                    <a:pt x="713" y="2"/>
                    <a:pt x="682" y="2"/>
                  </a:cubicBezTo>
                  <a:cubicBezTo>
                    <a:pt x="655" y="2"/>
                    <a:pt x="631" y="2"/>
                    <a:pt x="625" y="2"/>
                  </a:cubicBezTo>
                  <a:cubicBezTo>
                    <a:pt x="474" y="0"/>
                    <a:pt x="330" y="1"/>
                    <a:pt x="183" y="1"/>
                  </a:cubicBezTo>
                  <a:cubicBezTo>
                    <a:pt x="126" y="1"/>
                    <a:pt x="68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4"/>
            <p:cNvSpPr>
              <a:spLocks/>
            </p:cNvSpPr>
            <p:nvPr/>
          </p:nvSpPr>
          <p:spPr bwMode="auto">
            <a:xfrm>
              <a:off x="3494" y="2512"/>
              <a:ext cx="208" cy="178"/>
            </a:xfrm>
            <a:custGeom>
              <a:avLst/>
              <a:gdLst>
                <a:gd name="T0" fmla="*/ 85 w 88"/>
                <a:gd name="T1" fmla="*/ 3 h 75"/>
                <a:gd name="T2" fmla="*/ 82 w 88"/>
                <a:gd name="T3" fmla="*/ 0 h 75"/>
                <a:gd name="T4" fmla="*/ 79 w 88"/>
                <a:gd name="T5" fmla="*/ 4 h 75"/>
                <a:gd name="T6" fmla="*/ 36 w 88"/>
                <a:gd name="T7" fmla="*/ 28 h 75"/>
                <a:gd name="T8" fmla="*/ 3 w 88"/>
                <a:gd name="T9" fmla="*/ 49 h 75"/>
                <a:gd name="T10" fmla="*/ 4 w 88"/>
                <a:gd name="T11" fmla="*/ 54 h 75"/>
                <a:gd name="T12" fmla="*/ 5 w 88"/>
                <a:gd name="T13" fmla="*/ 53 h 75"/>
                <a:gd name="T14" fmla="*/ 12 w 88"/>
                <a:gd name="T15" fmla="*/ 52 h 75"/>
                <a:gd name="T16" fmla="*/ 77 w 88"/>
                <a:gd name="T17" fmla="*/ 38 h 75"/>
                <a:gd name="T18" fmla="*/ 76 w 88"/>
                <a:gd name="T19" fmla="*/ 39 h 75"/>
                <a:gd name="T20" fmla="*/ 57 w 88"/>
                <a:gd name="T21" fmla="*/ 49 h 75"/>
                <a:gd name="T22" fmla="*/ 33 w 88"/>
                <a:gd name="T23" fmla="*/ 57 h 75"/>
                <a:gd name="T24" fmla="*/ 4 w 88"/>
                <a:gd name="T25" fmla="*/ 73 h 75"/>
                <a:gd name="T26" fmla="*/ 8 w 88"/>
                <a:gd name="T27" fmla="*/ 75 h 75"/>
                <a:gd name="T28" fmla="*/ 45 w 88"/>
                <a:gd name="T29" fmla="*/ 68 h 75"/>
                <a:gd name="T30" fmla="*/ 85 w 88"/>
                <a:gd name="T31" fmla="*/ 66 h 75"/>
                <a:gd name="T32" fmla="*/ 88 w 88"/>
                <a:gd name="T33" fmla="*/ 62 h 75"/>
                <a:gd name="T34" fmla="*/ 85 w 88"/>
                <a:gd name="T35" fmla="*/ 59 h 75"/>
                <a:gd name="T36" fmla="*/ 44 w 88"/>
                <a:gd name="T37" fmla="*/ 62 h 75"/>
                <a:gd name="T38" fmla="*/ 38 w 88"/>
                <a:gd name="T39" fmla="*/ 63 h 75"/>
                <a:gd name="T40" fmla="*/ 60 w 88"/>
                <a:gd name="T41" fmla="*/ 54 h 75"/>
                <a:gd name="T42" fmla="*/ 88 w 88"/>
                <a:gd name="T43" fmla="*/ 36 h 75"/>
                <a:gd name="T44" fmla="*/ 77 w 88"/>
                <a:gd name="T45" fmla="*/ 31 h 75"/>
                <a:gd name="T46" fmla="*/ 21 w 88"/>
                <a:gd name="T47" fmla="*/ 43 h 75"/>
                <a:gd name="T48" fmla="*/ 39 w 88"/>
                <a:gd name="T49" fmla="*/ 34 h 75"/>
                <a:gd name="T50" fmla="*/ 85 w 88"/>
                <a:gd name="T51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8" h="75">
                  <a:moveTo>
                    <a:pt x="85" y="3"/>
                  </a:moveTo>
                  <a:cubicBezTo>
                    <a:pt x="85" y="1"/>
                    <a:pt x="83" y="0"/>
                    <a:pt x="82" y="0"/>
                  </a:cubicBezTo>
                  <a:cubicBezTo>
                    <a:pt x="80" y="1"/>
                    <a:pt x="79" y="3"/>
                    <a:pt x="79" y="4"/>
                  </a:cubicBezTo>
                  <a:cubicBezTo>
                    <a:pt x="80" y="7"/>
                    <a:pt x="57" y="18"/>
                    <a:pt x="36" y="28"/>
                  </a:cubicBezTo>
                  <a:cubicBezTo>
                    <a:pt x="32" y="31"/>
                    <a:pt x="10" y="42"/>
                    <a:pt x="3" y="49"/>
                  </a:cubicBezTo>
                  <a:cubicBezTo>
                    <a:pt x="1" y="51"/>
                    <a:pt x="0" y="53"/>
                    <a:pt x="4" y="54"/>
                  </a:cubicBezTo>
                  <a:cubicBezTo>
                    <a:pt x="4" y="54"/>
                    <a:pt x="5" y="54"/>
                    <a:pt x="5" y="53"/>
                  </a:cubicBezTo>
                  <a:cubicBezTo>
                    <a:pt x="7" y="53"/>
                    <a:pt x="9" y="53"/>
                    <a:pt x="12" y="52"/>
                  </a:cubicBezTo>
                  <a:cubicBezTo>
                    <a:pt x="28" y="48"/>
                    <a:pt x="63" y="39"/>
                    <a:pt x="77" y="38"/>
                  </a:cubicBezTo>
                  <a:cubicBezTo>
                    <a:pt x="77" y="38"/>
                    <a:pt x="76" y="38"/>
                    <a:pt x="76" y="39"/>
                  </a:cubicBezTo>
                  <a:cubicBezTo>
                    <a:pt x="71" y="42"/>
                    <a:pt x="64" y="45"/>
                    <a:pt x="57" y="49"/>
                  </a:cubicBezTo>
                  <a:cubicBezTo>
                    <a:pt x="49" y="53"/>
                    <a:pt x="41" y="55"/>
                    <a:pt x="33" y="57"/>
                  </a:cubicBezTo>
                  <a:cubicBezTo>
                    <a:pt x="28" y="59"/>
                    <a:pt x="0" y="67"/>
                    <a:pt x="4" y="73"/>
                  </a:cubicBezTo>
                  <a:cubicBezTo>
                    <a:pt x="5" y="75"/>
                    <a:pt x="6" y="75"/>
                    <a:pt x="8" y="75"/>
                  </a:cubicBezTo>
                  <a:cubicBezTo>
                    <a:pt x="20" y="72"/>
                    <a:pt x="32" y="70"/>
                    <a:pt x="45" y="68"/>
                  </a:cubicBezTo>
                  <a:cubicBezTo>
                    <a:pt x="57" y="67"/>
                    <a:pt x="71" y="66"/>
                    <a:pt x="85" y="66"/>
                  </a:cubicBezTo>
                  <a:cubicBezTo>
                    <a:pt x="87" y="66"/>
                    <a:pt x="88" y="64"/>
                    <a:pt x="88" y="62"/>
                  </a:cubicBezTo>
                  <a:cubicBezTo>
                    <a:pt x="88" y="61"/>
                    <a:pt x="87" y="59"/>
                    <a:pt x="85" y="59"/>
                  </a:cubicBezTo>
                  <a:cubicBezTo>
                    <a:pt x="70" y="59"/>
                    <a:pt x="57" y="60"/>
                    <a:pt x="44" y="62"/>
                  </a:cubicBezTo>
                  <a:cubicBezTo>
                    <a:pt x="42" y="62"/>
                    <a:pt x="40" y="62"/>
                    <a:pt x="38" y="63"/>
                  </a:cubicBezTo>
                  <a:cubicBezTo>
                    <a:pt x="45" y="61"/>
                    <a:pt x="52" y="58"/>
                    <a:pt x="60" y="54"/>
                  </a:cubicBezTo>
                  <a:cubicBezTo>
                    <a:pt x="65" y="52"/>
                    <a:pt x="87" y="42"/>
                    <a:pt x="88" y="36"/>
                  </a:cubicBezTo>
                  <a:cubicBezTo>
                    <a:pt x="88" y="33"/>
                    <a:pt x="83" y="31"/>
                    <a:pt x="77" y="31"/>
                  </a:cubicBezTo>
                  <a:cubicBezTo>
                    <a:pt x="59" y="31"/>
                    <a:pt x="24" y="42"/>
                    <a:pt x="21" y="43"/>
                  </a:cubicBezTo>
                  <a:cubicBezTo>
                    <a:pt x="26" y="40"/>
                    <a:pt x="32" y="37"/>
                    <a:pt x="39" y="34"/>
                  </a:cubicBezTo>
                  <a:cubicBezTo>
                    <a:pt x="62" y="23"/>
                    <a:pt x="87" y="11"/>
                    <a:pt x="8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5"/>
            <p:cNvSpPr>
              <a:spLocks/>
            </p:cNvSpPr>
            <p:nvPr/>
          </p:nvSpPr>
          <p:spPr bwMode="auto">
            <a:xfrm>
              <a:off x="3479" y="2247"/>
              <a:ext cx="221" cy="320"/>
            </a:xfrm>
            <a:custGeom>
              <a:avLst/>
              <a:gdLst>
                <a:gd name="T0" fmla="*/ 89 w 93"/>
                <a:gd name="T1" fmla="*/ 4 h 135"/>
                <a:gd name="T2" fmla="*/ 87 w 93"/>
                <a:gd name="T3" fmla="*/ 0 h 135"/>
                <a:gd name="T4" fmla="*/ 83 w 93"/>
                <a:gd name="T5" fmla="*/ 2 h 135"/>
                <a:gd name="T6" fmla="*/ 56 w 93"/>
                <a:gd name="T7" fmla="*/ 23 h 135"/>
                <a:gd name="T8" fmla="*/ 3 w 93"/>
                <a:gd name="T9" fmla="*/ 57 h 135"/>
                <a:gd name="T10" fmla="*/ 4 w 93"/>
                <a:gd name="T11" fmla="*/ 60 h 135"/>
                <a:gd name="T12" fmla="*/ 3 w 93"/>
                <a:gd name="T13" fmla="*/ 57 h 135"/>
                <a:gd name="T14" fmla="*/ 1 w 93"/>
                <a:gd name="T15" fmla="*/ 61 h 135"/>
                <a:gd name="T16" fmla="*/ 4 w 93"/>
                <a:gd name="T17" fmla="*/ 63 h 135"/>
                <a:gd name="T18" fmla="*/ 40 w 93"/>
                <a:gd name="T19" fmla="*/ 56 h 135"/>
                <a:gd name="T20" fmla="*/ 80 w 93"/>
                <a:gd name="T21" fmla="*/ 46 h 135"/>
                <a:gd name="T22" fmla="*/ 37 w 93"/>
                <a:gd name="T23" fmla="*/ 72 h 135"/>
                <a:gd name="T24" fmla="*/ 4 w 93"/>
                <a:gd name="T25" fmla="*/ 93 h 135"/>
                <a:gd name="T26" fmla="*/ 6 w 93"/>
                <a:gd name="T27" fmla="*/ 95 h 135"/>
                <a:gd name="T28" fmla="*/ 4 w 93"/>
                <a:gd name="T29" fmla="*/ 93 h 135"/>
                <a:gd name="T30" fmla="*/ 4 w 93"/>
                <a:gd name="T31" fmla="*/ 97 h 135"/>
                <a:gd name="T32" fmla="*/ 6 w 93"/>
                <a:gd name="T33" fmla="*/ 98 h 135"/>
                <a:gd name="T34" fmla="*/ 6 w 93"/>
                <a:gd name="T35" fmla="*/ 98 h 135"/>
                <a:gd name="T36" fmla="*/ 6 w 93"/>
                <a:gd name="T37" fmla="*/ 98 h 135"/>
                <a:gd name="T38" fmla="*/ 7 w 93"/>
                <a:gd name="T39" fmla="*/ 98 h 135"/>
                <a:gd name="T40" fmla="*/ 39 w 93"/>
                <a:gd name="T41" fmla="*/ 92 h 135"/>
                <a:gd name="T42" fmla="*/ 83 w 93"/>
                <a:gd name="T43" fmla="*/ 82 h 135"/>
                <a:gd name="T44" fmla="*/ 69 w 93"/>
                <a:gd name="T45" fmla="*/ 91 h 135"/>
                <a:gd name="T46" fmla="*/ 59 w 93"/>
                <a:gd name="T47" fmla="*/ 97 h 135"/>
                <a:gd name="T48" fmla="*/ 37 w 93"/>
                <a:gd name="T49" fmla="*/ 110 h 135"/>
                <a:gd name="T50" fmla="*/ 7 w 93"/>
                <a:gd name="T51" fmla="*/ 128 h 135"/>
                <a:gd name="T52" fmla="*/ 8 w 93"/>
                <a:gd name="T53" fmla="*/ 131 h 135"/>
                <a:gd name="T54" fmla="*/ 7 w 93"/>
                <a:gd name="T55" fmla="*/ 128 h 135"/>
                <a:gd name="T56" fmla="*/ 6 w 93"/>
                <a:gd name="T57" fmla="*/ 133 h 135"/>
                <a:gd name="T58" fmla="*/ 9 w 93"/>
                <a:gd name="T59" fmla="*/ 134 h 135"/>
                <a:gd name="T60" fmla="*/ 47 w 93"/>
                <a:gd name="T61" fmla="*/ 127 h 135"/>
                <a:gd name="T62" fmla="*/ 68 w 93"/>
                <a:gd name="T63" fmla="*/ 122 h 135"/>
                <a:gd name="T64" fmla="*/ 76 w 93"/>
                <a:gd name="T65" fmla="*/ 120 h 135"/>
                <a:gd name="T66" fmla="*/ 87 w 93"/>
                <a:gd name="T67" fmla="*/ 119 h 135"/>
                <a:gd name="T68" fmla="*/ 91 w 93"/>
                <a:gd name="T69" fmla="*/ 117 h 135"/>
                <a:gd name="T70" fmla="*/ 89 w 93"/>
                <a:gd name="T71" fmla="*/ 113 h 135"/>
                <a:gd name="T72" fmla="*/ 74 w 93"/>
                <a:gd name="T73" fmla="*/ 114 h 135"/>
                <a:gd name="T74" fmla="*/ 67 w 93"/>
                <a:gd name="T75" fmla="*/ 116 h 135"/>
                <a:gd name="T76" fmla="*/ 46 w 93"/>
                <a:gd name="T77" fmla="*/ 121 h 135"/>
                <a:gd name="T78" fmla="*/ 26 w 93"/>
                <a:gd name="T79" fmla="*/ 125 h 135"/>
                <a:gd name="T80" fmla="*/ 40 w 93"/>
                <a:gd name="T81" fmla="*/ 116 h 135"/>
                <a:gd name="T82" fmla="*/ 62 w 93"/>
                <a:gd name="T83" fmla="*/ 103 h 135"/>
                <a:gd name="T84" fmla="*/ 72 w 93"/>
                <a:gd name="T85" fmla="*/ 97 h 135"/>
                <a:gd name="T86" fmla="*/ 92 w 93"/>
                <a:gd name="T87" fmla="*/ 81 h 135"/>
                <a:gd name="T88" fmla="*/ 92 w 93"/>
                <a:gd name="T89" fmla="*/ 81 h 135"/>
                <a:gd name="T90" fmla="*/ 92 w 93"/>
                <a:gd name="T91" fmla="*/ 81 h 135"/>
                <a:gd name="T92" fmla="*/ 92 w 93"/>
                <a:gd name="T93" fmla="*/ 81 h 135"/>
                <a:gd name="T94" fmla="*/ 92 w 93"/>
                <a:gd name="T95" fmla="*/ 81 h 135"/>
                <a:gd name="T96" fmla="*/ 90 w 93"/>
                <a:gd name="T97" fmla="*/ 76 h 135"/>
                <a:gd name="T98" fmla="*/ 37 w 93"/>
                <a:gd name="T99" fmla="*/ 85 h 135"/>
                <a:gd name="T100" fmla="*/ 20 w 93"/>
                <a:gd name="T101" fmla="*/ 89 h 135"/>
                <a:gd name="T102" fmla="*/ 40 w 93"/>
                <a:gd name="T103" fmla="*/ 78 h 135"/>
                <a:gd name="T104" fmla="*/ 90 w 93"/>
                <a:gd name="T105" fmla="*/ 43 h 135"/>
                <a:gd name="T106" fmla="*/ 90 w 93"/>
                <a:gd name="T107" fmla="*/ 42 h 135"/>
                <a:gd name="T108" fmla="*/ 87 w 93"/>
                <a:gd name="T109" fmla="*/ 39 h 135"/>
                <a:gd name="T110" fmla="*/ 87 w 93"/>
                <a:gd name="T111" fmla="*/ 39 h 135"/>
                <a:gd name="T112" fmla="*/ 38 w 93"/>
                <a:gd name="T113" fmla="*/ 50 h 135"/>
                <a:gd name="T114" fmla="*/ 19 w 93"/>
                <a:gd name="T115" fmla="*/ 55 h 135"/>
                <a:gd name="T116" fmla="*/ 60 w 93"/>
                <a:gd name="T117" fmla="*/ 29 h 135"/>
                <a:gd name="T118" fmla="*/ 89 w 93"/>
                <a:gd name="T119" fmla="*/ 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3" h="135">
                  <a:moveTo>
                    <a:pt x="89" y="4"/>
                  </a:moveTo>
                  <a:cubicBezTo>
                    <a:pt x="90" y="2"/>
                    <a:pt x="88" y="0"/>
                    <a:pt x="87" y="0"/>
                  </a:cubicBezTo>
                  <a:cubicBezTo>
                    <a:pt x="85" y="0"/>
                    <a:pt x="83" y="1"/>
                    <a:pt x="83" y="2"/>
                  </a:cubicBezTo>
                  <a:cubicBezTo>
                    <a:pt x="83" y="4"/>
                    <a:pt x="71" y="13"/>
                    <a:pt x="56" y="23"/>
                  </a:cubicBezTo>
                  <a:cubicBezTo>
                    <a:pt x="35" y="38"/>
                    <a:pt x="10" y="54"/>
                    <a:pt x="3" y="57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1" y="58"/>
                    <a:pt x="0" y="60"/>
                    <a:pt x="1" y="61"/>
                  </a:cubicBezTo>
                  <a:cubicBezTo>
                    <a:pt x="2" y="63"/>
                    <a:pt x="3" y="63"/>
                    <a:pt x="4" y="63"/>
                  </a:cubicBezTo>
                  <a:cubicBezTo>
                    <a:pt x="18" y="63"/>
                    <a:pt x="29" y="59"/>
                    <a:pt x="40" y="56"/>
                  </a:cubicBezTo>
                  <a:cubicBezTo>
                    <a:pt x="51" y="52"/>
                    <a:pt x="63" y="49"/>
                    <a:pt x="80" y="46"/>
                  </a:cubicBezTo>
                  <a:cubicBezTo>
                    <a:pt x="73" y="53"/>
                    <a:pt x="54" y="63"/>
                    <a:pt x="37" y="72"/>
                  </a:cubicBezTo>
                  <a:cubicBezTo>
                    <a:pt x="21" y="81"/>
                    <a:pt x="7" y="89"/>
                    <a:pt x="4" y="93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3" y="94"/>
                    <a:pt x="3" y="96"/>
                    <a:pt x="4" y="97"/>
                  </a:cubicBezTo>
                  <a:cubicBezTo>
                    <a:pt x="5" y="98"/>
                    <a:pt x="6" y="98"/>
                    <a:pt x="6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7" y="98"/>
                    <a:pt x="7" y="98"/>
                    <a:pt x="7" y="98"/>
                  </a:cubicBezTo>
                  <a:cubicBezTo>
                    <a:pt x="10" y="98"/>
                    <a:pt x="24" y="95"/>
                    <a:pt x="39" y="92"/>
                  </a:cubicBezTo>
                  <a:cubicBezTo>
                    <a:pt x="56" y="88"/>
                    <a:pt x="75" y="84"/>
                    <a:pt x="83" y="82"/>
                  </a:cubicBezTo>
                  <a:cubicBezTo>
                    <a:pt x="80" y="85"/>
                    <a:pt x="75" y="88"/>
                    <a:pt x="69" y="91"/>
                  </a:cubicBezTo>
                  <a:cubicBezTo>
                    <a:pt x="66" y="93"/>
                    <a:pt x="63" y="95"/>
                    <a:pt x="59" y="97"/>
                  </a:cubicBezTo>
                  <a:cubicBezTo>
                    <a:pt x="52" y="101"/>
                    <a:pt x="44" y="106"/>
                    <a:pt x="37" y="110"/>
                  </a:cubicBezTo>
                  <a:cubicBezTo>
                    <a:pt x="25" y="118"/>
                    <a:pt x="13" y="125"/>
                    <a:pt x="7" y="128"/>
                  </a:cubicBezTo>
                  <a:cubicBezTo>
                    <a:pt x="8" y="131"/>
                    <a:pt x="8" y="131"/>
                    <a:pt x="8" y="131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5" y="129"/>
                    <a:pt x="5" y="131"/>
                    <a:pt x="6" y="133"/>
                  </a:cubicBezTo>
                  <a:cubicBezTo>
                    <a:pt x="6" y="134"/>
                    <a:pt x="8" y="135"/>
                    <a:pt x="9" y="134"/>
                  </a:cubicBezTo>
                  <a:cubicBezTo>
                    <a:pt x="15" y="133"/>
                    <a:pt x="31" y="130"/>
                    <a:pt x="47" y="127"/>
                  </a:cubicBezTo>
                  <a:cubicBezTo>
                    <a:pt x="54" y="125"/>
                    <a:pt x="62" y="124"/>
                    <a:pt x="68" y="122"/>
                  </a:cubicBezTo>
                  <a:cubicBezTo>
                    <a:pt x="71" y="122"/>
                    <a:pt x="74" y="121"/>
                    <a:pt x="76" y="120"/>
                  </a:cubicBezTo>
                  <a:cubicBezTo>
                    <a:pt x="81" y="119"/>
                    <a:pt x="85" y="118"/>
                    <a:pt x="87" y="119"/>
                  </a:cubicBezTo>
                  <a:cubicBezTo>
                    <a:pt x="89" y="119"/>
                    <a:pt x="91" y="118"/>
                    <a:pt x="91" y="117"/>
                  </a:cubicBezTo>
                  <a:cubicBezTo>
                    <a:pt x="92" y="115"/>
                    <a:pt x="91" y="113"/>
                    <a:pt x="89" y="113"/>
                  </a:cubicBezTo>
                  <a:cubicBezTo>
                    <a:pt x="85" y="111"/>
                    <a:pt x="80" y="113"/>
                    <a:pt x="74" y="114"/>
                  </a:cubicBezTo>
                  <a:cubicBezTo>
                    <a:pt x="72" y="115"/>
                    <a:pt x="69" y="116"/>
                    <a:pt x="67" y="116"/>
                  </a:cubicBezTo>
                  <a:cubicBezTo>
                    <a:pt x="59" y="118"/>
                    <a:pt x="52" y="119"/>
                    <a:pt x="46" y="121"/>
                  </a:cubicBezTo>
                  <a:cubicBezTo>
                    <a:pt x="39" y="122"/>
                    <a:pt x="32" y="123"/>
                    <a:pt x="26" y="125"/>
                  </a:cubicBezTo>
                  <a:cubicBezTo>
                    <a:pt x="31" y="122"/>
                    <a:pt x="36" y="119"/>
                    <a:pt x="40" y="116"/>
                  </a:cubicBezTo>
                  <a:cubicBezTo>
                    <a:pt x="48" y="111"/>
                    <a:pt x="55" y="107"/>
                    <a:pt x="62" y="103"/>
                  </a:cubicBezTo>
                  <a:cubicBezTo>
                    <a:pt x="66" y="101"/>
                    <a:pt x="69" y="99"/>
                    <a:pt x="72" y="97"/>
                  </a:cubicBezTo>
                  <a:cubicBezTo>
                    <a:pt x="82" y="91"/>
                    <a:pt x="90" y="87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3" y="79"/>
                    <a:pt x="92" y="77"/>
                    <a:pt x="90" y="76"/>
                  </a:cubicBezTo>
                  <a:cubicBezTo>
                    <a:pt x="85" y="75"/>
                    <a:pt x="59" y="80"/>
                    <a:pt x="37" y="85"/>
                  </a:cubicBezTo>
                  <a:cubicBezTo>
                    <a:pt x="31" y="87"/>
                    <a:pt x="25" y="88"/>
                    <a:pt x="20" y="89"/>
                  </a:cubicBezTo>
                  <a:cubicBezTo>
                    <a:pt x="26" y="86"/>
                    <a:pt x="33" y="82"/>
                    <a:pt x="40" y="78"/>
                  </a:cubicBezTo>
                  <a:cubicBezTo>
                    <a:pt x="63" y="66"/>
                    <a:pt x="88" y="52"/>
                    <a:pt x="90" y="43"/>
                  </a:cubicBezTo>
                  <a:cubicBezTo>
                    <a:pt x="90" y="43"/>
                    <a:pt x="90" y="43"/>
                    <a:pt x="90" y="42"/>
                  </a:cubicBezTo>
                  <a:cubicBezTo>
                    <a:pt x="90" y="40"/>
                    <a:pt x="89" y="39"/>
                    <a:pt x="87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65" y="41"/>
                    <a:pt x="51" y="46"/>
                    <a:pt x="38" y="50"/>
                  </a:cubicBezTo>
                  <a:cubicBezTo>
                    <a:pt x="32" y="52"/>
                    <a:pt x="26" y="54"/>
                    <a:pt x="19" y="55"/>
                  </a:cubicBezTo>
                  <a:cubicBezTo>
                    <a:pt x="31" y="48"/>
                    <a:pt x="46" y="38"/>
                    <a:pt x="60" y="29"/>
                  </a:cubicBezTo>
                  <a:cubicBezTo>
                    <a:pt x="75" y="18"/>
                    <a:pt x="89" y="7"/>
                    <a:pt x="8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6"/>
            <p:cNvSpPr>
              <a:spLocks/>
            </p:cNvSpPr>
            <p:nvPr/>
          </p:nvSpPr>
          <p:spPr bwMode="auto">
            <a:xfrm>
              <a:off x="3458" y="1914"/>
              <a:ext cx="235" cy="411"/>
            </a:xfrm>
            <a:custGeom>
              <a:avLst/>
              <a:gdLst>
                <a:gd name="T0" fmla="*/ 93 w 99"/>
                <a:gd name="T1" fmla="*/ 1 h 173"/>
                <a:gd name="T2" fmla="*/ 82 w 99"/>
                <a:gd name="T3" fmla="*/ 7 h 173"/>
                <a:gd name="T4" fmla="*/ 15 w 99"/>
                <a:gd name="T5" fmla="*/ 63 h 173"/>
                <a:gd name="T6" fmla="*/ 4 w 99"/>
                <a:gd name="T7" fmla="*/ 85 h 173"/>
                <a:gd name="T8" fmla="*/ 4 w 99"/>
                <a:gd name="T9" fmla="*/ 88 h 173"/>
                <a:gd name="T10" fmla="*/ 70 w 99"/>
                <a:gd name="T11" fmla="*/ 53 h 173"/>
                <a:gd name="T12" fmla="*/ 70 w 99"/>
                <a:gd name="T13" fmla="*/ 53 h 173"/>
                <a:gd name="T14" fmla="*/ 12 w 99"/>
                <a:gd name="T15" fmla="*/ 95 h 173"/>
                <a:gd name="T16" fmla="*/ 0 w 99"/>
                <a:gd name="T17" fmla="*/ 108 h 173"/>
                <a:gd name="T18" fmla="*/ 5 w 99"/>
                <a:gd name="T19" fmla="*/ 111 h 173"/>
                <a:gd name="T20" fmla="*/ 80 w 99"/>
                <a:gd name="T21" fmla="*/ 79 h 173"/>
                <a:gd name="T22" fmla="*/ 16 w 99"/>
                <a:gd name="T23" fmla="*/ 127 h 173"/>
                <a:gd name="T24" fmla="*/ 2 w 99"/>
                <a:gd name="T25" fmla="*/ 139 h 173"/>
                <a:gd name="T26" fmla="*/ 2 w 99"/>
                <a:gd name="T27" fmla="*/ 143 h 173"/>
                <a:gd name="T28" fmla="*/ 14 w 99"/>
                <a:gd name="T29" fmla="*/ 140 h 173"/>
                <a:gd name="T30" fmla="*/ 53 w 99"/>
                <a:gd name="T31" fmla="*/ 135 h 173"/>
                <a:gd name="T32" fmla="*/ 8 w 99"/>
                <a:gd name="T33" fmla="*/ 166 h 173"/>
                <a:gd name="T34" fmla="*/ 8 w 99"/>
                <a:gd name="T35" fmla="*/ 169 h 173"/>
                <a:gd name="T36" fmla="*/ 4 w 99"/>
                <a:gd name="T37" fmla="*/ 170 h 173"/>
                <a:gd name="T38" fmla="*/ 8 w 99"/>
                <a:gd name="T39" fmla="*/ 172 h 173"/>
                <a:gd name="T40" fmla="*/ 12 w 99"/>
                <a:gd name="T41" fmla="*/ 171 h 173"/>
                <a:gd name="T42" fmla="*/ 96 w 99"/>
                <a:gd name="T43" fmla="*/ 146 h 173"/>
                <a:gd name="T44" fmla="*/ 95 w 99"/>
                <a:gd name="T45" fmla="*/ 140 h 173"/>
                <a:gd name="T46" fmla="*/ 57 w 99"/>
                <a:gd name="T47" fmla="*/ 141 h 173"/>
                <a:gd name="T48" fmla="*/ 98 w 99"/>
                <a:gd name="T49" fmla="*/ 104 h 173"/>
                <a:gd name="T50" fmla="*/ 94 w 99"/>
                <a:gd name="T51" fmla="*/ 102 h 173"/>
                <a:gd name="T52" fmla="*/ 27 w 99"/>
                <a:gd name="T53" fmla="*/ 127 h 173"/>
                <a:gd name="T54" fmla="*/ 93 w 99"/>
                <a:gd name="T55" fmla="*/ 76 h 173"/>
                <a:gd name="T56" fmla="*/ 93 w 99"/>
                <a:gd name="T57" fmla="*/ 69 h 173"/>
                <a:gd name="T58" fmla="*/ 93 w 99"/>
                <a:gd name="T59" fmla="*/ 69 h 173"/>
                <a:gd name="T60" fmla="*/ 16 w 99"/>
                <a:gd name="T61" fmla="*/ 100 h 173"/>
                <a:gd name="T62" fmla="*/ 73 w 99"/>
                <a:gd name="T63" fmla="*/ 59 h 173"/>
                <a:gd name="T64" fmla="*/ 96 w 99"/>
                <a:gd name="T65" fmla="*/ 42 h 173"/>
                <a:gd name="T66" fmla="*/ 96 w 99"/>
                <a:gd name="T67" fmla="*/ 41 h 173"/>
                <a:gd name="T68" fmla="*/ 93 w 99"/>
                <a:gd name="T69" fmla="*/ 41 h 173"/>
                <a:gd name="T70" fmla="*/ 75 w 99"/>
                <a:gd name="T71" fmla="*/ 43 h 173"/>
                <a:gd name="T72" fmla="*/ 17 w 99"/>
                <a:gd name="T73" fmla="*/ 74 h 173"/>
                <a:gd name="T74" fmla="*/ 20 w 99"/>
                <a:gd name="T75" fmla="*/ 67 h 173"/>
                <a:gd name="T76" fmla="*/ 86 w 99"/>
                <a:gd name="T77" fmla="*/ 1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9" h="173">
                  <a:moveTo>
                    <a:pt x="94" y="6"/>
                  </a:moveTo>
                  <a:cubicBezTo>
                    <a:pt x="95" y="4"/>
                    <a:pt x="95" y="2"/>
                    <a:pt x="93" y="1"/>
                  </a:cubicBezTo>
                  <a:cubicBezTo>
                    <a:pt x="92" y="0"/>
                    <a:pt x="90" y="0"/>
                    <a:pt x="89" y="2"/>
                  </a:cubicBezTo>
                  <a:cubicBezTo>
                    <a:pt x="89" y="2"/>
                    <a:pt x="86" y="4"/>
                    <a:pt x="82" y="7"/>
                  </a:cubicBezTo>
                  <a:cubicBezTo>
                    <a:pt x="65" y="20"/>
                    <a:pt x="26" y="50"/>
                    <a:pt x="18" y="60"/>
                  </a:cubicBezTo>
                  <a:cubicBezTo>
                    <a:pt x="17" y="60"/>
                    <a:pt x="16" y="62"/>
                    <a:pt x="15" y="63"/>
                  </a:cubicBezTo>
                  <a:cubicBezTo>
                    <a:pt x="10" y="70"/>
                    <a:pt x="0" y="81"/>
                    <a:pt x="1" y="86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7"/>
                    <a:pt x="2" y="88"/>
                    <a:pt x="4" y="88"/>
                  </a:cubicBezTo>
                  <a:cubicBezTo>
                    <a:pt x="7" y="88"/>
                    <a:pt x="13" y="84"/>
                    <a:pt x="21" y="79"/>
                  </a:cubicBezTo>
                  <a:cubicBezTo>
                    <a:pt x="33" y="71"/>
                    <a:pt x="51" y="59"/>
                    <a:pt x="70" y="53"/>
                  </a:cubicBezTo>
                  <a:cubicBezTo>
                    <a:pt x="71" y="52"/>
                    <a:pt x="72" y="52"/>
                    <a:pt x="73" y="51"/>
                  </a:cubicBezTo>
                  <a:cubicBezTo>
                    <a:pt x="72" y="52"/>
                    <a:pt x="71" y="52"/>
                    <a:pt x="70" y="53"/>
                  </a:cubicBezTo>
                  <a:cubicBezTo>
                    <a:pt x="51" y="66"/>
                    <a:pt x="24" y="83"/>
                    <a:pt x="15" y="92"/>
                  </a:cubicBezTo>
                  <a:cubicBezTo>
                    <a:pt x="14" y="93"/>
                    <a:pt x="13" y="94"/>
                    <a:pt x="12" y="95"/>
                  </a:cubicBezTo>
                  <a:cubicBezTo>
                    <a:pt x="7" y="99"/>
                    <a:pt x="1" y="104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10"/>
                    <a:pt x="1" y="111"/>
                    <a:pt x="3" y="111"/>
                  </a:cubicBezTo>
                  <a:cubicBezTo>
                    <a:pt x="4" y="111"/>
                    <a:pt x="4" y="111"/>
                    <a:pt x="5" y="111"/>
                  </a:cubicBezTo>
                  <a:cubicBezTo>
                    <a:pt x="9" y="110"/>
                    <a:pt x="18" y="106"/>
                    <a:pt x="30" y="101"/>
                  </a:cubicBezTo>
                  <a:cubicBezTo>
                    <a:pt x="46" y="93"/>
                    <a:pt x="66" y="84"/>
                    <a:pt x="80" y="79"/>
                  </a:cubicBezTo>
                  <a:cubicBezTo>
                    <a:pt x="76" y="82"/>
                    <a:pt x="72" y="85"/>
                    <a:pt x="67" y="88"/>
                  </a:cubicBezTo>
                  <a:cubicBezTo>
                    <a:pt x="47" y="104"/>
                    <a:pt x="21" y="123"/>
                    <a:pt x="16" y="127"/>
                  </a:cubicBezTo>
                  <a:cubicBezTo>
                    <a:pt x="16" y="127"/>
                    <a:pt x="16" y="128"/>
                    <a:pt x="15" y="128"/>
                  </a:cubicBezTo>
                  <a:cubicBezTo>
                    <a:pt x="11" y="131"/>
                    <a:pt x="4" y="136"/>
                    <a:pt x="2" y="139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1" y="140"/>
                    <a:pt x="1" y="142"/>
                    <a:pt x="2" y="143"/>
                  </a:cubicBezTo>
                  <a:cubicBezTo>
                    <a:pt x="3" y="144"/>
                    <a:pt x="4" y="144"/>
                    <a:pt x="6" y="144"/>
                  </a:cubicBezTo>
                  <a:cubicBezTo>
                    <a:pt x="14" y="140"/>
                    <a:pt x="14" y="140"/>
                    <a:pt x="14" y="140"/>
                  </a:cubicBezTo>
                  <a:cubicBezTo>
                    <a:pt x="46" y="126"/>
                    <a:pt x="68" y="117"/>
                    <a:pt x="83" y="113"/>
                  </a:cubicBezTo>
                  <a:cubicBezTo>
                    <a:pt x="75" y="119"/>
                    <a:pt x="65" y="127"/>
                    <a:pt x="53" y="135"/>
                  </a:cubicBezTo>
                  <a:cubicBezTo>
                    <a:pt x="36" y="148"/>
                    <a:pt x="18" y="161"/>
                    <a:pt x="9" y="165"/>
                  </a:cubicBezTo>
                  <a:cubicBezTo>
                    <a:pt x="8" y="166"/>
                    <a:pt x="8" y="166"/>
                    <a:pt x="8" y="166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5" y="166"/>
                    <a:pt x="4" y="168"/>
                    <a:pt x="4" y="170"/>
                  </a:cubicBezTo>
                  <a:cubicBezTo>
                    <a:pt x="5" y="171"/>
                    <a:pt x="6" y="173"/>
                    <a:pt x="8" y="172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9" y="172"/>
                    <a:pt x="8" y="172"/>
                    <a:pt x="9" y="172"/>
                  </a:cubicBezTo>
                  <a:cubicBezTo>
                    <a:pt x="10" y="172"/>
                    <a:pt x="10" y="172"/>
                    <a:pt x="12" y="171"/>
                  </a:cubicBezTo>
                  <a:cubicBezTo>
                    <a:pt x="15" y="170"/>
                    <a:pt x="20" y="169"/>
                    <a:pt x="27" y="167"/>
                  </a:cubicBezTo>
                  <a:cubicBezTo>
                    <a:pt x="48" y="159"/>
                    <a:pt x="83" y="148"/>
                    <a:pt x="96" y="146"/>
                  </a:cubicBezTo>
                  <a:cubicBezTo>
                    <a:pt x="97" y="146"/>
                    <a:pt x="99" y="144"/>
                    <a:pt x="98" y="143"/>
                  </a:cubicBezTo>
                  <a:cubicBezTo>
                    <a:pt x="98" y="141"/>
                    <a:pt x="96" y="140"/>
                    <a:pt x="95" y="140"/>
                  </a:cubicBezTo>
                  <a:cubicBezTo>
                    <a:pt x="83" y="142"/>
                    <a:pt x="55" y="150"/>
                    <a:pt x="34" y="157"/>
                  </a:cubicBezTo>
                  <a:cubicBezTo>
                    <a:pt x="41" y="152"/>
                    <a:pt x="49" y="146"/>
                    <a:pt x="57" y="141"/>
                  </a:cubicBezTo>
                  <a:cubicBezTo>
                    <a:pt x="76" y="126"/>
                    <a:pt x="94" y="112"/>
                    <a:pt x="98" y="107"/>
                  </a:cubicBezTo>
                  <a:cubicBezTo>
                    <a:pt x="98" y="107"/>
                    <a:pt x="98" y="105"/>
                    <a:pt x="98" y="104"/>
                  </a:cubicBezTo>
                  <a:cubicBezTo>
                    <a:pt x="98" y="103"/>
                    <a:pt x="96" y="102"/>
                    <a:pt x="94" y="102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3" y="103"/>
                    <a:pt x="94" y="102"/>
                    <a:pt x="92" y="103"/>
                  </a:cubicBezTo>
                  <a:cubicBezTo>
                    <a:pt x="82" y="106"/>
                    <a:pt x="60" y="113"/>
                    <a:pt x="27" y="127"/>
                  </a:cubicBezTo>
                  <a:cubicBezTo>
                    <a:pt x="37" y="120"/>
                    <a:pt x="56" y="105"/>
                    <a:pt x="71" y="93"/>
                  </a:cubicBezTo>
                  <a:cubicBezTo>
                    <a:pt x="81" y="86"/>
                    <a:pt x="89" y="79"/>
                    <a:pt x="93" y="76"/>
                  </a:cubicBezTo>
                  <a:cubicBezTo>
                    <a:pt x="95" y="75"/>
                    <a:pt x="96" y="74"/>
                    <a:pt x="96" y="73"/>
                  </a:cubicBezTo>
                  <a:cubicBezTo>
                    <a:pt x="96" y="71"/>
                    <a:pt x="95" y="69"/>
                    <a:pt x="93" y="69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86" y="68"/>
                    <a:pt x="51" y="84"/>
                    <a:pt x="27" y="95"/>
                  </a:cubicBezTo>
                  <a:cubicBezTo>
                    <a:pt x="23" y="96"/>
                    <a:pt x="19" y="98"/>
                    <a:pt x="16" y="100"/>
                  </a:cubicBezTo>
                  <a:cubicBezTo>
                    <a:pt x="18" y="98"/>
                    <a:pt x="19" y="98"/>
                    <a:pt x="19" y="97"/>
                  </a:cubicBezTo>
                  <a:cubicBezTo>
                    <a:pt x="28" y="88"/>
                    <a:pt x="54" y="71"/>
                    <a:pt x="73" y="59"/>
                  </a:cubicBezTo>
                  <a:cubicBezTo>
                    <a:pt x="82" y="53"/>
                    <a:pt x="90" y="48"/>
                    <a:pt x="94" y="44"/>
                  </a:cubicBezTo>
                  <a:cubicBezTo>
                    <a:pt x="95" y="44"/>
                    <a:pt x="96" y="43"/>
                    <a:pt x="96" y="42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0"/>
                    <a:pt x="95" y="38"/>
                    <a:pt x="93" y="3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87" y="38"/>
                    <a:pt x="81" y="41"/>
                    <a:pt x="75" y="43"/>
                  </a:cubicBezTo>
                  <a:cubicBezTo>
                    <a:pt x="72" y="44"/>
                    <a:pt x="70" y="46"/>
                    <a:pt x="67" y="46"/>
                  </a:cubicBezTo>
                  <a:cubicBezTo>
                    <a:pt x="48" y="53"/>
                    <a:pt x="30" y="65"/>
                    <a:pt x="17" y="74"/>
                  </a:cubicBezTo>
                  <a:cubicBezTo>
                    <a:pt x="15" y="75"/>
                    <a:pt x="13" y="76"/>
                    <a:pt x="11" y="78"/>
                  </a:cubicBezTo>
                  <a:cubicBezTo>
                    <a:pt x="14" y="74"/>
                    <a:pt x="17" y="70"/>
                    <a:pt x="20" y="67"/>
                  </a:cubicBezTo>
                  <a:cubicBezTo>
                    <a:pt x="21" y="66"/>
                    <a:pt x="23" y="64"/>
                    <a:pt x="23" y="64"/>
                  </a:cubicBezTo>
                  <a:cubicBezTo>
                    <a:pt x="30" y="55"/>
                    <a:pt x="69" y="25"/>
                    <a:pt x="86" y="12"/>
                  </a:cubicBezTo>
                  <a:cubicBezTo>
                    <a:pt x="91" y="9"/>
                    <a:pt x="94" y="6"/>
                    <a:pt x="9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7"/>
            <p:cNvSpPr>
              <a:spLocks/>
            </p:cNvSpPr>
            <p:nvPr/>
          </p:nvSpPr>
          <p:spPr bwMode="auto">
            <a:xfrm>
              <a:off x="3434" y="1466"/>
              <a:ext cx="275" cy="598"/>
            </a:xfrm>
            <a:custGeom>
              <a:avLst/>
              <a:gdLst>
                <a:gd name="T0" fmla="*/ 114 w 116"/>
                <a:gd name="T1" fmla="*/ 2 h 252"/>
                <a:gd name="T2" fmla="*/ 91 w 116"/>
                <a:gd name="T3" fmla="*/ 23 h 252"/>
                <a:gd name="T4" fmla="*/ 17 w 116"/>
                <a:gd name="T5" fmla="*/ 117 h 252"/>
                <a:gd name="T6" fmla="*/ 3 w 116"/>
                <a:gd name="T7" fmla="*/ 146 h 252"/>
                <a:gd name="T8" fmla="*/ 4 w 116"/>
                <a:gd name="T9" fmla="*/ 149 h 252"/>
                <a:gd name="T10" fmla="*/ 28 w 116"/>
                <a:gd name="T11" fmla="*/ 130 h 252"/>
                <a:gd name="T12" fmla="*/ 68 w 116"/>
                <a:gd name="T13" fmla="*/ 93 h 252"/>
                <a:gd name="T14" fmla="*/ 31 w 116"/>
                <a:gd name="T15" fmla="*/ 139 h 252"/>
                <a:gd name="T16" fmla="*/ 7 w 116"/>
                <a:gd name="T17" fmla="*/ 173 h 252"/>
                <a:gd name="T18" fmla="*/ 5 w 116"/>
                <a:gd name="T19" fmla="*/ 175 h 252"/>
                <a:gd name="T20" fmla="*/ 70 w 116"/>
                <a:gd name="T21" fmla="*/ 128 h 252"/>
                <a:gd name="T22" fmla="*/ 59 w 116"/>
                <a:gd name="T23" fmla="*/ 150 h 252"/>
                <a:gd name="T24" fmla="*/ 9 w 116"/>
                <a:gd name="T25" fmla="*/ 207 h 252"/>
                <a:gd name="T26" fmla="*/ 9 w 116"/>
                <a:gd name="T27" fmla="*/ 207 h 252"/>
                <a:gd name="T28" fmla="*/ 13 w 116"/>
                <a:gd name="T29" fmla="*/ 211 h 252"/>
                <a:gd name="T30" fmla="*/ 82 w 116"/>
                <a:gd name="T31" fmla="*/ 167 h 252"/>
                <a:gd name="T32" fmla="*/ 23 w 116"/>
                <a:gd name="T33" fmla="*/ 223 h 252"/>
                <a:gd name="T34" fmla="*/ 19 w 116"/>
                <a:gd name="T35" fmla="*/ 229 h 252"/>
                <a:gd name="T36" fmla="*/ 8 w 116"/>
                <a:gd name="T37" fmla="*/ 252 h 252"/>
                <a:gd name="T38" fmla="*/ 50 w 116"/>
                <a:gd name="T39" fmla="*/ 227 h 252"/>
                <a:gd name="T40" fmla="*/ 105 w 116"/>
                <a:gd name="T41" fmla="*/ 192 h 252"/>
                <a:gd name="T42" fmla="*/ 47 w 116"/>
                <a:gd name="T43" fmla="*/ 221 h 252"/>
                <a:gd name="T44" fmla="*/ 24 w 116"/>
                <a:gd name="T45" fmla="*/ 233 h 252"/>
                <a:gd name="T46" fmla="*/ 28 w 116"/>
                <a:gd name="T47" fmla="*/ 227 h 252"/>
                <a:gd name="T48" fmla="*/ 104 w 116"/>
                <a:gd name="T49" fmla="*/ 153 h 252"/>
                <a:gd name="T50" fmla="*/ 100 w 116"/>
                <a:gd name="T51" fmla="*/ 148 h 252"/>
                <a:gd name="T52" fmla="*/ 54 w 116"/>
                <a:gd name="T53" fmla="*/ 177 h 252"/>
                <a:gd name="T54" fmla="*/ 38 w 116"/>
                <a:gd name="T55" fmla="*/ 183 h 252"/>
                <a:gd name="T56" fmla="*/ 101 w 116"/>
                <a:gd name="T57" fmla="*/ 105 h 252"/>
                <a:gd name="T58" fmla="*/ 102 w 116"/>
                <a:gd name="T59" fmla="*/ 100 h 252"/>
                <a:gd name="T60" fmla="*/ 98 w 116"/>
                <a:gd name="T61" fmla="*/ 98 h 252"/>
                <a:gd name="T62" fmla="*/ 26 w 116"/>
                <a:gd name="T63" fmla="*/ 155 h 252"/>
                <a:gd name="T64" fmla="*/ 101 w 116"/>
                <a:gd name="T65" fmla="*/ 65 h 252"/>
                <a:gd name="T66" fmla="*/ 101 w 116"/>
                <a:gd name="T67" fmla="*/ 61 h 252"/>
                <a:gd name="T68" fmla="*/ 56 w 116"/>
                <a:gd name="T69" fmla="*/ 96 h 252"/>
                <a:gd name="T70" fmla="*/ 11 w 116"/>
                <a:gd name="T71" fmla="*/ 137 h 252"/>
                <a:gd name="T72" fmla="*/ 59 w 116"/>
                <a:gd name="T73" fmla="*/ 72 h 252"/>
                <a:gd name="T74" fmla="*/ 114 w 116"/>
                <a:gd name="T75" fmla="*/ 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6" h="252">
                  <a:moveTo>
                    <a:pt x="114" y="6"/>
                  </a:moveTo>
                  <a:cubicBezTo>
                    <a:pt x="115" y="5"/>
                    <a:pt x="116" y="3"/>
                    <a:pt x="114" y="2"/>
                  </a:cubicBezTo>
                  <a:cubicBezTo>
                    <a:pt x="113" y="1"/>
                    <a:pt x="111" y="0"/>
                    <a:pt x="110" y="2"/>
                  </a:cubicBezTo>
                  <a:cubicBezTo>
                    <a:pt x="107" y="4"/>
                    <a:pt x="100" y="12"/>
                    <a:pt x="91" y="23"/>
                  </a:cubicBezTo>
                  <a:cubicBezTo>
                    <a:pt x="81" y="35"/>
                    <a:pt x="67" y="52"/>
                    <a:pt x="54" y="68"/>
                  </a:cubicBezTo>
                  <a:cubicBezTo>
                    <a:pt x="40" y="86"/>
                    <a:pt x="26" y="103"/>
                    <a:pt x="17" y="117"/>
                  </a:cubicBezTo>
                  <a:cubicBezTo>
                    <a:pt x="6" y="131"/>
                    <a:pt x="0" y="142"/>
                    <a:pt x="0" y="146"/>
                  </a:cubicBezTo>
                  <a:cubicBezTo>
                    <a:pt x="3" y="146"/>
                    <a:pt x="3" y="146"/>
                    <a:pt x="3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8"/>
                    <a:pt x="2" y="149"/>
                    <a:pt x="4" y="149"/>
                  </a:cubicBezTo>
                  <a:cubicBezTo>
                    <a:pt x="4" y="149"/>
                    <a:pt x="5" y="149"/>
                    <a:pt x="5" y="148"/>
                  </a:cubicBezTo>
                  <a:cubicBezTo>
                    <a:pt x="9" y="147"/>
                    <a:pt x="17" y="140"/>
                    <a:pt x="28" y="130"/>
                  </a:cubicBezTo>
                  <a:cubicBezTo>
                    <a:pt x="38" y="122"/>
                    <a:pt x="50" y="111"/>
                    <a:pt x="61" y="100"/>
                  </a:cubicBezTo>
                  <a:cubicBezTo>
                    <a:pt x="63" y="98"/>
                    <a:pt x="66" y="95"/>
                    <a:pt x="68" y="93"/>
                  </a:cubicBezTo>
                  <a:cubicBezTo>
                    <a:pt x="74" y="87"/>
                    <a:pt x="79" y="82"/>
                    <a:pt x="83" y="78"/>
                  </a:cubicBezTo>
                  <a:cubicBezTo>
                    <a:pt x="70" y="94"/>
                    <a:pt x="48" y="119"/>
                    <a:pt x="31" y="139"/>
                  </a:cubicBezTo>
                  <a:cubicBezTo>
                    <a:pt x="19" y="154"/>
                    <a:pt x="8" y="166"/>
                    <a:pt x="4" y="171"/>
                  </a:cubicBezTo>
                  <a:cubicBezTo>
                    <a:pt x="7" y="173"/>
                    <a:pt x="7" y="173"/>
                    <a:pt x="7" y="173"/>
                  </a:cubicBezTo>
                  <a:cubicBezTo>
                    <a:pt x="4" y="171"/>
                    <a:pt x="4" y="171"/>
                    <a:pt x="4" y="171"/>
                  </a:cubicBezTo>
                  <a:cubicBezTo>
                    <a:pt x="3" y="172"/>
                    <a:pt x="3" y="174"/>
                    <a:pt x="5" y="175"/>
                  </a:cubicBezTo>
                  <a:cubicBezTo>
                    <a:pt x="6" y="176"/>
                    <a:pt x="7" y="176"/>
                    <a:pt x="8" y="175"/>
                  </a:cubicBezTo>
                  <a:cubicBezTo>
                    <a:pt x="19" y="169"/>
                    <a:pt x="48" y="146"/>
                    <a:pt x="70" y="128"/>
                  </a:cubicBezTo>
                  <a:cubicBezTo>
                    <a:pt x="76" y="123"/>
                    <a:pt x="81" y="119"/>
                    <a:pt x="86" y="115"/>
                  </a:cubicBezTo>
                  <a:cubicBezTo>
                    <a:pt x="79" y="125"/>
                    <a:pt x="70" y="138"/>
                    <a:pt x="59" y="150"/>
                  </a:cubicBezTo>
                  <a:cubicBezTo>
                    <a:pt x="50" y="162"/>
                    <a:pt x="41" y="170"/>
                    <a:pt x="34" y="178"/>
                  </a:cubicBezTo>
                  <a:cubicBezTo>
                    <a:pt x="24" y="188"/>
                    <a:pt x="15" y="197"/>
                    <a:pt x="9" y="207"/>
                  </a:cubicBezTo>
                  <a:cubicBezTo>
                    <a:pt x="11" y="209"/>
                    <a:pt x="11" y="209"/>
                    <a:pt x="11" y="209"/>
                  </a:cubicBezTo>
                  <a:cubicBezTo>
                    <a:pt x="9" y="207"/>
                    <a:pt x="9" y="207"/>
                    <a:pt x="9" y="207"/>
                  </a:cubicBezTo>
                  <a:cubicBezTo>
                    <a:pt x="8" y="208"/>
                    <a:pt x="8" y="210"/>
                    <a:pt x="10" y="211"/>
                  </a:cubicBezTo>
                  <a:cubicBezTo>
                    <a:pt x="11" y="212"/>
                    <a:pt x="12" y="212"/>
                    <a:pt x="13" y="211"/>
                  </a:cubicBezTo>
                  <a:cubicBezTo>
                    <a:pt x="22" y="206"/>
                    <a:pt x="39" y="195"/>
                    <a:pt x="57" y="183"/>
                  </a:cubicBezTo>
                  <a:cubicBezTo>
                    <a:pt x="66" y="177"/>
                    <a:pt x="74" y="172"/>
                    <a:pt x="82" y="167"/>
                  </a:cubicBezTo>
                  <a:cubicBezTo>
                    <a:pt x="75" y="173"/>
                    <a:pt x="68" y="180"/>
                    <a:pt x="60" y="187"/>
                  </a:cubicBezTo>
                  <a:cubicBezTo>
                    <a:pt x="44" y="201"/>
                    <a:pt x="29" y="215"/>
                    <a:pt x="23" y="223"/>
                  </a:cubicBezTo>
                  <a:cubicBezTo>
                    <a:pt x="21" y="226"/>
                    <a:pt x="21" y="226"/>
                    <a:pt x="21" y="226"/>
                  </a:cubicBezTo>
                  <a:cubicBezTo>
                    <a:pt x="21" y="226"/>
                    <a:pt x="20" y="227"/>
                    <a:pt x="19" y="229"/>
                  </a:cubicBezTo>
                  <a:cubicBezTo>
                    <a:pt x="14" y="235"/>
                    <a:pt x="5" y="247"/>
                    <a:pt x="5" y="249"/>
                  </a:cubicBezTo>
                  <a:cubicBezTo>
                    <a:pt x="5" y="250"/>
                    <a:pt x="6" y="252"/>
                    <a:pt x="8" y="252"/>
                  </a:cubicBezTo>
                  <a:cubicBezTo>
                    <a:pt x="9" y="252"/>
                    <a:pt x="9" y="252"/>
                    <a:pt x="10" y="251"/>
                  </a:cubicBezTo>
                  <a:cubicBezTo>
                    <a:pt x="17" y="248"/>
                    <a:pt x="33" y="238"/>
                    <a:pt x="50" y="227"/>
                  </a:cubicBezTo>
                  <a:cubicBezTo>
                    <a:pt x="71" y="213"/>
                    <a:pt x="94" y="199"/>
                    <a:pt x="103" y="196"/>
                  </a:cubicBezTo>
                  <a:cubicBezTo>
                    <a:pt x="104" y="195"/>
                    <a:pt x="105" y="193"/>
                    <a:pt x="105" y="192"/>
                  </a:cubicBezTo>
                  <a:cubicBezTo>
                    <a:pt x="104" y="190"/>
                    <a:pt x="102" y="189"/>
                    <a:pt x="100" y="190"/>
                  </a:cubicBezTo>
                  <a:cubicBezTo>
                    <a:pt x="91" y="193"/>
                    <a:pt x="68" y="208"/>
                    <a:pt x="47" y="221"/>
                  </a:cubicBezTo>
                  <a:cubicBezTo>
                    <a:pt x="37" y="228"/>
                    <a:pt x="27" y="234"/>
                    <a:pt x="19" y="239"/>
                  </a:cubicBezTo>
                  <a:cubicBezTo>
                    <a:pt x="21" y="237"/>
                    <a:pt x="23" y="234"/>
                    <a:pt x="24" y="233"/>
                  </a:cubicBezTo>
                  <a:cubicBezTo>
                    <a:pt x="25" y="231"/>
                    <a:pt x="26" y="230"/>
                    <a:pt x="26" y="230"/>
                  </a:cubicBezTo>
                  <a:cubicBezTo>
                    <a:pt x="28" y="227"/>
                    <a:pt x="28" y="227"/>
                    <a:pt x="28" y="227"/>
                  </a:cubicBezTo>
                  <a:cubicBezTo>
                    <a:pt x="34" y="219"/>
                    <a:pt x="49" y="206"/>
                    <a:pt x="64" y="191"/>
                  </a:cubicBezTo>
                  <a:cubicBezTo>
                    <a:pt x="81" y="177"/>
                    <a:pt x="97" y="161"/>
                    <a:pt x="104" y="153"/>
                  </a:cubicBezTo>
                  <a:cubicBezTo>
                    <a:pt x="104" y="152"/>
                    <a:pt x="105" y="150"/>
                    <a:pt x="104" y="149"/>
                  </a:cubicBezTo>
                  <a:cubicBezTo>
                    <a:pt x="103" y="148"/>
                    <a:pt x="101" y="147"/>
                    <a:pt x="100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91" y="153"/>
                    <a:pt x="72" y="165"/>
                    <a:pt x="54" y="177"/>
                  </a:cubicBezTo>
                  <a:cubicBezTo>
                    <a:pt x="44" y="184"/>
                    <a:pt x="33" y="191"/>
                    <a:pt x="25" y="196"/>
                  </a:cubicBezTo>
                  <a:cubicBezTo>
                    <a:pt x="29" y="192"/>
                    <a:pt x="33" y="187"/>
                    <a:pt x="38" y="183"/>
                  </a:cubicBezTo>
                  <a:cubicBezTo>
                    <a:pt x="46" y="175"/>
                    <a:pt x="55" y="166"/>
                    <a:pt x="64" y="154"/>
                  </a:cubicBezTo>
                  <a:cubicBezTo>
                    <a:pt x="82" y="134"/>
                    <a:pt x="96" y="111"/>
                    <a:pt x="101" y="105"/>
                  </a:cubicBezTo>
                  <a:cubicBezTo>
                    <a:pt x="101" y="104"/>
                    <a:pt x="100" y="104"/>
                    <a:pt x="101" y="104"/>
                  </a:cubicBezTo>
                  <a:cubicBezTo>
                    <a:pt x="102" y="103"/>
                    <a:pt x="103" y="101"/>
                    <a:pt x="102" y="100"/>
                  </a:cubicBezTo>
                  <a:cubicBezTo>
                    <a:pt x="101" y="98"/>
                    <a:pt x="99" y="97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95" y="100"/>
                    <a:pt x="82" y="110"/>
                    <a:pt x="66" y="123"/>
                  </a:cubicBezTo>
                  <a:cubicBezTo>
                    <a:pt x="53" y="133"/>
                    <a:pt x="39" y="145"/>
                    <a:pt x="26" y="155"/>
                  </a:cubicBezTo>
                  <a:cubicBezTo>
                    <a:pt x="29" y="151"/>
                    <a:pt x="32" y="147"/>
                    <a:pt x="36" y="144"/>
                  </a:cubicBezTo>
                  <a:cubicBezTo>
                    <a:pt x="62" y="113"/>
                    <a:pt x="97" y="73"/>
                    <a:pt x="101" y="65"/>
                  </a:cubicBezTo>
                  <a:cubicBezTo>
                    <a:pt x="102" y="64"/>
                    <a:pt x="102" y="62"/>
                    <a:pt x="101" y="61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96" y="56"/>
                    <a:pt x="81" y="71"/>
                    <a:pt x="64" y="88"/>
                  </a:cubicBezTo>
                  <a:cubicBezTo>
                    <a:pt x="61" y="91"/>
                    <a:pt x="59" y="93"/>
                    <a:pt x="56" y="96"/>
                  </a:cubicBezTo>
                  <a:cubicBezTo>
                    <a:pt x="46" y="106"/>
                    <a:pt x="34" y="117"/>
                    <a:pt x="24" y="126"/>
                  </a:cubicBezTo>
                  <a:cubicBezTo>
                    <a:pt x="19" y="130"/>
                    <a:pt x="15" y="134"/>
                    <a:pt x="11" y="137"/>
                  </a:cubicBezTo>
                  <a:cubicBezTo>
                    <a:pt x="13" y="132"/>
                    <a:pt x="17" y="127"/>
                    <a:pt x="22" y="121"/>
                  </a:cubicBezTo>
                  <a:cubicBezTo>
                    <a:pt x="32" y="107"/>
                    <a:pt x="45" y="90"/>
                    <a:pt x="59" y="72"/>
                  </a:cubicBezTo>
                  <a:cubicBezTo>
                    <a:pt x="72" y="56"/>
                    <a:pt x="85" y="40"/>
                    <a:pt x="96" y="27"/>
                  </a:cubicBezTo>
                  <a:cubicBezTo>
                    <a:pt x="105" y="16"/>
                    <a:pt x="112" y="8"/>
                    <a:pt x="1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6" name="Freeform 21"/>
          <p:cNvSpPr>
            <a:spLocks/>
          </p:cNvSpPr>
          <p:nvPr/>
        </p:nvSpPr>
        <p:spPr bwMode="auto">
          <a:xfrm>
            <a:off x="7024500" y="5583231"/>
            <a:ext cx="3077701" cy="114003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1" name="Group 4"/>
          <p:cNvGrpSpPr>
            <a:grpSpLocks noChangeAspect="1"/>
          </p:cNvGrpSpPr>
          <p:nvPr/>
        </p:nvGrpSpPr>
        <p:grpSpPr bwMode="auto">
          <a:xfrm>
            <a:off x="6386731" y="4969973"/>
            <a:ext cx="1317001" cy="729770"/>
            <a:chOff x="4788" y="2136"/>
            <a:chExt cx="2005" cy="1111"/>
          </a:xfrm>
          <a:solidFill>
            <a:srgbClr val="4A67AA"/>
          </a:solidFill>
        </p:grpSpPr>
        <p:sp>
          <p:nvSpPr>
            <p:cNvPr id="102" name="Freeform 5"/>
            <p:cNvSpPr>
              <a:spLocks/>
            </p:cNvSpPr>
            <p:nvPr/>
          </p:nvSpPr>
          <p:spPr bwMode="auto">
            <a:xfrm>
              <a:off x="5096" y="2310"/>
              <a:ext cx="263" cy="766"/>
            </a:xfrm>
            <a:custGeom>
              <a:avLst/>
              <a:gdLst>
                <a:gd name="T0" fmla="*/ 5 w 111"/>
                <a:gd name="T1" fmla="*/ 108 h 322"/>
                <a:gd name="T2" fmla="*/ 6 w 111"/>
                <a:gd name="T3" fmla="*/ 203 h 322"/>
                <a:gd name="T4" fmla="*/ 12 w 111"/>
                <a:gd name="T5" fmla="*/ 313 h 322"/>
                <a:gd name="T6" fmla="*/ 15 w 111"/>
                <a:gd name="T7" fmla="*/ 320 h 322"/>
                <a:gd name="T8" fmla="*/ 19 w 111"/>
                <a:gd name="T9" fmla="*/ 316 h 322"/>
                <a:gd name="T10" fmla="*/ 24 w 111"/>
                <a:gd name="T11" fmla="*/ 196 h 322"/>
                <a:gd name="T12" fmla="*/ 21 w 111"/>
                <a:gd name="T13" fmla="*/ 102 h 322"/>
                <a:gd name="T14" fmla="*/ 45 w 111"/>
                <a:gd name="T15" fmla="*/ 319 h 322"/>
                <a:gd name="T16" fmla="*/ 47 w 111"/>
                <a:gd name="T17" fmla="*/ 294 h 322"/>
                <a:gd name="T18" fmla="*/ 58 w 111"/>
                <a:gd name="T19" fmla="*/ 166 h 322"/>
                <a:gd name="T20" fmla="*/ 65 w 111"/>
                <a:gd name="T21" fmla="*/ 257 h 322"/>
                <a:gd name="T22" fmla="*/ 70 w 111"/>
                <a:gd name="T23" fmla="*/ 320 h 322"/>
                <a:gd name="T24" fmla="*/ 76 w 111"/>
                <a:gd name="T25" fmla="*/ 319 h 322"/>
                <a:gd name="T26" fmla="*/ 77 w 111"/>
                <a:gd name="T27" fmla="*/ 181 h 322"/>
                <a:gd name="T28" fmla="*/ 81 w 111"/>
                <a:gd name="T29" fmla="*/ 49 h 322"/>
                <a:gd name="T30" fmla="*/ 81 w 111"/>
                <a:gd name="T31" fmla="*/ 48 h 322"/>
                <a:gd name="T32" fmla="*/ 85 w 111"/>
                <a:gd name="T33" fmla="*/ 40 h 322"/>
                <a:gd name="T34" fmla="*/ 87 w 111"/>
                <a:gd name="T35" fmla="*/ 211 h 322"/>
                <a:gd name="T36" fmla="*/ 108 w 111"/>
                <a:gd name="T37" fmla="*/ 319 h 322"/>
                <a:gd name="T38" fmla="*/ 111 w 111"/>
                <a:gd name="T39" fmla="*/ 270 h 322"/>
                <a:gd name="T40" fmla="*/ 109 w 111"/>
                <a:gd name="T41" fmla="*/ 130 h 322"/>
                <a:gd name="T42" fmla="*/ 110 w 111"/>
                <a:gd name="T43" fmla="*/ 12 h 322"/>
                <a:gd name="T44" fmla="*/ 107 w 111"/>
                <a:gd name="T45" fmla="*/ 0 h 322"/>
                <a:gd name="T46" fmla="*/ 104 w 111"/>
                <a:gd name="T47" fmla="*/ 12 h 322"/>
                <a:gd name="T48" fmla="*/ 103 w 111"/>
                <a:gd name="T49" fmla="*/ 130 h 322"/>
                <a:gd name="T50" fmla="*/ 104 w 111"/>
                <a:gd name="T51" fmla="*/ 270 h 322"/>
                <a:gd name="T52" fmla="*/ 98 w 111"/>
                <a:gd name="T53" fmla="*/ 285 h 322"/>
                <a:gd name="T54" fmla="*/ 91 w 111"/>
                <a:gd name="T55" fmla="*/ 45 h 322"/>
                <a:gd name="T56" fmla="*/ 90 w 111"/>
                <a:gd name="T57" fmla="*/ 26 h 322"/>
                <a:gd name="T58" fmla="*/ 79 w 111"/>
                <a:gd name="T59" fmla="*/ 39 h 322"/>
                <a:gd name="T60" fmla="*/ 70 w 111"/>
                <a:gd name="T61" fmla="*/ 131 h 322"/>
                <a:gd name="T62" fmla="*/ 71 w 111"/>
                <a:gd name="T63" fmla="*/ 248 h 322"/>
                <a:gd name="T64" fmla="*/ 71 w 111"/>
                <a:gd name="T65" fmla="*/ 257 h 322"/>
                <a:gd name="T66" fmla="*/ 64 w 111"/>
                <a:gd name="T67" fmla="*/ 166 h 322"/>
                <a:gd name="T68" fmla="*/ 53 w 111"/>
                <a:gd name="T69" fmla="*/ 68 h 322"/>
                <a:gd name="T70" fmla="*/ 51 w 111"/>
                <a:gd name="T71" fmla="*/ 70 h 322"/>
                <a:gd name="T72" fmla="*/ 41 w 111"/>
                <a:gd name="T73" fmla="*/ 294 h 322"/>
                <a:gd name="T74" fmla="*/ 34 w 111"/>
                <a:gd name="T75" fmla="*/ 193 h 322"/>
                <a:gd name="T76" fmla="*/ 22 w 111"/>
                <a:gd name="T77" fmla="*/ 91 h 322"/>
                <a:gd name="T78" fmla="*/ 17 w 111"/>
                <a:gd name="T79" fmla="*/ 171 h 322"/>
                <a:gd name="T80" fmla="*/ 15 w 111"/>
                <a:gd name="T81" fmla="*/ 259 h 322"/>
                <a:gd name="T82" fmla="*/ 7 w 111"/>
                <a:gd name="T83" fmla="*/ 11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" h="322">
                  <a:moveTo>
                    <a:pt x="7" y="112"/>
                  </a:moveTo>
                  <a:cubicBezTo>
                    <a:pt x="8" y="111"/>
                    <a:pt x="7" y="109"/>
                    <a:pt x="5" y="108"/>
                  </a:cubicBezTo>
                  <a:cubicBezTo>
                    <a:pt x="3" y="108"/>
                    <a:pt x="2" y="109"/>
                    <a:pt x="1" y="110"/>
                  </a:cubicBezTo>
                  <a:cubicBezTo>
                    <a:pt x="0" y="114"/>
                    <a:pt x="3" y="157"/>
                    <a:pt x="6" y="203"/>
                  </a:cubicBezTo>
                  <a:cubicBezTo>
                    <a:pt x="8" y="247"/>
                    <a:pt x="12" y="294"/>
                    <a:pt x="12" y="312"/>
                  </a:cubicBezTo>
                  <a:cubicBezTo>
                    <a:pt x="12" y="312"/>
                    <a:pt x="12" y="312"/>
                    <a:pt x="12" y="313"/>
                  </a:cubicBezTo>
                  <a:cubicBezTo>
                    <a:pt x="11" y="315"/>
                    <a:pt x="11" y="318"/>
                    <a:pt x="15" y="320"/>
                  </a:cubicBezTo>
                  <a:cubicBezTo>
                    <a:pt x="15" y="320"/>
                    <a:pt x="15" y="320"/>
                    <a:pt x="15" y="320"/>
                  </a:cubicBezTo>
                  <a:cubicBezTo>
                    <a:pt x="16" y="320"/>
                    <a:pt x="18" y="319"/>
                    <a:pt x="19" y="318"/>
                  </a:cubicBezTo>
                  <a:cubicBezTo>
                    <a:pt x="19" y="317"/>
                    <a:pt x="19" y="317"/>
                    <a:pt x="19" y="316"/>
                  </a:cubicBezTo>
                  <a:cubicBezTo>
                    <a:pt x="19" y="315"/>
                    <a:pt x="19" y="311"/>
                    <a:pt x="20" y="303"/>
                  </a:cubicBezTo>
                  <a:cubicBezTo>
                    <a:pt x="21" y="273"/>
                    <a:pt x="24" y="206"/>
                    <a:pt x="24" y="196"/>
                  </a:cubicBezTo>
                  <a:cubicBezTo>
                    <a:pt x="24" y="191"/>
                    <a:pt x="24" y="182"/>
                    <a:pt x="23" y="171"/>
                  </a:cubicBezTo>
                  <a:cubicBezTo>
                    <a:pt x="21" y="147"/>
                    <a:pt x="19" y="115"/>
                    <a:pt x="21" y="102"/>
                  </a:cubicBezTo>
                  <a:cubicBezTo>
                    <a:pt x="23" y="115"/>
                    <a:pt x="25" y="153"/>
                    <a:pt x="27" y="193"/>
                  </a:cubicBezTo>
                  <a:cubicBezTo>
                    <a:pt x="31" y="254"/>
                    <a:pt x="35" y="319"/>
                    <a:pt x="45" y="319"/>
                  </a:cubicBezTo>
                  <a:cubicBezTo>
                    <a:pt x="45" y="319"/>
                    <a:pt x="48" y="318"/>
                    <a:pt x="48" y="316"/>
                  </a:cubicBezTo>
                  <a:cubicBezTo>
                    <a:pt x="48" y="308"/>
                    <a:pt x="48" y="301"/>
                    <a:pt x="47" y="294"/>
                  </a:cubicBezTo>
                  <a:cubicBezTo>
                    <a:pt x="47" y="242"/>
                    <a:pt x="45" y="121"/>
                    <a:pt x="50" y="83"/>
                  </a:cubicBezTo>
                  <a:cubicBezTo>
                    <a:pt x="53" y="101"/>
                    <a:pt x="55" y="133"/>
                    <a:pt x="58" y="166"/>
                  </a:cubicBezTo>
                  <a:cubicBezTo>
                    <a:pt x="60" y="189"/>
                    <a:pt x="61" y="213"/>
                    <a:pt x="64" y="234"/>
                  </a:cubicBezTo>
                  <a:cubicBezTo>
                    <a:pt x="64" y="238"/>
                    <a:pt x="64" y="247"/>
                    <a:pt x="65" y="257"/>
                  </a:cubicBezTo>
                  <a:cubicBezTo>
                    <a:pt x="66" y="281"/>
                    <a:pt x="67" y="314"/>
                    <a:pt x="70" y="320"/>
                  </a:cubicBezTo>
                  <a:cubicBezTo>
                    <a:pt x="70" y="320"/>
                    <a:pt x="70" y="320"/>
                    <a:pt x="70" y="320"/>
                  </a:cubicBezTo>
                  <a:cubicBezTo>
                    <a:pt x="71" y="322"/>
                    <a:pt x="73" y="322"/>
                    <a:pt x="74" y="321"/>
                  </a:cubicBezTo>
                  <a:cubicBezTo>
                    <a:pt x="75" y="321"/>
                    <a:pt x="76" y="320"/>
                    <a:pt x="76" y="319"/>
                  </a:cubicBezTo>
                  <a:cubicBezTo>
                    <a:pt x="78" y="303"/>
                    <a:pt x="78" y="276"/>
                    <a:pt x="77" y="247"/>
                  </a:cubicBezTo>
                  <a:cubicBezTo>
                    <a:pt x="77" y="224"/>
                    <a:pt x="76" y="199"/>
                    <a:pt x="77" y="181"/>
                  </a:cubicBezTo>
                  <a:cubicBezTo>
                    <a:pt x="78" y="164"/>
                    <a:pt x="77" y="147"/>
                    <a:pt x="76" y="130"/>
                  </a:cubicBezTo>
                  <a:cubicBezTo>
                    <a:pt x="74" y="103"/>
                    <a:pt x="73" y="76"/>
                    <a:pt x="81" y="49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49"/>
                    <a:pt x="81" y="49"/>
                    <a:pt x="81" y="48"/>
                  </a:cubicBezTo>
                  <a:cubicBezTo>
                    <a:pt x="81" y="48"/>
                    <a:pt x="83" y="45"/>
                    <a:pt x="84" y="41"/>
                  </a:cubicBezTo>
                  <a:cubicBezTo>
                    <a:pt x="85" y="41"/>
                    <a:pt x="85" y="41"/>
                    <a:pt x="85" y="40"/>
                  </a:cubicBezTo>
                  <a:cubicBezTo>
                    <a:pt x="85" y="42"/>
                    <a:pt x="85" y="43"/>
                    <a:pt x="85" y="45"/>
                  </a:cubicBezTo>
                  <a:cubicBezTo>
                    <a:pt x="85" y="77"/>
                    <a:pt x="85" y="149"/>
                    <a:pt x="87" y="211"/>
                  </a:cubicBezTo>
                  <a:cubicBezTo>
                    <a:pt x="88" y="240"/>
                    <a:pt x="90" y="267"/>
                    <a:pt x="92" y="286"/>
                  </a:cubicBezTo>
                  <a:cubicBezTo>
                    <a:pt x="95" y="307"/>
                    <a:pt x="100" y="320"/>
                    <a:pt x="108" y="319"/>
                  </a:cubicBezTo>
                  <a:cubicBezTo>
                    <a:pt x="108" y="320"/>
                    <a:pt x="111" y="319"/>
                    <a:pt x="111" y="316"/>
                  </a:cubicBezTo>
                  <a:cubicBezTo>
                    <a:pt x="111" y="299"/>
                    <a:pt x="111" y="285"/>
                    <a:pt x="111" y="270"/>
                  </a:cubicBezTo>
                  <a:cubicBezTo>
                    <a:pt x="111" y="234"/>
                    <a:pt x="111" y="197"/>
                    <a:pt x="111" y="163"/>
                  </a:cubicBezTo>
                  <a:cubicBezTo>
                    <a:pt x="110" y="155"/>
                    <a:pt x="110" y="143"/>
                    <a:pt x="109" y="130"/>
                  </a:cubicBezTo>
                  <a:cubicBezTo>
                    <a:pt x="107" y="91"/>
                    <a:pt x="105" y="38"/>
                    <a:pt x="109" y="19"/>
                  </a:cubicBezTo>
                  <a:cubicBezTo>
                    <a:pt x="109" y="17"/>
                    <a:pt x="110" y="15"/>
                    <a:pt x="110" y="12"/>
                  </a:cubicBezTo>
                  <a:cubicBezTo>
                    <a:pt x="110" y="8"/>
                    <a:pt x="110" y="5"/>
                    <a:pt x="110" y="3"/>
                  </a:cubicBezTo>
                  <a:cubicBezTo>
                    <a:pt x="110" y="2"/>
                    <a:pt x="109" y="0"/>
                    <a:pt x="107" y="0"/>
                  </a:cubicBezTo>
                  <a:cubicBezTo>
                    <a:pt x="106" y="0"/>
                    <a:pt x="104" y="2"/>
                    <a:pt x="104" y="3"/>
                  </a:cubicBezTo>
                  <a:cubicBezTo>
                    <a:pt x="104" y="5"/>
                    <a:pt x="104" y="8"/>
                    <a:pt x="104" y="12"/>
                  </a:cubicBezTo>
                  <a:cubicBezTo>
                    <a:pt x="103" y="14"/>
                    <a:pt x="103" y="16"/>
                    <a:pt x="103" y="17"/>
                  </a:cubicBezTo>
                  <a:cubicBezTo>
                    <a:pt x="99" y="38"/>
                    <a:pt x="101" y="91"/>
                    <a:pt x="103" y="130"/>
                  </a:cubicBezTo>
                  <a:cubicBezTo>
                    <a:pt x="104" y="144"/>
                    <a:pt x="104" y="156"/>
                    <a:pt x="104" y="164"/>
                  </a:cubicBezTo>
                  <a:cubicBezTo>
                    <a:pt x="105" y="197"/>
                    <a:pt x="105" y="234"/>
                    <a:pt x="104" y="270"/>
                  </a:cubicBezTo>
                  <a:cubicBezTo>
                    <a:pt x="104" y="285"/>
                    <a:pt x="104" y="299"/>
                    <a:pt x="104" y="311"/>
                  </a:cubicBezTo>
                  <a:cubicBezTo>
                    <a:pt x="102" y="307"/>
                    <a:pt x="100" y="298"/>
                    <a:pt x="98" y="285"/>
                  </a:cubicBezTo>
                  <a:cubicBezTo>
                    <a:pt x="96" y="266"/>
                    <a:pt x="95" y="239"/>
                    <a:pt x="93" y="210"/>
                  </a:cubicBezTo>
                  <a:cubicBezTo>
                    <a:pt x="91" y="149"/>
                    <a:pt x="91" y="77"/>
                    <a:pt x="91" y="45"/>
                  </a:cubicBezTo>
                  <a:cubicBezTo>
                    <a:pt x="91" y="38"/>
                    <a:pt x="91" y="33"/>
                    <a:pt x="91" y="29"/>
                  </a:cubicBezTo>
                  <a:cubicBezTo>
                    <a:pt x="91" y="28"/>
                    <a:pt x="91" y="27"/>
                    <a:pt x="90" y="26"/>
                  </a:cubicBezTo>
                  <a:cubicBezTo>
                    <a:pt x="89" y="25"/>
                    <a:pt x="87" y="25"/>
                    <a:pt x="86" y="26"/>
                  </a:cubicBezTo>
                  <a:cubicBezTo>
                    <a:pt x="85" y="28"/>
                    <a:pt x="79" y="38"/>
                    <a:pt x="79" y="39"/>
                  </a:cubicBezTo>
                  <a:cubicBezTo>
                    <a:pt x="77" y="42"/>
                    <a:pt x="75" y="46"/>
                    <a:pt x="75" y="48"/>
                  </a:cubicBezTo>
                  <a:cubicBezTo>
                    <a:pt x="66" y="75"/>
                    <a:pt x="68" y="103"/>
                    <a:pt x="70" y="131"/>
                  </a:cubicBezTo>
                  <a:cubicBezTo>
                    <a:pt x="71" y="147"/>
                    <a:pt x="72" y="164"/>
                    <a:pt x="71" y="180"/>
                  </a:cubicBezTo>
                  <a:cubicBezTo>
                    <a:pt x="70" y="199"/>
                    <a:pt x="70" y="223"/>
                    <a:pt x="71" y="248"/>
                  </a:cubicBezTo>
                  <a:cubicBezTo>
                    <a:pt x="71" y="252"/>
                    <a:pt x="71" y="256"/>
                    <a:pt x="71" y="259"/>
                  </a:cubicBezTo>
                  <a:cubicBezTo>
                    <a:pt x="71" y="257"/>
                    <a:pt x="71" y="257"/>
                    <a:pt x="71" y="257"/>
                  </a:cubicBezTo>
                  <a:cubicBezTo>
                    <a:pt x="71" y="246"/>
                    <a:pt x="70" y="238"/>
                    <a:pt x="70" y="234"/>
                  </a:cubicBezTo>
                  <a:cubicBezTo>
                    <a:pt x="68" y="213"/>
                    <a:pt x="66" y="189"/>
                    <a:pt x="64" y="166"/>
                  </a:cubicBezTo>
                  <a:cubicBezTo>
                    <a:pt x="61" y="122"/>
                    <a:pt x="58" y="80"/>
                    <a:pt x="54" y="69"/>
                  </a:cubicBezTo>
                  <a:cubicBezTo>
                    <a:pt x="54" y="69"/>
                    <a:pt x="53" y="68"/>
                    <a:pt x="53" y="68"/>
                  </a:cubicBezTo>
                  <a:cubicBezTo>
                    <a:pt x="51" y="67"/>
                    <a:pt x="49" y="67"/>
                    <a:pt x="48" y="68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39" y="79"/>
                    <a:pt x="41" y="233"/>
                    <a:pt x="41" y="294"/>
                  </a:cubicBezTo>
                  <a:cubicBezTo>
                    <a:pt x="41" y="300"/>
                    <a:pt x="41" y="300"/>
                    <a:pt x="41" y="300"/>
                  </a:cubicBezTo>
                  <a:cubicBezTo>
                    <a:pt x="39" y="279"/>
                    <a:pt x="36" y="235"/>
                    <a:pt x="34" y="193"/>
                  </a:cubicBezTo>
                  <a:cubicBezTo>
                    <a:pt x="31" y="147"/>
                    <a:pt x="29" y="104"/>
                    <a:pt x="24" y="93"/>
                  </a:cubicBezTo>
                  <a:cubicBezTo>
                    <a:pt x="23" y="92"/>
                    <a:pt x="23" y="91"/>
                    <a:pt x="22" y="91"/>
                  </a:cubicBezTo>
                  <a:cubicBezTo>
                    <a:pt x="21" y="90"/>
                    <a:pt x="19" y="90"/>
                    <a:pt x="18" y="91"/>
                  </a:cubicBezTo>
                  <a:cubicBezTo>
                    <a:pt x="13" y="94"/>
                    <a:pt x="16" y="162"/>
                    <a:pt x="17" y="171"/>
                  </a:cubicBezTo>
                  <a:cubicBezTo>
                    <a:pt x="17" y="182"/>
                    <a:pt x="18" y="191"/>
                    <a:pt x="18" y="196"/>
                  </a:cubicBezTo>
                  <a:cubicBezTo>
                    <a:pt x="18" y="202"/>
                    <a:pt x="17" y="231"/>
                    <a:pt x="15" y="259"/>
                  </a:cubicBezTo>
                  <a:cubicBezTo>
                    <a:pt x="14" y="241"/>
                    <a:pt x="13" y="222"/>
                    <a:pt x="12" y="203"/>
                  </a:cubicBezTo>
                  <a:cubicBezTo>
                    <a:pt x="9" y="157"/>
                    <a:pt x="6" y="115"/>
                    <a:pt x="7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6"/>
            <p:cNvSpPr>
              <a:spLocks/>
            </p:cNvSpPr>
            <p:nvPr/>
          </p:nvSpPr>
          <p:spPr bwMode="auto">
            <a:xfrm>
              <a:off x="5575" y="2136"/>
              <a:ext cx="263" cy="933"/>
            </a:xfrm>
            <a:custGeom>
              <a:avLst/>
              <a:gdLst>
                <a:gd name="T0" fmla="*/ 9 w 111"/>
                <a:gd name="T1" fmla="*/ 76 h 392"/>
                <a:gd name="T2" fmla="*/ 2 w 111"/>
                <a:gd name="T3" fmla="*/ 135 h 392"/>
                <a:gd name="T4" fmla="*/ 2 w 111"/>
                <a:gd name="T5" fmla="*/ 144 h 392"/>
                <a:gd name="T6" fmla="*/ 8 w 111"/>
                <a:gd name="T7" fmla="*/ 145 h 392"/>
                <a:gd name="T8" fmla="*/ 23 w 111"/>
                <a:gd name="T9" fmla="*/ 86 h 392"/>
                <a:gd name="T10" fmla="*/ 24 w 111"/>
                <a:gd name="T11" fmla="*/ 152 h 392"/>
                <a:gd name="T12" fmla="*/ 30 w 111"/>
                <a:gd name="T13" fmla="*/ 151 h 392"/>
                <a:gd name="T14" fmla="*/ 50 w 111"/>
                <a:gd name="T15" fmla="*/ 69 h 392"/>
                <a:gd name="T16" fmla="*/ 55 w 111"/>
                <a:gd name="T17" fmla="*/ 170 h 392"/>
                <a:gd name="T18" fmla="*/ 60 w 111"/>
                <a:gd name="T19" fmla="*/ 169 h 392"/>
                <a:gd name="T20" fmla="*/ 79 w 111"/>
                <a:gd name="T21" fmla="*/ 58 h 392"/>
                <a:gd name="T22" fmla="*/ 74 w 111"/>
                <a:gd name="T23" fmla="*/ 158 h 392"/>
                <a:gd name="T24" fmla="*/ 68 w 111"/>
                <a:gd name="T25" fmla="*/ 286 h 392"/>
                <a:gd name="T26" fmla="*/ 67 w 111"/>
                <a:gd name="T27" fmla="*/ 382 h 392"/>
                <a:gd name="T28" fmla="*/ 78 w 111"/>
                <a:gd name="T29" fmla="*/ 387 h 392"/>
                <a:gd name="T30" fmla="*/ 88 w 111"/>
                <a:gd name="T31" fmla="*/ 208 h 392"/>
                <a:gd name="T32" fmla="*/ 92 w 111"/>
                <a:gd name="T33" fmla="*/ 68 h 392"/>
                <a:gd name="T34" fmla="*/ 105 w 111"/>
                <a:gd name="T35" fmla="*/ 12 h 392"/>
                <a:gd name="T36" fmla="*/ 100 w 111"/>
                <a:gd name="T37" fmla="*/ 115 h 392"/>
                <a:gd name="T38" fmla="*/ 94 w 111"/>
                <a:gd name="T39" fmla="*/ 276 h 392"/>
                <a:gd name="T40" fmla="*/ 97 w 111"/>
                <a:gd name="T41" fmla="*/ 390 h 392"/>
                <a:gd name="T42" fmla="*/ 100 w 111"/>
                <a:gd name="T43" fmla="*/ 276 h 392"/>
                <a:gd name="T44" fmla="*/ 106 w 111"/>
                <a:gd name="T45" fmla="*/ 116 h 392"/>
                <a:gd name="T46" fmla="*/ 111 w 111"/>
                <a:gd name="T47" fmla="*/ 2 h 392"/>
                <a:gd name="T48" fmla="*/ 107 w 111"/>
                <a:gd name="T49" fmla="*/ 0 h 392"/>
                <a:gd name="T50" fmla="*/ 101 w 111"/>
                <a:gd name="T51" fmla="*/ 6 h 392"/>
                <a:gd name="T52" fmla="*/ 93 w 111"/>
                <a:gd name="T53" fmla="*/ 28 h 392"/>
                <a:gd name="T54" fmla="*/ 85 w 111"/>
                <a:gd name="T55" fmla="*/ 130 h 392"/>
                <a:gd name="T56" fmla="*/ 80 w 111"/>
                <a:gd name="T57" fmla="*/ 264 h 392"/>
                <a:gd name="T58" fmla="*/ 73 w 111"/>
                <a:gd name="T59" fmla="*/ 384 h 392"/>
                <a:gd name="T60" fmla="*/ 71 w 111"/>
                <a:gd name="T61" fmla="*/ 365 h 392"/>
                <a:gd name="T62" fmla="*/ 78 w 111"/>
                <a:gd name="T63" fmla="*/ 223 h 392"/>
                <a:gd name="T64" fmla="*/ 84 w 111"/>
                <a:gd name="T65" fmla="*/ 95 h 392"/>
                <a:gd name="T66" fmla="*/ 87 w 111"/>
                <a:gd name="T67" fmla="*/ 19 h 392"/>
                <a:gd name="T68" fmla="*/ 80 w 111"/>
                <a:gd name="T69" fmla="*/ 20 h 392"/>
                <a:gd name="T70" fmla="*/ 78 w 111"/>
                <a:gd name="T71" fmla="*/ 42 h 392"/>
                <a:gd name="T72" fmla="*/ 58 w 111"/>
                <a:gd name="T73" fmla="*/ 147 h 392"/>
                <a:gd name="T74" fmla="*/ 56 w 111"/>
                <a:gd name="T75" fmla="*/ 47 h 392"/>
                <a:gd name="T76" fmla="*/ 50 w 111"/>
                <a:gd name="T77" fmla="*/ 45 h 392"/>
                <a:gd name="T78" fmla="*/ 28 w 111"/>
                <a:gd name="T79" fmla="*/ 141 h 392"/>
                <a:gd name="T80" fmla="*/ 28 w 111"/>
                <a:gd name="T81" fmla="*/ 61 h 392"/>
                <a:gd name="T82" fmla="*/ 22 w 111"/>
                <a:gd name="T83" fmla="*/ 61 h 392"/>
                <a:gd name="T84" fmla="*/ 8 w 111"/>
                <a:gd name="T85" fmla="*/ 118 h 392"/>
                <a:gd name="T86" fmla="*/ 11 w 111"/>
                <a:gd name="T87" fmla="*/ 8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1" h="392">
                  <a:moveTo>
                    <a:pt x="11" y="80"/>
                  </a:moveTo>
                  <a:cubicBezTo>
                    <a:pt x="11" y="78"/>
                    <a:pt x="10" y="76"/>
                    <a:pt x="9" y="76"/>
                  </a:cubicBezTo>
                  <a:cubicBezTo>
                    <a:pt x="7" y="75"/>
                    <a:pt x="5" y="76"/>
                    <a:pt x="5" y="78"/>
                  </a:cubicBezTo>
                  <a:cubicBezTo>
                    <a:pt x="0" y="94"/>
                    <a:pt x="1" y="121"/>
                    <a:pt x="2" y="135"/>
                  </a:cubicBezTo>
                  <a:cubicBezTo>
                    <a:pt x="2" y="140"/>
                    <a:pt x="2" y="143"/>
                    <a:pt x="2" y="144"/>
                  </a:cubicBezTo>
                  <a:cubicBezTo>
                    <a:pt x="2" y="144"/>
                    <a:pt x="2" y="144"/>
                    <a:pt x="2" y="144"/>
                  </a:cubicBezTo>
                  <a:cubicBezTo>
                    <a:pt x="2" y="145"/>
                    <a:pt x="3" y="147"/>
                    <a:pt x="5" y="147"/>
                  </a:cubicBezTo>
                  <a:cubicBezTo>
                    <a:pt x="6" y="147"/>
                    <a:pt x="8" y="146"/>
                    <a:pt x="8" y="145"/>
                  </a:cubicBezTo>
                  <a:cubicBezTo>
                    <a:pt x="9" y="142"/>
                    <a:pt x="12" y="132"/>
                    <a:pt x="15" y="120"/>
                  </a:cubicBezTo>
                  <a:cubicBezTo>
                    <a:pt x="17" y="109"/>
                    <a:pt x="20" y="97"/>
                    <a:pt x="23" y="86"/>
                  </a:cubicBezTo>
                  <a:cubicBezTo>
                    <a:pt x="23" y="88"/>
                    <a:pt x="22" y="90"/>
                    <a:pt x="22" y="92"/>
                  </a:cubicBezTo>
                  <a:cubicBezTo>
                    <a:pt x="21" y="113"/>
                    <a:pt x="20" y="139"/>
                    <a:pt x="24" y="152"/>
                  </a:cubicBezTo>
                  <a:cubicBezTo>
                    <a:pt x="24" y="152"/>
                    <a:pt x="26" y="155"/>
                    <a:pt x="28" y="154"/>
                  </a:cubicBezTo>
                  <a:cubicBezTo>
                    <a:pt x="30" y="154"/>
                    <a:pt x="30" y="153"/>
                    <a:pt x="30" y="151"/>
                  </a:cubicBezTo>
                  <a:cubicBezTo>
                    <a:pt x="34" y="144"/>
                    <a:pt x="38" y="124"/>
                    <a:pt x="42" y="103"/>
                  </a:cubicBezTo>
                  <a:cubicBezTo>
                    <a:pt x="45" y="91"/>
                    <a:pt x="47" y="79"/>
                    <a:pt x="50" y="69"/>
                  </a:cubicBezTo>
                  <a:cubicBezTo>
                    <a:pt x="50" y="87"/>
                    <a:pt x="50" y="113"/>
                    <a:pt x="51" y="134"/>
                  </a:cubicBezTo>
                  <a:cubicBezTo>
                    <a:pt x="52" y="153"/>
                    <a:pt x="53" y="168"/>
                    <a:pt x="55" y="170"/>
                  </a:cubicBezTo>
                  <a:cubicBezTo>
                    <a:pt x="56" y="171"/>
                    <a:pt x="58" y="172"/>
                    <a:pt x="60" y="170"/>
                  </a:cubicBezTo>
                  <a:cubicBezTo>
                    <a:pt x="60" y="170"/>
                    <a:pt x="60" y="170"/>
                    <a:pt x="60" y="169"/>
                  </a:cubicBezTo>
                  <a:cubicBezTo>
                    <a:pt x="62" y="166"/>
                    <a:pt x="64" y="153"/>
                    <a:pt x="66" y="136"/>
                  </a:cubicBezTo>
                  <a:cubicBezTo>
                    <a:pt x="69" y="112"/>
                    <a:pt x="74" y="80"/>
                    <a:pt x="79" y="58"/>
                  </a:cubicBezTo>
                  <a:cubicBezTo>
                    <a:pt x="79" y="70"/>
                    <a:pt x="78" y="82"/>
                    <a:pt x="77" y="94"/>
                  </a:cubicBezTo>
                  <a:cubicBezTo>
                    <a:pt x="76" y="116"/>
                    <a:pt x="75" y="138"/>
                    <a:pt x="74" y="158"/>
                  </a:cubicBezTo>
                  <a:cubicBezTo>
                    <a:pt x="74" y="182"/>
                    <a:pt x="73" y="202"/>
                    <a:pt x="72" y="222"/>
                  </a:cubicBezTo>
                  <a:cubicBezTo>
                    <a:pt x="71" y="242"/>
                    <a:pt x="70" y="262"/>
                    <a:pt x="68" y="286"/>
                  </a:cubicBezTo>
                  <a:cubicBezTo>
                    <a:pt x="68" y="286"/>
                    <a:pt x="64" y="335"/>
                    <a:pt x="65" y="365"/>
                  </a:cubicBezTo>
                  <a:cubicBezTo>
                    <a:pt x="65" y="372"/>
                    <a:pt x="66" y="378"/>
                    <a:pt x="67" y="382"/>
                  </a:cubicBezTo>
                  <a:cubicBezTo>
                    <a:pt x="68" y="389"/>
                    <a:pt x="71" y="392"/>
                    <a:pt x="75" y="390"/>
                  </a:cubicBezTo>
                  <a:cubicBezTo>
                    <a:pt x="76" y="390"/>
                    <a:pt x="77" y="389"/>
                    <a:pt x="78" y="387"/>
                  </a:cubicBezTo>
                  <a:cubicBezTo>
                    <a:pt x="81" y="383"/>
                    <a:pt x="84" y="316"/>
                    <a:pt x="86" y="264"/>
                  </a:cubicBezTo>
                  <a:cubicBezTo>
                    <a:pt x="87" y="237"/>
                    <a:pt x="88" y="215"/>
                    <a:pt x="88" y="208"/>
                  </a:cubicBezTo>
                  <a:cubicBezTo>
                    <a:pt x="90" y="185"/>
                    <a:pt x="91" y="158"/>
                    <a:pt x="91" y="131"/>
                  </a:cubicBezTo>
                  <a:cubicBezTo>
                    <a:pt x="91" y="110"/>
                    <a:pt x="91" y="89"/>
                    <a:pt x="92" y="68"/>
                  </a:cubicBezTo>
                  <a:cubicBezTo>
                    <a:pt x="93" y="44"/>
                    <a:pt x="96" y="38"/>
                    <a:pt x="99" y="30"/>
                  </a:cubicBezTo>
                  <a:cubicBezTo>
                    <a:pt x="100" y="26"/>
                    <a:pt x="102" y="21"/>
                    <a:pt x="105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4" y="30"/>
                    <a:pt x="101" y="76"/>
                    <a:pt x="100" y="115"/>
                  </a:cubicBezTo>
                  <a:cubicBezTo>
                    <a:pt x="98" y="144"/>
                    <a:pt x="97" y="169"/>
                    <a:pt x="97" y="176"/>
                  </a:cubicBezTo>
                  <a:cubicBezTo>
                    <a:pt x="95" y="209"/>
                    <a:pt x="94" y="242"/>
                    <a:pt x="94" y="276"/>
                  </a:cubicBezTo>
                  <a:cubicBezTo>
                    <a:pt x="93" y="311"/>
                    <a:pt x="93" y="347"/>
                    <a:pt x="94" y="387"/>
                  </a:cubicBezTo>
                  <a:cubicBezTo>
                    <a:pt x="94" y="389"/>
                    <a:pt x="95" y="390"/>
                    <a:pt x="97" y="390"/>
                  </a:cubicBezTo>
                  <a:cubicBezTo>
                    <a:pt x="99" y="390"/>
                    <a:pt x="100" y="389"/>
                    <a:pt x="100" y="387"/>
                  </a:cubicBezTo>
                  <a:cubicBezTo>
                    <a:pt x="100" y="347"/>
                    <a:pt x="100" y="311"/>
                    <a:pt x="100" y="276"/>
                  </a:cubicBezTo>
                  <a:cubicBezTo>
                    <a:pt x="100" y="242"/>
                    <a:pt x="101" y="210"/>
                    <a:pt x="103" y="176"/>
                  </a:cubicBezTo>
                  <a:cubicBezTo>
                    <a:pt x="103" y="169"/>
                    <a:pt x="104" y="144"/>
                    <a:pt x="106" y="116"/>
                  </a:cubicBezTo>
                  <a:cubicBezTo>
                    <a:pt x="108" y="70"/>
                    <a:pt x="111" y="16"/>
                    <a:pt x="111" y="4"/>
                  </a:cubicBezTo>
                  <a:cubicBezTo>
                    <a:pt x="111" y="4"/>
                    <a:pt x="111" y="3"/>
                    <a:pt x="111" y="2"/>
                  </a:cubicBezTo>
                  <a:cubicBezTo>
                    <a:pt x="111" y="1"/>
                    <a:pt x="109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4" y="1"/>
                    <a:pt x="103" y="3"/>
                    <a:pt x="102" y="5"/>
                  </a:cubicBezTo>
                  <a:cubicBezTo>
                    <a:pt x="102" y="5"/>
                    <a:pt x="102" y="6"/>
                    <a:pt x="101" y="6"/>
                  </a:cubicBezTo>
                  <a:cubicBezTo>
                    <a:pt x="100" y="7"/>
                    <a:pt x="99" y="8"/>
                    <a:pt x="99" y="9"/>
                  </a:cubicBezTo>
                  <a:cubicBezTo>
                    <a:pt x="99" y="10"/>
                    <a:pt x="94" y="26"/>
                    <a:pt x="93" y="28"/>
                  </a:cubicBezTo>
                  <a:cubicBezTo>
                    <a:pt x="90" y="37"/>
                    <a:pt x="87" y="43"/>
                    <a:pt x="86" y="68"/>
                  </a:cubicBezTo>
                  <a:cubicBezTo>
                    <a:pt x="85" y="88"/>
                    <a:pt x="85" y="109"/>
                    <a:pt x="85" y="130"/>
                  </a:cubicBezTo>
                  <a:cubicBezTo>
                    <a:pt x="84" y="157"/>
                    <a:pt x="84" y="184"/>
                    <a:pt x="82" y="208"/>
                  </a:cubicBezTo>
                  <a:cubicBezTo>
                    <a:pt x="81" y="214"/>
                    <a:pt x="81" y="237"/>
                    <a:pt x="80" y="264"/>
                  </a:cubicBezTo>
                  <a:cubicBezTo>
                    <a:pt x="78" y="315"/>
                    <a:pt x="75" y="381"/>
                    <a:pt x="73" y="383"/>
                  </a:cubicBezTo>
                  <a:cubicBezTo>
                    <a:pt x="73" y="384"/>
                    <a:pt x="73" y="384"/>
                    <a:pt x="73" y="384"/>
                  </a:cubicBezTo>
                  <a:cubicBezTo>
                    <a:pt x="72" y="385"/>
                    <a:pt x="73" y="383"/>
                    <a:pt x="73" y="381"/>
                  </a:cubicBezTo>
                  <a:cubicBezTo>
                    <a:pt x="72" y="377"/>
                    <a:pt x="71" y="372"/>
                    <a:pt x="71" y="365"/>
                  </a:cubicBezTo>
                  <a:cubicBezTo>
                    <a:pt x="70" y="335"/>
                    <a:pt x="74" y="287"/>
                    <a:pt x="74" y="287"/>
                  </a:cubicBezTo>
                  <a:cubicBezTo>
                    <a:pt x="76" y="263"/>
                    <a:pt x="77" y="243"/>
                    <a:pt x="78" y="223"/>
                  </a:cubicBezTo>
                  <a:cubicBezTo>
                    <a:pt x="79" y="203"/>
                    <a:pt x="80" y="182"/>
                    <a:pt x="80" y="158"/>
                  </a:cubicBezTo>
                  <a:cubicBezTo>
                    <a:pt x="81" y="138"/>
                    <a:pt x="82" y="116"/>
                    <a:pt x="84" y="95"/>
                  </a:cubicBezTo>
                  <a:cubicBezTo>
                    <a:pt x="85" y="68"/>
                    <a:pt x="87" y="42"/>
                    <a:pt x="87" y="20"/>
                  </a:cubicBezTo>
                  <a:cubicBezTo>
                    <a:pt x="87" y="20"/>
                    <a:pt x="87" y="19"/>
                    <a:pt x="87" y="19"/>
                  </a:cubicBezTo>
                  <a:cubicBezTo>
                    <a:pt x="86" y="14"/>
                    <a:pt x="81" y="14"/>
                    <a:pt x="80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3"/>
                    <a:pt x="80" y="27"/>
                    <a:pt x="80" y="31"/>
                  </a:cubicBezTo>
                  <a:cubicBezTo>
                    <a:pt x="80" y="35"/>
                    <a:pt x="79" y="39"/>
                    <a:pt x="78" y="42"/>
                  </a:cubicBezTo>
                  <a:cubicBezTo>
                    <a:pt x="70" y="63"/>
                    <a:pt x="64" y="105"/>
                    <a:pt x="60" y="135"/>
                  </a:cubicBezTo>
                  <a:cubicBezTo>
                    <a:pt x="59" y="139"/>
                    <a:pt x="59" y="143"/>
                    <a:pt x="58" y="147"/>
                  </a:cubicBezTo>
                  <a:cubicBezTo>
                    <a:pt x="58" y="143"/>
                    <a:pt x="58" y="139"/>
                    <a:pt x="58" y="134"/>
                  </a:cubicBezTo>
                  <a:cubicBezTo>
                    <a:pt x="56" y="101"/>
                    <a:pt x="56" y="54"/>
                    <a:pt x="56" y="47"/>
                  </a:cubicBezTo>
                  <a:cubicBezTo>
                    <a:pt x="56" y="46"/>
                    <a:pt x="55" y="45"/>
                    <a:pt x="54" y="44"/>
                  </a:cubicBezTo>
                  <a:cubicBezTo>
                    <a:pt x="52" y="43"/>
                    <a:pt x="51" y="44"/>
                    <a:pt x="50" y="45"/>
                  </a:cubicBezTo>
                  <a:cubicBezTo>
                    <a:pt x="44" y="58"/>
                    <a:pt x="39" y="88"/>
                    <a:pt x="36" y="102"/>
                  </a:cubicBezTo>
                  <a:cubicBezTo>
                    <a:pt x="33" y="118"/>
                    <a:pt x="30" y="133"/>
                    <a:pt x="28" y="141"/>
                  </a:cubicBezTo>
                  <a:cubicBezTo>
                    <a:pt x="27" y="128"/>
                    <a:pt x="28" y="109"/>
                    <a:pt x="29" y="93"/>
                  </a:cubicBezTo>
                  <a:cubicBezTo>
                    <a:pt x="29" y="78"/>
                    <a:pt x="30" y="66"/>
                    <a:pt x="28" y="61"/>
                  </a:cubicBezTo>
                  <a:cubicBezTo>
                    <a:pt x="28" y="60"/>
                    <a:pt x="27" y="59"/>
                    <a:pt x="26" y="59"/>
                  </a:cubicBezTo>
                  <a:cubicBezTo>
                    <a:pt x="24" y="58"/>
                    <a:pt x="23" y="59"/>
                    <a:pt x="22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2"/>
                    <a:pt x="14" y="94"/>
                    <a:pt x="8" y="11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7" y="108"/>
                    <a:pt x="7" y="91"/>
                    <a:pt x="1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"/>
            <p:cNvSpPr>
              <a:spLocks/>
            </p:cNvSpPr>
            <p:nvPr/>
          </p:nvSpPr>
          <p:spPr bwMode="auto">
            <a:xfrm>
              <a:off x="5850" y="2151"/>
              <a:ext cx="369" cy="285"/>
            </a:xfrm>
            <a:custGeom>
              <a:avLst/>
              <a:gdLst>
                <a:gd name="T0" fmla="*/ 5 w 156"/>
                <a:gd name="T1" fmla="*/ 1 h 120"/>
                <a:gd name="T2" fmla="*/ 1 w 156"/>
                <a:gd name="T3" fmla="*/ 1 h 120"/>
                <a:gd name="T4" fmla="*/ 1 w 156"/>
                <a:gd name="T5" fmla="*/ 6 h 120"/>
                <a:gd name="T6" fmla="*/ 65 w 156"/>
                <a:gd name="T7" fmla="*/ 53 h 120"/>
                <a:gd name="T8" fmla="*/ 127 w 156"/>
                <a:gd name="T9" fmla="*/ 99 h 120"/>
                <a:gd name="T10" fmla="*/ 135 w 156"/>
                <a:gd name="T11" fmla="*/ 107 h 120"/>
                <a:gd name="T12" fmla="*/ 151 w 156"/>
                <a:gd name="T13" fmla="*/ 119 h 120"/>
                <a:gd name="T14" fmla="*/ 155 w 156"/>
                <a:gd name="T15" fmla="*/ 117 h 120"/>
                <a:gd name="T16" fmla="*/ 153 w 156"/>
                <a:gd name="T17" fmla="*/ 113 h 120"/>
                <a:gd name="T18" fmla="*/ 139 w 156"/>
                <a:gd name="T19" fmla="*/ 102 h 120"/>
                <a:gd name="T20" fmla="*/ 69 w 156"/>
                <a:gd name="T21" fmla="*/ 48 h 120"/>
                <a:gd name="T22" fmla="*/ 5 w 156"/>
                <a:gd name="T23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20">
                  <a:moveTo>
                    <a:pt x="5" y="1"/>
                  </a:moveTo>
                  <a:cubicBezTo>
                    <a:pt x="4" y="0"/>
                    <a:pt x="2" y="0"/>
                    <a:pt x="1" y="1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6" y="9"/>
                    <a:pt x="36" y="32"/>
                    <a:pt x="65" y="53"/>
                  </a:cubicBezTo>
                  <a:cubicBezTo>
                    <a:pt x="92" y="74"/>
                    <a:pt x="120" y="94"/>
                    <a:pt x="127" y="99"/>
                  </a:cubicBezTo>
                  <a:cubicBezTo>
                    <a:pt x="128" y="101"/>
                    <a:pt x="131" y="104"/>
                    <a:pt x="135" y="107"/>
                  </a:cubicBezTo>
                  <a:cubicBezTo>
                    <a:pt x="142" y="113"/>
                    <a:pt x="151" y="119"/>
                    <a:pt x="151" y="119"/>
                  </a:cubicBezTo>
                  <a:cubicBezTo>
                    <a:pt x="153" y="120"/>
                    <a:pt x="155" y="119"/>
                    <a:pt x="155" y="117"/>
                  </a:cubicBezTo>
                  <a:cubicBezTo>
                    <a:pt x="156" y="115"/>
                    <a:pt x="155" y="114"/>
                    <a:pt x="153" y="113"/>
                  </a:cubicBezTo>
                  <a:cubicBezTo>
                    <a:pt x="153" y="113"/>
                    <a:pt x="145" y="107"/>
                    <a:pt x="139" y="102"/>
                  </a:cubicBezTo>
                  <a:cubicBezTo>
                    <a:pt x="116" y="83"/>
                    <a:pt x="93" y="67"/>
                    <a:pt x="69" y="48"/>
                  </a:cubicBezTo>
                  <a:cubicBezTo>
                    <a:pt x="39" y="27"/>
                    <a:pt x="10" y="5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8"/>
            <p:cNvSpPr>
              <a:spLocks/>
            </p:cNvSpPr>
            <p:nvPr/>
          </p:nvSpPr>
          <p:spPr bwMode="auto">
            <a:xfrm>
              <a:off x="5807" y="2151"/>
              <a:ext cx="429" cy="271"/>
            </a:xfrm>
            <a:custGeom>
              <a:avLst/>
              <a:gdLst>
                <a:gd name="T0" fmla="*/ 7 w 181"/>
                <a:gd name="T1" fmla="*/ 3 h 114"/>
                <a:gd name="T2" fmla="*/ 3 w 181"/>
                <a:gd name="T3" fmla="*/ 0 h 114"/>
                <a:gd name="T4" fmla="*/ 1 w 181"/>
                <a:gd name="T5" fmla="*/ 4 h 114"/>
                <a:gd name="T6" fmla="*/ 10 w 181"/>
                <a:gd name="T7" fmla="*/ 13 h 114"/>
                <a:gd name="T8" fmla="*/ 30 w 181"/>
                <a:gd name="T9" fmla="*/ 28 h 114"/>
                <a:gd name="T10" fmla="*/ 101 w 181"/>
                <a:gd name="T11" fmla="*/ 72 h 114"/>
                <a:gd name="T12" fmla="*/ 175 w 181"/>
                <a:gd name="T13" fmla="*/ 113 h 114"/>
                <a:gd name="T14" fmla="*/ 180 w 181"/>
                <a:gd name="T15" fmla="*/ 112 h 114"/>
                <a:gd name="T16" fmla="*/ 178 w 181"/>
                <a:gd name="T17" fmla="*/ 107 h 114"/>
                <a:gd name="T18" fmla="*/ 105 w 181"/>
                <a:gd name="T19" fmla="*/ 66 h 114"/>
                <a:gd name="T20" fmla="*/ 33 w 181"/>
                <a:gd name="T21" fmla="*/ 23 h 114"/>
                <a:gd name="T22" fmla="*/ 14 w 181"/>
                <a:gd name="T23" fmla="*/ 8 h 114"/>
                <a:gd name="T24" fmla="*/ 7 w 181"/>
                <a:gd name="T2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14">
                  <a:moveTo>
                    <a:pt x="7" y="3"/>
                  </a:moveTo>
                  <a:cubicBezTo>
                    <a:pt x="7" y="1"/>
                    <a:pt x="5" y="0"/>
                    <a:pt x="3" y="0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" y="6"/>
                    <a:pt x="5" y="10"/>
                    <a:pt x="10" y="13"/>
                  </a:cubicBezTo>
                  <a:cubicBezTo>
                    <a:pt x="17" y="19"/>
                    <a:pt x="27" y="26"/>
                    <a:pt x="30" y="28"/>
                  </a:cubicBezTo>
                  <a:cubicBezTo>
                    <a:pt x="49" y="41"/>
                    <a:pt x="75" y="57"/>
                    <a:pt x="101" y="72"/>
                  </a:cubicBezTo>
                  <a:cubicBezTo>
                    <a:pt x="128" y="87"/>
                    <a:pt x="154" y="102"/>
                    <a:pt x="175" y="113"/>
                  </a:cubicBezTo>
                  <a:cubicBezTo>
                    <a:pt x="177" y="114"/>
                    <a:pt x="179" y="113"/>
                    <a:pt x="180" y="112"/>
                  </a:cubicBezTo>
                  <a:cubicBezTo>
                    <a:pt x="181" y="110"/>
                    <a:pt x="180" y="108"/>
                    <a:pt x="178" y="107"/>
                  </a:cubicBezTo>
                  <a:cubicBezTo>
                    <a:pt x="157" y="97"/>
                    <a:pt x="131" y="82"/>
                    <a:pt x="105" y="66"/>
                  </a:cubicBezTo>
                  <a:cubicBezTo>
                    <a:pt x="78" y="51"/>
                    <a:pt x="53" y="35"/>
                    <a:pt x="33" y="23"/>
                  </a:cubicBezTo>
                  <a:cubicBezTo>
                    <a:pt x="30" y="21"/>
                    <a:pt x="21" y="14"/>
                    <a:pt x="14" y="8"/>
                  </a:cubicBezTo>
                  <a:cubicBezTo>
                    <a:pt x="10" y="5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"/>
            <p:cNvSpPr>
              <a:spLocks/>
            </p:cNvSpPr>
            <p:nvPr/>
          </p:nvSpPr>
          <p:spPr bwMode="auto">
            <a:xfrm>
              <a:off x="6167" y="2353"/>
              <a:ext cx="41" cy="697"/>
            </a:xfrm>
            <a:custGeom>
              <a:avLst/>
              <a:gdLst>
                <a:gd name="T0" fmla="*/ 17 w 17"/>
                <a:gd name="T1" fmla="*/ 3 h 293"/>
                <a:gd name="T2" fmla="*/ 14 w 17"/>
                <a:gd name="T3" fmla="*/ 0 h 293"/>
                <a:gd name="T4" fmla="*/ 10 w 17"/>
                <a:gd name="T5" fmla="*/ 3 h 293"/>
                <a:gd name="T6" fmla="*/ 3 w 17"/>
                <a:gd name="T7" fmla="*/ 143 h 293"/>
                <a:gd name="T8" fmla="*/ 2 w 17"/>
                <a:gd name="T9" fmla="*/ 263 h 293"/>
                <a:gd name="T10" fmla="*/ 2 w 17"/>
                <a:gd name="T11" fmla="*/ 293 h 293"/>
                <a:gd name="T12" fmla="*/ 2 w 17"/>
                <a:gd name="T13" fmla="*/ 293 h 293"/>
                <a:gd name="T14" fmla="*/ 8 w 17"/>
                <a:gd name="T15" fmla="*/ 293 h 293"/>
                <a:gd name="T16" fmla="*/ 8 w 17"/>
                <a:gd name="T17" fmla="*/ 293 h 293"/>
                <a:gd name="T18" fmla="*/ 8 w 17"/>
                <a:gd name="T19" fmla="*/ 262 h 293"/>
                <a:gd name="T20" fmla="*/ 9 w 17"/>
                <a:gd name="T21" fmla="*/ 143 h 293"/>
                <a:gd name="T22" fmla="*/ 17 w 17"/>
                <a:gd name="T23" fmla="*/ 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93">
                  <a:moveTo>
                    <a:pt x="17" y="3"/>
                  </a:moveTo>
                  <a:cubicBezTo>
                    <a:pt x="17" y="2"/>
                    <a:pt x="16" y="0"/>
                    <a:pt x="14" y="0"/>
                  </a:cubicBezTo>
                  <a:cubicBezTo>
                    <a:pt x="12" y="0"/>
                    <a:pt x="11" y="1"/>
                    <a:pt x="10" y="3"/>
                  </a:cubicBezTo>
                  <a:cubicBezTo>
                    <a:pt x="8" y="23"/>
                    <a:pt x="5" y="84"/>
                    <a:pt x="3" y="143"/>
                  </a:cubicBezTo>
                  <a:cubicBezTo>
                    <a:pt x="1" y="197"/>
                    <a:pt x="0" y="249"/>
                    <a:pt x="2" y="263"/>
                  </a:cubicBezTo>
                  <a:cubicBezTo>
                    <a:pt x="3" y="273"/>
                    <a:pt x="2" y="283"/>
                    <a:pt x="2" y="293"/>
                  </a:cubicBezTo>
                  <a:cubicBezTo>
                    <a:pt x="2" y="293"/>
                    <a:pt x="2" y="293"/>
                    <a:pt x="2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9" y="283"/>
                    <a:pt x="10" y="273"/>
                    <a:pt x="8" y="262"/>
                  </a:cubicBezTo>
                  <a:cubicBezTo>
                    <a:pt x="7" y="249"/>
                    <a:pt x="7" y="197"/>
                    <a:pt x="9" y="143"/>
                  </a:cubicBezTo>
                  <a:cubicBezTo>
                    <a:pt x="11" y="85"/>
                    <a:pt x="14" y="24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"/>
            <p:cNvSpPr>
              <a:spLocks/>
            </p:cNvSpPr>
            <p:nvPr/>
          </p:nvSpPr>
          <p:spPr bwMode="auto">
            <a:xfrm>
              <a:off x="5286" y="2327"/>
              <a:ext cx="478" cy="249"/>
            </a:xfrm>
            <a:custGeom>
              <a:avLst/>
              <a:gdLst>
                <a:gd name="T0" fmla="*/ 5 w 202"/>
                <a:gd name="T1" fmla="*/ 1 h 105"/>
                <a:gd name="T2" fmla="*/ 1 w 202"/>
                <a:gd name="T3" fmla="*/ 2 h 105"/>
                <a:gd name="T4" fmla="*/ 1 w 202"/>
                <a:gd name="T5" fmla="*/ 7 h 105"/>
                <a:gd name="T6" fmla="*/ 34 w 202"/>
                <a:gd name="T7" fmla="*/ 26 h 105"/>
                <a:gd name="T8" fmla="*/ 72 w 202"/>
                <a:gd name="T9" fmla="*/ 42 h 105"/>
                <a:gd name="T10" fmla="*/ 74 w 202"/>
                <a:gd name="T11" fmla="*/ 43 h 105"/>
                <a:gd name="T12" fmla="*/ 154 w 202"/>
                <a:gd name="T13" fmla="*/ 77 h 105"/>
                <a:gd name="T14" fmla="*/ 166 w 202"/>
                <a:gd name="T15" fmla="*/ 83 h 105"/>
                <a:gd name="T16" fmla="*/ 186 w 202"/>
                <a:gd name="T17" fmla="*/ 95 h 105"/>
                <a:gd name="T18" fmla="*/ 196 w 202"/>
                <a:gd name="T19" fmla="*/ 102 h 105"/>
                <a:gd name="T20" fmla="*/ 200 w 202"/>
                <a:gd name="T21" fmla="*/ 104 h 105"/>
                <a:gd name="T22" fmla="*/ 201 w 202"/>
                <a:gd name="T23" fmla="*/ 99 h 105"/>
                <a:gd name="T24" fmla="*/ 190 w 202"/>
                <a:gd name="T25" fmla="*/ 90 h 105"/>
                <a:gd name="T26" fmla="*/ 169 w 202"/>
                <a:gd name="T27" fmla="*/ 77 h 105"/>
                <a:gd name="T28" fmla="*/ 157 w 202"/>
                <a:gd name="T29" fmla="*/ 71 h 105"/>
                <a:gd name="T30" fmla="*/ 76 w 202"/>
                <a:gd name="T31" fmla="*/ 37 h 105"/>
                <a:gd name="T32" fmla="*/ 74 w 202"/>
                <a:gd name="T33" fmla="*/ 36 h 105"/>
                <a:gd name="T34" fmla="*/ 37 w 202"/>
                <a:gd name="T35" fmla="*/ 21 h 105"/>
                <a:gd name="T36" fmla="*/ 5 w 202"/>
                <a:gd name="T37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2" h="105">
                  <a:moveTo>
                    <a:pt x="5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9" y="13"/>
                    <a:pt x="22" y="20"/>
                    <a:pt x="34" y="26"/>
                  </a:cubicBezTo>
                  <a:cubicBezTo>
                    <a:pt x="48" y="33"/>
                    <a:pt x="62" y="39"/>
                    <a:pt x="72" y="42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109" y="54"/>
                    <a:pt x="125" y="62"/>
                    <a:pt x="154" y="77"/>
                  </a:cubicBezTo>
                  <a:cubicBezTo>
                    <a:pt x="157" y="78"/>
                    <a:pt x="160" y="80"/>
                    <a:pt x="166" y="83"/>
                  </a:cubicBezTo>
                  <a:cubicBezTo>
                    <a:pt x="169" y="84"/>
                    <a:pt x="178" y="90"/>
                    <a:pt x="186" y="95"/>
                  </a:cubicBezTo>
                  <a:cubicBezTo>
                    <a:pt x="191" y="99"/>
                    <a:pt x="195" y="102"/>
                    <a:pt x="196" y="102"/>
                  </a:cubicBezTo>
                  <a:cubicBezTo>
                    <a:pt x="197" y="104"/>
                    <a:pt x="199" y="105"/>
                    <a:pt x="200" y="104"/>
                  </a:cubicBezTo>
                  <a:cubicBezTo>
                    <a:pt x="202" y="103"/>
                    <a:pt x="202" y="101"/>
                    <a:pt x="201" y="99"/>
                  </a:cubicBezTo>
                  <a:cubicBezTo>
                    <a:pt x="200" y="98"/>
                    <a:pt x="196" y="94"/>
                    <a:pt x="190" y="90"/>
                  </a:cubicBezTo>
                  <a:cubicBezTo>
                    <a:pt x="182" y="85"/>
                    <a:pt x="172" y="78"/>
                    <a:pt x="169" y="77"/>
                  </a:cubicBezTo>
                  <a:cubicBezTo>
                    <a:pt x="167" y="76"/>
                    <a:pt x="162" y="73"/>
                    <a:pt x="157" y="71"/>
                  </a:cubicBezTo>
                  <a:cubicBezTo>
                    <a:pt x="128" y="57"/>
                    <a:pt x="111" y="48"/>
                    <a:pt x="76" y="37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4" y="33"/>
                    <a:pt x="51" y="27"/>
                    <a:pt x="37" y="21"/>
                  </a:cubicBezTo>
                  <a:cubicBezTo>
                    <a:pt x="25" y="14"/>
                    <a:pt x="13" y="7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1"/>
            <p:cNvSpPr>
              <a:spLocks/>
            </p:cNvSpPr>
            <p:nvPr/>
          </p:nvSpPr>
          <p:spPr bwMode="auto">
            <a:xfrm>
              <a:off x="5314" y="2367"/>
              <a:ext cx="448" cy="205"/>
            </a:xfrm>
            <a:custGeom>
              <a:avLst/>
              <a:gdLst>
                <a:gd name="T0" fmla="*/ 5 w 189"/>
                <a:gd name="T1" fmla="*/ 1 h 86"/>
                <a:gd name="T2" fmla="*/ 1 w 189"/>
                <a:gd name="T3" fmla="*/ 2 h 86"/>
                <a:gd name="T4" fmla="*/ 2 w 189"/>
                <a:gd name="T5" fmla="*/ 6 h 86"/>
                <a:gd name="T6" fmla="*/ 110 w 189"/>
                <a:gd name="T7" fmla="*/ 54 h 86"/>
                <a:gd name="T8" fmla="*/ 185 w 189"/>
                <a:gd name="T9" fmla="*/ 86 h 86"/>
                <a:gd name="T10" fmla="*/ 189 w 189"/>
                <a:gd name="T11" fmla="*/ 83 h 86"/>
                <a:gd name="T12" fmla="*/ 186 w 189"/>
                <a:gd name="T13" fmla="*/ 80 h 86"/>
                <a:gd name="T14" fmla="*/ 112 w 189"/>
                <a:gd name="T15" fmla="*/ 48 h 86"/>
                <a:gd name="T16" fmla="*/ 5 w 189"/>
                <a:gd name="T17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86">
                  <a:moveTo>
                    <a:pt x="5" y="1"/>
                  </a:moveTo>
                  <a:cubicBezTo>
                    <a:pt x="3" y="0"/>
                    <a:pt x="2" y="0"/>
                    <a:pt x="1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7" y="9"/>
                    <a:pt x="61" y="33"/>
                    <a:pt x="110" y="54"/>
                  </a:cubicBezTo>
                  <a:cubicBezTo>
                    <a:pt x="148" y="71"/>
                    <a:pt x="182" y="86"/>
                    <a:pt x="185" y="86"/>
                  </a:cubicBezTo>
                  <a:cubicBezTo>
                    <a:pt x="187" y="86"/>
                    <a:pt x="189" y="85"/>
                    <a:pt x="189" y="83"/>
                  </a:cubicBezTo>
                  <a:cubicBezTo>
                    <a:pt x="189" y="81"/>
                    <a:pt x="188" y="80"/>
                    <a:pt x="186" y="80"/>
                  </a:cubicBezTo>
                  <a:cubicBezTo>
                    <a:pt x="184" y="79"/>
                    <a:pt x="150" y="65"/>
                    <a:pt x="112" y="48"/>
                  </a:cubicBezTo>
                  <a:cubicBezTo>
                    <a:pt x="64" y="28"/>
                    <a:pt x="10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"/>
            <p:cNvSpPr>
              <a:spLocks/>
            </p:cNvSpPr>
            <p:nvPr/>
          </p:nvSpPr>
          <p:spPr bwMode="auto">
            <a:xfrm>
              <a:off x="4788" y="3035"/>
              <a:ext cx="2005" cy="212"/>
            </a:xfrm>
            <a:custGeom>
              <a:avLst/>
              <a:gdLst>
                <a:gd name="T0" fmla="*/ 587 w 846"/>
                <a:gd name="T1" fmla="*/ 3 h 89"/>
                <a:gd name="T2" fmla="*/ 584 w 846"/>
                <a:gd name="T3" fmla="*/ 6 h 89"/>
                <a:gd name="T4" fmla="*/ 587 w 846"/>
                <a:gd name="T5" fmla="*/ 10 h 89"/>
                <a:gd name="T6" fmla="*/ 840 w 846"/>
                <a:gd name="T7" fmla="*/ 21 h 89"/>
                <a:gd name="T8" fmla="*/ 838 w 846"/>
                <a:gd name="T9" fmla="*/ 24 h 89"/>
                <a:gd name="T10" fmla="*/ 820 w 846"/>
                <a:gd name="T11" fmla="*/ 26 h 89"/>
                <a:gd name="T12" fmla="*/ 784 w 846"/>
                <a:gd name="T13" fmla="*/ 29 h 89"/>
                <a:gd name="T14" fmla="*/ 661 w 846"/>
                <a:gd name="T15" fmla="*/ 25 h 89"/>
                <a:gd name="T16" fmla="*/ 552 w 846"/>
                <a:gd name="T17" fmla="*/ 20 h 89"/>
                <a:gd name="T18" fmla="*/ 538 w 846"/>
                <a:gd name="T19" fmla="*/ 20 h 89"/>
                <a:gd name="T20" fmla="*/ 421 w 846"/>
                <a:gd name="T21" fmla="*/ 20 h 89"/>
                <a:gd name="T22" fmla="*/ 29 w 846"/>
                <a:gd name="T23" fmla="*/ 35 h 89"/>
                <a:gd name="T24" fmla="*/ 4 w 846"/>
                <a:gd name="T25" fmla="*/ 43 h 89"/>
                <a:gd name="T26" fmla="*/ 1 w 846"/>
                <a:gd name="T27" fmla="*/ 49 h 89"/>
                <a:gd name="T28" fmla="*/ 5 w 846"/>
                <a:gd name="T29" fmla="*/ 54 h 89"/>
                <a:gd name="T30" fmla="*/ 35 w 846"/>
                <a:gd name="T31" fmla="*/ 58 h 89"/>
                <a:gd name="T32" fmla="*/ 154 w 846"/>
                <a:gd name="T33" fmla="*/ 51 h 89"/>
                <a:gd name="T34" fmla="*/ 253 w 846"/>
                <a:gd name="T35" fmla="*/ 43 h 89"/>
                <a:gd name="T36" fmla="*/ 494 w 846"/>
                <a:gd name="T37" fmla="*/ 46 h 89"/>
                <a:gd name="T38" fmla="*/ 593 w 846"/>
                <a:gd name="T39" fmla="*/ 50 h 89"/>
                <a:gd name="T40" fmla="*/ 597 w 846"/>
                <a:gd name="T41" fmla="*/ 50 h 89"/>
                <a:gd name="T42" fmla="*/ 685 w 846"/>
                <a:gd name="T43" fmla="*/ 53 h 89"/>
                <a:gd name="T44" fmla="*/ 642 w 846"/>
                <a:gd name="T45" fmla="*/ 53 h 89"/>
                <a:gd name="T46" fmla="*/ 141 w 846"/>
                <a:gd name="T47" fmla="*/ 82 h 89"/>
                <a:gd name="T48" fmla="*/ 139 w 846"/>
                <a:gd name="T49" fmla="*/ 86 h 89"/>
                <a:gd name="T50" fmla="*/ 143 w 846"/>
                <a:gd name="T51" fmla="*/ 88 h 89"/>
                <a:gd name="T52" fmla="*/ 642 w 846"/>
                <a:gd name="T53" fmla="*/ 59 h 89"/>
                <a:gd name="T54" fmla="*/ 724 w 846"/>
                <a:gd name="T55" fmla="*/ 57 h 89"/>
                <a:gd name="T56" fmla="*/ 726 w 846"/>
                <a:gd name="T57" fmla="*/ 57 h 89"/>
                <a:gd name="T58" fmla="*/ 727 w 846"/>
                <a:gd name="T59" fmla="*/ 53 h 89"/>
                <a:gd name="T60" fmla="*/ 597 w 846"/>
                <a:gd name="T61" fmla="*/ 44 h 89"/>
                <a:gd name="T62" fmla="*/ 594 w 846"/>
                <a:gd name="T63" fmla="*/ 43 h 89"/>
                <a:gd name="T64" fmla="*/ 494 w 846"/>
                <a:gd name="T65" fmla="*/ 40 h 89"/>
                <a:gd name="T66" fmla="*/ 253 w 846"/>
                <a:gd name="T67" fmla="*/ 37 h 89"/>
                <a:gd name="T68" fmla="*/ 154 w 846"/>
                <a:gd name="T69" fmla="*/ 45 h 89"/>
                <a:gd name="T70" fmla="*/ 35 w 846"/>
                <a:gd name="T71" fmla="*/ 52 h 89"/>
                <a:gd name="T72" fmla="*/ 8 w 846"/>
                <a:gd name="T73" fmla="*/ 48 h 89"/>
                <a:gd name="T74" fmla="*/ 30 w 846"/>
                <a:gd name="T75" fmla="*/ 42 h 89"/>
                <a:gd name="T76" fmla="*/ 421 w 846"/>
                <a:gd name="T77" fmla="*/ 26 h 89"/>
                <a:gd name="T78" fmla="*/ 538 w 846"/>
                <a:gd name="T79" fmla="*/ 26 h 89"/>
                <a:gd name="T80" fmla="*/ 553 w 846"/>
                <a:gd name="T81" fmla="*/ 26 h 89"/>
                <a:gd name="T82" fmla="*/ 660 w 846"/>
                <a:gd name="T83" fmla="*/ 31 h 89"/>
                <a:gd name="T84" fmla="*/ 784 w 846"/>
                <a:gd name="T85" fmla="*/ 36 h 89"/>
                <a:gd name="T86" fmla="*/ 821 w 846"/>
                <a:gd name="T87" fmla="*/ 32 h 89"/>
                <a:gd name="T88" fmla="*/ 840 w 846"/>
                <a:gd name="T89" fmla="*/ 30 h 89"/>
                <a:gd name="T90" fmla="*/ 846 w 846"/>
                <a:gd name="T91" fmla="*/ 21 h 89"/>
                <a:gd name="T92" fmla="*/ 587 w 846"/>
                <a:gd name="T93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6" h="89">
                  <a:moveTo>
                    <a:pt x="587" y="3"/>
                  </a:moveTo>
                  <a:cubicBezTo>
                    <a:pt x="586" y="3"/>
                    <a:pt x="584" y="5"/>
                    <a:pt x="584" y="6"/>
                  </a:cubicBezTo>
                  <a:cubicBezTo>
                    <a:pt x="584" y="8"/>
                    <a:pt x="586" y="10"/>
                    <a:pt x="587" y="10"/>
                  </a:cubicBezTo>
                  <a:cubicBezTo>
                    <a:pt x="812" y="6"/>
                    <a:pt x="840" y="14"/>
                    <a:pt x="840" y="21"/>
                  </a:cubicBezTo>
                  <a:cubicBezTo>
                    <a:pt x="840" y="21"/>
                    <a:pt x="838" y="23"/>
                    <a:pt x="838" y="24"/>
                  </a:cubicBezTo>
                  <a:cubicBezTo>
                    <a:pt x="831" y="24"/>
                    <a:pt x="826" y="25"/>
                    <a:pt x="820" y="26"/>
                  </a:cubicBezTo>
                  <a:cubicBezTo>
                    <a:pt x="810" y="27"/>
                    <a:pt x="800" y="29"/>
                    <a:pt x="784" y="29"/>
                  </a:cubicBezTo>
                  <a:cubicBezTo>
                    <a:pt x="726" y="32"/>
                    <a:pt x="694" y="28"/>
                    <a:pt x="661" y="25"/>
                  </a:cubicBezTo>
                  <a:cubicBezTo>
                    <a:pt x="632" y="22"/>
                    <a:pt x="602" y="19"/>
                    <a:pt x="552" y="20"/>
                  </a:cubicBezTo>
                  <a:cubicBezTo>
                    <a:pt x="538" y="20"/>
                    <a:pt x="538" y="20"/>
                    <a:pt x="538" y="20"/>
                  </a:cubicBezTo>
                  <a:cubicBezTo>
                    <a:pt x="506" y="21"/>
                    <a:pt x="465" y="20"/>
                    <a:pt x="421" y="20"/>
                  </a:cubicBezTo>
                  <a:cubicBezTo>
                    <a:pt x="287" y="18"/>
                    <a:pt x="117" y="17"/>
                    <a:pt x="29" y="35"/>
                  </a:cubicBezTo>
                  <a:cubicBezTo>
                    <a:pt x="16" y="38"/>
                    <a:pt x="8" y="41"/>
                    <a:pt x="4" y="43"/>
                  </a:cubicBezTo>
                  <a:cubicBezTo>
                    <a:pt x="2" y="45"/>
                    <a:pt x="0" y="47"/>
                    <a:pt x="1" y="49"/>
                  </a:cubicBezTo>
                  <a:cubicBezTo>
                    <a:pt x="1" y="51"/>
                    <a:pt x="2" y="53"/>
                    <a:pt x="5" y="54"/>
                  </a:cubicBezTo>
                  <a:cubicBezTo>
                    <a:pt x="10" y="56"/>
                    <a:pt x="20" y="57"/>
                    <a:pt x="35" y="58"/>
                  </a:cubicBezTo>
                  <a:cubicBezTo>
                    <a:pt x="76" y="59"/>
                    <a:pt x="114" y="55"/>
                    <a:pt x="154" y="51"/>
                  </a:cubicBezTo>
                  <a:cubicBezTo>
                    <a:pt x="185" y="48"/>
                    <a:pt x="218" y="44"/>
                    <a:pt x="253" y="43"/>
                  </a:cubicBezTo>
                  <a:cubicBezTo>
                    <a:pt x="329" y="41"/>
                    <a:pt x="412" y="44"/>
                    <a:pt x="494" y="46"/>
                  </a:cubicBezTo>
                  <a:cubicBezTo>
                    <a:pt x="527" y="48"/>
                    <a:pt x="561" y="49"/>
                    <a:pt x="593" y="50"/>
                  </a:cubicBezTo>
                  <a:cubicBezTo>
                    <a:pt x="597" y="50"/>
                    <a:pt x="597" y="50"/>
                    <a:pt x="597" y="50"/>
                  </a:cubicBezTo>
                  <a:cubicBezTo>
                    <a:pt x="610" y="50"/>
                    <a:pt x="653" y="51"/>
                    <a:pt x="685" y="53"/>
                  </a:cubicBezTo>
                  <a:cubicBezTo>
                    <a:pt x="673" y="53"/>
                    <a:pt x="659" y="53"/>
                    <a:pt x="642" y="53"/>
                  </a:cubicBezTo>
                  <a:cubicBezTo>
                    <a:pt x="504" y="54"/>
                    <a:pt x="231" y="57"/>
                    <a:pt x="141" y="82"/>
                  </a:cubicBezTo>
                  <a:cubicBezTo>
                    <a:pt x="139" y="83"/>
                    <a:pt x="138" y="84"/>
                    <a:pt x="139" y="86"/>
                  </a:cubicBezTo>
                  <a:cubicBezTo>
                    <a:pt x="139" y="88"/>
                    <a:pt x="141" y="89"/>
                    <a:pt x="143" y="88"/>
                  </a:cubicBezTo>
                  <a:cubicBezTo>
                    <a:pt x="232" y="63"/>
                    <a:pt x="504" y="61"/>
                    <a:pt x="642" y="59"/>
                  </a:cubicBezTo>
                  <a:cubicBezTo>
                    <a:pt x="685" y="59"/>
                    <a:pt x="715" y="59"/>
                    <a:pt x="724" y="57"/>
                  </a:cubicBezTo>
                  <a:cubicBezTo>
                    <a:pt x="724" y="57"/>
                    <a:pt x="725" y="57"/>
                    <a:pt x="726" y="57"/>
                  </a:cubicBezTo>
                  <a:cubicBezTo>
                    <a:pt x="727" y="56"/>
                    <a:pt x="728" y="54"/>
                    <a:pt x="727" y="53"/>
                  </a:cubicBezTo>
                  <a:cubicBezTo>
                    <a:pt x="724" y="46"/>
                    <a:pt x="611" y="44"/>
                    <a:pt x="597" y="44"/>
                  </a:cubicBezTo>
                  <a:cubicBezTo>
                    <a:pt x="594" y="43"/>
                    <a:pt x="594" y="43"/>
                    <a:pt x="594" y="43"/>
                  </a:cubicBezTo>
                  <a:cubicBezTo>
                    <a:pt x="561" y="43"/>
                    <a:pt x="528" y="41"/>
                    <a:pt x="494" y="40"/>
                  </a:cubicBezTo>
                  <a:cubicBezTo>
                    <a:pt x="413" y="37"/>
                    <a:pt x="329" y="34"/>
                    <a:pt x="253" y="37"/>
                  </a:cubicBezTo>
                  <a:cubicBezTo>
                    <a:pt x="217" y="38"/>
                    <a:pt x="185" y="41"/>
                    <a:pt x="154" y="45"/>
                  </a:cubicBezTo>
                  <a:cubicBezTo>
                    <a:pt x="114" y="49"/>
                    <a:pt x="76" y="53"/>
                    <a:pt x="35" y="52"/>
                  </a:cubicBezTo>
                  <a:cubicBezTo>
                    <a:pt x="21" y="51"/>
                    <a:pt x="12" y="50"/>
                    <a:pt x="8" y="48"/>
                  </a:cubicBezTo>
                  <a:cubicBezTo>
                    <a:pt x="11" y="46"/>
                    <a:pt x="19" y="44"/>
                    <a:pt x="30" y="42"/>
                  </a:cubicBezTo>
                  <a:cubicBezTo>
                    <a:pt x="118" y="23"/>
                    <a:pt x="287" y="25"/>
                    <a:pt x="421" y="26"/>
                  </a:cubicBezTo>
                  <a:cubicBezTo>
                    <a:pt x="465" y="26"/>
                    <a:pt x="506" y="27"/>
                    <a:pt x="538" y="26"/>
                  </a:cubicBezTo>
                  <a:cubicBezTo>
                    <a:pt x="553" y="26"/>
                    <a:pt x="553" y="26"/>
                    <a:pt x="553" y="26"/>
                  </a:cubicBezTo>
                  <a:cubicBezTo>
                    <a:pt x="601" y="26"/>
                    <a:pt x="631" y="29"/>
                    <a:pt x="660" y="31"/>
                  </a:cubicBezTo>
                  <a:cubicBezTo>
                    <a:pt x="694" y="35"/>
                    <a:pt x="726" y="38"/>
                    <a:pt x="784" y="36"/>
                  </a:cubicBezTo>
                  <a:cubicBezTo>
                    <a:pt x="801" y="35"/>
                    <a:pt x="811" y="34"/>
                    <a:pt x="821" y="32"/>
                  </a:cubicBezTo>
                  <a:cubicBezTo>
                    <a:pt x="827" y="31"/>
                    <a:pt x="833" y="31"/>
                    <a:pt x="840" y="30"/>
                  </a:cubicBezTo>
                  <a:cubicBezTo>
                    <a:pt x="843" y="30"/>
                    <a:pt x="846" y="23"/>
                    <a:pt x="846" y="21"/>
                  </a:cubicBezTo>
                  <a:cubicBezTo>
                    <a:pt x="846" y="12"/>
                    <a:pt x="818" y="0"/>
                    <a:pt x="5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7407833" y="1694473"/>
            <a:ext cx="31300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7436033" y="1295286"/>
            <a:ext cx="1914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7407833" y="2862831"/>
            <a:ext cx="31300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7436033" y="2463644"/>
            <a:ext cx="1914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7427863" y="4088104"/>
            <a:ext cx="31300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7456063" y="3688917"/>
            <a:ext cx="1914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7468099" y="5240186"/>
            <a:ext cx="31300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7496299" y="4840999"/>
            <a:ext cx="1914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371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34" grpId="0" animBg="1"/>
      <p:bldP spid="53" grpId="0" animBg="1"/>
      <p:bldP spid="86" grpId="0" animBg="1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207959" y="1654627"/>
            <a:ext cx="2042005" cy="4283755"/>
            <a:chOff x="3139393" y="1943100"/>
            <a:chExt cx="2112057" cy="4430712"/>
          </a:xfrm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3139393" y="1943100"/>
              <a:ext cx="2112057" cy="4430712"/>
            </a:xfrm>
            <a:custGeom>
              <a:avLst/>
              <a:gdLst>
                <a:gd name="T0" fmla="*/ 8 w 1496"/>
                <a:gd name="T1" fmla="*/ 579 h 3142"/>
                <a:gd name="T2" fmla="*/ 14 w 1496"/>
                <a:gd name="T3" fmla="*/ 448 h 3142"/>
                <a:gd name="T4" fmla="*/ 29 w 1496"/>
                <a:gd name="T5" fmla="*/ 243 h 3142"/>
                <a:gd name="T6" fmla="*/ 243 w 1496"/>
                <a:gd name="T7" fmla="*/ 29 h 3142"/>
                <a:gd name="T8" fmla="*/ 1014 w 1496"/>
                <a:gd name="T9" fmla="*/ 14 h 3142"/>
                <a:gd name="T10" fmla="*/ 1244 w 1496"/>
                <a:gd name="T11" fmla="*/ 8 h 3142"/>
                <a:gd name="T12" fmla="*/ 1250 w 1496"/>
                <a:gd name="T13" fmla="*/ 29 h 3142"/>
                <a:gd name="T14" fmla="*/ 1425 w 1496"/>
                <a:gd name="T15" fmla="*/ 92 h 3142"/>
                <a:gd name="T16" fmla="*/ 1488 w 1496"/>
                <a:gd name="T17" fmla="*/ 2920 h 3142"/>
                <a:gd name="T18" fmla="*/ 1274 w 1496"/>
                <a:gd name="T19" fmla="*/ 3134 h 3142"/>
                <a:gd name="T20" fmla="*/ 92 w 1496"/>
                <a:gd name="T21" fmla="*/ 3071 h 3142"/>
                <a:gd name="T22" fmla="*/ 29 w 1496"/>
                <a:gd name="T23" fmla="*/ 1108 h 3142"/>
                <a:gd name="T24" fmla="*/ 8 w 1496"/>
                <a:gd name="T25" fmla="*/ 1102 h 3142"/>
                <a:gd name="T26" fmla="*/ 14 w 1496"/>
                <a:gd name="T27" fmla="*/ 971 h 3142"/>
                <a:gd name="T28" fmla="*/ 29 w 1496"/>
                <a:gd name="T29" fmla="*/ 848 h 3142"/>
                <a:gd name="T30" fmla="*/ 8 w 1496"/>
                <a:gd name="T31" fmla="*/ 842 h 3142"/>
                <a:gd name="T32" fmla="*/ 14 w 1496"/>
                <a:gd name="T33" fmla="*/ 711 h 3142"/>
                <a:gd name="T34" fmla="*/ 29 w 1496"/>
                <a:gd name="T35" fmla="*/ 585 h 3142"/>
                <a:gd name="T36" fmla="*/ 1244 w 1496"/>
                <a:gd name="T37" fmla="*/ 0 h 3142"/>
                <a:gd name="T38" fmla="*/ 1006 w 1496"/>
                <a:gd name="T39" fmla="*/ 14 h 3142"/>
                <a:gd name="T40" fmla="*/ 243 w 1496"/>
                <a:gd name="T41" fmla="*/ 21 h 3142"/>
                <a:gd name="T42" fmla="*/ 21 w 1496"/>
                <a:gd name="T43" fmla="*/ 440 h 3142"/>
                <a:gd name="T44" fmla="*/ 0 w 1496"/>
                <a:gd name="T45" fmla="*/ 454 h 3142"/>
                <a:gd name="T46" fmla="*/ 14 w 1496"/>
                <a:gd name="T47" fmla="*/ 593 h 3142"/>
                <a:gd name="T48" fmla="*/ 21 w 1496"/>
                <a:gd name="T49" fmla="*/ 703 h 3142"/>
                <a:gd name="T50" fmla="*/ 0 w 1496"/>
                <a:gd name="T51" fmla="*/ 717 h 3142"/>
                <a:gd name="T52" fmla="*/ 14 w 1496"/>
                <a:gd name="T53" fmla="*/ 856 h 3142"/>
                <a:gd name="T54" fmla="*/ 21 w 1496"/>
                <a:gd name="T55" fmla="*/ 963 h 3142"/>
                <a:gd name="T56" fmla="*/ 0 w 1496"/>
                <a:gd name="T57" fmla="*/ 977 h 3142"/>
                <a:gd name="T58" fmla="*/ 14 w 1496"/>
                <a:gd name="T59" fmla="*/ 1116 h 3142"/>
                <a:gd name="T60" fmla="*/ 21 w 1496"/>
                <a:gd name="T61" fmla="*/ 2920 h 3142"/>
                <a:gd name="T62" fmla="*/ 1274 w 1496"/>
                <a:gd name="T63" fmla="*/ 3142 h 3142"/>
                <a:gd name="T64" fmla="*/ 1496 w 1496"/>
                <a:gd name="T65" fmla="*/ 243 h 3142"/>
                <a:gd name="T66" fmla="*/ 1274 w 1496"/>
                <a:gd name="T67" fmla="*/ 21 h 3142"/>
                <a:gd name="T68" fmla="*/ 1258 w 1496"/>
                <a:gd name="T69" fmla="*/ 14 h 3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96" h="3142">
                  <a:moveTo>
                    <a:pt x="14" y="585"/>
                  </a:moveTo>
                  <a:cubicBezTo>
                    <a:pt x="11" y="585"/>
                    <a:pt x="8" y="583"/>
                    <a:pt x="8" y="579"/>
                  </a:cubicBezTo>
                  <a:cubicBezTo>
                    <a:pt x="8" y="454"/>
                    <a:pt x="8" y="454"/>
                    <a:pt x="8" y="454"/>
                  </a:cubicBezTo>
                  <a:cubicBezTo>
                    <a:pt x="8" y="451"/>
                    <a:pt x="11" y="448"/>
                    <a:pt x="14" y="448"/>
                  </a:cubicBezTo>
                  <a:cubicBezTo>
                    <a:pt x="29" y="448"/>
                    <a:pt x="29" y="448"/>
                    <a:pt x="29" y="448"/>
                  </a:cubicBezTo>
                  <a:cubicBezTo>
                    <a:pt x="29" y="243"/>
                    <a:pt x="29" y="243"/>
                    <a:pt x="29" y="243"/>
                  </a:cubicBezTo>
                  <a:cubicBezTo>
                    <a:pt x="29" y="184"/>
                    <a:pt x="53" y="131"/>
                    <a:pt x="92" y="92"/>
                  </a:cubicBezTo>
                  <a:cubicBezTo>
                    <a:pt x="131" y="53"/>
                    <a:pt x="184" y="29"/>
                    <a:pt x="243" y="29"/>
                  </a:cubicBezTo>
                  <a:cubicBezTo>
                    <a:pt x="1014" y="29"/>
                    <a:pt x="1014" y="29"/>
                    <a:pt x="1014" y="29"/>
                  </a:cubicBezTo>
                  <a:cubicBezTo>
                    <a:pt x="1014" y="14"/>
                    <a:pt x="1014" y="14"/>
                    <a:pt x="1014" y="14"/>
                  </a:cubicBezTo>
                  <a:cubicBezTo>
                    <a:pt x="1014" y="10"/>
                    <a:pt x="1017" y="8"/>
                    <a:pt x="1020" y="8"/>
                  </a:cubicBezTo>
                  <a:cubicBezTo>
                    <a:pt x="1244" y="8"/>
                    <a:pt x="1244" y="8"/>
                    <a:pt x="1244" y="8"/>
                  </a:cubicBezTo>
                  <a:cubicBezTo>
                    <a:pt x="1247" y="8"/>
                    <a:pt x="1250" y="10"/>
                    <a:pt x="1250" y="14"/>
                  </a:cubicBezTo>
                  <a:cubicBezTo>
                    <a:pt x="1250" y="29"/>
                    <a:pt x="1250" y="29"/>
                    <a:pt x="1250" y="29"/>
                  </a:cubicBezTo>
                  <a:cubicBezTo>
                    <a:pt x="1274" y="29"/>
                    <a:pt x="1274" y="29"/>
                    <a:pt x="1274" y="29"/>
                  </a:cubicBezTo>
                  <a:cubicBezTo>
                    <a:pt x="1333" y="29"/>
                    <a:pt x="1386" y="53"/>
                    <a:pt x="1425" y="92"/>
                  </a:cubicBezTo>
                  <a:cubicBezTo>
                    <a:pt x="1464" y="131"/>
                    <a:pt x="1488" y="184"/>
                    <a:pt x="1488" y="243"/>
                  </a:cubicBezTo>
                  <a:cubicBezTo>
                    <a:pt x="1488" y="2920"/>
                    <a:pt x="1488" y="2920"/>
                    <a:pt x="1488" y="2920"/>
                  </a:cubicBezTo>
                  <a:cubicBezTo>
                    <a:pt x="1488" y="2979"/>
                    <a:pt x="1464" y="3033"/>
                    <a:pt x="1425" y="3071"/>
                  </a:cubicBezTo>
                  <a:cubicBezTo>
                    <a:pt x="1386" y="3110"/>
                    <a:pt x="1333" y="3134"/>
                    <a:pt x="1274" y="3134"/>
                  </a:cubicBezTo>
                  <a:cubicBezTo>
                    <a:pt x="243" y="3134"/>
                    <a:pt x="243" y="3134"/>
                    <a:pt x="243" y="3134"/>
                  </a:cubicBezTo>
                  <a:cubicBezTo>
                    <a:pt x="184" y="3134"/>
                    <a:pt x="131" y="3110"/>
                    <a:pt x="92" y="3071"/>
                  </a:cubicBezTo>
                  <a:cubicBezTo>
                    <a:pt x="53" y="3033"/>
                    <a:pt x="29" y="2979"/>
                    <a:pt x="29" y="2920"/>
                  </a:cubicBezTo>
                  <a:cubicBezTo>
                    <a:pt x="29" y="1108"/>
                    <a:pt x="29" y="1108"/>
                    <a:pt x="29" y="1108"/>
                  </a:cubicBezTo>
                  <a:cubicBezTo>
                    <a:pt x="14" y="1108"/>
                    <a:pt x="14" y="1108"/>
                    <a:pt x="14" y="1108"/>
                  </a:cubicBezTo>
                  <a:cubicBezTo>
                    <a:pt x="11" y="1108"/>
                    <a:pt x="8" y="1106"/>
                    <a:pt x="8" y="1102"/>
                  </a:cubicBezTo>
                  <a:cubicBezTo>
                    <a:pt x="8" y="977"/>
                    <a:pt x="8" y="977"/>
                    <a:pt x="8" y="977"/>
                  </a:cubicBezTo>
                  <a:cubicBezTo>
                    <a:pt x="8" y="974"/>
                    <a:pt x="11" y="971"/>
                    <a:pt x="14" y="971"/>
                  </a:cubicBezTo>
                  <a:cubicBezTo>
                    <a:pt x="29" y="971"/>
                    <a:pt x="29" y="971"/>
                    <a:pt x="29" y="971"/>
                  </a:cubicBezTo>
                  <a:cubicBezTo>
                    <a:pt x="29" y="848"/>
                    <a:pt x="29" y="848"/>
                    <a:pt x="29" y="848"/>
                  </a:cubicBezTo>
                  <a:cubicBezTo>
                    <a:pt x="14" y="848"/>
                    <a:pt x="14" y="848"/>
                    <a:pt x="14" y="848"/>
                  </a:cubicBezTo>
                  <a:cubicBezTo>
                    <a:pt x="11" y="848"/>
                    <a:pt x="8" y="846"/>
                    <a:pt x="8" y="842"/>
                  </a:cubicBezTo>
                  <a:cubicBezTo>
                    <a:pt x="8" y="717"/>
                    <a:pt x="8" y="717"/>
                    <a:pt x="8" y="717"/>
                  </a:cubicBezTo>
                  <a:cubicBezTo>
                    <a:pt x="8" y="714"/>
                    <a:pt x="11" y="711"/>
                    <a:pt x="14" y="711"/>
                  </a:cubicBezTo>
                  <a:cubicBezTo>
                    <a:pt x="29" y="711"/>
                    <a:pt x="29" y="711"/>
                    <a:pt x="29" y="711"/>
                  </a:cubicBezTo>
                  <a:cubicBezTo>
                    <a:pt x="29" y="585"/>
                    <a:pt x="29" y="585"/>
                    <a:pt x="29" y="585"/>
                  </a:cubicBezTo>
                  <a:cubicBezTo>
                    <a:pt x="14" y="585"/>
                    <a:pt x="14" y="585"/>
                    <a:pt x="14" y="585"/>
                  </a:cubicBezTo>
                  <a:moveTo>
                    <a:pt x="1244" y="0"/>
                  </a:moveTo>
                  <a:cubicBezTo>
                    <a:pt x="1020" y="0"/>
                    <a:pt x="1020" y="0"/>
                    <a:pt x="1020" y="0"/>
                  </a:cubicBezTo>
                  <a:cubicBezTo>
                    <a:pt x="1012" y="0"/>
                    <a:pt x="1006" y="6"/>
                    <a:pt x="1006" y="14"/>
                  </a:cubicBezTo>
                  <a:cubicBezTo>
                    <a:pt x="1006" y="21"/>
                    <a:pt x="1006" y="21"/>
                    <a:pt x="1006" y="21"/>
                  </a:cubicBezTo>
                  <a:cubicBezTo>
                    <a:pt x="243" y="21"/>
                    <a:pt x="243" y="21"/>
                    <a:pt x="243" y="21"/>
                  </a:cubicBezTo>
                  <a:cubicBezTo>
                    <a:pt x="121" y="21"/>
                    <a:pt x="21" y="121"/>
                    <a:pt x="21" y="243"/>
                  </a:cubicBezTo>
                  <a:cubicBezTo>
                    <a:pt x="21" y="440"/>
                    <a:pt x="21" y="440"/>
                    <a:pt x="21" y="440"/>
                  </a:cubicBezTo>
                  <a:cubicBezTo>
                    <a:pt x="14" y="440"/>
                    <a:pt x="14" y="440"/>
                    <a:pt x="14" y="440"/>
                  </a:cubicBezTo>
                  <a:cubicBezTo>
                    <a:pt x="7" y="440"/>
                    <a:pt x="0" y="446"/>
                    <a:pt x="0" y="454"/>
                  </a:cubicBezTo>
                  <a:cubicBezTo>
                    <a:pt x="0" y="579"/>
                    <a:pt x="0" y="579"/>
                    <a:pt x="0" y="579"/>
                  </a:cubicBezTo>
                  <a:cubicBezTo>
                    <a:pt x="0" y="587"/>
                    <a:pt x="7" y="593"/>
                    <a:pt x="14" y="593"/>
                  </a:cubicBezTo>
                  <a:cubicBezTo>
                    <a:pt x="21" y="593"/>
                    <a:pt x="21" y="593"/>
                    <a:pt x="21" y="593"/>
                  </a:cubicBezTo>
                  <a:cubicBezTo>
                    <a:pt x="21" y="703"/>
                    <a:pt x="21" y="703"/>
                    <a:pt x="21" y="703"/>
                  </a:cubicBezTo>
                  <a:cubicBezTo>
                    <a:pt x="14" y="703"/>
                    <a:pt x="14" y="703"/>
                    <a:pt x="14" y="703"/>
                  </a:cubicBezTo>
                  <a:cubicBezTo>
                    <a:pt x="7" y="703"/>
                    <a:pt x="0" y="709"/>
                    <a:pt x="0" y="717"/>
                  </a:cubicBezTo>
                  <a:cubicBezTo>
                    <a:pt x="0" y="842"/>
                    <a:pt x="0" y="842"/>
                    <a:pt x="0" y="842"/>
                  </a:cubicBezTo>
                  <a:cubicBezTo>
                    <a:pt x="0" y="850"/>
                    <a:pt x="7" y="856"/>
                    <a:pt x="14" y="856"/>
                  </a:cubicBezTo>
                  <a:cubicBezTo>
                    <a:pt x="21" y="856"/>
                    <a:pt x="21" y="856"/>
                    <a:pt x="21" y="856"/>
                  </a:cubicBezTo>
                  <a:cubicBezTo>
                    <a:pt x="21" y="963"/>
                    <a:pt x="21" y="963"/>
                    <a:pt x="21" y="963"/>
                  </a:cubicBezTo>
                  <a:cubicBezTo>
                    <a:pt x="14" y="963"/>
                    <a:pt x="14" y="963"/>
                    <a:pt x="14" y="963"/>
                  </a:cubicBezTo>
                  <a:cubicBezTo>
                    <a:pt x="7" y="963"/>
                    <a:pt x="0" y="969"/>
                    <a:pt x="0" y="977"/>
                  </a:cubicBezTo>
                  <a:cubicBezTo>
                    <a:pt x="0" y="1102"/>
                    <a:pt x="0" y="1102"/>
                    <a:pt x="0" y="1102"/>
                  </a:cubicBezTo>
                  <a:cubicBezTo>
                    <a:pt x="0" y="1110"/>
                    <a:pt x="7" y="1116"/>
                    <a:pt x="14" y="1116"/>
                  </a:cubicBezTo>
                  <a:cubicBezTo>
                    <a:pt x="21" y="1116"/>
                    <a:pt x="21" y="1116"/>
                    <a:pt x="21" y="1116"/>
                  </a:cubicBezTo>
                  <a:cubicBezTo>
                    <a:pt x="21" y="2920"/>
                    <a:pt x="21" y="2920"/>
                    <a:pt x="21" y="2920"/>
                  </a:cubicBezTo>
                  <a:cubicBezTo>
                    <a:pt x="21" y="3043"/>
                    <a:pt x="121" y="3142"/>
                    <a:pt x="243" y="3142"/>
                  </a:cubicBezTo>
                  <a:cubicBezTo>
                    <a:pt x="1274" y="3142"/>
                    <a:pt x="1274" y="3142"/>
                    <a:pt x="1274" y="3142"/>
                  </a:cubicBezTo>
                  <a:cubicBezTo>
                    <a:pt x="1396" y="3142"/>
                    <a:pt x="1496" y="3043"/>
                    <a:pt x="1496" y="2920"/>
                  </a:cubicBezTo>
                  <a:cubicBezTo>
                    <a:pt x="1496" y="243"/>
                    <a:pt x="1496" y="243"/>
                    <a:pt x="1496" y="243"/>
                  </a:cubicBezTo>
                  <a:cubicBezTo>
                    <a:pt x="1496" y="121"/>
                    <a:pt x="1396" y="21"/>
                    <a:pt x="1274" y="21"/>
                  </a:cubicBezTo>
                  <a:cubicBezTo>
                    <a:pt x="1274" y="21"/>
                    <a:pt x="1274" y="21"/>
                    <a:pt x="1274" y="21"/>
                  </a:cubicBezTo>
                  <a:cubicBezTo>
                    <a:pt x="1258" y="21"/>
                    <a:pt x="1258" y="21"/>
                    <a:pt x="1258" y="21"/>
                  </a:cubicBezTo>
                  <a:cubicBezTo>
                    <a:pt x="1258" y="14"/>
                    <a:pt x="1258" y="14"/>
                    <a:pt x="1258" y="14"/>
                  </a:cubicBezTo>
                  <a:cubicBezTo>
                    <a:pt x="1258" y="6"/>
                    <a:pt x="1252" y="0"/>
                    <a:pt x="1244" y="0"/>
                  </a:cubicBezTo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4034190" y="2307440"/>
              <a:ext cx="368528" cy="75381"/>
            </a:xfrm>
            <a:custGeom>
              <a:avLst/>
              <a:gdLst>
                <a:gd name="T0" fmla="*/ 261 w 261"/>
                <a:gd name="T1" fmla="*/ 27 h 54"/>
                <a:gd name="T2" fmla="*/ 261 w 261"/>
                <a:gd name="T3" fmla="*/ 27 h 54"/>
                <a:gd name="T4" fmla="*/ 261 w 261"/>
                <a:gd name="T5" fmla="*/ 27 h 54"/>
                <a:gd name="T6" fmla="*/ 261 w 261"/>
                <a:gd name="T7" fmla="*/ 27 h 54"/>
                <a:gd name="T8" fmla="*/ 261 w 261"/>
                <a:gd name="T9" fmla="*/ 27 h 54"/>
                <a:gd name="T10" fmla="*/ 261 w 261"/>
                <a:gd name="T11" fmla="*/ 27 h 54"/>
                <a:gd name="T12" fmla="*/ 234 w 261"/>
                <a:gd name="T13" fmla="*/ 0 h 54"/>
                <a:gd name="T14" fmla="*/ 27 w 261"/>
                <a:gd name="T15" fmla="*/ 0 h 54"/>
                <a:gd name="T16" fmla="*/ 0 w 261"/>
                <a:gd name="T17" fmla="*/ 27 h 54"/>
                <a:gd name="T18" fmla="*/ 27 w 261"/>
                <a:gd name="T19" fmla="*/ 54 h 54"/>
                <a:gd name="T20" fmla="*/ 234 w 261"/>
                <a:gd name="T21" fmla="*/ 54 h 54"/>
                <a:gd name="T22" fmla="*/ 261 w 261"/>
                <a:gd name="T23" fmla="*/ 27 h 54"/>
                <a:gd name="T24" fmla="*/ 256 w 261"/>
                <a:gd name="T25" fmla="*/ 27 h 54"/>
                <a:gd name="T26" fmla="*/ 251 w 261"/>
                <a:gd name="T27" fmla="*/ 27 h 54"/>
                <a:gd name="T28" fmla="*/ 246 w 261"/>
                <a:gd name="T29" fmla="*/ 39 h 54"/>
                <a:gd name="T30" fmla="*/ 234 w 261"/>
                <a:gd name="T31" fmla="*/ 44 h 54"/>
                <a:gd name="T32" fmla="*/ 27 w 261"/>
                <a:gd name="T33" fmla="*/ 44 h 54"/>
                <a:gd name="T34" fmla="*/ 15 w 261"/>
                <a:gd name="T35" fmla="*/ 39 h 54"/>
                <a:gd name="T36" fmla="*/ 10 w 261"/>
                <a:gd name="T37" fmla="*/ 27 h 54"/>
                <a:gd name="T38" fmla="*/ 15 w 261"/>
                <a:gd name="T39" fmla="*/ 15 h 54"/>
                <a:gd name="T40" fmla="*/ 27 w 261"/>
                <a:gd name="T41" fmla="*/ 10 h 54"/>
                <a:gd name="T42" fmla="*/ 234 w 261"/>
                <a:gd name="T43" fmla="*/ 10 h 54"/>
                <a:gd name="T44" fmla="*/ 246 w 261"/>
                <a:gd name="T45" fmla="*/ 15 h 54"/>
                <a:gd name="T46" fmla="*/ 251 w 261"/>
                <a:gd name="T47" fmla="*/ 27 h 54"/>
                <a:gd name="T48" fmla="*/ 256 w 261"/>
                <a:gd name="T49" fmla="*/ 27 h 54"/>
                <a:gd name="T50" fmla="*/ 261 w 261"/>
                <a:gd name="T51" fmla="*/ 27 h 54"/>
                <a:gd name="T52" fmla="*/ 261 w 261"/>
                <a:gd name="T53" fmla="*/ 27 h 54"/>
                <a:gd name="T54" fmla="*/ 234 w 261"/>
                <a:gd name="T5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1" h="54">
                  <a:moveTo>
                    <a:pt x="261" y="27"/>
                  </a:moveTo>
                  <a:cubicBezTo>
                    <a:pt x="261" y="27"/>
                    <a:pt x="261" y="27"/>
                    <a:pt x="261" y="27"/>
                  </a:cubicBezTo>
                  <a:cubicBezTo>
                    <a:pt x="261" y="27"/>
                    <a:pt x="261" y="27"/>
                    <a:pt x="261" y="27"/>
                  </a:cubicBezTo>
                  <a:moveTo>
                    <a:pt x="261" y="27"/>
                  </a:moveTo>
                  <a:cubicBezTo>
                    <a:pt x="261" y="27"/>
                    <a:pt x="261" y="27"/>
                    <a:pt x="261" y="27"/>
                  </a:cubicBezTo>
                  <a:cubicBezTo>
                    <a:pt x="261" y="27"/>
                    <a:pt x="261" y="27"/>
                    <a:pt x="261" y="27"/>
                  </a:cubicBezTo>
                  <a:moveTo>
                    <a:pt x="234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49" y="54"/>
                    <a:pt x="261" y="42"/>
                    <a:pt x="261" y="27"/>
                  </a:cubicBezTo>
                  <a:cubicBezTo>
                    <a:pt x="256" y="27"/>
                    <a:pt x="256" y="27"/>
                    <a:pt x="256" y="27"/>
                  </a:cubicBezTo>
                  <a:cubicBezTo>
                    <a:pt x="251" y="27"/>
                    <a:pt x="251" y="27"/>
                    <a:pt x="251" y="27"/>
                  </a:cubicBezTo>
                  <a:cubicBezTo>
                    <a:pt x="251" y="31"/>
                    <a:pt x="249" y="36"/>
                    <a:pt x="246" y="39"/>
                  </a:cubicBezTo>
                  <a:cubicBezTo>
                    <a:pt x="243" y="42"/>
                    <a:pt x="239" y="44"/>
                    <a:pt x="234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2" y="44"/>
                    <a:pt x="18" y="42"/>
                    <a:pt x="15" y="39"/>
                  </a:cubicBezTo>
                  <a:cubicBezTo>
                    <a:pt x="12" y="36"/>
                    <a:pt x="10" y="31"/>
                    <a:pt x="10" y="27"/>
                  </a:cubicBezTo>
                  <a:cubicBezTo>
                    <a:pt x="10" y="22"/>
                    <a:pt x="12" y="18"/>
                    <a:pt x="15" y="15"/>
                  </a:cubicBezTo>
                  <a:cubicBezTo>
                    <a:pt x="18" y="12"/>
                    <a:pt x="22" y="10"/>
                    <a:pt x="27" y="10"/>
                  </a:cubicBezTo>
                  <a:cubicBezTo>
                    <a:pt x="234" y="10"/>
                    <a:pt x="234" y="10"/>
                    <a:pt x="234" y="10"/>
                  </a:cubicBezTo>
                  <a:cubicBezTo>
                    <a:pt x="239" y="10"/>
                    <a:pt x="243" y="12"/>
                    <a:pt x="246" y="15"/>
                  </a:cubicBezTo>
                  <a:cubicBezTo>
                    <a:pt x="249" y="18"/>
                    <a:pt x="251" y="22"/>
                    <a:pt x="251" y="27"/>
                  </a:cubicBezTo>
                  <a:cubicBezTo>
                    <a:pt x="256" y="27"/>
                    <a:pt x="256" y="27"/>
                    <a:pt x="256" y="27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12"/>
                    <a:pt x="249" y="0"/>
                    <a:pt x="234" y="0"/>
                  </a:cubicBezTo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4169597" y="2135740"/>
              <a:ext cx="86548" cy="86548"/>
            </a:xfrm>
            <a:custGeom>
              <a:avLst/>
              <a:gdLst>
                <a:gd name="T0" fmla="*/ 30 w 61"/>
                <a:gd name="T1" fmla="*/ 0 h 61"/>
                <a:gd name="T2" fmla="*/ 30 w 61"/>
                <a:gd name="T3" fmla="*/ 0 h 61"/>
                <a:gd name="T4" fmla="*/ 0 w 61"/>
                <a:gd name="T5" fmla="*/ 30 h 61"/>
                <a:gd name="T6" fmla="*/ 5 w 61"/>
                <a:gd name="T7" fmla="*/ 30 h 61"/>
                <a:gd name="T8" fmla="*/ 10 w 61"/>
                <a:gd name="T9" fmla="*/ 30 h 61"/>
                <a:gd name="T10" fmla="*/ 16 w 61"/>
                <a:gd name="T11" fmla="*/ 16 h 61"/>
                <a:gd name="T12" fmla="*/ 30 w 61"/>
                <a:gd name="T13" fmla="*/ 10 h 61"/>
                <a:gd name="T14" fmla="*/ 45 w 61"/>
                <a:gd name="T15" fmla="*/ 16 h 61"/>
                <a:gd name="T16" fmla="*/ 51 w 61"/>
                <a:gd name="T17" fmla="*/ 30 h 61"/>
                <a:gd name="T18" fmla="*/ 45 w 61"/>
                <a:gd name="T19" fmla="*/ 45 h 61"/>
                <a:gd name="T20" fmla="*/ 30 w 61"/>
                <a:gd name="T21" fmla="*/ 51 h 61"/>
                <a:gd name="T22" fmla="*/ 16 w 61"/>
                <a:gd name="T23" fmla="*/ 45 h 61"/>
                <a:gd name="T24" fmla="*/ 10 w 61"/>
                <a:gd name="T25" fmla="*/ 30 h 61"/>
                <a:gd name="T26" fmla="*/ 5 w 61"/>
                <a:gd name="T27" fmla="*/ 30 h 61"/>
                <a:gd name="T28" fmla="*/ 0 w 61"/>
                <a:gd name="T29" fmla="*/ 30 h 61"/>
                <a:gd name="T30" fmla="*/ 30 w 61"/>
                <a:gd name="T31" fmla="*/ 61 h 61"/>
                <a:gd name="T32" fmla="*/ 61 w 61"/>
                <a:gd name="T33" fmla="*/ 30 h 61"/>
                <a:gd name="T34" fmla="*/ 61 w 61"/>
                <a:gd name="T35" fmla="*/ 30 h 61"/>
                <a:gd name="T36" fmla="*/ 30 w 61"/>
                <a:gd name="T3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61"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0" y="14"/>
                    <a:pt x="0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25"/>
                    <a:pt x="12" y="20"/>
                    <a:pt x="16" y="16"/>
                  </a:cubicBezTo>
                  <a:cubicBezTo>
                    <a:pt x="20" y="12"/>
                    <a:pt x="25" y="10"/>
                    <a:pt x="30" y="10"/>
                  </a:cubicBezTo>
                  <a:cubicBezTo>
                    <a:pt x="36" y="10"/>
                    <a:pt x="41" y="12"/>
                    <a:pt x="45" y="16"/>
                  </a:cubicBezTo>
                  <a:cubicBezTo>
                    <a:pt x="48" y="20"/>
                    <a:pt x="51" y="25"/>
                    <a:pt x="51" y="30"/>
                  </a:cubicBezTo>
                  <a:cubicBezTo>
                    <a:pt x="51" y="36"/>
                    <a:pt x="48" y="41"/>
                    <a:pt x="45" y="45"/>
                  </a:cubicBezTo>
                  <a:cubicBezTo>
                    <a:pt x="41" y="48"/>
                    <a:pt x="36" y="51"/>
                    <a:pt x="30" y="51"/>
                  </a:cubicBezTo>
                  <a:cubicBezTo>
                    <a:pt x="25" y="51"/>
                    <a:pt x="20" y="48"/>
                    <a:pt x="16" y="45"/>
                  </a:cubicBezTo>
                  <a:cubicBezTo>
                    <a:pt x="12" y="41"/>
                    <a:pt x="10" y="36"/>
                    <a:pt x="10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47"/>
                    <a:pt x="14" y="61"/>
                    <a:pt x="30" y="61"/>
                  </a:cubicBezTo>
                  <a:cubicBezTo>
                    <a:pt x="47" y="61"/>
                    <a:pt x="61" y="47"/>
                    <a:pt x="61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14"/>
                    <a:pt x="47" y="0"/>
                    <a:pt x="30" y="0"/>
                  </a:cubicBezTo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4023023" y="5872670"/>
              <a:ext cx="375508" cy="375508"/>
            </a:xfrm>
            <a:custGeom>
              <a:avLst/>
              <a:gdLst>
                <a:gd name="T0" fmla="*/ 133 w 266"/>
                <a:gd name="T1" fmla="*/ 0 h 266"/>
                <a:gd name="T2" fmla="*/ 133 w 266"/>
                <a:gd name="T3" fmla="*/ 0 h 266"/>
                <a:gd name="T4" fmla="*/ 0 w 266"/>
                <a:gd name="T5" fmla="*/ 133 h 266"/>
                <a:gd name="T6" fmla="*/ 0 w 266"/>
                <a:gd name="T7" fmla="*/ 133 h 266"/>
                <a:gd name="T8" fmla="*/ 5 w 266"/>
                <a:gd name="T9" fmla="*/ 133 h 266"/>
                <a:gd name="T10" fmla="*/ 10 w 266"/>
                <a:gd name="T11" fmla="*/ 133 h 266"/>
                <a:gd name="T12" fmla="*/ 46 w 266"/>
                <a:gd name="T13" fmla="*/ 46 h 266"/>
                <a:gd name="T14" fmla="*/ 133 w 266"/>
                <a:gd name="T15" fmla="*/ 10 h 266"/>
                <a:gd name="T16" fmla="*/ 220 w 266"/>
                <a:gd name="T17" fmla="*/ 46 h 266"/>
                <a:gd name="T18" fmla="*/ 256 w 266"/>
                <a:gd name="T19" fmla="*/ 133 h 266"/>
                <a:gd name="T20" fmla="*/ 220 w 266"/>
                <a:gd name="T21" fmla="*/ 220 h 266"/>
                <a:gd name="T22" fmla="*/ 133 w 266"/>
                <a:gd name="T23" fmla="*/ 256 h 266"/>
                <a:gd name="T24" fmla="*/ 46 w 266"/>
                <a:gd name="T25" fmla="*/ 220 h 266"/>
                <a:gd name="T26" fmla="*/ 10 w 266"/>
                <a:gd name="T27" fmla="*/ 133 h 266"/>
                <a:gd name="T28" fmla="*/ 5 w 266"/>
                <a:gd name="T29" fmla="*/ 133 h 266"/>
                <a:gd name="T30" fmla="*/ 0 w 266"/>
                <a:gd name="T31" fmla="*/ 133 h 266"/>
                <a:gd name="T32" fmla="*/ 0 w 266"/>
                <a:gd name="T33" fmla="*/ 134 h 266"/>
                <a:gd name="T34" fmla="*/ 133 w 266"/>
                <a:gd name="T35" fmla="*/ 266 h 266"/>
                <a:gd name="T36" fmla="*/ 266 w 266"/>
                <a:gd name="T37" fmla="*/ 133 h 266"/>
                <a:gd name="T38" fmla="*/ 266 w 266"/>
                <a:gd name="T39" fmla="*/ 133 h 266"/>
                <a:gd name="T40" fmla="*/ 133 w 266"/>
                <a:gd name="T4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6" h="266">
                  <a:moveTo>
                    <a:pt x="133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59" y="0"/>
                    <a:pt x="0" y="60"/>
                    <a:pt x="0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99"/>
                    <a:pt x="23" y="69"/>
                    <a:pt x="46" y="46"/>
                  </a:cubicBezTo>
                  <a:cubicBezTo>
                    <a:pt x="68" y="24"/>
                    <a:pt x="99" y="10"/>
                    <a:pt x="133" y="10"/>
                  </a:cubicBezTo>
                  <a:cubicBezTo>
                    <a:pt x="167" y="10"/>
                    <a:pt x="197" y="24"/>
                    <a:pt x="220" y="46"/>
                  </a:cubicBezTo>
                  <a:cubicBezTo>
                    <a:pt x="242" y="69"/>
                    <a:pt x="256" y="99"/>
                    <a:pt x="256" y="133"/>
                  </a:cubicBezTo>
                  <a:cubicBezTo>
                    <a:pt x="256" y="167"/>
                    <a:pt x="242" y="198"/>
                    <a:pt x="220" y="220"/>
                  </a:cubicBezTo>
                  <a:cubicBezTo>
                    <a:pt x="197" y="243"/>
                    <a:pt x="167" y="256"/>
                    <a:pt x="133" y="256"/>
                  </a:cubicBezTo>
                  <a:cubicBezTo>
                    <a:pt x="99" y="256"/>
                    <a:pt x="68" y="243"/>
                    <a:pt x="46" y="220"/>
                  </a:cubicBezTo>
                  <a:cubicBezTo>
                    <a:pt x="23" y="198"/>
                    <a:pt x="10" y="167"/>
                    <a:pt x="10" y="133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207"/>
                    <a:pt x="59" y="266"/>
                    <a:pt x="133" y="266"/>
                  </a:cubicBezTo>
                  <a:cubicBezTo>
                    <a:pt x="206" y="266"/>
                    <a:pt x="266" y="207"/>
                    <a:pt x="266" y="133"/>
                  </a:cubicBezTo>
                  <a:cubicBezTo>
                    <a:pt x="266" y="133"/>
                    <a:pt x="266" y="133"/>
                    <a:pt x="266" y="133"/>
                  </a:cubicBezTo>
                  <a:cubicBezTo>
                    <a:pt x="266" y="60"/>
                    <a:pt x="206" y="0"/>
                    <a:pt x="133" y="0"/>
                  </a:cubicBezTo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4138886" y="5988533"/>
              <a:ext cx="143782" cy="143782"/>
            </a:xfrm>
            <a:custGeom>
              <a:avLst/>
              <a:gdLst>
                <a:gd name="T0" fmla="*/ 87 w 102"/>
                <a:gd name="T1" fmla="*/ 0 h 102"/>
                <a:gd name="T2" fmla="*/ 15 w 102"/>
                <a:gd name="T3" fmla="*/ 0 h 102"/>
                <a:gd name="T4" fmla="*/ 0 w 102"/>
                <a:gd name="T5" fmla="*/ 15 h 102"/>
                <a:gd name="T6" fmla="*/ 5 w 102"/>
                <a:gd name="T7" fmla="*/ 15 h 102"/>
                <a:gd name="T8" fmla="*/ 10 w 102"/>
                <a:gd name="T9" fmla="*/ 15 h 102"/>
                <a:gd name="T10" fmla="*/ 15 w 102"/>
                <a:gd name="T11" fmla="*/ 10 h 102"/>
                <a:gd name="T12" fmla="*/ 87 w 102"/>
                <a:gd name="T13" fmla="*/ 10 h 102"/>
                <a:gd name="T14" fmla="*/ 92 w 102"/>
                <a:gd name="T15" fmla="*/ 15 h 102"/>
                <a:gd name="T16" fmla="*/ 92 w 102"/>
                <a:gd name="T17" fmla="*/ 87 h 102"/>
                <a:gd name="T18" fmla="*/ 87 w 102"/>
                <a:gd name="T19" fmla="*/ 92 h 102"/>
                <a:gd name="T20" fmla="*/ 15 w 102"/>
                <a:gd name="T21" fmla="*/ 92 h 102"/>
                <a:gd name="T22" fmla="*/ 10 w 102"/>
                <a:gd name="T23" fmla="*/ 87 h 102"/>
                <a:gd name="T24" fmla="*/ 10 w 102"/>
                <a:gd name="T25" fmla="*/ 15 h 102"/>
                <a:gd name="T26" fmla="*/ 5 w 102"/>
                <a:gd name="T27" fmla="*/ 15 h 102"/>
                <a:gd name="T28" fmla="*/ 0 w 102"/>
                <a:gd name="T29" fmla="*/ 15 h 102"/>
                <a:gd name="T30" fmla="*/ 0 w 102"/>
                <a:gd name="T31" fmla="*/ 87 h 102"/>
                <a:gd name="T32" fmla="*/ 15 w 102"/>
                <a:gd name="T33" fmla="*/ 102 h 102"/>
                <a:gd name="T34" fmla="*/ 87 w 102"/>
                <a:gd name="T35" fmla="*/ 102 h 102"/>
                <a:gd name="T36" fmla="*/ 102 w 102"/>
                <a:gd name="T37" fmla="*/ 87 h 102"/>
                <a:gd name="T38" fmla="*/ 102 w 102"/>
                <a:gd name="T39" fmla="*/ 15 h 102"/>
                <a:gd name="T40" fmla="*/ 87 w 102"/>
                <a:gd name="T4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102">
                  <a:moveTo>
                    <a:pt x="8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3"/>
                    <a:pt x="12" y="10"/>
                    <a:pt x="15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9" y="10"/>
                    <a:pt x="92" y="13"/>
                    <a:pt x="92" y="15"/>
                  </a:cubicBezTo>
                  <a:cubicBezTo>
                    <a:pt x="92" y="87"/>
                    <a:pt x="92" y="87"/>
                    <a:pt x="92" y="87"/>
                  </a:cubicBezTo>
                  <a:cubicBezTo>
                    <a:pt x="92" y="90"/>
                    <a:pt x="89" y="92"/>
                    <a:pt x="87" y="92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2" y="92"/>
                    <a:pt x="10" y="90"/>
                    <a:pt x="10" y="8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6"/>
                    <a:pt x="6" y="102"/>
                    <a:pt x="15" y="102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95" y="102"/>
                    <a:pt x="102" y="96"/>
                    <a:pt x="102" y="87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7"/>
                    <a:pt x="95" y="0"/>
                    <a:pt x="87" y="0"/>
                  </a:cubicBezTo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3311094" y="2581044"/>
              <a:ext cx="1807742" cy="3203681"/>
            </a:xfrm>
            <a:custGeom>
              <a:avLst/>
              <a:gdLst>
                <a:gd name="T0" fmla="*/ 1280 w 1280"/>
                <a:gd name="T1" fmla="*/ 2262 h 2272"/>
                <a:gd name="T2" fmla="*/ 1270 w 1280"/>
                <a:gd name="T3" fmla="*/ 2272 h 2272"/>
                <a:gd name="T4" fmla="*/ 10 w 1280"/>
                <a:gd name="T5" fmla="*/ 2272 h 2272"/>
                <a:gd name="T6" fmla="*/ 0 w 1280"/>
                <a:gd name="T7" fmla="*/ 2262 h 2272"/>
                <a:gd name="T8" fmla="*/ 0 w 1280"/>
                <a:gd name="T9" fmla="*/ 10 h 2272"/>
                <a:gd name="T10" fmla="*/ 10 w 1280"/>
                <a:gd name="T11" fmla="*/ 0 h 2272"/>
                <a:gd name="T12" fmla="*/ 1270 w 1280"/>
                <a:gd name="T13" fmla="*/ 0 h 2272"/>
                <a:gd name="T14" fmla="*/ 1280 w 1280"/>
                <a:gd name="T15" fmla="*/ 10 h 2272"/>
                <a:gd name="T16" fmla="*/ 1280 w 1280"/>
                <a:gd name="T17" fmla="*/ 2262 h 2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0" h="2272">
                  <a:moveTo>
                    <a:pt x="1280" y="2262"/>
                  </a:moveTo>
                  <a:cubicBezTo>
                    <a:pt x="1280" y="2268"/>
                    <a:pt x="1276" y="2272"/>
                    <a:pt x="1270" y="2272"/>
                  </a:cubicBezTo>
                  <a:cubicBezTo>
                    <a:pt x="10" y="2272"/>
                    <a:pt x="10" y="2272"/>
                    <a:pt x="10" y="2272"/>
                  </a:cubicBezTo>
                  <a:cubicBezTo>
                    <a:pt x="5" y="2272"/>
                    <a:pt x="0" y="2268"/>
                    <a:pt x="0" y="226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270" y="0"/>
                    <a:pt x="1270" y="0"/>
                    <a:pt x="1270" y="0"/>
                  </a:cubicBezTo>
                  <a:cubicBezTo>
                    <a:pt x="1276" y="0"/>
                    <a:pt x="1280" y="5"/>
                    <a:pt x="1280" y="10"/>
                  </a:cubicBezTo>
                  <a:lnTo>
                    <a:pt x="1280" y="2262"/>
                  </a:lnTo>
                  <a:close/>
                </a:path>
              </a:pathLst>
            </a:custGeom>
            <a:noFill/>
            <a:ln w="15875" cap="flat">
              <a:solidFill>
                <a:srgbClr val="4A67A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3311094" y="2687136"/>
              <a:ext cx="1807742" cy="0"/>
            </a:xfrm>
            <a:prstGeom prst="line">
              <a:avLst/>
            </a:prstGeom>
            <a:solidFill>
              <a:srgbClr val="4A67AA"/>
            </a:solidFill>
            <a:ln w="15875" cap="flat">
              <a:solidFill>
                <a:srgbClr val="4A67AA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>
              <a:off x="3447896" y="2611755"/>
              <a:ext cx="16751" cy="51650"/>
            </a:xfrm>
            <a:prstGeom prst="rect">
              <a:avLst/>
            </a:pr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3"/>
            <p:cNvSpPr>
              <a:spLocks noChangeArrowheads="1"/>
            </p:cNvSpPr>
            <p:nvPr/>
          </p:nvSpPr>
          <p:spPr bwMode="auto">
            <a:xfrm>
              <a:off x="3422769" y="2621527"/>
              <a:ext cx="15355" cy="41878"/>
            </a:xfrm>
            <a:prstGeom prst="rect">
              <a:avLst/>
            </a:pr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3399038" y="2629902"/>
              <a:ext cx="15355" cy="33503"/>
            </a:xfrm>
            <a:prstGeom prst="rect">
              <a:avLst/>
            </a:pr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5"/>
            <p:cNvSpPr>
              <a:spLocks noChangeArrowheads="1"/>
            </p:cNvSpPr>
            <p:nvPr/>
          </p:nvSpPr>
          <p:spPr bwMode="auto">
            <a:xfrm>
              <a:off x="3375307" y="2639674"/>
              <a:ext cx="15355" cy="23731"/>
            </a:xfrm>
            <a:prstGeom prst="rect">
              <a:avLst/>
            </a:pr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6"/>
            <p:cNvSpPr>
              <a:spLocks noChangeArrowheads="1"/>
            </p:cNvSpPr>
            <p:nvPr/>
          </p:nvSpPr>
          <p:spPr bwMode="auto">
            <a:xfrm>
              <a:off x="3351576" y="2648049"/>
              <a:ext cx="15355" cy="15355"/>
            </a:xfrm>
            <a:prstGeom prst="rect">
              <a:avLst/>
            </a:pr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4972262" y="2607567"/>
              <a:ext cx="118655" cy="55838"/>
            </a:xfrm>
            <a:custGeom>
              <a:avLst/>
              <a:gdLst>
                <a:gd name="T0" fmla="*/ 68 w 84"/>
                <a:gd name="T1" fmla="*/ 8 h 40"/>
                <a:gd name="T2" fmla="*/ 8 w 84"/>
                <a:gd name="T3" fmla="*/ 8 h 40"/>
                <a:gd name="T4" fmla="*/ 8 w 84"/>
                <a:gd name="T5" fmla="*/ 32 h 40"/>
                <a:gd name="T6" fmla="*/ 68 w 84"/>
                <a:gd name="T7" fmla="*/ 32 h 40"/>
                <a:gd name="T8" fmla="*/ 68 w 84"/>
                <a:gd name="T9" fmla="*/ 8 h 40"/>
                <a:gd name="T10" fmla="*/ 81 w 84"/>
                <a:gd name="T11" fmla="*/ 12 h 40"/>
                <a:gd name="T12" fmla="*/ 76 w 84"/>
                <a:gd name="T13" fmla="*/ 12 h 40"/>
                <a:gd name="T14" fmla="*/ 76 w 84"/>
                <a:gd name="T15" fmla="*/ 3 h 40"/>
                <a:gd name="T16" fmla="*/ 73 w 84"/>
                <a:gd name="T17" fmla="*/ 0 h 40"/>
                <a:gd name="T18" fmla="*/ 3 w 84"/>
                <a:gd name="T19" fmla="*/ 0 h 40"/>
                <a:gd name="T20" fmla="*/ 0 w 84"/>
                <a:gd name="T21" fmla="*/ 3 h 40"/>
                <a:gd name="T22" fmla="*/ 0 w 84"/>
                <a:gd name="T23" fmla="*/ 36 h 40"/>
                <a:gd name="T24" fmla="*/ 3 w 84"/>
                <a:gd name="T25" fmla="*/ 40 h 40"/>
                <a:gd name="T26" fmla="*/ 73 w 84"/>
                <a:gd name="T27" fmla="*/ 40 h 40"/>
                <a:gd name="T28" fmla="*/ 76 w 84"/>
                <a:gd name="T29" fmla="*/ 36 h 40"/>
                <a:gd name="T30" fmla="*/ 76 w 84"/>
                <a:gd name="T31" fmla="*/ 28 h 40"/>
                <a:gd name="T32" fmla="*/ 81 w 84"/>
                <a:gd name="T33" fmla="*/ 28 h 40"/>
                <a:gd name="T34" fmla="*/ 84 w 84"/>
                <a:gd name="T35" fmla="*/ 25 h 40"/>
                <a:gd name="T36" fmla="*/ 84 w 84"/>
                <a:gd name="T37" fmla="*/ 15 h 40"/>
                <a:gd name="T38" fmla="*/ 81 w 84"/>
                <a:gd name="T39" fmla="*/ 12 h 40"/>
                <a:gd name="T40" fmla="*/ 72 w 84"/>
                <a:gd name="T41" fmla="*/ 36 h 40"/>
                <a:gd name="T42" fmla="*/ 4 w 84"/>
                <a:gd name="T43" fmla="*/ 36 h 40"/>
                <a:gd name="T44" fmla="*/ 4 w 84"/>
                <a:gd name="T45" fmla="*/ 4 h 40"/>
                <a:gd name="T46" fmla="*/ 72 w 84"/>
                <a:gd name="T47" fmla="*/ 4 h 40"/>
                <a:gd name="T48" fmla="*/ 72 w 84"/>
                <a:gd name="T49" fmla="*/ 36 h 40"/>
                <a:gd name="T50" fmla="*/ 80 w 84"/>
                <a:gd name="T51" fmla="*/ 24 h 40"/>
                <a:gd name="T52" fmla="*/ 76 w 84"/>
                <a:gd name="T53" fmla="*/ 24 h 40"/>
                <a:gd name="T54" fmla="*/ 76 w 84"/>
                <a:gd name="T55" fmla="*/ 16 h 40"/>
                <a:gd name="T56" fmla="*/ 80 w 84"/>
                <a:gd name="T57" fmla="*/ 16 h 40"/>
                <a:gd name="T58" fmla="*/ 80 w 84"/>
                <a:gd name="T59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4" h="40">
                  <a:moveTo>
                    <a:pt x="6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8" y="32"/>
                    <a:pt x="68" y="32"/>
                    <a:pt x="68" y="32"/>
                  </a:cubicBezTo>
                  <a:lnTo>
                    <a:pt x="68" y="8"/>
                  </a:lnTo>
                  <a:close/>
                  <a:moveTo>
                    <a:pt x="81" y="12"/>
                  </a:moveTo>
                  <a:cubicBezTo>
                    <a:pt x="76" y="12"/>
                    <a:pt x="76" y="12"/>
                    <a:pt x="76" y="12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1"/>
                    <a:pt x="74" y="0"/>
                    <a:pt x="7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40"/>
                    <a:pt x="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4" y="40"/>
                    <a:pt x="76" y="38"/>
                    <a:pt x="76" y="36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2" y="28"/>
                    <a:pt x="84" y="26"/>
                    <a:pt x="84" y="2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3"/>
                    <a:pt x="82" y="12"/>
                    <a:pt x="81" y="12"/>
                  </a:cubicBezTo>
                  <a:moveTo>
                    <a:pt x="72" y="36"/>
                  </a:move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2" y="4"/>
                    <a:pt x="72" y="4"/>
                    <a:pt x="72" y="4"/>
                  </a:cubicBezTo>
                  <a:lnTo>
                    <a:pt x="72" y="36"/>
                  </a:lnTo>
                  <a:close/>
                  <a:moveTo>
                    <a:pt x="80" y="24"/>
                  </a:moveTo>
                  <a:cubicBezTo>
                    <a:pt x="76" y="24"/>
                    <a:pt x="76" y="24"/>
                    <a:pt x="76" y="24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80" y="16"/>
                    <a:pt x="80" y="16"/>
                    <a:pt x="80" y="16"/>
                  </a:cubicBezTo>
                  <a:lnTo>
                    <a:pt x="80" y="24"/>
                  </a:ln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2704816" y="2811915"/>
            <a:ext cx="13010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n>
                  <a:solidFill>
                    <a:srgbClr val="4A67AA"/>
                  </a:solidFill>
                </a:ln>
                <a:blipFill dpi="0" rotWithShape="1">
                  <a:blip r:embed="rId3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55%</a:t>
            </a:r>
            <a:endParaRPr lang="zh-CN" altLang="en-US" sz="4400" dirty="0">
              <a:ln>
                <a:solidFill>
                  <a:srgbClr val="4A67AA"/>
                </a:solidFill>
              </a:ln>
              <a:blipFill dpi="0" rotWithShape="1">
                <a:blip r:embed="rId3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2769394" y="3673887"/>
            <a:ext cx="869200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文本框 96"/>
          <p:cNvSpPr txBox="1"/>
          <p:nvPr/>
        </p:nvSpPr>
        <p:spPr>
          <a:xfrm>
            <a:off x="2452057" y="3865536"/>
            <a:ext cx="16712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6284595" y="2214345"/>
            <a:ext cx="418532" cy="418532"/>
          </a:xfrm>
          <a:prstGeom prst="ellipse">
            <a:avLst/>
          </a:prstGeom>
          <a:blipFill>
            <a:blip r:embed="rId4" cstate="print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9" name="直接连接符 98"/>
          <p:cNvCxnSpPr/>
          <p:nvPr/>
        </p:nvCxnSpPr>
        <p:spPr>
          <a:xfrm flipV="1">
            <a:off x="7686471" y="2224758"/>
            <a:ext cx="1" cy="408119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6775697" y="2192778"/>
            <a:ext cx="82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915697" y="2115834"/>
            <a:ext cx="2727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文字请在此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6284595" y="3183620"/>
            <a:ext cx="418532" cy="418532"/>
          </a:xfrm>
          <a:prstGeom prst="ellipse">
            <a:avLst/>
          </a:prstGeom>
          <a:blipFill>
            <a:blip r:embed="rId4" cstate="print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3" name="直接连接符 102"/>
          <p:cNvCxnSpPr/>
          <p:nvPr/>
        </p:nvCxnSpPr>
        <p:spPr>
          <a:xfrm flipV="1">
            <a:off x="7686471" y="3194033"/>
            <a:ext cx="1" cy="408119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文本框 103"/>
          <p:cNvSpPr txBox="1"/>
          <p:nvPr/>
        </p:nvSpPr>
        <p:spPr>
          <a:xfrm>
            <a:off x="6775697" y="3162053"/>
            <a:ext cx="82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915697" y="3085109"/>
            <a:ext cx="2727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文字请在此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6298998" y="4122808"/>
            <a:ext cx="418532" cy="418532"/>
          </a:xfrm>
          <a:prstGeom prst="ellipse">
            <a:avLst/>
          </a:prstGeom>
          <a:blipFill>
            <a:blip r:embed="rId4" cstate="print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7" name="直接连接符 106"/>
          <p:cNvCxnSpPr/>
          <p:nvPr/>
        </p:nvCxnSpPr>
        <p:spPr>
          <a:xfrm flipV="1">
            <a:off x="7700874" y="4133221"/>
            <a:ext cx="1" cy="408119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文本框 107"/>
          <p:cNvSpPr txBox="1"/>
          <p:nvPr/>
        </p:nvSpPr>
        <p:spPr>
          <a:xfrm>
            <a:off x="6790100" y="4101241"/>
            <a:ext cx="82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7930100" y="4024297"/>
            <a:ext cx="2727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文字请在此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6298998" y="5092083"/>
            <a:ext cx="418532" cy="418532"/>
          </a:xfrm>
          <a:prstGeom prst="ellipse">
            <a:avLst/>
          </a:prstGeom>
          <a:blipFill>
            <a:blip r:embed="rId4" cstate="print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1" name="直接连接符 110"/>
          <p:cNvCxnSpPr/>
          <p:nvPr/>
        </p:nvCxnSpPr>
        <p:spPr>
          <a:xfrm flipV="1">
            <a:off x="7700874" y="5102496"/>
            <a:ext cx="1" cy="408119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文本框 111"/>
          <p:cNvSpPr txBox="1"/>
          <p:nvPr/>
        </p:nvSpPr>
        <p:spPr>
          <a:xfrm>
            <a:off x="6790100" y="5070516"/>
            <a:ext cx="82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7930100" y="4993572"/>
            <a:ext cx="2727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文字请在此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712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95" grpId="0"/>
      <p:bldP spid="97" grpId="0"/>
      <p:bldP spid="98" grpId="0" animBg="1"/>
      <p:bldP spid="100" grpId="0"/>
      <p:bldP spid="101" grpId="0"/>
      <p:bldP spid="102" grpId="0" animBg="1"/>
      <p:bldP spid="104" grpId="0"/>
      <p:bldP spid="105" grpId="0"/>
      <p:bldP spid="106" grpId="0" animBg="1"/>
      <p:bldP spid="108" grpId="0"/>
      <p:bldP spid="109" grpId="0"/>
      <p:bldP spid="110" grpId="0" animBg="1"/>
      <p:bldP spid="112" grpId="0"/>
      <p:bldP spid="1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28343" y="2481943"/>
            <a:ext cx="1770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41" name="Freeform 5"/>
          <p:cNvSpPr>
            <a:spLocks noEditPoints="1"/>
          </p:cNvSpPr>
          <p:nvPr/>
        </p:nvSpPr>
        <p:spPr bwMode="auto">
          <a:xfrm>
            <a:off x="3805300" y="3478805"/>
            <a:ext cx="2579634" cy="1575548"/>
          </a:xfrm>
          <a:custGeom>
            <a:avLst/>
            <a:gdLst>
              <a:gd name="T0" fmla="*/ 52 w 231"/>
              <a:gd name="T1" fmla="*/ 126 h 141"/>
              <a:gd name="T2" fmla="*/ 5 w 231"/>
              <a:gd name="T3" fmla="*/ 101 h 141"/>
              <a:gd name="T4" fmla="*/ 116 w 231"/>
              <a:gd name="T5" fmla="*/ 2 h 141"/>
              <a:gd name="T6" fmla="*/ 228 w 231"/>
              <a:gd name="T7" fmla="*/ 52 h 141"/>
              <a:gd name="T8" fmla="*/ 224 w 231"/>
              <a:gd name="T9" fmla="*/ 109 h 141"/>
              <a:gd name="T10" fmla="*/ 190 w 231"/>
              <a:gd name="T11" fmla="*/ 133 h 141"/>
              <a:gd name="T12" fmla="*/ 138 w 231"/>
              <a:gd name="T13" fmla="*/ 117 h 141"/>
              <a:gd name="T14" fmla="*/ 130 w 231"/>
              <a:gd name="T15" fmla="*/ 128 h 141"/>
              <a:gd name="T16" fmla="*/ 129 w 231"/>
              <a:gd name="T17" fmla="*/ 131 h 141"/>
              <a:gd name="T18" fmla="*/ 123 w 231"/>
              <a:gd name="T19" fmla="*/ 116 h 141"/>
              <a:gd name="T20" fmla="*/ 117 w 231"/>
              <a:gd name="T21" fmla="*/ 127 h 141"/>
              <a:gd name="T22" fmla="*/ 109 w 231"/>
              <a:gd name="T23" fmla="*/ 123 h 141"/>
              <a:gd name="T24" fmla="*/ 148 w 231"/>
              <a:gd name="T25" fmla="*/ 134 h 141"/>
              <a:gd name="T26" fmla="*/ 166 w 231"/>
              <a:gd name="T27" fmla="*/ 129 h 141"/>
              <a:gd name="T28" fmla="*/ 106 w 231"/>
              <a:gd name="T29" fmla="*/ 131 h 141"/>
              <a:gd name="T30" fmla="*/ 103 w 231"/>
              <a:gd name="T31" fmla="*/ 119 h 141"/>
              <a:gd name="T32" fmla="*/ 184 w 231"/>
              <a:gd name="T33" fmla="*/ 126 h 141"/>
              <a:gd name="T34" fmla="*/ 87 w 231"/>
              <a:gd name="T35" fmla="*/ 109 h 141"/>
              <a:gd name="T36" fmla="*/ 94 w 231"/>
              <a:gd name="T37" fmla="*/ 113 h 141"/>
              <a:gd name="T38" fmla="*/ 83 w 231"/>
              <a:gd name="T39" fmla="*/ 108 h 141"/>
              <a:gd name="T40" fmla="*/ 75 w 231"/>
              <a:gd name="T41" fmla="*/ 109 h 141"/>
              <a:gd name="T42" fmla="*/ 71 w 231"/>
              <a:gd name="T43" fmla="*/ 127 h 141"/>
              <a:gd name="T44" fmla="*/ 194 w 231"/>
              <a:gd name="T45" fmla="*/ 126 h 141"/>
              <a:gd name="T46" fmla="*/ 176 w 231"/>
              <a:gd name="T47" fmla="*/ 123 h 141"/>
              <a:gd name="T48" fmla="*/ 53 w 231"/>
              <a:gd name="T49" fmla="*/ 121 h 141"/>
              <a:gd name="T50" fmla="*/ 44 w 231"/>
              <a:gd name="T51" fmla="*/ 98 h 141"/>
              <a:gd name="T52" fmla="*/ 186 w 231"/>
              <a:gd name="T53" fmla="*/ 105 h 141"/>
              <a:gd name="T54" fmla="*/ 107 w 231"/>
              <a:gd name="T55" fmla="*/ 111 h 141"/>
              <a:gd name="T56" fmla="*/ 42 w 231"/>
              <a:gd name="T57" fmla="*/ 97 h 141"/>
              <a:gd name="T58" fmla="*/ 200 w 231"/>
              <a:gd name="T59" fmla="*/ 115 h 141"/>
              <a:gd name="T60" fmla="*/ 27 w 231"/>
              <a:gd name="T61" fmla="*/ 102 h 141"/>
              <a:gd name="T62" fmla="*/ 214 w 231"/>
              <a:gd name="T63" fmla="*/ 111 h 141"/>
              <a:gd name="T64" fmla="*/ 189 w 231"/>
              <a:gd name="T65" fmla="*/ 109 h 141"/>
              <a:gd name="T66" fmla="*/ 199 w 231"/>
              <a:gd name="T67" fmla="*/ 105 h 141"/>
              <a:gd name="T68" fmla="*/ 107 w 231"/>
              <a:gd name="T69" fmla="*/ 107 h 141"/>
              <a:gd name="T70" fmla="*/ 217 w 231"/>
              <a:gd name="T71" fmla="*/ 57 h 141"/>
              <a:gd name="T72" fmla="*/ 120 w 231"/>
              <a:gd name="T73" fmla="*/ 53 h 141"/>
              <a:gd name="T74" fmla="*/ 116 w 231"/>
              <a:gd name="T75" fmla="*/ 40 h 141"/>
              <a:gd name="T76" fmla="*/ 15 w 231"/>
              <a:gd name="T77" fmla="*/ 78 h 141"/>
              <a:gd name="T78" fmla="*/ 219 w 231"/>
              <a:gd name="T79" fmla="*/ 108 h 141"/>
              <a:gd name="T80" fmla="*/ 210 w 231"/>
              <a:gd name="T81" fmla="*/ 105 h 141"/>
              <a:gd name="T82" fmla="*/ 183 w 231"/>
              <a:gd name="T83" fmla="*/ 106 h 141"/>
              <a:gd name="T84" fmla="*/ 19 w 231"/>
              <a:gd name="T85" fmla="*/ 86 h 141"/>
              <a:gd name="T86" fmla="*/ 14 w 231"/>
              <a:gd name="T87" fmla="*/ 102 h 141"/>
              <a:gd name="T88" fmla="*/ 9 w 231"/>
              <a:gd name="T89" fmla="*/ 85 h 141"/>
              <a:gd name="T90" fmla="*/ 219 w 231"/>
              <a:gd name="T91" fmla="*/ 99 h 141"/>
              <a:gd name="T92" fmla="*/ 220 w 231"/>
              <a:gd name="T93" fmla="*/ 86 h 141"/>
              <a:gd name="T94" fmla="*/ 225 w 231"/>
              <a:gd name="T95" fmla="*/ 46 h 141"/>
              <a:gd name="T96" fmla="*/ 225 w 231"/>
              <a:gd name="T97" fmla="*/ 54 h 141"/>
              <a:gd name="T98" fmla="*/ 211 w 231"/>
              <a:gd name="T99" fmla="*/ 46 h 141"/>
              <a:gd name="T100" fmla="*/ 193 w 231"/>
              <a:gd name="T101" fmla="*/ 46 h 141"/>
              <a:gd name="T102" fmla="*/ 178 w 231"/>
              <a:gd name="T103" fmla="*/ 48 h 141"/>
              <a:gd name="T104" fmla="*/ 171 w 231"/>
              <a:gd name="T105" fmla="*/ 46 h 141"/>
              <a:gd name="T106" fmla="*/ 173 w 231"/>
              <a:gd name="T107" fmla="*/ 52 h 141"/>
              <a:gd name="T108" fmla="*/ 153 w 231"/>
              <a:gd name="T109" fmla="*/ 43 h 141"/>
              <a:gd name="T110" fmla="*/ 146 w 231"/>
              <a:gd name="T111" fmla="*/ 43 h 141"/>
              <a:gd name="T112" fmla="*/ 131 w 231"/>
              <a:gd name="T113" fmla="*/ 50 h 141"/>
              <a:gd name="T114" fmla="*/ 144 w 231"/>
              <a:gd name="T115" fmla="*/ 39 h 141"/>
              <a:gd name="T116" fmla="*/ 132 w 231"/>
              <a:gd name="T117" fmla="*/ 3 h 141"/>
              <a:gd name="T118" fmla="*/ 127 w 231"/>
              <a:gd name="T119" fmla="*/ 4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1" h="141">
                <a:moveTo>
                  <a:pt x="143" y="141"/>
                </a:moveTo>
                <a:cubicBezTo>
                  <a:pt x="142" y="141"/>
                  <a:pt x="142" y="141"/>
                  <a:pt x="142" y="140"/>
                </a:cubicBezTo>
                <a:cubicBezTo>
                  <a:pt x="141" y="139"/>
                  <a:pt x="141" y="138"/>
                  <a:pt x="141" y="137"/>
                </a:cubicBezTo>
                <a:cubicBezTo>
                  <a:pt x="139" y="137"/>
                  <a:pt x="136" y="137"/>
                  <a:pt x="133" y="137"/>
                </a:cubicBezTo>
                <a:cubicBezTo>
                  <a:pt x="120" y="137"/>
                  <a:pt x="106" y="136"/>
                  <a:pt x="92" y="134"/>
                </a:cubicBezTo>
                <a:cubicBezTo>
                  <a:pt x="92" y="134"/>
                  <a:pt x="92" y="135"/>
                  <a:pt x="92" y="135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90" y="136"/>
                  <a:pt x="90" y="136"/>
                  <a:pt x="89" y="135"/>
                </a:cubicBezTo>
                <a:cubicBezTo>
                  <a:pt x="89" y="135"/>
                  <a:pt x="89" y="134"/>
                  <a:pt x="89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6" y="133"/>
                  <a:pt x="84" y="133"/>
                  <a:pt x="81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72" y="131"/>
                  <a:pt x="62" y="129"/>
                  <a:pt x="52" y="126"/>
                </a:cubicBezTo>
                <a:cubicBezTo>
                  <a:pt x="52" y="127"/>
                  <a:pt x="51" y="127"/>
                  <a:pt x="51" y="127"/>
                </a:cubicBezTo>
                <a:cubicBezTo>
                  <a:pt x="50" y="127"/>
                  <a:pt x="50" y="126"/>
                  <a:pt x="50" y="126"/>
                </a:cubicBezTo>
                <a:cubicBezTo>
                  <a:pt x="50" y="126"/>
                  <a:pt x="50" y="126"/>
                  <a:pt x="50" y="125"/>
                </a:cubicBezTo>
                <a:cubicBezTo>
                  <a:pt x="49" y="125"/>
                  <a:pt x="48" y="125"/>
                  <a:pt x="47" y="125"/>
                </a:cubicBezTo>
                <a:cubicBezTo>
                  <a:pt x="40" y="122"/>
                  <a:pt x="33" y="118"/>
                  <a:pt x="27" y="114"/>
                </a:cubicBezTo>
                <a:cubicBezTo>
                  <a:pt x="27" y="115"/>
                  <a:pt x="27" y="115"/>
                  <a:pt x="26" y="115"/>
                </a:cubicBezTo>
                <a:cubicBezTo>
                  <a:pt x="26" y="115"/>
                  <a:pt x="26" y="114"/>
                  <a:pt x="25" y="114"/>
                </a:cubicBezTo>
                <a:cubicBezTo>
                  <a:pt x="25" y="114"/>
                  <a:pt x="25" y="113"/>
                  <a:pt x="25" y="113"/>
                </a:cubicBezTo>
                <a:cubicBezTo>
                  <a:pt x="25" y="113"/>
                  <a:pt x="21" y="111"/>
                  <a:pt x="20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0" y="110"/>
                  <a:pt x="19" y="110"/>
                  <a:pt x="19" y="109"/>
                </a:cubicBezTo>
                <a:cubicBezTo>
                  <a:pt x="16" y="108"/>
                  <a:pt x="13" y="105"/>
                  <a:pt x="9" y="103"/>
                </a:cubicBezTo>
                <a:cubicBezTo>
                  <a:pt x="9" y="103"/>
                  <a:pt x="8" y="103"/>
                  <a:pt x="8" y="103"/>
                </a:cubicBezTo>
                <a:cubicBezTo>
                  <a:pt x="7" y="103"/>
                  <a:pt x="5" y="102"/>
                  <a:pt x="5" y="101"/>
                </a:cubicBezTo>
                <a:cubicBezTo>
                  <a:pt x="5" y="100"/>
                  <a:pt x="5" y="99"/>
                  <a:pt x="5" y="97"/>
                </a:cubicBezTo>
                <a:cubicBezTo>
                  <a:pt x="4" y="97"/>
                  <a:pt x="4" y="97"/>
                  <a:pt x="4" y="96"/>
                </a:cubicBezTo>
                <a:cubicBezTo>
                  <a:pt x="4" y="93"/>
                  <a:pt x="4" y="89"/>
                  <a:pt x="4" y="86"/>
                </a:cubicBezTo>
                <a:cubicBezTo>
                  <a:pt x="4" y="80"/>
                  <a:pt x="4" y="74"/>
                  <a:pt x="4" y="67"/>
                </a:cubicBezTo>
                <a:cubicBezTo>
                  <a:pt x="0" y="45"/>
                  <a:pt x="26" y="29"/>
                  <a:pt x="42" y="21"/>
                </a:cubicBezTo>
                <a:cubicBezTo>
                  <a:pt x="49" y="18"/>
                  <a:pt x="56" y="15"/>
                  <a:pt x="62" y="14"/>
                </a:cubicBezTo>
                <a:cubicBezTo>
                  <a:pt x="67" y="13"/>
                  <a:pt x="72" y="12"/>
                  <a:pt x="76" y="11"/>
                </a:cubicBezTo>
                <a:cubicBezTo>
                  <a:pt x="78" y="11"/>
                  <a:pt x="79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9" y="9"/>
                  <a:pt x="97" y="8"/>
                  <a:pt x="106" y="8"/>
                </a:cubicBezTo>
                <a:cubicBezTo>
                  <a:pt x="110" y="8"/>
                  <a:pt x="113" y="8"/>
                  <a:pt x="11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6"/>
                  <a:pt x="116" y="4"/>
                  <a:pt x="116" y="3"/>
                </a:cubicBezTo>
                <a:cubicBezTo>
                  <a:pt x="116" y="3"/>
                  <a:pt x="116" y="2"/>
                  <a:pt x="116" y="2"/>
                </a:cubicBezTo>
                <a:cubicBezTo>
                  <a:pt x="115" y="1"/>
                  <a:pt x="116" y="1"/>
                  <a:pt x="117" y="0"/>
                </a:cubicBezTo>
                <a:cubicBezTo>
                  <a:pt x="118" y="0"/>
                  <a:pt x="119" y="0"/>
                  <a:pt x="121" y="0"/>
                </a:cubicBezTo>
                <a:cubicBezTo>
                  <a:pt x="124" y="0"/>
                  <a:pt x="128" y="0"/>
                  <a:pt x="131" y="0"/>
                </a:cubicBezTo>
                <a:cubicBezTo>
                  <a:pt x="151" y="0"/>
                  <a:pt x="168" y="2"/>
                  <a:pt x="183" y="7"/>
                </a:cubicBezTo>
                <a:cubicBezTo>
                  <a:pt x="194" y="10"/>
                  <a:pt x="203" y="14"/>
                  <a:pt x="210" y="20"/>
                </a:cubicBezTo>
                <a:cubicBezTo>
                  <a:pt x="215" y="23"/>
                  <a:pt x="218" y="26"/>
                  <a:pt x="221" y="30"/>
                </a:cubicBezTo>
                <a:cubicBezTo>
                  <a:pt x="221" y="30"/>
                  <a:pt x="221" y="30"/>
                  <a:pt x="221" y="30"/>
                </a:cubicBezTo>
                <a:cubicBezTo>
                  <a:pt x="223" y="32"/>
                  <a:pt x="225" y="35"/>
                  <a:pt x="226" y="38"/>
                </a:cubicBezTo>
                <a:cubicBezTo>
                  <a:pt x="227" y="38"/>
                  <a:pt x="227" y="38"/>
                  <a:pt x="228" y="39"/>
                </a:cubicBezTo>
                <a:cubicBezTo>
                  <a:pt x="228" y="40"/>
                  <a:pt x="228" y="41"/>
                  <a:pt x="228" y="42"/>
                </a:cubicBezTo>
                <a:cubicBezTo>
                  <a:pt x="228" y="42"/>
                  <a:pt x="228" y="42"/>
                  <a:pt x="228" y="43"/>
                </a:cubicBezTo>
                <a:cubicBezTo>
                  <a:pt x="228" y="43"/>
                  <a:pt x="229" y="44"/>
                  <a:pt x="229" y="44"/>
                </a:cubicBezTo>
                <a:cubicBezTo>
                  <a:pt x="228" y="46"/>
                  <a:pt x="228" y="49"/>
                  <a:pt x="228" y="51"/>
                </a:cubicBezTo>
                <a:cubicBezTo>
                  <a:pt x="228" y="51"/>
                  <a:pt x="228" y="52"/>
                  <a:pt x="228" y="52"/>
                </a:cubicBezTo>
                <a:cubicBezTo>
                  <a:pt x="228" y="52"/>
                  <a:pt x="228" y="53"/>
                  <a:pt x="228" y="53"/>
                </a:cubicBezTo>
                <a:cubicBezTo>
                  <a:pt x="228" y="53"/>
                  <a:pt x="228" y="53"/>
                  <a:pt x="228" y="53"/>
                </a:cubicBezTo>
                <a:cubicBezTo>
                  <a:pt x="229" y="55"/>
                  <a:pt x="229" y="57"/>
                  <a:pt x="230" y="59"/>
                </a:cubicBezTo>
                <a:cubicBezTo>
                  <a:pt x="230" y="59"/>
                  <a:pt x="230" y="59"/>
                  <a:pt x="230" y="59"/>
                </a:cubicBezTo>
                <a:cubicBezTo>
                  <a:pt x="230" y="60"/>
                  <a:pt x="231" y="60"/>
                  <a:pt x="230" y="60"/>
                </a:cubicBezTo>
                <a:cubicBezTo>
                  <a:pt x="229" y="65"/>
                  <a:pt x="229" y="69"/>
                  <a:pt x="230" y="74"/>
                </a:cubicBezTo>
                <a:cubicBezTo>
                  <a:pt x="230" y="75"/>
                  <a:pt x="230" y="76"/>
                  <a:pt x="230" y="78"/>
                </a:cubicBezTo>
                <a:cubicBezTo>
                  <a:pt x="230" y="80"/>
                  <a:pt x="230" y="83"/>
                  <a:pt x="230" y="86"/>
                </a:cubicBezTo>
                <a:cubicBezTo>
                  <a:pt x="230" y="87"/>
                  <a:pt x="230" y="88"/>
                  <a:pt x="230" y="89"/>
                </a:cubicBezTo>
                <a:cubicBezTo>
                  <a:pt x="230" y="92"/>
                  <a:pt x="229" y="95"/>
                  <a:pt x="229" y="98"/>
                </a:cubicBezTo>
                <a:cubicBezTo>
                  <a:pt x="230" y="99"/>
                  <a:pt x="230" y="99"/>
                  <a:pt x="231" y="100"/>
                </a:cubicBezTo>
                <a:cubicBezTo>
                  <a:pt x="231" y="100"/>
                  <a:pt x="231" y="101"/>
                  <a:pt x="230" y="102"/>
                </a:cubicBezTo>
                <a:cubicBezTo>
                  <a:pt x="229" y="104"/>
                  <a:pt x="226" y="106"/>
                  <a:pt x="224" y="108"/>
                </a:cubicBezTo>
                <a:cubicBezTo>
                  <a:pt x="224" y="109"/>
                  <a:pt x="224" y="109"/>
                  <a:pt x="224" y="109"/>
                </a:cubicBezTo>
                <a:cubicBezTo>
                  <a:pt x="224" y="110"/>
                  <a:pt x="224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19" y="113"/>
                  <a:pt x="216" y="117"/>
                  <a:pt x="212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0" y="121"/>
                  <a:pt x="210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9" y="122"/>
                  <a:pt x="209" y="122"/>
                  <a:pt x="208" y="122"/>
                </a:cubicBezTo>
                <a:cubicBezTo>
                  <a:pt x="208" y="122"/>
                  <a:pt x="208" y="122"/>
                  <a:pt x="208" y="122"/>
                </a:cubicBezTo>
                <a:cubicBezTo>
                  <a:pt x="203" y="126"/>
                  <a:pt x="198" y="129"/>
                  <a:pt x="193" y="131"/>
                </a:cubicBezTo>
                <a:cubicBezTo>
                  <a:pt x="193" y="132"/>
                  <a:pt x="193" y="133"/>
                  <a:pt x="192" y="133"/>
                </a:cubicBezTo>
                <a:cubicBezTo>
                  <a:pt x="192" y="134"/>
                  <a:pt x="192" y="134"/>
                  <a:pt x="191" y="134"/>
                </a:cubicBezTo>
                <a:cubicBezTo>
                  <a:pt x="190" y="134"/>
                  <a:pt x="190" y="134"/>
                  <a:pt x="190" y="133"/>
                </a:cubicBezTo>
                <a:cubicBezTo>
                  <a:pt x="190" y="133"/>
                  <a:pt x="190" y="132"/>
                  <a:pt x="190" y="132"/>
                </a:cubicBezTo>
                <a:cubicBezTo>
                  <a:pt x="189" y="132"/>
                  <a:pt x="187" y="132"/>
                  <a:pt x="186" y="133"/>
                </a:cubicBezTo>
                <a:cubicBezTo>
                  <a:pt x="175" y="136"/>
                  <a:pt x="162" y="137"/>
                  <a:pt x="145" y="137"/>
                </a:cubicBezTo>
                <a:cubicBezTo>
                  <a:pt x="145" y="137"/>
                  <a:pt x="145" y="137"/>
                  <a:pt x="144" y="137"/>
                </a:cubicBezTo>
                <a:cubicBezTo>
                  <a:pt x="144" y="138"/>
                  <a:pt x="144" y="139"/>
                  <a:pt x="144" y="140"/>
                </a:cubicBezTo>
                <a:cubicBezTo>
                  <a:pt x="144" y="141"/>
                  <a:pt x="143" y="141"/>
                  <a:pt x="143" y="141"/>
                </a:cubicBezTo>
                <a:close/>
                <a:moveTo>
                  <a:pt x="109" y="132"/>
                </a:moveTo>
                <a:cubicBezTo>
                  <a:pt x="119" y="133"/>
                  <a:pt x="129" y="134"/>
                  <a:pt x="138" y="134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8" y="132"/>
                  <a:pt x="138" y="132"/>
                  <a:pt x="138" y="132"/>
                </a:cubicBezTo>
                <a:cubicBezTo>
                  <a:pt x="138" y="130"/>
                  <a:pt x="138" y="128"/>
                  <a:pt x="138" y="126"/>
                </a:cubicBezTo>
                <a:cubicBezTo>
                  <a:pt x="139" y="125"/>
                  <a:pt x="139" y="123"/>
                  <a:pt x="138" y="121"/>
                </a:cubicBezTo>
                <a:cubicBezTo>
                  <a:pt x="138" y="120"/>
                  <a:pt x="138" y="120"/>
                  <a:pt x="138" y="120"/>
                </a:cubicBezTo>
                <a:cubicBezTo>
                  <a:pt x="138" y="119"/>
                  <a:pt x="138" y="118"/>
                  <a:pt x="138" y="117"/>
                </a:cubicBezTo>
                <a:cubicBezTo>
                  <a:pt x="138" y="117"/>
                  <a:pt x="138" y="116"/>
                  <a:pt x="138" y="116"/>
                </a:cubicBezTo>
                <a:cubicBezTo>
                  <a:pt x="138" y="115"/>
                  <a:pt x="138" y="115"/>
                  <a:pt x="139" y="115"/>
                </a:cubicBezTo>
                <a:cubicBezTo>
                  <a:pt x="139" y="115"/>
                  <a:pt x="139" y="115"/>
                  <a:pt x="140" y="115"/>
                </a:cubicBezTo>
                <a:cubicBezTo>
                  <a:pt x="140" y="116"/>
                  <a:pt x="141" y="117"/>
                  <a:pt x="141" y="118"/>
                </a:cubicBezTo>
                <a:cubicBezTo>
                  <a:pt x="141" y="116"/>
                  <a:pt x="141" y="114"/>
                  <a:pt x="141" y="112"/>
                </a:cubicBezTo>
                <a:cubicBezTo>
                  <a:pt x="139" y="112"/>
                  <a:pt x="137" y="112"/>
                  <a:pt x="134" y="112"/>
                </a:cubicBezTo>
                <a:cubicBezTo>
                  <a:pt x="134" y="113"/>
                  <a:pt x="134" y="113"/>
                  <a:pt x="134" y="114"/>
                </a:cubicBezTo>
                <a:cubicBezTo>
                  <a:pt x="133" y="114"/>
                  <a:pt x="133" y="116"/>
                  <a:pt x="133" y="122"/>
                </a:cubicBezTo>
                <a:cubicBezTo>
                  <a:pt x="133" y="122"/>
                  <a:pt x="133" y="122"/>
                  <a:pt x="133" y="123"/>
                </a:cubicBezTo>
                <a:cubicBezTo>
                  <a:pt x="133" y="123"/>
                  <a:pt x="133" y="124"/>
                  <a:pt x="133" y="125"/>
                </a:cubicBezTo>
                <a:cubicBezTo>
                  <a:pt x="133" y="127"/>
                  <a:pt x="134" y="130"/>
                  <a:pt x="133" y="132"/>
                </a:cubicBezTo>
                <a:cubicBezTo>
                  <a:pt x="133" y="133"/>
                  <a:pt x="132" y="133"/>
                  <a:pt x="132" y="133"/>
                </a:cubicBezTo>
                <a:cubicBezTo>
                  <a:pt x="131" y="133"/>
                  <a:pt x="131" y="133"/>
                  <a:pt x="131" y="132"/>
                </a:cubicBezTo>
                <a:cubicBezTo>
                  <a:pt x="130" y="131"/>
                  <a:pt x="130" y="129"/>
                  <a:pt x="130" y="128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30" y="124"/>
                  <a:pt x="130" y="122"/>
                  <a:pt x="130" y="119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0" y="117"/>
                  <a:pt x="130" y="114"/>
                  <a:pt x="131" y="112"/>
                </a:cubicBezTo>
                <a:cubicBezTo>
                  <a:pt x="131" y="112"/>
                  <a:pt x="130" y="112"/>
                  <a:pt x="130" y="112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4"/>
                  <a:pt x="130" y="114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30" y="116"/>
                  <a:pt x="130" y="116"/>
                  <a:pt x="130" y="117"/>
                </a:cubicBezTo>
                <a:cubicBezTo>
                  <a:pt x="130" y="118"/>
                  <a:pt x="130" y="120"/>
                  <a:pt x="129" y="121"/>
                </a:cubicBezTo>
                <a:cubicBezTo>
                  <a:pt x="129" y="122"/>
                  <a:pt x="129" y="123"/>
                  <a:pt x="129" y="124"/>
                </a:cubicBezTo>
                <a:cubicBezTo>
                  <a:pt x="129" y="125"/>
                  <a:pt x="129" y="126"/>
                  <a:pt x="129" y="127"/>
                </a:cubicBezTo>
                <a:cubicBezTo>
                  <a:pt x="129" y="128"/>
                  <a:pt x="129" y="130"/>
                  <a:pt x="129" y="131"/>
                </a:cubicBezTo>
                <a:cubicBezTo>
                  <a:pt x="129" y="132"/>
                  <a:pt x="129" y="132"/>
                  <a:pt x="128" y="132"/>
                </a:cubicBezTo>
                <a:cubicBezTo>
                  <a:pt x="128" y="132"/>
                  <a:pt x="127" y="132"/>
                  <a:pt x="127" y="131"/>
                </a:cubicBezTo>
                <a:cubicBezTo>
                  <a:pt x="127" y="131"/>
                  <a:pt x="126" y="130"/>
                  <a:pt x="126" y="130"/>
                </a:cubicBezTo>
                <a:cubicBezTo>
                  <a:pt x="126" y="130"/>
                  <a:pt x="126" y="130"/>
                  <a:pt x="126" y="131"/>
                </a:cubicBezTo>
                <a:cubicBezTo>
                  <a:pt x="126" y="131"/>
                  <a:pt x="125" y="131"/>
                  <a:pt x="125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3" y="128"/>
                  <a:pt x="123" y="125"/>
                  <a:pt x="123" y="122"/>
                </a:cubicBezTo>
                <a:cubicBezTo>
                  <a:pt x="123" y="122"/>
                  <a:pt x="123" y="121"/>
                  <a:pt x="123" y="121"/>
                </a:cubicBezTo>
                <a:cubicBezTo>
                  <a:pt x="123" y="117"/>
                  <a:pt x="124" y="115"/>
                  <a:pt x="124" y="112"/>
                </a:cubicBezTo>
                <a:cubicBezTo>
                  <a:pt x="124" y="112"/>
                  <a:pt x="124" y="112"/>
                  <a:pt x="123" y="112"/>
                </a:cubicBezTo>
                <a:cubicBezTo>
                  <a:pt x="123" y="112"/>
                  <a:pt x="123" y="112"/>
                  <a:pt x="123" y="113"/>
                </a:cubicBezTo>
                <a:cubicBezTo>
                  <a:pt x="123" y="113"/>
                  <a:pt x="123" y="113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3" y="115"/>
                  <a:pt x="123" y="116"/>
                </a:cubicBezTo>
                <a:cubicBezTo>
                  <a:pt x="123" y="116"/>
                  <a:pt x="123" y="116"/>
                  <a:pt x="123" y="117"/>
                </a:cubicBezTo>
                <a:cubicBezTo>
                  <a:pt x="123" y="118"/>
                  <a:pt x="123" y="118"/>
                  <a:pt x="123" y="119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3" y="124"/>
                  <a:pt x="123" y="128"/>
                  <a:pt x="122" y="132"/>
                </a:cubicBezTo>
                <a:cubicBezTo>
                  <a:pt x="122" y="132"/>
                  <a:pt x="121" y="133"/>
                  <a:pt x="121" y="133"/>
                </a:cubicBezTo>
                <a:cubicBezTo>
                  <a:pt x="120" y="133"/>
                  <a:pt x="120" y="132"/>
                  <a:pt x="120" y="132"/>
                </a:cubicBezTo>
                <a:cubicBezTo>
                  <a:pt x="119" y="129"/>
                  <a:pt x="119" y="125"/>
                  <a:pt x="119" y="122"/>
                </a:cubicBezTo>
                <a:cubicBezTo>
                  <a:pt x="119" y="120"/>
                  <a:pt x="120" y="118"/>
                  <a:pt x="119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9" y="114"/>
                  <a:pt x="119" y="113"/>
                  <a:pt x="120" y="112"/>
                </a:cubicBezTo>
                <a:cubicBezTo>
                  <a:pt x="119" y="112"/>
                  <a:pt x="119" y="112"/>
                  <a:pt x="118" y="112"/>
                </a:cubicBezTo>
                <a:cubicBezTo>
                  <a:pt x="118" y="114"/>
                  <a:pt x="118" y="116"/>
                  <a:pt x="118" y="117"/>
                </a:cubicBezTo>
                <a:cubicBezTo>
                  <a:pt x="117" y="119"/>
                  <a:pt x="117" y="120"/>
                  <a:pt x="117" y="121"/>
                </a:cubicBezTo>
                <a:cubicBezTo>
                  <a:pt x="117" y="123"/>
                  <a:pt x="117" y="125"/>
                  <a:pt x="117" y="127"/>
                </a:cubicBezTo>
                <a:cubicBezTo>
                  <a:pt x="117" y="128"/>
                  <a:pt x="117" y="128"/>
                  <a:pt x="117" y="129"/>
                </a:cubicBezTo>
                <a:cubicBezTo>
                  <a:pt x="117" y="130"/>
                  <a:pt x="117" y="131"/>
                  <a:pt x="116" y="131"/>
                </a:cubicBezTo>
                <a:cubicBezTo>
                  <a:pt x="116" y="131"/>
                  <a:pt x="115" y="130"/>
                  <a:pt x="115" y="130"/>
                </a:cubicBezTo>
                <a:cubicBezTo>
                  <a:pt x="113" y="126"/>
                  <a:pt x="114" y="121"/>
                  <a:pt x="114" y="117"/>
                </a:cubicBezTo>
                <a:cubicBezTo>
                  <a:pt x="115" y="115"/>
                  <a:pt x="115" y="113"/>
                  <a:pt x="115" y="112"/>
                </a:cubicBezTo>
                <a:cubicBezTo>
                  <a:pt x="114" y="112"/>
                  <a:pt x="114" y="112"/>
                  <a:pt x="113" y="112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13" y="119"/>
                  <a:pt x="113" y="124"/>
                  <a:pt x="112" y="129"/>
                </a:cubicBezTo>
                <a:cubicBezTo>
                  <a:pt x="111" y="129"/>
                  <a:pt x="111" y="129"/>
                  <a:pt x="110" y="129"/>
                </a:cubicBezTo>
                <a:cubicBezTo>
                  <a:pt x="110" y="129"/>
                  <a:pt x="109" y="129"/>
                  <a:pt x="109" y="128"/>
                </a:cubicBezTo>
                <a:cubicBezTo>
                  <a:pt x="109" y="125"/>
                  <a:pt x="109" y="122"/>
                  <a:pt x="110" y="119"/>
                </a:cubicBezTo>
                <a:cubicBezTo>
                  <a:pt x="110" y="116"/>
                  <a:pt x="110" y="114"/>
                  <a:pt x="110" y="111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09" y="115"/>
                  <a:pt x="109" y="118"/>
                  <a:pt x="109" y="123"/>
                </a:cubicBezTo>
                <a:cubicBezTo>
                  <a:pt x="109" y="123"/>
                  <a:pt x="109" y="124"/>
                  <a:pt x="109" y="125"/>
                </a:cubicBezTo>
                <a:cubicBezTo>
                  <a:pt x="109" y="127"/>
                  <a:pt x="109" y="130"/>
                  <a:pt x="109" y="132"/>
                </a:cubicBezTo>
                <a:close/>
                <a:moveTo>
                  <a:pt x="144" y="112"/>
                </a:moveTo>
                <a:cubicBezTo>
                  <a:pt x="144" y="116"/>
                  <a:pt x="144" y="119"/>
                  <a:pt x="144" y="123"/>
                </a:cubicBezTo>
                <a:cubicBezTo>
                  <a:pt x="144" y="124"/>
                  <a:pt x="144" y="125"/>
                  <a:pt x="144" y="126"/>
                </a:cubicBezTo>
                <a:cubicBezTo>
                  <a:pt x="144" y="126"/>
                  <a:pt x="144" y="134"/>
                  <a:pt x="144" y="134"/>
                </a:cubicBezTo>
                <a:cubicBezTo>
                  <a:pt x="145" y="134"/>
                  <a:pt x="145" y="134"/>
                  <a:pt x="145" y="134"/>
                </a:cubicBezTo>
                <a:cubicBezTo>
                  <a:pt x="145" y="131"/>
                  <a:pt x="145" y="129"/>
                  <a:pt x="145" y="126"/>
                </a:cubicBezTo>
                <a:cubicBezTo>
                  <a:pt x="145" y="126"/>
                  <a:pt x="145" y="125"/>
                  <a:pt x="145" y="124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45" y="119"/>
                  <a:pt x="145" y="116"/>
                  <a:pt x="145" y="113"/>
                </a:cubicBezTo>
                <a:cubicBezTo>
                  <a:pt x="145" y="113"/>
                  <a:pt x="145" y="112"/>
                  <a:pt x="146" y="112"/>
                </a:cubicBezTo>
                <a:cubicBezTo>
                  <a:pt x="145" y="112"/>
                  <a:pt x="145" y="112"/>
                  <a:pt x="144" y="112"/>
                </a:cubicBezTo>
                <a:close/>
                <a:moveTo>
                  <a:pt x="148" y="134"/>
                </a:moveTo>
                <a:cubicBezTo>
                  <a:pt x="148" y="134"/>
                  <a:pt x="148" y="134"/>
                  <a:pt x="148" y="134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8" y="133"/>
                  <a:pt x="148" y="133"/>
                  <a:pt x="148" y="134"/>
                </a:cubicBezTo>
                <a:close/>
                <a:moveTo>
                  <a:pt x="156" y="112"/>
                </a:moveTo>
                <a:cubicBezTo>
                  <a:pt x="156" y="112"/>
                  <a:pt x="156" y="112"/>
                  <a:pt x="157" y="113"/>
                </a:cubicBezTo>
                <a:cubicBezTo>
                  <a:pt x="157" y="113"/>
                  <a:pt x="157" y="113"/>
                  <a:pt x="157" y="114"/>
                </a:cubicBezTo>
                <a:cubicBezTo>
                  <a:pt x="156" y="118"/>
                  <a:pt x="156" y="121"/>
                  <a:pt x="156" y="125"/>
                </a:cubicBezTo>
                <a:cubicBezTo>
                  <a:pt x="156" y="127"/>
                  <a:pt x="156" y="129"/>
                  <a:pt x="156" y="131"/>
                </a:cubicBezTo>
                <a:cubicBezTo>
                  <a:pt x="156" y="131"/>
                  <a:pt x="156" y="132"/>
                  <a:pt x="156" y="132"/>
                </a:cubicBezTo>
                <a:cubicBezTo>
                  <a:pt x="156" y="132"/>
                  <a:pt x="156" y="133"/>
                  <a:pt x="156" y="133"/>
                </a:cubicBezTo>
                <a:cubicBezTo>
                  <a:pt x="156" y="133"/>
                  <a:pt x="157" y="133"/>
                  <a:pt x="157" y="133"/>
                </a:cubicBezTo>
                <a:cubicBezTo>
                  <a:pt x="160" y="133"/>
                  <a:pt x="164" y="133"/>
                  <a:pt x="167" y="132"/>
                </a:cubicBezTo>
                <a:cubicBezTo>
                  <a:pt x="167" y="132"/>
                  <a:pt x="167" y="131"/>
                  <a:pt x="167" y="130"/>
                </a:cubicBezTo>
                <a:cubicBezTo>
                  <a:pt x="167" y="130"/>
                  <a:pt x="166" y="129"/>
                  <a:pt x="166" y="129"/>
                </a:cubicBezTo>
                <a:cubicBezTo>
                  <a:pt x="166" y="128"/>
                  <a:pt x="166" y="126"/>
                  <a:pt x="166" y="124"/>
                </a:cubicBezTo>
                <a:cubicBezTo>
                  <a:pt x="166" y="124"/>
                  <a:pt x="166" y="123"/>
                  <a:pt x="166" y="123"/>
                </a:cubicBezTo>
                <a:cubicBezTo>
                  <a:pt x="166" y="121"/>
                  <a:pt x="166" y="120"/>
                  <a:pt x="166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6" y="116"/>
                  <a:pt x="166" y="115"/>
                  <a:pt x="166" y="114"/>
                </a:cubicBezTo>
                <a:cubicBezTo>
                  <a:pt x="166" y="112"/>
                  <a:pt x="166" y="111"/>
                  <a:pt x="166" y="109"/>
                </a:cubicBezTo>
                <a:cubicBezTo>
                  <a:pt x="162" y="110"/>
                  <a:pt x="158" y="111"/>
                  <a:pt x="154" y="111"/>
                </a:cubicBezTo>
                <a:cubicBezTo>
                  <a:pt x="154" y="111"/>
                  <a:pt x="154" y="112"/>
                  <a:pt x="154" y="112"/>
                </a:cubicBezTo>
                <a:cubicBezTo>
                  <a:pt x="154" y="112"/>
                  <a:pt x="154" y="113"/>
                  <a:pt x="154" y="113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54" y="112"/>
                  <a:pt x="155" y="112"/>
                  <a:pt x="156" y="112"/>
                </a:cubicBezTo>
                <a:close/>
                <a:moveTo>
                  <a:pt x="106" y="132"/>
                </a:moveTo>
                <a:cubicBezTo>
                  <a:pt x="106" y="131"/>
                  <a:pt x="106" y="130"/>
                  <a:pt x="106" y="129"/>
                </a:cubicBezTo>
                <a:cubicBezTo>
                  <a:pt x="106" y="130"/>
                  <a:pt x="106" y="131"/>
                  <a:pt x="106" y="131"/>
                </a:cubicBezTo>
                <a:cubicBezTo>
                  <a:pt x="106" y="131"/>
                  <a:pt x="105" y="132"/>
                  <a:pt x="105" y="132"/>
                </a:cubicBezTo>
                <a:cubicBezTo>
                  <a:pt x="106" y="132"/>
                  <a:pt x="106" y="132"/>
                  <a:pt x="106" y="132"/>
                </a:cubicBezTo>
                <a:close/>
                <a:moveTo>
                  <a:pt x="174" y="129"/>
                </a:moveTo>
                <a:cubicBezTo>
                  <a:pt x="174" y="130"/>
                  <a:pt x="174" y="131"/>
                  <a:pt x="174" y="132"/>
                </a:cubicBezTo>
                <a:cubicBezTo>
                  <a:pt x="174" y="132"/>
                  <a:pt x="175" y="131"/>
                  <a:pt x="176" y="131"/>
                </a:cubicBezTo>
                <a:cubicBezTo>
                  <a:pt x="176" y="130"/>
                  <a:pt x="176" y="129"/>
                  <a:pt x="176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9"/>
                  <a:pt x="175" y="129"/>
                  <a:pt x="174" y="129"/>
                </a:cubicBezTo>
                <a:close/>
                <a:moveTo>
                  <a:pt x="100" y="131"/>
                </a:moveTo>
                <a:cubicBezTo>
                  <a:pt x="101" y="131"/>
                  <a:pt x="102" y="131"/>
                  <a:pt x="103" y="131"/>
                </a:cubicBezTo>
                <a:cubicBezTo>
                  <a:pt x="103" y="131"/>
                  <a:pt x="103" y="131"/>
                  <a:pt x="103" y="131"/>
                </a:cubicBezTo>
                <a:cubicBezTo>
                  <a:pt x="103" y="129"/>
                  <a:pt x="103" y="126"/>
                  <a:pt x="103" y="123"/>
                </a:cubicBezTo>
                <a:cubicBezTo>
                  <a:pt x="103" y="122"/>
                  <a:pt x="103" y="120"/>
                  <a:pt x="103" y="119"/>
                </a:cubicBezTo>
                <a:cubicBezTo>
                  <a:pt x="103" y="116"/>
                  <a:pt x="103" y="113"/>
                  <a:pt x="103" y="111"/>
                </a:cubicBezTo>
                <a:cubicBezTo>
                  <a:pt x="102" y="111"/>
                  <a:pt x="101" y="110"/>
                  <a:pt x="100" y="110"/>
                </a:cubicBezTo>
                <a:cubicBezTo>
                  <a:pt x="100" y="112"/>
                  <a:pt x="101" y="114"/>
                  <a:pt x="101" y="116"/>
                </a:cubicBezTo>
                <a:cubicBezTo>
                  <a:pt x="101" y="121"/>
                  <a:pt x="102" y="126"/>
                  <a:pt x="100" y="131"/>
                </a:cubicBezTo>
                <a:cubicBezTo>
                  <a:pt x="100" y="131"/>
                  <a:pt x="100" y="131"/>
                  <a:pt x="100" y="131"/>
                </a:cubicBezTo>
                <a:close/>
                <a:moveTo>
                  <a:pt x="179" y="129"/>
                </a:moveTo>
                <a:cubicBezTo>
                  <a:pt x="179" y="130"/>
                  <a:pt x="179" y="130"/>
                  <a:pt x="178" y="131"/>
                </a:cubicBezTo>
                <a:cubicBezTo>
                  <a:pt x="181" y="130"/>
                  <a:pt x="184" y="130"/>
                  <a:pt x="187" y="129"/>
                </a:cubicBezTo>
                <a:cubicBezTo>
                  <a:pt x="186" y="129"/>
                  <a:pt x="186" y="129"/>
                  <a:pt x="186" y="129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5" y="128"/>
                  <a:pt x="185" y="127"/>
                  <a:pt x="185" y="127"/>
                </a:cubicBezTo>
                <a:cubicBezTo>
                  <a:pt x="185" y="127"/>
                  <a:pt x="185" y="126"/>
                  <a:pt x="185" y="126"/>
                </a:cubicBezTo>
                <a:cubicBezTo>
                  <a:pt x="184" y="126"/>
                  <a:pt x="184" y="126"/>
                  <a:pt x="184" y="126"/>
                </a:cubicBezTo>
                <a:cubicBezTo>
                  <a:pt x="184" y="127"/>
                  <a:pt x="184" y="127"/>
                  <a:pt x="183" y="128"/>
                </a:cubicBezTo>
                <a:cubicBezTo>
                  <a:pt x="183" y="128"/>
                  <a:pt x="183" y="129"/>
                  <a:pt x="182" y="129"/>
                </a:cubicBezTo>
                <a:cubicBezTo>
                  <a:pt x="182" y="129"/>
                  <a:pt x="181" y="128"/>
                  <a:pt x="181" y="128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0" y="128"/>
                  <a:pt x="180" y="128"/>
                  <a:pt x="180" y="129"/>
                </a:cubicBezTo>
                <a:cubicBezTo>
                  <a:pt x="180" y="129"/>
                  <a:pt x="180" y="129"/>
                  <a:pt x="179" y="129"/>
                </a:cubicBezTo>
                <a:cubicBezTo>
                  <a:pt x="179" y="129"/>
                  <a:pt x="179" y="129"/>
                  <a:pt x="179" y="129"/>
                </a:cubicBezTo>
                <a:close/>
                <a:moveTo>
                  <a:pt x="95" y="130"/>
                </a:moveTo>
                <a:cubicBezTo>
                  <a:pt x="94" y="129"/>
                  <a:pt x="94" y="127"/>
                  <a:pt x="95" y="125"/>
                </a:cubicBezTo>
                <a:cubicBezTo>
                  <a:pt x="95" y="123"/>
                  <a:pt x="95" y="122"/>
                  <a:pt x="95" y="121"/>
                </a:cubicBezTo>
                <a:cubicBezTo>
                  <a:pt x="95" y="118"/>
                  <a:pt x="95" y="114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2" y="109"/>
                  <a:pt x="89" y="109"/>
                  <a:pt x="87" y="109"/>
                </a:cubicBezTo>
                <a:cubicBezTo>
                  <a:pt x="87" y="111"/>
                  <a:pt x="86" y="114"/>
                  <a:pt x="86" y="117"/>
                </a:cubicBezTo>
                <a:cubicBezTo>
                  <a:pt x="86" y="118"/>
                  <a:pt x="86" y="119"/>
                  <a:pt x="86" y="120"/>
                </a:cubicBezTo>
                <a:cubicBezTo>
                  <a:pt x="86" y="122"/>
                  <a:pt x="86" y="124"/>
                  <a:pt x="86" y="126"/>
                </a:cubicBezTo>
                <a:cubicBezTo>
                  <a:pt x="86" y="127"/>
                  <a:pt x="86" y="127"/>
                  <a:pt x="86" y="128"/>
                </a:cubicBezTo>
                <a:cubicBezTo>
                  <a:pt x="86" y="128"/>
                  <a:pt x="86" y="129"/>
                  <a:pt x="86" y="129"/>
                </a:cubicBezTo>
                <a:cubicBezTo>
                  <a:pt x="87" y="129"/>
                  <a:pt x="88" y="130"/>
                  <a:pt x="89" y="130"/>
                </a:cubicBezTo>
                <a:cubicBezTo>
                  <a:pt x="89" y="130"/>
                  <a:pt x="89" y="129"/>
                  <a:pt x="89" y="129"/>
                </a:cubicBezTo>
                <a:cubicBezTo>
                  <a:pt x="89" y="126"/>
                  <a:pt x="90" y="123"/>
                  <a:pt x="90" y="120"/>
                </a:cubicBezTo>
                <a:cubicBezTo>
                  <a:pt x="90" y="120"/>
                  <a:pt x="90" y="119"/>
                  <a:pt x="90" y="119"/>
                </a:cubicBezTo>
                <a:cubicBezTo>
                  <a:pt x="90" y="114"/>
                  <a:pt x="91" y="110"/>
                  <a:pt x="93" y="110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94" y="110"/>
                  <a:pt x="94" y="111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3"/>
                  <a:pt x="94" y="113"/>
                </a:cubicBezTo>
                <a:cubicBezTo>
                  <a:pt x="94" y="113"/>
                  <a:pt x="94" y="113"/>
                  <a:pt x="94" y="113"/>
                </a:cubicBezTo>
                <a:cubicBezTo>
                  <a:pt x="94" y="114"/>
                  <a:pt x="94" y="114"/>
                  <a:pt x="94" y="114"/>
                </a:cubicBezTo>
                <a:cubicBezTo>
                  <a:pt x="94" y="115"/>
                  <a:pt x="94" y="115"/>
                  <a:pt x="94" y="116"/>
                </a:cubicBezTo>
                <a:cubicBezTo>
                  <a:pt x="93" y="118"/>
                  <a:pt x="93" y="121"/>
                  <a:pt x="93" y="123"/>
                </a:cubicBezTo>
                <a:cubicBezTo>
                  <a:pt x="93" y="124"/>
                  <a:pt x="93" y="125"/>
                  <a:pt x="93" y="126"/>
                </a:cubicBezTo>
                <a:cubicBezTo>
                  <a:pt x="93" y="127"/>
                  <a:pt x="93" y="129"/>
                  <a:pt x="93" y="130"/>
                </a:cubicBezTo>
                <a:cubicBezTo>
                  <a:pt x="93" y="130"/>
                  <a:pt x="94" y="130"/>
                  <a:pt x="95" y="130"/>
                </a:cubicBezTo>
                <a:close/>
                <a:moveTo>
                  <a:pt x="83" y="129"/>
                </a:moveTo>
                <a:cubicBezTo>
                  <a:pt x="82" y="126"/>
                  <a:pt x="83" y="124"/>
                  <a:pt x="83" y="122"/>
                </a:cubicBezTo>
                <a:cubicBezTo>
                  <a:pt x="83" y="121"/>
                  <a:pt x="83" y="121"/>
                  <a:pt x="83" y="120"/>
                </a:cubicBezTo>
                <a:cubicBezTo>
                  <a:pt x="83" y="119"/>
                  <a:pt x="83" y="117"/>
                  <a:pt x="83" y="115"/>
                </a:cubicBezTo>
                <a:cubicBezTo>
                  <a:pt x="84" y="113"/>
                  <a:pt x="84" y="111"/>
                  <a:pt x="84" y="10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08"/>
                  <a:pt x="83" y="108"/>
                  <a:pt x="83" y="108"/>
                </a:cubicBezTo>
                <a:cubicBezTo>
                  <a:pt x="83" y="112"/>
                  <a:pt x="83" y="116"/>
                  <a:pt x="82" y="120"/>
                </a:cubicBezTo>
                <a:cubicBezTo>
                  <a:pt x="82" y="121"/>
                  <a:pt x="82" y="122"/>
                  <a:pt x="82" y="123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126"/>
                  <a:pt x="82" y="127"/>
                  <a:pt x="82" y="127"/>
                </a:cubicBezTo>
                <a:cubicBezTo>
                  <a:pt x="82" y="128"/>
                  <a:pt x="82" y="128"/>
                  <a:pt x="82" y="129"/>
                </a:cubicBezTo>
                <a:cubicBezTo>
                  <a:pt x="82" y="129"/>
                  <a:pt x="83" y="129"/>
                  <a:pt x="83" y="129"/>
                </a:cubicBezTo>
                <a:close/>
                <a:moveTo>
                  <a:pt x="74" y="127"/>
                </a:moveTo>
                <a:cubicBezTo>
                  <a:pt x="75" y="127"/>
                  <a:pt x="76" y="128"/>
                  <a:pt x="77" y="128"/>
                </a:cubicBezTo>
                <a:cubicBezTo>
                  <a:pt x="77" y="125"/>
                  <a:pt x="77" y="123"/>
                  <a:pt x="77" y="120"/>
                </a:cubicBezTo>
                <a:cubicBezTo>
                  <a:pt x="77" y="120"/>
                  <a:pt x="78" y="119"/>
                  <a:pt x="78" y="118"/>
                </a:cubicBezTo>
                <a:cubicBezTo>
                  <a:pt x="78" y="115"/>
                  <a:pt x="78" y="111"/>
                  <a:pt x="78" y="108"/>
                </a:cubicBezTo>
                <a:cubicBezTo>
                  <a:pt x="78" y="108"/>
                  <a:pt x="78" y="107"/>
                  <a:pt x="78" y="107"/>
                </a:cubicBezTo>
                <a:cubicBezTo>
                  <a:pt x="77" y="107"/>
                  <a:pt x="76" y="107"/>
                  <a:pt x="75" y="107"/>
                </a:cubicBezTo>
                <a:cubicBezTo>
                  <a:pt x="75" y="107"/>
                  <a:pt x="75" y="108"/>
                  <a:pt x="75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11"/>
                  <a:pt x="74" y="113"/>
                  <a:pt x="74" y="116"/>
                </a:cubicBezTo>
                <a:cubicBezTo>
                  <a:pt x="74" y="118"/>
                  <a:pt x="74" y="121"/>
                  <a:pt x="74" y="123"/>
                </a:cubicBezTo>
                <a:cubicBezTo>
                  <a:pt x="74" y="123"/>
                  <a:pt x="74" y="123"/>
                  <a:pt x="74" y="124"/>
                </a:cubicBezTo>
                <a:cubicBezTo>
                  <a:pt x="74" y="125"/>
                  <a:pt x="74" y="126"/>
                  <a:pt x="74" y="127"/>
                </a:cubicBezTo>
                <a:close/>
                <a:moveTo>
                  <a:pt x="189" y="126"/>
                </a:moveTo>
                <a:cubicBezTo>
                  <a:pt x="189" y="126"/>
                  <a:pt x="190" y="127"/>
                  <a:pt x="190" y="127"/>
                </a:cubicBezTo>
                <a:cubicBezTo>
                  <a:pt x="190" y="127"/>
                  <a:pt x="190" y="127"/>
                  <a:pt x="190" y="127"/>
                </a:cubicBezTo>
                <a:cubicBezTo>
                  <a:pt x="190" y="127"/>
                  <a:pt x="190" y="126"/>
                  <a:pt x="190" y="125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89" y="125"/>
                  <a:pt x="189" y="126"/>
                  <a:pt x="189" y="126"/>
                </a:cubicBezTo>
                <a:close/>
                <a:moveTo>
                  <a:pt x="71" y="127"/>
                </a:moveTo>
                <a:cubicBezTo>
                  <a:pt x="71" y="126"/>
                  <a:pt x="71" y="124"/>
                  <a:pt x="71" y="123"/>
                </a:cubicBezTo>
                <a:cubicBezTo>
                  <a:pt x="71" y="123"/>
                  <a:pt x="71" y="122"/>
                  <a:pt x="71" y="122"/>
                </a:cubicBezTo>
                <a:cubicBezTo>
                  <a:pt x="71" y="119"/>
                  <a:pt x="71" y="116"/>
                  <a:pt x="72" y="114"/>
                </a:cubicBezTo>
                <a:cubicBezTo>
                  <a:pt x="72" y="111"/>
                  <a:pt x="72" y="109"/>
                  <a:pt x="73" y="107"/>
                </a:cubicBezTo>
                <a:cubicBezTo>
                  <a:pt x="73" y="107"/>
                  <a:pt x="73" y="106"/>
                  <a:pt x="73" y="106"/>
                </a:cubicBezTo>
                <a:cubicBezTo>
                  <a:pt x="72" y="106"/>
                  <a:pt x="71" y="106"/>
                  <a:pt x="70" y="106"/>
                </a:cubicBezTo>
                <a:cubicBezTo>
                  <a:pt x="70" y="106"/>
                  <a:pt x="69" y="106"/>
                  <a:pt x="68" y="105"/>
                </a:cubicBezTo>
                <a:cubicBezTo>
                  <a:pt x="68" y="108"/>
                  <a:pt x="69" y="110"/>
                  <a:pt x="69" y="113"/>
                </a:cubicBezTo>
                <a:cubicBezTo>
                  <a:pt x="69" y="117"/>
                  <a:pt x="69" y="122"/>
                  <a:pt x="69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70" y="127"/>
                  <a:pt x="71" y="127"/>
                  <a:pt x="71" y="127"/>
                </a:cubicBezTo>
                <a:close/>
                <a:moveTo>
                  <a:pt x="193" y="123"/>
                </a:moveTo>
                <a:cubicBezTo>
                  <a:pt x="193" y="124"/>
                  <a:pt x="193" y="125"/>
                  <a:pt x="193" y="126"/>
                </a:cubicBezTo>
                <a:cubicBezTo>
                  <a:pt x="194" y="126"/>
                  <a:pt x="194" y="126"/>
                  <a:pt x="194" y="126"/>
                </a:cubicBezTo>
                <a:cubicBezTo>
                  <a:pt x="195" y="125"/>
                  <a:pt x="195" y="123"/>
                  <a:pt x="195" y="122"/>
                </a:cubicBezTo>
                <a:cubicBezTo>
                  <a:pt x="194" y="122"/>
                  <a:pt x="194" y="123"/>
                  <a:pt x="193" y="123"/>
                </a:cubicBezTo>
                <a:close/>
                <a:moveTo>
                  <a:pt x="60" y="125"/>
                </a:moveTo>
                <a:cubicBezTo>
                  <a:pt x="63" y="125"/>
                  <a:pt x="65" y="126"/>
                  <a:pt x="67" y="126"/>
                </a:cubicBezTo>
                <a:cubicBezTo>
                  <a:pt x="66" y="119"/>
                  <a:pt x="66" y="112"/>
                  <a:pt x="66" y="10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4" y="105"/>
                  <a:pt x="62" y="104"/>
                  <a:pt x="60" y="104"/>
                </a:cubicBezTo>
                <a:cubicBezTo>
                  <a:pt x="60" y="107"/>
                  <a:pt x="60" y="111"/>
                  <a:pt x="60" y="115"/>
                </a:cubicBezTo>
                <a:cubicBezTo>
                  <a:pt x="60" y="116"/>
                  <a:pt x="60" y="117"/>
                  <a:pt x="60" y="118"/>
                </a:cubicBezTo>
                <a:cubicBezTo>
                  <a:pt x="61" y="120"/>
                  <a:pt x="61" y="122"/>
                  <a:pt x="60" y="125"/>
                </a:cubicBezTo>
                <a:close/>
                <a:moveTo>
                  <a:pt x="176" y="123"/>
                </a:moveTo>
                <a:cubicBezTo>
                  <a:pt x="176" y="123"/>
                  <a:pt x="176" y="124"/>
                  <a:pt x="176" y="125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76" y="124"/>
                  <a:pt x="176" y="123"/>
                  <a:pt x="176" y="123"/>
                </a:cubicBezTo>
                <a:close/>
                <a:moveTo>
                  <a:pt x="197" y="123"/>
                </a:moveTo>
                <a:cubicBezTo>
                  <a:pt x="197" y="123"/>
                  <a:pt x="197" y="124"/>
                  <a:pt x="197" y="124"/>
                </a:cubicBezTo>
                <a:cubicBezTo>
                  <a:pt x="197" y="124"/>
                  <a:pt x="197" y="124"/>
                  <a:pt x="198" y="124"/>
                </a:cubicBezTo>
                <a:cubicBezTo>
                  <a:pt x="198" y="124"/>
                  <a:pt x="198" y="123"/>
                  <a:pt x="197" y="123"/>
                </a:cubicBezTo>
                <a:close/>
                <a:moveTo>
                  <a:pt x="53" y="123"/>
                </a:moveTo>
                <a:cubicBezTo>
                  <a:pt x="54" y="123"/>
                  <a:pt x="56" y="123"/>
                  <a:pt x="57" y="124"/>
                </a:cubicBezTo>
                <a:cubicBezTo>
                  <a:pt x="57" y="121"/>
                  <a:pt x="57" y="119"/>
                  <a:pt x="57" y="116"/>
                </a:cubicBezTo>
                <a:cubicBezTo>
                  <a:pt x="57" y="115"/>
                  <a:pt x="57" y="115"/>
                  <a:pt x="57" y="114"/>
                </a:cubicBezTo>
                <a:cubicBezTo>
                  <a:pt x="57" y="109"/>
                  <a:pt x="57" y="106"/>
                  <a:pt x="58" y="103"/>
                </a:cubicBezTo>
                <a:cubicBezTo>
                  <a:pt x="56" y="102"/>
                  <a:pt x="55" y="102"/>
                  <a:pt x="54" y="102"/>
                </a:cubicBezTo>
                <a:cubicBezTo>
                  <a:pt x="54" y="106"/>
                  <a:pt x="54" y="109"/>
                  <a:pt x="53" y="113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53" y="116"/>
                  <a:pt x="53" y="118"/>
                  <a:pt x="53" y="120"/>
                </a:cubicBezTo>
                <a:cubicBezTo>
                  <a:pt x="53" y="120"/>
                  <a:pt x="53" y="121"/>
                  <a:pt x="53" y="121"/>
                </a:cubicBezTo>
                <a:cubicBezTo>
                  <a:pt x="53" y="122"/>
                  <a:pt x="53" y="122"/>
                  <a:pt x="53" y="123"/>
                </a:cubicBezTo>
                <a:close/>
                <a:moveTo>
                  <a:pt x="98" y="119"/>
                </a:moveTo>
                <a:cubicBezTo>
                  <a:pt x="98" y="120"/>
                  <a:pt x="98" y="121"/>
                  <a:pt x="98" y="121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22"/>
                  <a:pt x="98" y="121"/>
                  <a:pt x="98" y="120"/>
                </a:cubicBezTo>
                <a:cubicBezTo>
                  <a:pt x="98" y="120"/>
                  <a:pt x="98" y="120"/>
                  <a:pt x="98" y="119"/>
                </a:cubicBezTo>
                <a:close/>
                <a:moveTo>
                  <a:pt x="44" y="119"/>
                </a:moveTo>
                <a:cubicBezTo>
                  <a:pt x="45" y="120"/>
                  <a:pt x="45" y="120"/>
                  <a:pt x="46" y="120"/>
                </a:cubicBezTo>
                <a:cubicBezTo>
                  <a:pt x="47" y="121"/>
                  <a:pt x="48" y="121"/>
                  <a:pt x="49" y="121"/>
                </a:cubicBezTo>
                <a:cubicBezTo>
                  <a:pt x="49" y="120"/>
                  <a:pt x="50" y="118"/>
                  <a:pt x="50" y="116"/>
                </a:cubicBezTo>
                <a:cubicBezTo>
                  <a:pt x="50" y="116"/>
                  <a:pt x="50" y="115"/>
                  <a:pt x="50" y="114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1" y="108"/>
                  <a:pt x="51" y="104"/>
                  <a:pt x="51" y="101"/>
                </a:cubicBezTo>
                <a:cubicBezTo>
                  <a:pt x="49" y="100"/>
                  <a:pt x="46" y="99"/>
                  <a:pt x="44" y="98"/>
                </a:cubicBezTo>
                <a:cubicBezTo>
                  <a:pt x="44" y="102"/>
                  <a:pt x="45" y="105"/>
                  <a:pt x="45" y="108"/>
                </a:cubicBezTo>
                <a:cubicBezTo>
                  <a:pt x="45" y="109"/>
                  <a:pt x="45" y="110"/>
                  <a:pt x="45" y="111"/>
                </a:cubicBezTo>
                <a:cubicBezTo>
                  <a:pt x="45" y="113"/>
                  <a:pt x="45" y="116"/>
                  <a:pt x="44" y="119"/>
                </a:cubicBezTo>
                <a:cubicBezTo>
                  <a:pt x="44" y="119"/>
                  <a:pt x="44" y="119"/>
                  <a:pt x="44" y="119"/>
                </a:cubicBezTo>
                <a:close/>
                <a:moveTo>
                  <a:pt x="203" y="120"/>
                </a:moveTo>
                <a:cubicBezTo>
                  <a:pt x="203" y="120"/>
                  <a:pt x="203" y="120"/>
                  <a:pt x="203" y="121"/>
                </a:cubicBezTo>
                <a:cubicBezTo>
                  <a:pt x="204" y="120"/>
                  <a:pt x="205" y="119"/>
                  <a:pt x="206" y="119"/>
                </a:cubicBezTo>
                <a:cubicBezTo>
                  <a:pt x="206" y="118"/>
                  <a:pt x="206" y="117"/>
                  <a:pt x="206" y="117"/>
                </a:cubicBezTo>
                <a:cubicBezTo>
                  <a:pt x="206" y="117"/>
                  <a:pt x="206" y="117"/>
                  <a:pt x="206" y="117"/>
                </a:cubicBezTo>
                <a:cubicBezTo>
                  <a:pt x="206" y="117"/>
                  <a:pt x="205" y="117"/>
                  <a:pt x="205" y="117"/>
                </a:cubicBezTo>
                <a:cubicBezTo>
                  <a:pt x="205" y="118"/>
                  <a:pt x="205" y="118"/>
                  <a:pt x="204" y="119"/>
                </a:cubicBezTo>
                <a:cubicBezTo>
                  <a:pt x="204" y="120"/>
                  <a:pt x="204" y="120"/>
                  <a:pt x="203" y="120"/>
                </a:cubicBezTo>
                <a:cubicBezTo>
                  <a:pt x="203" y="120"/>
                  <a:pt x="203" y="120"/>
                  <a:pt x="203" y="120"/>
                </a:cubicBezTo>
                <a:close/>
                <a:moveTo>
                  <a:pt x="186" y="105"/>
                </a:moveTo>
                <a:cubicBezTo>
                  <a:pt x="186" y="106"/>
                  <a:pt x="186" y="107"/>
                  <a:pt x="186" y="108"/>
                </a:cubicBezTo>
                <a:cubicBezTo>
                  <a:pt x="186" y="108"/>
                  <a:pt x="186" y="109"/>
                  <a:pt x="186" y="109"/>
                </a:cubicBezTo>
                <a:cubicBezTo>
                  <a:pt x="185" y="111"/>
                  <a:pt x="185" y="113"/>
                  <a:pt x="185" y="116"/>
                </a:cubicBezTo>
                <a:cubicBezTo>
                  <a:pt x="185" y="117"/>
                  <a:pt x="185" y="118"/>
                  <a:pt x="185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0"/>
                  <a:pt x="185" y="119"/>
                  <a:pt x="185" y="119"/>
                </a:cubicBezTo>
                <a:cubicBezTo>
                  <a:pt x="185" y="118"/>
                  <a:pt x="185" y="118"/>
                  <a:pt x="185" y="118"/>
                </a:cubicBezTo>
                <a:cubicBezTo>
                  <a:pt x="185" y="116"/>
                  <a:pt x="185" y="115"/>
                  <a:pt x="186" y="114"/>
                </a:cubicBezTo>
                <a:cubicBezTo>
                  <a:pt x="186" y="113"/>
                  <a:pt x="186" y="111"/>
                  <a:pt x="186" y="109"/>
                </a:cubicBezTo>
                <a:cubicBezTo>
                  <a:pt x="186" y="108"/>
                  <a:pt x="186" y="107"/>
                  <a:pt x="186" y="106"/>
                </a:cubicBezTo>
                <a:cubicBezTo>
                  <a:pt x="186" y="106"/>
                  <a:pt x="186" y="105"/>
                  <a:pt x="186" y="105"/>
                </a:cubicBezTo>
                <a:close/>
                <a:moveTo>
                  <a:pt x="106" y="111"/>
                </a:moveTo>
                <a:cubicBezTo>
                  <a:pt x="106" y="114"/>
                  <a:pt x="106" y="116"/>
                  <a:pt x="106" y="119"/>
                </a:cubicBezTo>
                <a:cubicBezTo>
                  <a:pt x="106" y="116"/>
                  <a:pt x="107" y="113"/>
                  <a:pt x="107" y="111"/>
                </a:cubicBezTo>
                <a:lnTo>
                  <a:pt x="106" y="111"/>
                </a:lnTo>
                <a:close/>
                <a:moveTo>
                  <a:pt x="193" y="119"/>
                </a:moveTo>
                <a:cubicBezTo>
                  <a:pt x="193" y="119"/>
                  <a:pt x="193" y="118"/>
                  <a:pt x="194" y="118"/>
                </a:cubicBezTo>
                <a:cubicBezTo>
                  <a:pt x="194" y="118"/>
                  <a:pt x="195" y="118"/>
                  <a:pt x="195" y="117"/>
                </a:cubicBezTo>
                <a:cubicBezTo>
                  <a:pt x="195" y="117"/>
                  <a:pt x="195" y="117"/>
                  <a:pt x="195" y="116"/>
                </a:cubicBezTo>
                <a:cubicBezTo>
                  <a:pt x="194" y="117"/>
                  <a:pt x="194" y="117"/>
                  <a:pt x="193" y="117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19"/>
                  <a:pt x="193" y="119"/>
                  <a:pt x="193" y="119"/>
                </a:cubicBezTo>
                <a:close/>
                <a:moveTo>
                  <a:pt x="35" y="115"/>
                </a:moveTo>
                <a:cubicBezTo>
                  <a:pt x="38" y="117"/>
                  <a:pt x="40" y="118"/>
                  <a:pt x="42" y="119"/>
                </a:cubicBezTo>
                <a:cubicBezTo>
                  <a:pt x="41" y="116"/>
                  <a:pt x="41" y="114"/>
                  <a:pt x="42" y="111"/>
                </a:cubicBezTo>
                <a:cubicBezTo>
                  <a:pt x="42" y="110"/>
                  <a:pt x="42" y="109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2" y="104"/>
                  <a:pt x="42" y="101"/>
                  <a:pt x="42" y="97"/>
                </a:cubicBezTo>
                <a:cubicBezTo>
                  <a:pt x="39" y="96"/>
                  <a:pt x="37" y="95"/>
                  <a:pt x="35" y="94"/>
                </a:cubicBezTo>
                <a:cubicBezTo>
                  <a:pt x="35" y="98"/>
                  <a:pt x="35" y="102"/>
                  <a:pt x="35" y="106"/>
                </a:cubicBezTo>
                <a:cubicBezTo>
                  <a:pt x="35" y="106"/>
                  <a:pt x="35" y="107"/>
                  <a:pt x="35" y="108"/>
                </a:cubicBezTo>
                <a:cubicBezTo>
                  <a:pt x="35" y="110"/>
                  <a:pt x="36" y="113"/>
                  <a:pt x="35" y="115"/>
                </a:cubicBezTo>
                <a:close/>
                <a:moveTo>
                  <a:pt x="97" y="110"/>
                </a:moveTo>
                <a:cubicBezTo>
                  <a:pt x="97" y="112"/>
                  <a:pt x="98" y="115"/>
                  <a:pt x="98" y="118"/>
                </a:cubicBezTo>
                <a:cubicBezTo>
                  <a:pt x="98" y="118"/>
                  <a:pt x="98" y="118"/>
                  <a:pt x="98" y="117"/>
                </a:cubicBezTo>
                <a:cubicBezTo>
                  <a:pt x="98" y="115"/>
                  <a:pt x="97" y="112"/>
                  <a:pt x="97" y="110"/>
                </a:cubicBezTo>
                <a:cubicBezTo>
                  <a:pt x="97" y="110"/>
                  <a:pt x="97" y="110"/>
                  <a:pt x="97" y="110"/>
                </a:cubicBezTo>
                <a:close/>
                <a:moveTo>
                  <a:pt x="210" y="114"/>
                </a:moveTo>
                <a:cubicBezTo>
                  <a:pt x="210" y="115"/>
                  <a:pt x="210" y="115"/>
                  <a:pt x="210" y="115"/>
                </a:cubicBezTo>
                <a:cubicBezTo>
                  <a:pt x="210" y="115"/>
                  <a:pt x="210" y="114"/>
                  <a:pt x="210" y="114"/>
                </a:cubicBezTo>
                <a:cubicBezTo>
                  <a:pt x="210" y="114"/>
                  <a:pt x="210" y="114"/>
                  <a:pt x="210" y="114"/>
                </a:cubicBezTo>
                <a:close/>
                <a:moveTo>
                  <a:pt x="200" y="115"/>
                </a:moveTo>
                <a:cubicBezTo>
                  <a:pt x="200" y="114"/>
                  <a:pt x="200" y="114"/>
                  <a:pt x="200" y="114"/>
                </a:cubicBezTo>
                <a:cubicBezTo>
                  <a:pt x="200" y="114"/>
                  <a:pt x="200" y="113"/>
                  <a:pt x="200" y="113"/>
                </a:cubicBezTo>
                <a:cubicBezTo>
                  <a:pt x="200" y="113"/>
                  <a:pt x="200" y="113"/>
                  <a:pt x="199" y="113"/>
                </a:cubicBezTo>
                <a:cubicBezTo>
                  <a:pt x="199" y="113"/>
                  <a:pt x="199" y="114"/>
                  <a:pt x="200" y="115"/>
                </a:cubicBezTo>
                <a:close/>
                <a:moveTo>
                  <a:pt x="27" y="110"/>
                </a:moveTo>
                <a:cubicBezTo>
                  <a:pt x="29" y="111"/>
                  <a:pt x="31" y="112"/>
                  <a:pt x="32" y="113"/>
                </a:cubicBezTo>
                <a:cubicBezTo>
                  <a:pt x="32" y="112"/>
                  <a:pt x="32" y="110"/>
                  <a:pt x="32" y="108"/>
                </a:cubicBezTo>
                <a:cubicBezTo>
                  <a:pt x="32" y="107"/>
                  <a:pt x="32" y="106"/>
                  <a:pt x="32" y="105"/>
                </a:cubicBezTo>
                <a:cubicBezTo>
                  <a:pt x="32" y="100"/>
                  <a:pt x="32" y="97"/>
                  <a:pt x="32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93"/>
                  <a:pt x="31" y="93"/>
                  <a:pt x="31" y="92"/>
                </a:cubicBezTo>
                <a:cubicBezTo>
                  <a:pt x="30" y="92"/>
                  <a:pt x="29" y="91"/>
                  <a:pt x="28" y="91"/>
                </a:cubicBezTo>
                <a:cubicBezTo>
                  <a:pt x="28" y="93"/>
                  <a:pt x="27" y="96"/>
                  <a:pt x="27" y="99"/>
                </a:cubicBezTo>
                <a:cubicBezTo>
                  <a:pt x="27" y="100"/>
                  <a:pt x="27" y="101"/>
                  <a:pt x="27" y="102"/>
                </a:cubicBezTo>
                <a:cubicBezTo>
                  <a:pt x="27" y="104"/>
                  <a:pt x="27" y="106"/>
                  <a:pt x="27" y="108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7" y="110"/>
                  <a:pt x="27" y="110"/>
                  <a:pt x="27" y="110"/>
                </a:cubicBezTo>
                <a:close/>
                <a:moveTo>
                  <a:pt x="150" y="112"/>
                </a:moveTo>
                <a:cubicBezTo>
                  <a:pt x="150" y="112"/>
                  <a:pt x="151" y="112"/>
                  <a:pt x="151" y="113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0" y="112"/>
                  <a:pt x="149" y="112"/>
                  <a:pt x="148" y="112"/>
                </a:cubicBezTo>
                <a:cubicBezTo>
                  <a:pt x="148" y="112"/>
                  <a:pt x="148" y="112"/>
                  <a:pt x="148" y="113"/>
                </a:cubicBezTo>
                <a:cubicBezTo>
                  <a:pt x="149" y="112"/>
                  <a:pt x="149" y="112"/>
                  <a:pt x="150" y="112"/>
                </a:cubicBezTo>
                <a:close/>
                <a:moveTo>
                  <a:pt x="214" y="111"/>
                </a:moveTo>
                <a:cubicBezTo>
                  <a:pt x="214" y="112"/>
                  <a:pt x="214" y="112"/>
                  <a:pt x="214" y="113"/>
                </a:cubicBezTo>
                <a:cubicBezTo>
                  <a:pt x="214" y="113"/>
                  <a:pt x="215" y="112"/>
                  <a:pt x="215" y="112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5" y="110"/>
                  <a:pt x="214" y="111"/>
                  <a:pt x="214" y="111"/>
                </a:cubicBezTo>
                <a:close/>
                <a:moveTo>
                  <a:pt x="193" y="102"/>
                </a:moveTo>
                <a:cubicBezTo>
                  <a:pt x="194" y="102"/>
                  <a:pt x="194" y="103"/>
                  <a:pt x="194" y="103"/>
                </a:cubicBezTo>
                <a:cubicBezTo>
                  <a:pt x="195" y="106"/>
                  <a:pt x="195" y="109"/>
                  <a:pt x="194" y="113"/>
                </a:cubicBezTo>
                <a:cubicBezTo>
                  <a:pt x="194" y="112"/>
                  <a:pt x="195" y="112"/>
                  <a:pt x="195" y="112"/>
                </a:cubicBezTo>
                <a:cubicBezTo>
                  <a:pt x="195" y="112"/>
                  <a:pt x="195" y="111"/>
                  <a:pt x="195" y="111"/>
                </a:cubicBezTo>
                <a:cubicBezTo>
                  <a:pt x="195" y="110"/>
                  <a:pt x="195" y="109"/>
                  <a:pt x="195" y="108"/>
                </a:cubicBezTo>
                <a:cubicBezTo>
                  <a:pt x="195" y="105"/>
                  <a:pt x="194" y="102"/>
                  <a:pt x="194" y="99"/>
                </a:cubicBezTo>
                <a:cubicBezTo>
                  <a:pt x="193" y="100"/>
                  <a:pt x="191" y="100"/>
                  <a:pt x="189" y="101"/>
                </a:cubicBezTo>
                <a:cubicBezTo>
                  <a:pt x="190" y="101"/>
                  <a:pt x="190" y="102"/>
                  <a:pt x="190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3"/>
                  <a:pt x="189" y="103"/>
                  <a:pt x="189" y="104"/>
                </a:cubicBezTo>
                <a:cubicBezTo>
                  <a:pt x="189" y="104"/>
                  <a:pt x="189" y="105"/>
                  <a:pt x="189" y="105"/>
                </a:cubicBezTo>
                <a:cubicBezTo>
                  <a:pt x="189" y="106"/>
                  <a:pt x="189" y="108"/>
                  <a:pt x="189" y="109"/>
                </a:cubicBezTo>
                <a:cubicBezTo>
                  <a:pt x="189" y="110"/>
                  <a:pt x="189" y="111"/>
                  <a:pt x="189" y="112"/>
                </a:cubicBezTo>
                <a:cubicBezTo>
                  <a:pt x="189" y="110"/>
                  <a:pt x="190" y="107"/>
                  <a:pt x="190" y="105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90" y="103"/>
                  <a:pt x="191" y="102"/>
                  <a:pt x="191" y="101"/>
                </a:cubicBezTo>
                <a:cubicBezTo>
                  <a:pt x="191" y="101"/>
                  <a:pt x="191" y="100"/>
                  <a:pt x="192" y="100"/>
                </a:cubicBezTo>
                <a:cubicBezTo>
                  <a:pt x="192" y="100"/>
                  <a:pt x="193" y="100"/>
                  <a:pt x="193" y="101"/>
                </a:cubicBezTo>
                <a:cubicBezTo>
                  <a:pt x="193" y="101"/>
                  <a:pt x="193" y="101"/>
                  <a:pt x="193" y="102"/>
                </a:cubicBezTo>
                <a:cubicBezTo>
                  <a:pt x="193" y="102"/>
                  <a:pt x="193" y="102"/>
                  <a:pt x="193" y="102"/>
                </a:cubicBezTo>
                <a:close/>
                <a:moveTo>
                  <a:pt x="198" y="97"/>
                </a:moveTo>
                <a:cubicBezTo>
                  <a:pt x="198" y="101"/>
                  <a:pt x="198" y="105"/>
                  <a:pt x="199" y="109"/>
                </a:cubicBezTo>
                <a:cubicBezTo>
                  <a:pt x="199" y="109"/>
                  <a:pt x="200" y="108"/>
                  <a:pt x="200" y="108"/>
                </a:cubicBezTo>
                <a:cubicBezTo>
                  <a:pt x="200" y="107"/>
                  <a:pt x="200" y="106"/>
                  <a:pt x="200" y="106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9" y="106"/>
                  <a:pt x="199" y="105"/>
                  <a:pt x="199" y="105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199" y="103"/>
                  <a:pt x="200" y="103"/>
                  <a:pt x="200" y="103"/>
                </a:cubicBezTo>
                <a:cubicBezTo>
                  <a:pt x="200" y="101"/>
                  <a:pt x="200" y="100"/>
                  <a:pt x="200" y="99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9" y="98"/>
                  <a:pt x="199" y="98"/>
                  <a:pt x="200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7"/>
                  <a:pt x="200" y="96"/>
                  <a:pt x="200" y="96"/>
                </a:cubicBezTo>
                <a:cubicBezTo>
                  <a:pt x="199" y="96"/>
                  <a:pt x="199" y="96"/>
                  <a:pt x="198" y="97"/>
                </a:cubicBezTo>
                <a:close/>
                <a:moveTo>
                  <a:pt x="81" y="108"/>
                </a:moveTo>
                <a:cubicBezTo>
                  <a:pt x="81" y="108"/>
                  <a:pt x="81" y="108"/>
                  <a:pt x="81" y="108"/>
                </a:cubicBezTo>
                <a:cubicBezTo>
                  <a:pt x="81" y="108"/>
                  <a:pt x="81" y="109"/>
                  <a:pt x="81" y="109"/>
                </a:cubicBezTo>
                <a:cubicBezTo>
                  <a:pt x="81" y="109"/>
                  <a:pt x="81" y="108"/>
                  <a:pt x="81" y="108"/>
                </a:cubicBezTo>
                <a:cubicBezTo>
                  <a:pt x="81" y="108"/>
                  <a:pt x="81" y="108"/>
                  <a:pt x="81" y="108"/>
                </a:cubicBezTo>
                <a:close/>
                <a:moveTo>
                  <a:pt x="107" y="107"/>
                </a:moveTo>
                <a:cubicBezTo>
                  <a:pt x="116" y="108"/>
                  <a:pt x="125" y="109"/>
                  <a:pt x="132" y="109"/>
                </a:cubicBezTo>
                <a:cubicBezTo>
                  <a:pt x="145" y="109"/>
                  <a:pt x="156" y="108"/>
                  <a:pt x="16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4"/>
                  <a:pt x="167" y="104"/>
                  <a:pt x="168" y="104"/>
                </a:cubicBezTo>
                <a:cubicBezTo>
                  <a:pt x="168" y="104"/>
                  <a:pt x="169" y="104"/>
                  <a:pt x="169" y="105"/>
                </a:cubicBezTo>
                <a:cubicBezTo>
                  <a:pt x="171" y="104"/>
                  <a:pt x="174" y="103"/>
                  <a:pt x="176" y="103"/>
                </a:cubicBezTo>
                <a:cubicBezTo>
                  <a:pt x="188" y="99"/>
                  <a:pt x="200" y="93"/>
                  <a:pt x="210" y="85"/>
                </a:cubicBezTo>
                <a:cubicBezTo>
                  <a:pt x="219" y="77"/>
                  <a:pt x="228" y="69"/>
                  <a:pt x="226" y="57"/>
                </a:cubicBezTo>
                <a:cubicBezTo>
                  <a:pt x="224" y="57"/>
                  <a:pt x="222" y="57"/>
                  <a:pt x="220" y="57"/>
                </a:cubicBezTo>
                <a:cubicBezTo>
                  <a:pt x="220" y="58"/>
                  <a:pt x="220" y="58"/>
                  <a:pt x="219" y="59"/>
                </a:cubicBezTo>
                <a:cubicBezTo>
                  <a:pt x="219" y="59"/>
                  <a:pt x="219" y="59"/>
                  <a:pt x="218" y="59"/>
                </a:cubicBezTo>
                <a:cubicBezTo>
                  <a:pt x="218" y="59"/>
                  <a:pt x="218" y="59"/>
                  <a:pt x="217" y="59"/>
                </a:cubicBezTo>
                <a:cubicBezTo>
                  <a:pt x="217" y="59"/>
                  <a:pt x="217" y="58"/>
                  <a:pt x="217" y="58"/>
                </a:cubicBezTo>
                <a:cubicBezTo>
                  <a:pt x="217" y="58"/>
                  <a:pt x="217" y="57"/>
                  <a:pt x="217" y="57"/>
                </a:cubicBezTo>
                <a:cubicBezTo>
                  <a:pt x="217" y="57"/>
                  <a:pt x="216" y="57"/>
                  <a:pt x="215" y="57"/>
                </a:cubicBezTo>
                <a:cubicBezTo>
                  <a:pt x="215" y="57"/>
                  <a:pt x="215" y="57"/>
                  <a:pt x="215" y="57"/>
                </a:cubicBezTo>
                <a:cubicBezTo>
                  <a:pt x="214" y="57"/>
                  <a:pt x="214" y="57"/>
                  <a:pt x="214" y="57"/>
                </a:cubicBezTo>
                <a:cubicBezTo>
                  <a:pt x="209" y="57"/>
                  <a:pt x="204" y="57"/>
                  <a:pt x="198" y="57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8" y="57"/>
                  <a:pt x="198" y="57"/>
                  <a:pt x="197" y="57"/>
                </a:cubicBezTo>
                <a:cubicBezTo>
                  <a:pt x="192" y="57"/>
                  <a:pt x="186" y="56"/>
                  <a:pt x="180" y="56"/>
                </a:cubicBezTo>
                <a:cubicBezTo>
                  <a:pt x="177" y="56"/>
                  <a:pt x="174" y="56"/>
                  <a:pt x="171" y="56"/>
                </a:cubicBezTo>
                <a:cubicBezTo>
                  <a:pt x="161" y="55"/>
                  <a:pt x="151" y="55"/>
                  <a:pt x="140" y="54"/>
                </a:cubicBezTo>
                <a:cubicBezTo>
                  <a:pt x="138" y="54"/>
                  <a:pt x="135" y="54"/>
                  <a:pt x="132" y="54"/>
                </a:cubicBezTo>
                <a:cubicBezTo>
                  <a:pt x="131" y="54"/>
                  <a:pt x="129" y="54"/>
                  <a:pt x="127" y="53"/>
                </a:cubicBezTo>
                <a:cubicBezTo>
                  <a:pt x="125" y="53"/>
                  <a:pt x="123" y="53"/>
                  <a:pt x="121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53"/>
                  <a:pt x="119" y="53"/>
                  <a:pt x="119" y="52"/>
                </a:cubicBezTo>
                <a:cubicBezTo>
                  <a:pt x="119" y="52"/>
                  <a:pt x="119" y="52"/>
                  <a:pt x="119" y="52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8" y="53"/>
                  <a:pt x="118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6" y="53"/>
                  <a:pt x="116" y="53"/>
                  <a:pt x="116" y="52"/>
                </a:cubicBezTo>
                <a:cubicBezTo>
                  <a:pt x="116" y="52"/>
                  <a:pt x="116" y="52"/>
                  <a:pt x="116" y="51"/>
                </a:cubicBezTo>
                <a:cubicBezTo>
                  <a:pt x="116" y="51"/>
                  <a:pt x="116" y="51"/>
                  <a:pt x="115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4" y="52"/>
                  <a:pt x="114" y="51"/>
                  <a:pt x="114" y="51"/>
                </a:cubicBezTo>
                <a:cubicBezTo>
                  <a:pt x="114" y="49"/>
                  <a:pt x="115" y="48"/>
                  <a:pt x="116" y="47"/>
                </a:cubicBezTo>
                <a:cubicBezTo>
                  <a:pt x="116" y="47"/>
                  <a:pt x="116" y="46"/>
                  <a:pt x="116" y="45"/>
                </a:cubicBezTo>
                <a:cubicBezTo>
                  <a:pt x="116" y="43"/>
                  <a:pt x="116" y="42"/>
                  <a:pt x="116" y="40"/>
                </a:cubicBezTo>
                <a:cubicBezTo>
                  <a:pt x="116" y="40"/>
                  <a:pt x="116" y="39"/>
                  <a:pt x="116" y="39"/>
                </a:cubicBezTo>
                <a:cubicBezTo>
                  <a:pt x="117" y="31"/>
                  <a:pt x="117" y="23"/>
                  <a:pt x="116" y="14"/>
                </a:cubicBezTo>
                <a:cubicBezTo>
                  <a:pt x="116" y="13"/>
                  <a:pt x="116" y="12"/>
                  <a:pt x="116" y="11"/>
                </a:cubicBezTo>
                <a:cubicBezTo>
                  <a:pt x="113" y="11"/>
                  <a:pt x="110" y="11"/>
                  <a:pt x="106" y="11"/>
                </a:cubicBezTo>
                <a:cubicBezTo>
                  <a:pt x="96" y="11"/>
                  <a:pt x="86" y="12"/>
                  <a:pt x="77" y="14"/>
                </a:cubicBezTo>
                <a:cubicBezTo>
                  <a:pt x="76" y="14"/>
                  <a:pt x="74" y="15"/>
                  <a:pt x="73" y="15"/>
                </a:cubicBezTo>
                <a:cubicBezTo>
                  <a:pt x="66" y="16"/>
                  <a:pt x="58" y="18"/>
                  <a:pt x="50" y="21"/>
                </a:cubicBezTo>
                <a:cubicBezTo>
                  <a:pt x="43" y="24"/>
                  <a:pt x="36" y="27"/>
                  <a:pt x="29" y="32"/>
                </a:cubicBezTo>
                <a:cubicBezTo>
                  <a:pt x="19" y="39"/>
                  <a:pt x="9" y="47"/>
                  <a:pt x="7" y="58"/>
                </a:cubicBezTo>
                <a:cubicBezTo>
                  <a:pt x="6" y="65"/>
                  <a:pt x="8" y="71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4" y="77"/>
                  <a:pt x="14" y="77"/>
                  <a:pt x="15" y="77"/>
                </a:cubicBezTo>
                <a:cubicBezTo>
                  <a:pt x="15" y="77"/>
                  <a:pt x="15" y="78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7" y="80"/>
                  <a:pt x="20" y="82"/>
                  <a:pt x="23" y="84"/>
                </a:cubicBezTo>
                <a:cubicBezTo>
                  <a:pt x="35" y="91"/>
                  <a:pt x="48" y="97"/>
                  <a:pt x="62" y="100"/>
                </a:cubicBezTo>
                <a:cubicBezTo>
                  <a:pt x="74" y="103"/>
                  <a:pt x="86" y="105"/>
                  <a:pt x="101" y="107"/>
                </a:cubicBezTo>
                <a:cubicBezTo>
                  <a:pt x="102" y="107"/>
                  <a:pt x="103" y="107"/>
                  <a:pt x="104" y="107"/>
                </a:cubicBezTo>
                <a:cubicBezTo>
                  <a:pt x="104" y="107"/>
                  <a:pt x="104" y="107"/>
                  <a:pt x="104" y="107"/>
                </a:cubicBezTo>
                <a:cubicBezTo>
                  <a:pt x="105" y="107"/>
                  <a:pt x="105" y="106"/>
                  <a:pt x="106" y="106"/>
                </a:cubicBezTo>
                <a:cubicBezTo>
                  <a:pt x="106" y="106"/>
                  <a:pt x="107" y="106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lose/>
                <a:moveTo>
                  <a:pt x="218" y="109"/>
                </a:moveTo>
                <a:cubicBezTo>
                  <a:pt x="219" y="108"/>
                  <a:pt x="220" y="107"/>
                  <a:pt x="221" y="106"/>
                </a:cubicBezTo>
                <a:cubicBezTo>
                  <a:pt x="221" y="106"/>
                  <a:pt x="221" y="106"/>
                  <a:pt x="221" y="106"/>
                </a:cubicBezTo>
                <a:cubicBezTo>
                  <a:pt x="220" y="105"/>
                  <a:pt x="220" y="104"/>
                  <a:pt x="220" y="103"/>
                </a:cubicBezTo>
                <a:cubicBezTo>
                  <a:pt x="220" y="104"/>
                  <a:pt x="220" y="105"/>
                  <a:pt x="219" y="106"/>
                </a:cubicBezTo>
                <a:cubicBezTo>
                  <a:pt x="219" y="107"/>
                  <a:pt x="219" y="107"/>
                  <a:pt x="219" y="108"/>
                </a:cubicBezTo>
                <a:cubicBezTo>
                  <a:pt x="218" y="108"/>
                  <a:pt x="218" y="108"/>
                  <a:pt x="218" y="108"/>
                </a:cubicBezTo>
                <a:cubicBezTo>
                  <a:pt x="218" y="109"/>
                  <a:pt x="218" y="109"/>
                  <a:pt x="218" y="109"/>
                </a:cubicBezTo>
                <a:close/>
                <a:moveTo>
                  <a:pt x="24" y="108"/>
                </a:moveTo>
                <a:cubicBezTo>
                  <a:pt x="24" y="107"/>
                  <a:pt x="24" y="105"/>
                  <a:pt x="24" y="104"/>
                </a:cubicBezTo>
                <a:cubicBezTo>
                  <a:pt x="24" y="103"/>
                  <a:pt x="24" y="103"/>
                  <a:pt x="24" y="102"/>
                </a:cubicBezTo>
                <a:cubicBezTo>
                  <a:pt x="24" y="100"/>
                  <a:pt x="25" y="99"/>
                  <a:pt x="25" y="97"/>
                </a:cubicBezTo>
                <a:cubicBezTo>
                  <a:pt x="25" y="95"/>
                  <a:pt x="25" y="92"/>
                  <a:pt x="25" y="90"/>
                </a:cubicBezTo>
                <a:cubicBezTo>
                  <a:pt x="25" y="90"/>
                  <a:pt x="25" y="90"/>
                  <a:pt x="25" y="89"/>
                </a:cubicBezTo>
                <a:cubicBezTo>
                  <a:pt x="24" y="89"/>
                  <a:pt x="23" y="88"/>
                  <a:pt x="21" y="87"/>
                </a:cubicBezTo>
                <a:cubicBezTo>
                  <a:pt x="22" y="90"/>
                  <a:pt x="22" y="94"/>
                  <a:pt x="22" y="98"/>
                </a:cubicBezTo>
                <a:cubicBezTo>
                  <a:pt x="22" y="99"/>
                  <a:pt x="22" y="99"/>
                  <a:pt x="22" y="100"/>
                </a:cubicBezTo>
                <a:cubicBezTo>
                  <a:pt x="22" y="102"/>
                  <a:pt x="22" y="105"/>
                  <a:pt x="22" y="107"/>
                </a:cubicBezTo>
                <a:cubicBezTo>
                  <a:pt x="22" y="107"/>
                  <a:pt x="24" y="108"/>
                  <a:pt x="24" y="108"/>
                </a:cubicBezTo>
                <a:close/>
                <a:moveTo>
                  <a:pt x="210" y="105"/>
                </a:moveTo>
                <a:cubicBezTo>
                  <a:pt x="210" y="106"/>
                  <a:pt x="210" y="106"/>
                  <a:pt x="209" y="107"/>
                </a:cubicBezTo>
                <a:cubicBezTo>
                  <a:pt x="210" y="107"/>
                  <a:pt x="212" y="105"/>
                  <a:pt x="212" y="105"/>
                </a:cubicBezTo>
                <a:cubicBezTo>
                  <a:pt x="212" y="105"/>
                  <a:pt x="212" y="104"/>
                  <a:pt x="212" y="104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1" y="103"/>
                  <a:pt x="210" y="104"/>
                  <a:pt x="210" y="105"/>
                </a:cubicBezTo>
                <a:close/>
                <a:moveTo>
                  <a:pt x="177" y="106"/>
                </a:moveTo>
                <a:cubicBezTo>
                  <a:pt x="177" y="106"/>
                  <a:pt x="177" y="106"/>
                  <a:pt x="177" y="106"/>
                </a:cubicBezTo>
                <a:cubicBezTo>
                  <a:pt x="177" y="107"/>
                  <a:pt x="177" y="107"/>
                  <a:pt x="177" y="107"/>
                </a:cubicBezTo>
                <a:cubicBezTo>
                  <a:pt x="177" y="107"/>
                  <a:pt x="178" y="106"/>
                  <a:pt x="178" y="106"/>
                </a:cubicBezTo>
                <a:cubicBezTo>
                  <a:pt x="178" y="106"/>
                  <a:pt x="177" y="106"/>
                  <a:pt x="177" y="106"/>
                </a:cubicBezTo>
                <a:close/>
                <a:moveTo>
                  <a:pt x="183" y="104"/>
                </a:moveTo>
                <a:cubicBezTo>
                  <a:pt x="183" y="104"/>
                  <a:pt x="183" y="104"/>
                  <a:pt x="183" y="105"/>
                </a:cubicBezTo>
                <a:cubicBezTo>
                  <a:pt x="183" y="105"/>
                  <a:pt x="183" y="106"/>
                  <a:pt x="183" y="107"/>
                </a:cubicBezTo>
                <a:cubicBezTo>
                  <a:pt x="183" y="107"/>
                  <a:pt x="183" y="106"/>
                  <a:pt x="183" y="106"/>
                </a:cubicBezTo>
                <a:cubicBezTo>
                  <a:pt x="183" y="105"/>
                  <a:pt x="183" y="104"/>
                  <a:pt x="184" y="104"/>
                </a:cubicBezTo>
                <a:cubicBezTo>
                  <a:pt x="184" y="104"/>
                  <a:pt x="183" y="104"/>
                  <a:pt x="183" y="104"/>
                </a:cubicBezTo>
                <a:close/>
                <a:moveTo>
                  <a:pt x="203" y="106"/>
                </a:moveTo>
                <a:cubicBezTo>
                  <a:pt x="203" y="106"/>
                  <a:pt x="203" y="106"/>
                  <a:pt x="203" y="106"/>
                </a:cubicBezTo>
                <a:cubicBezTo>
                  <a:pt x="203" y="106"/>
                  <a:pt x="203" y="106"/>
                  <a:pt x="203" y="106"/>
                </a:cubicBezTo>
                <a:cubicBezTo>
                  <a:pt x="203" y="105"/>
                  <a:pt x="203" y="105"/>
                  <a:pt x="203" y="104"/>
                </a:cubicBezTo>
                <a:cubicBezTo>
                  <a:pt x="203" y="104"/>
                  <a:pt x="203" y="104"/>
                  <a:pt x="202" y="104"/>
                </a:cubicBezTo>
                <a:cubicBezTo>
                  <a:pt x="202" y="105"/>
                  <a:pt x="203" y="105"/>
                  <a:pt x="203" y="106"/>
                </a:cubicBezTo>
                <a:close/>
                <a:moveTo>
                  <a:pt x="16" y="104"/>
                </a:moveTo>
                <a:cubicBezTo>
                  <a:pt x="17" y="104"/>
                  <a:pt x="18" y="105"/>
                  <a:pt x="19" y="105"/>
                </a:cubicBezTo>
                <a:cubicBezTo>
                  <a:pt x="19" y="104"/>
                  <a:pt x="19" y="102"/>
                  <a:pt x="19" y="101"/>
                </a:cubicBezTo>
                <a:cubicBezTo>
                  <a:pt x="19" y="100"/>
                  <a:pt x="19" y="99"/>
                  <a:pt x="19" y="98"/>
                </a:cubicBezTo>
                <a:cubicBezTo>
                  <a:pt x="19" y="94"/>
                  <a:pt x="20" y="90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5"/>
                  <a:pt x="18" y="85"/>
                  <a:pt x="17" y="84"/>
                </a:cubicBezTo>
                <a:cubicBezTo>
                  <a:pt x="17" y="85"/>
                  <a:pt x="17" y="86"/>
                  <a:pt x="17" y="87"/>
                </a:cubicBezTo>
                <a:cubicBezTo>
                  <a:pt x="17" y="89"/>
                  <a:pt x="17" y="91"/>
                  <a:pt x="1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97"/>
                  <a:pt x="17" y="101"/>
                  <a:pt x="16" y="104"/>
                </a:cubicBezTo>
                <a:close/>
                <a:moveTo>
                  <a:pt x="186" y="103"/>
                </a:moveTo>
                <a:cubicBezTo>
                  <a:pt x="186" y="103"/>
                  <a:pt x="186" y="103"/>
                  <a:pt x="187" y="103"/>
                </a:cubicBezTo>
                <a:cubicBezTo>
                  <a:pt x="187" y="103"/>
                  <a:pt x="187" y="103"/>
                  <a:pt x="187" y="102"/>
                </a:cubicBezTo>
                <a:cubicBezTo>
                  <a:pt x="187" y="102"/>
                  <a:pt x="186" y="103"/>
                  <a:pt x="186" y="103"/>
                </a:cubicBezTo>
                <a:close/>
                <a:moveTo>
                  <a:pt x="224" y="103"/>
                </a:moveTo>
                <a:cubicBezTo>
                  <a:pt x="224" y="103"/>
                  <a:pt x="224" y="103"/>
                  <a:pt x="224" y="103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02"/>
                  <a:pt x="224" y="103"/>
                  <a:pt x="224" y="103"/>
                </a:cubicBezTo>
                <a:close/>
                <a:moveTo>
                  <a:pt x="14" y="102"/>
                </a:moveTo>
                <a:cubicBezTo>
                  <a:pt x="14" y="101"/>
                  <a:pt x="14" y="101"/>
                  <a:pt x="14" y="100"/>
                </a:cubicBezTo>
                <a:cubicBezTo>
                  <a:pt x="14" y="101"/>
                  <a:pt x="14" y="101"/>
                  <a:pt x="14" y="102"/>
                </a:cubicBezTo>
                <a:cubicBezTo>
                  <a:pt x="14" y="102"/>
                  <a:pt x="14" y="102"/>
                  <a:pt x="14" y="102"/>
                </a:cubicBezTo>
                <a:close/>
                <a:moveTo>
                  <a:pt x="7" y="73"/>
                </a:moveTo>
                <a:cubicBezTo>
                  <a:pt x="7" y="79"/>
                  <a:pt x="7" y="85"/>
                  <a:pt x="7" y="91"/>
                </a:cubicBezTo>
                <a:cubicBezTo>
                  <a:pt x="7" y="93"/>
                  <a:pt x="8" y="95"/>
                  <a:pt x="8" y="98"/>
                </a:cubicBezTo>
                <a:cubicBezTo>
                  <a:pt x="8" y="99"/>
                  <a:pt x="9" y="99"/>
                  <a:pt x="10" y="100"/>
                </a:cubicBezTo>
                <a:cubicBezTo>
                  <a:pt x="10" y="100"/>
                  <a:pt x="11" y="100"/>
                  <a:pt x="11" y="100"/>
                </a:cubicBezTo>
                <a:cubicBezTo>
                  <a:pt x="11" y="100"/>
                  <a:pt x="11" y="99"/>
                  <a:pt x="11" y="99"/>
                </a:cubicBezTo>
                <a:cubicBezTo>
                  <a:pt x="11" y="99"/>
                  <a:pt x="10" y="99"/>
                  <a:pt x="10" y="99"/>
                </a:cubicBezTo>
                <a:cubicBezTo>
                  <a:pt x="9" y="99"/>
                  <a:pt x="9" y="99"/>
                  <a:pt x="9" y="98"/>
                </a:cubicBezTo>
                <a:cubicBezTo>
                  <a:pt x="8" y="97"/>
                  <a:pt x="8" y="95"/>
                  <a:pt x="9" y="94"/>
                </a:cubicBezTo>
                <a:cubicBezTo>
                  <a:pt x="9" y="93"/>
                  <a:pt x="9" y="93"/>
                  <a:pt x="9" y="92"/>
                </a:cubicBezTo>
                <a:cubicBezTo>
                  <a:pt x="9" y="90"/>
                  <a:pt x="9" y="88"/>
                  <a:pt x="9" y="85"/>
                </a:cubicBezTo>
                <a:cubicBezTo>
                  <a:pt x="9" y="82"/>
                  <a:pt x="9" y="79"/>
                  <a:pt x="8" y="76"/>
                </a:cubicBezTo>
                <a:cubicBezTo>
                  <a:pt x="8" y="75"/>
                  <a:pt x="7" y="74"/>
                  <a:pt x="7" y="73"/>
                </a:cubicBezTo>
                <a:close/>
                <a:moveTo>
                  <a:pt x="202" y="99"/>
                </a:moveTo>
                <a:cubicBezTo>
                  <a:pt x="202" y="99"/>
                  <a:pt x="202" y="100"/>
                  <a:pt x="202" y="100"/>
                </a:cubicBezTo>
                <a:cubicBezTo>
                  <a:pt x="202" y="100"/>
                  <a:pt x="202" y="100"/>
                  <a:pt x="202" y="100"/>
                </a:cubicBezTo>
                <a:cubicBezTo>
                  <a:pt x="202" y="100"/>
                  <a:pt x="202" y="99"/>
                  <a:pt x="202" y="99"/>
                </a:cubicBezTo>
                <a:cubicBezTo>
                  <a:pt x="202" y="99"/>
                  <a:pt x="202" y="99"/>
                  <a:pt x="202" y="99"/>
                </a:cubicBezTo>
                <a:close/>
                <a:moveTo>
                  <a:pt x="210" y="97"/>
                </a:moveTo>
                <a:cubicBezTo>
                  <a:pt x="210" y="98"/>
                  <a:pt x="210" y="99"/>
                  <a:pt x="210" y="100"/>
                </a:cubicBezTo>
                <a:cubicBezTo>
                  <a:pt x="211" y="99"/>
                  <a:pt x="212" y="98"/>
                  <a:pt x="212" y="98"/>
                </a:cubicBezTo>
                <a:cubicBezTo>
                  <a:pt x="212" y="97"/>
                  <a:pt x="212" y="96"/>
                  <a:pt x="212" y="95"/>
                </a:cubicBezTo>
                <a:cubicBezTo>
                  <a:pt x="212" y="96"/>
                  <a:pt x="211" y="96"/>
                  <a:pt x="210" y="97"/>
                </a:cubicBezTo>
                <a:close/>
                <a:moveTo>
                  <a:pt x="219" y="96"/>
                </a:moveTo>
                <a:cubicBezTo>
                  <a:pt x="219" y="97"/>
                  <a:pt x="219" y="98"/>
                  <a:pt x="219" y="99"/>
                </a:cubicBezTo>
                <a:cubicBezTo>
                  <a:pt x="220" y="99"/>
                  <a:pt x="220" y="99"/>
                  <a:pt x="220" y="99"/>
                </a:cubicBezTo>
                <a:cubicBezTo>
                  <a:pt x="220" y="97"/>
                  <a:pt x="220" y="96"/>
                  <a:pt x="220" y="95"/>
                </a:cubicBezTo>
                <a:cubicBezTo>
                  <a:pt x="220" y="96"/>
                  <a:pt x="220" y="96"/>
                  <a:pt x="219" y="96"/>
                </a:cubicBezTo>
                <a:close/>
                <a:moveTo>
                  <a:pt x="14" y="91"/>
                </a:moveTo>
                <a:cubicBezTo>
                  <a:pt x="14" y="92"/>
                  <a:pt x="14" y="93"/>
                  <a:pt x="14" y="94"/>
                </a:cubicBezTo>
                <a:cubicBezTo>
                  <a:pt x="14" y="94"/>
                  <a:pt x="14" y="94"/>
                  <a:pt x="14" y="94"/>
                </a:cubicBezTo>
                <a:cubicBezTo>
                  <a:pt x="14" y="94"/>
                  <a:pt x="14" y="93"/>
                  <a:pt x="14" y="92"/>
                </a:cubicBezTo>
                <a:cubicBezTo>
                  <a:pt x="14" y="92"/>
                  <a:pt x="14" y="91"/>
                  <a:pt x="14" y="91"/>
                </a:cubicBezTo>
                <a:close/>
                <a:moveTo>
                  <a:pt x="204" y="94"/>
                </a:moveTo>
                <a:cubicBezTo>
                  <a:pt x="205" y="94"/>
                  <a:pt x="205" y="94"/>
                  <a:pt x="205" y="94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4" y="93"/>
                </a:cubicBezTo>
                <a:cubicBezTo>
                  <a:pt x="204" y="93"/>
                  <a:pt x="204" y="93"/>
                  <a:pt x="204" y="94"/>
                </a:cubicBezTo>
                <a:close/>
                <a:moveTo>
                  <a:pt x="220" y="86"/>
                </a:moveTo>
                <a:cubicBezTo>
                  <a:pt x="220" y="88"/>
                  <a:pt x="220" y="89"/>
                  <a:pt x="220" y="91"/>
                </a:cubicBezTo>
                <a:cubicBezTo>
                  <a:pt x="220" y="91"/>
                  <a:pt x="220" y="91"/>
                  <a:pt x="220" y="91"/>
                </a:cubicBezTo>
                <a:cubicBezTo>
                  <a:pt x="220" y="89"/>
                  <a:pt x="220" y="87"/>
                  <a:pt x="220" y="86"/>
                </a:cubicBezTo>
                <a:cubicBezTo>
                  <a:pt x="220" y="86"/>
                  <a:pt x="220" y="86"/>
                  <a:pt x="220" y="86"/>
                </a:cubicBezTo>
                <a:close/>
                <a:moveTo>
                  <a:pt x="224" y="81"/>
                </a:moveTo>
                <a:cubicBezTo>
                  <a:pt x="224" y="83"/>
                  <a:pt x="225" y="84"/>
                  <a:pt x="225" y="85"/>
                </a:cubicBezTo>
                <a:cubicBezTo>
                  <a:pt x="225" y="83"/>
                  <a:pt x="225" y="82"/>
                  <a:pt x="225" y="81"/>
                </a:cubicBezTo>
                <a:cubicBezTo>
                  <a:pt x="225" y="81"/>
                  <a:pt x="224" y="81"/>
                  <a:pt x="224" y="81"/>
                </a:cubicBezTo>
                <a:close/>
                <a:moveTo>
                  <a:pt x="225" y="54"/>
                </a:moveTo>
                <a:cubicBezTo>
                  <a:pt x="225" y="54"/>
                  <a:pt x="225" y="53"/>
                  <a:pt x="225" y="53"/>
                </a:cubicBezTo>
                <a:cubicBezTo>
                  <a:pt x="225" y="52"/>
                  <a:pt x="225" y="52"/>
                  <a:pt x="225" y="51"/>
                </a:cubicBezTo>
                <a:cubicBezTo>
                  <a:pt x="225" y="51"/>
                  <a:pt x="225" y="51"/>
                  <a:pt x="225" y="50"/>
                </a:cubicBezTo>
                <a:cubicBezTo>
                  <a:pt x="225" y="49"/>
                  <a:pt x="225" y="47"/>
                  <a:pt x="225" y="46"/>
                </a:cubicBezTo>
                <a:cubicBezTo>
                  <a:pt x="225" y="46"/>
                  <a:pt x="225" y="46"/>
                  <a:pt x="225" y="46"/>
                </a:cubicBezTo>
                <a:cubicBezTo>
                  <a:pt x="225" y="46"/>
                  <a:pt x="225" y="46"/>
                  <a:pt x="224" y="46"/>
                </a:cubicBezTo>
                <a:cubicBezTo>
                  <a:pt x="224" y="46"/>
                  <a:pt x="224" y="46"/>
                  <a:pt x="224" y="46"/>
                </a:cubicBezTo>
                <a:cubicBezTo>
                  <a:pt x="224" y="46"/>
                  <a:pt x="224" y="46"/>
                  <a:pt x="223" y="46"/>
                </a:cubicBezTo>
                <a:cubicBezTo>
                  <a:pt x="222" y="46"/>
                  <a:pt x="222" y="46"/>
                  <a:pt x="221" y="46"/>
                </a:cubicBezTo>
                <a:cubicBezTo>
                  <a:pt x="221" y="46"/>
                  <a:pt x="221" y="47"/>
                  <a:pt x="222" y="47"/>
                </a:cubicBezTo>
                <a:cubicBezTo>
                  <a:pt x="222" y="47"/>
                  <a:pt x="222" y="47"/>
                  <a:pt x="222" y="47"/>
                </a:cubicBezTo>
                <a:cubicBezTo>
                  <a:pt x="223" y="47"/>
                  <a:pt x="223" y="47"/>
                  <a:pt x="223" y="48"/>
                </a:cubicBezTo>
                <a:cubicBezTo>
                  <a:pt x="223" y="49"/>
                  <a:pt x="223" y="49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4" y="50"/>
                  <a:pt x="224" y="50"/>
                  <a:pt x="224" y="51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3"/>
                  <a:pt x="223" y="53"/>
                  <a:pt x="223" y="54"/>
                </a:cubicBezTo>
                <a:cubicBezTo>
                  <a:pt x="224" y="54"/>
                  <a:pt x="224" y="54"/>
                  <a:pt x="225" y="54"/>
                </a:cubicBezTo>
                <a:close/>
                <a:moveTo>
                  <a:pt x="219" y="54"/>
                </a:moveTo>
                <a:cubicBezTo>
                  <a:pt x="219" y="53"/>
                  <a:pt x="221" y="51"/>
                  <a:pt x="221" y="51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20" y="52"/>
                  <a:pt x="219" y="53"/>
                  <a:pt x="218" y="54"/>
                </a:cubicBezTo>
                <a:cubicBezTo>
                  <a:pt x="218" y="54"/>
                  <a:pt x="218" y="54"/>
                  <a:pt x="218" y="54"/>
                </a:cubicBezTo>
                <a:cubicBezTo>
                  <a:pt x="218" y="54"/>
                  <a:pt x="219" y="54"/>
                  <a:pt x="219" y="54"/>
                </a:cubicBezTo>
                <a:close/>
                <a:moveTo>
                  <a:pt x="202" y="53"/>
                </a:moveTo>
                <a:cubicBezTo>
                  <a:pt x="203" y="53"/>
                  <a:pt x="205" y="54"/>
                  <a:pt x="206" y="54"/>
                </a:cubicBezTo>
                <a:cubicBezTo>
                  <a:pt x="206" y="53"/>
                  <a:pt x="206" y="53"/>
                  <a:pt x="206" y="53"/>
                </a:cubicBezTo>
                <a:cubicBezTo>
                  <a:pt x="207" y="51"/>
                  <a:pt x="209" y="50"/>
                  <a:pt x="210" y="48"/>
                </a:cubicBezTo>
                <a:cubicBezTo>
                  <a:pt x="211" y="48"/>
                  <a:pt x="211" y="48"/>
                  <a:pt x="211" y="48"/>
                </a:cubicBezTo>
                <a:cubicBezTo>
                  <a:pt x="212" y="47"/>
                  <a:pt x="212" y="47"/>
                  <a:pt x="212" y="47"/>
                </a:cubicBezTo>
                <a:cubicBezTo>
                  <a:pt x="212" y="47"/>
                  <a:pt x="212" y="46"/>
                  <a:pt x="213" y="46"/>
                </a:cubicBezTo>
                <a:cubicBezTo>
                  <a:pt x="212" y="46"/>
                  <a:pt x="211" y="46"/>
                  <a:pt x="211" y="46"/>
                </a:cubicBezTo>
                <a:cubicBezTo>
                  <a:pt x="208" y="47"/>
                  <a:pt x="206" y="49"/>
                  <a:pt x="204" y="51"/>
                </a:cubicBezTo>
                <a:cubicBezTo>
                  <a:pt x="203" y="52"/>
                  <a:pt x="203" y="52"/>
                  <a:pt x="202" y="53"/>
                </a:cubicBezTo>
                <a:cubicBezTo>
                  <a:pt x="202" y="53"/>
                  <a:pt x="202" y="53"/>
                  <a:pt x="202" y="53"/>
                </a:cubicBezTo>
                <a:close/>
                <a:moveTo>
                  <a:pt x="198" y="53"/>
                </a:moveTo>
                <a:cubicBezTo>
                  <a:pt x="199" y="51"/>
                  <a:pt x="201" y="49"/>
                  <a:pt x="203" y="48"/>
                </a:cubicBezTo>
                <a:cubicBezTo>
                  <a:pt x="202" y="48"/>
                  <a:pt x="200" y="50"/>
                  <a:pt x="199" y="51"/>
                </a:cubicBezTo>
                <a:cubicBezTo>
                  <a:pt x="198" y="52"/>
                  <a:pt x="197" y="53"/>
                  <a:pt x="196" y="53"/>
                </a:cubicBezTo>
                <a:lnTo>
                  <a:pt x="198" y="53"/>
                </a:lnTo>
                <a:close/>
                <a:moveTo>
                  <a:pt x="185" y="53"/>
                </a:moveTo>
                <a:cubicBezTo>
                  <a:pt x="187" y="53"/>
                  <a:pt x="190" y="53"/>
                  <a:pt x="193" y="53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195" y="50"/>
                  <a:pt x="198" y="47"/>
                  <a:pt x="202" y="46"/>
                </a:cubicBezTo>
                <a:cubicBezTo>
                  <a:pt x="199" y="45"/>
                  <a:pt x="196" y="45"/>
                  <a:pt x="193" y="45"/>
                </a:cubicBezTo>
                <a:cubicBezTo>
                  <a:pt x="193" y="45"/>
                  <a:pt x="193" y="46"/>
                  <a:pt x="193" y="46"/>
                </a:cubicBezTo>
                <a:cubicBezTo>
                  <a:pt x="191" y="47"/>
                  <a:pt x="189" y="49"/>
                  <a:pt x="187" y="51"/>
                </a:cubicBezTo>
                <a:cubicBezTo>
                  <a:pt x="186" y="51"/>
                  <a:pt x="185" y="52"/>
                  <a:pt x="185" y="53"/>
                </a:cubicBezTo>
                <a:close/>
                <a:moveTo>
                  <a:pt x="181" y="53"/>
                </a:moveTo>
                <a:cubicBezTo>
                  <a:pt x="184" y="49"/>
                  <a:pt x="187" y="47"/>
                  <a:pt x="190" y="45"/>
                </a:cubicBezTo>
                <a:cubicBezTo>
                  <a:pt x="188" y="45"/>
                  <a:pt x="187" y="45"/>
                  <a:pt x="185" y="45"/>
                </a:cubicBezTo>
                <a:cubicBezTo>
                  <a:pt x="185" y="45"/>
                  <a:pt x="185" y="45"/>
                  <a:pt x="185" y="45"/>
                </a:cubicBezTo>
                <a:cubicBezTo>
                  <a:pt x="186" y="45"/>
                  <a:pt x="185" y="46"/>
                  <a:pt x="185" y="46"/>
                </a:cubicBezTo>
                <a:cubicBezTo>
                  <a:pt x="183" y="48"/>
                  <a:pt x="181" y="49"/>
                  <a:pt x="179" y="51"/>
                </a:cubicBezTo>
                <a:cubicBezTo>
                  <a:pt x="179" y="51"/>
                  <a:pt x="179" y="52"/>
                  <a:pt x="178" y="52"/>
                </a:cubicBezTo>
                <a:cubicBezTo>
                  <a:pt x="178" y="52"/>
                  <a:pt x="178" y="52"/>
                  <a:pt x="178" y="53"/>
                </a:cubicBezTo>
                <a:cubicBezTo>
                  <a:pt x="179" y="53"/>
                  <a:pt x="180" y="53"/>
                  <a:pt x="181" y="53"/>
                </a:cubicBezTo>
                <a:close/>
                <a:moveTo>
                  <a:pt x="174" y="52"/>
                </a:moveTo>
                <a:cubicBezTo>
                  <a:pt x="175" y="51"/>
                  <a:pt x="177" y="49"/>
                  <a:pt x="178" y="48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79" y="47"/>
                  <a:pt x="181" y="45"/>
                  <a:pt x="183" y="44"/>
                </a:cubicBezTo>
                <a:cubicBezTo>
                  <a:pt x="180" y="44"/>
                  <a:pt x="170" y="44"/>
                  <a:pt x="170" y="44"/>
                </a:cubicBezTo>
                <a:cubicBezTo>
                  <a:pt x="168" y="44"/>
                  <a:pt x="166" y="43"/>
                  <a:pt x="165" y="43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5" y="43"/>
                  <a:pt x="164" y="44"/>
                  <a:pt x="164" y="44"/>
                </a:cubicBezTo>
                <a:cubicBezTo>
                  <a:pt x="163" y="45"/>
                  <a:pt x="161" y="47"/>
                  <a:pt x="159" y="48"/>
                </a:cubicBezTo>
                <a:cubicBezTo>
                  <a:pt x="159" y="49"/>
                  <a:pt x="158" y="50"/>
                  <a:pt x="157" y="51"/>
                </a:cubicBezTo>
                <a:cubicBezTo>
                  <a:pt x="157" y="51"/>
                  <a:pt x="157" y="52"/>
                  <a:pt x="157" y="52"/>
                </a:cubicBezTo>
                <a:cubicBezTo>
                  <a:pt x="158" y="52"/>
                  <a:pt x="160" y="52"/>
                  <a:pt x="161" y="52"/>
                </a:cubicBezTo>
                <a:cubicBezTo>
                  <a:pt x="162" y="50"/>
                  <a:pt x="163" y="49"/>
                  <a:pt x="165" y="47"/>
                </a:cubicBezTo>
                <a:cubicBezTo>
                  <a:pt x="167" y="46"/>
                  <a:pt x="168" y="45"/>
                  <a:pt x="170" y="44"/>
                </a:cubicBezTo>
                <a:cubicBezTo>
                  <a:pt x="170" y="44"/>
                  <a:pt x="170" y="44"/>
                  <a:pt x="170" y="44"/>
                </a:cubicBezTo>
                <a:cubicBezTo>
                  <a:pt x="171" y="44"/>
                  <a:pt x="171" y="44"/>
                  <a:pt x="171" y="45"/>
                </a:cubicBezTo>
                <a:cubicBezTo>
                  <a:pt x="172" y="45"/>
                  <a:pt x="171" y="46"/>
                  <a:pt x="171" y="46"/>
                </a:cubicBezTo>
                <a:cubicBezTo>
                  <a:pt x="169" y="47"/>
                  <a:pt x="168" y="48"/>
                  <a:pt x="166" y="50"/>
                </a:cubicBezTo>
                <a:cubicBezTo>
                  <a:pt x="166" y="50"/>
                  <a:pt x="165" y="51"/>
                  <a:pt x="165" y="51"/>
                </a:cubicBezTo>
                <a:cubicBezTo>
                  <a:pt x="165" y="52"/>
                  <a:pt x="165" y="52"/>
                  <a:pt x="164" y="52"/>
                </a:cubicBezTo>
                <a:cubicBezTo>
                  <a:pt x="166" y="52"/>
                  <a:pt x="167" y="52"/>
                  <a:pt x="169" y="52"/>
                </a:cubicBezTo>
                <a:cubicBezTo>
                  <a:pt x="169" y="51"/>
                  <a:pt x="170" y="49"/>
                  <a:pt x="171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3" y="47"/>
                  <a:pt x="174" y="45"/>
                  <a:pt x="176" y="44"/>
                </a:cubicBezTo>
                <a:cubicBezTo>
                  <a:pt x="176" y="44"/>
                  <a:pt x="177" y="44"/>
                  <a:pt x="177" y="44"/>
                </a:cubicBezTo>
                <a:cubicBezTo>
                  <a:pt x="177" y="44"/>
                  <a:pt x="178" y="45"/>
                  <a:pt x="178" y="45"/>
                </a:cubicBezTo>
                <a:cubicBezTo>
                  <a:pt x="178" y="46"/>
                  <a:pt x="178" y="47"/>
                  <a:pt x="177" y="47"/>
                </a:cubicBezTo>
                <a:cubicBezTo>
                  <a:pt x="176" y="48"/>
                  <a:pt x="175" y="49"/>
                  <a:pt x="174" y="50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74" y="51"/>
                  <a:pt x="174" y="51"/>
                  <a:pt x="173" y="51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173" y="52"/>
                  <a:pt x="174" y="52"/>
                  <a:pt x="174" y="52"/>
                </a:cubicBezTo>
                <a:close/>
                <a:moveTo>
                  <a:pt x="154" y="51"/>
                </a:moveTo>
                <a:cubicBezTo>
                  <a:pt x="154" y="48"/>
                  <a:pt x="158" y="45"/>
                  <a:pt x="161" y="43"/>
                </a:cubicBezTo>
                <a:cubicBezTo>
                  <a:pt x="159" y="43"/>
                  <a:pt x="157" y="43"/>
                  <a:pt x="155" y="43"/>
                </a:cubicBezTo>
                <a:cubicBezTo>
                  <a:pt x="155" y="44"/>
                  <a:pt x="154" y="46"/>
                  <a:pt x="152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2" y="49"/>
                  <a:pt x="151" y="50"/>
                  <a:pt x="150" y="51"/>
                </a:cubicBezTo>
                <a:cubicBezTo>
                  <a:pt x="151" y="51"/>
                  <a:pt x="152" y="51"/>
                  <a:pt x="154" y="51"/>
                </a:cubicBezTo>
                <a:close/>
                <a:moveTo>
                  <a:pt x="142" y="51"/>
                </a:moveTo>
                <a:cubicBezTo>
                  <a:pt x="142" y="51"/>
                  <a:pt x="143" y="51"/>
                  <a:pt x="143" y="51"/>
                </a:cubicBezTo>
                <a:cubicBezTo>
                  <a:pt x="146" y="51"/>
                  <a:pt x="146" y="51"/>
                  <a:pt x="146" y="51"/>
                </a:cubicBezTo>
                <a:cubicBezTo>
                  <a:pt x="147" y="50"/>
                  <a:pt x="148" y="49"/>
                  <a:pt x="148" y="49"/>
                </a:cubicBezTo>
                <a:cubicBezTo>
                  <a:pt x="149" y="48"/>
                  <a:pt x="149" y="48"/>
                  <a:pt x="150" y="47"/>
                </a:cubicBezTo>
                <a:cubicBezTo>
                  <a:pt x="151" y="46"/>
                  <a:pt x="152" y="44"/>
                  <a:pt x="153" y="43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51" y="43"/>
                  <a:pt x="150" y="43"/>
                  <a:pt x="149" y="42"/>
                </a:cubicBezTo>
                <a:cubicBezTo>
                  <a:pt x="149" y="44"/>
                  <a:pt x="147" y="45"/>
                  <a:pt x="146" y="46"/>
                </a:cubicBezTo>
                <a:cubicBezTo>
                  <a:pt x="146" y="47"/>
                  <a:pt x="146" y="47"/>
                  <a:pt x="145" y="47"/>
                </a:cubicBezTo>
                <a:cubicBezTo>
                  <a:pt x="145" y="47"/>
                  <a:pt x="145" y="48"/>
                  <a:pt x="144" y="48"/>
                </a:cubicBezTo>
                <a:cubicBezTo>
                  <a:pt x="143" y="49"/>
                  <a:pt x="143" y="50"/>
                  <a:pt x="142" y="51"/>
                </a:cubicBezTo>
                <a:cubicBezTo>
                  <a:pt x="142" y="51"/>
                  <a:pt x="142" y="51"/>
                  <a:pt x="142" y="51"/>
                </a:cubicBezTo>
                <a:close/>
                <a:moveTo>
                  <a:pt x="136" y="50"/>
                </a:moveTo>
                <a:cubicBezTo>
                  <a:pt x="137" y="50"/>
                  <a:pt x="137" y="50"/>
                  <a:pt x="138" y="51"/>
                </a:cubicBezTo>
                <a:cubicBezTo>
                  <a:pt x="139" y="49"/>
                  <a:pt x="140" y="48"/>
                  <a:pt x="141" y="47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3" y="46"/>
                  <a:pt x="143" y="45"/>
                  <a:pt x="143" y="45"/>
                </a:cubicBezTo>
                <a:cubicBezTo>
                  <a:pt x="144" y="44"/>
                  <a:pt x="145" y="44"/>
                  <a:pt x="145" y="43"/>
                </a:cubicBezTo>
                <a:cubicBezTo>
                  <a:pt x="145" y="43"/>
                  <a:pt x="146" y="43"/>
                  <a:pt x="146" y="43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145" y="42"/>
                  <a:pt x="143" y="42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2" y="44"/>
                  <a:pt x="141" y="45"/>
                  <a:pt x="140" y="46"/>
                </a:cubicBezTo>
                <a:cubicBezTo>
                  <a:pt x="140" y="47"/>
                  <a:pt x="139" y="47"/>
                  <a:pt x="139" y="47"/>
                </a:cubicBezTo>
                <a:cubicBezTo>
                  <a:pt x="139" y="48"/>
                  <a:pt x="139" y="48"/>
                  <a:pt x="139" y="48"/>
                </a:cubicBezTo>
                <a:cubicBezTo>
                  <a:pt x="138" y="49"/>
                  <a:pt x="137" y="50"/>
                  <a:pt x="136" y="50"/>
                </a:cubicBezTo>
                <a:close/>
                <a:moveTo>
                  <a:pt x="132" y="50"/>
                </a:moveTo>
                <a:cubicBezTo>
                  <a:pt x="133" y="50"/>
                  <a:pt x="133" y="49"/>
                  <a:pt x="134" y="48"/>
                </a:cubicBezTo>
                <a:cubicBezTo>
                  <a:pt x="134" y="48"/>
                  <a:pt x="134" y="48"/>
                  <a:pt x="134" y="48"/>
                </a:cubicBezTo>
                <a:cubicBezTo>
                  <a:pt x="135" y="47"/>
                  <a:pt x="136" y="46"/>
                  <a:pt x="137" y="45"/>
                </a:cubicBezTo>
                <a:cubicBezTo>
                  <a:pt x="136" y="46"/>
                  <a:pt x="135" y="47"/>
                  <a:pt x="133" y="48"/>
                </a:cubicBezTo>
                <a:cubicBezTo>
                  <a:pt x="133" y="48"/>
                  <a:pt x="132" y="49"/>
                  <a:pt x="132" y="49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1" y="50"/>
                  <a:pt x="132" y="50"/>
                  <a:pt x="132" y="50"/>
                </a:cubicBezTo>
                <a:close/>
                <a:moveTo>
                  <a:pt x="128" y="46"/>
                </a:moveTo>
                <a:cubicBezTo>
                  <a:pt x="127" y="46"/>
                  <a:pt x="127" y="47"/>
                  <a:pt x="126" y="48"/>
                </a:cubicBezTo>
                <a:cubicBezTo>
                  <a:pt x="126" y="47"/>
                  <a:pt x="126" y="47"/>
                  <a:pt x="127" y="47"/>
                </a:cubicBezTo>
                <a:cubicBezTo>
                  <a:pt x="127" y="46"/>
                  <a:pt x="128" y="46"/>
                  <a:pt x="128" y="46"/>
                </a:cubicBezTo>
                <a:cubicBezTo>
                  <a:pt x="128" y="46"/>
                  <a:pt x="128" y="46"/>
                  <a:pt x="128" y="46"/>
                </a:cubicBezTo>
                <a:close/>
                <a:moveTo>
                  <a:pt x="119" y="41"/>
                </a:moveTo>
                <a:cubicBezTo>
                  <a:pt x="119" y="42"/>
                  <a:pt x="119" y="43"/>
                  <a:pt x="119" y="44"/>
                </a:cubicBezTo>
                <a:cubicBezTo>
                  <a:pt x="120" y="43"/>
                  <a:pt x="121" y="43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0" y="42"/>
                  <a:pt x="120" y="41"/>
                  <a:pt x="119" y="41"/>
                </a:cubicBezTo>
                <a:close/>
                <a:moveTo>
                  <a:pt x="125" y="39"/>
                </a:moveTo>
                <a:cubicBezTo>
                  <a:pt x="130" y="39"/>
                  <a:pt x="135" y="39"/>
                  <a:pt x="140" y="39"/>
                </a:cubicBezTo>
                <a:cubicBezTo>
                  <a:pt x="142" y="39"/>
                  <a:pt x="143" y="39"/>
                  <a:pt x="144" y="39"/>
                </a:cubicBezTo>
                <a:cubicBezTo>
                  <a:pt x="154" y="40"/>
                  <a:pt x="163" y="40"/>
                  <a:pt x="171" y="41"/>
                </a:cubicBezTo>
                <a:cubicBezTo>
                  <a:pt x="174" y="41"/>
                  <a:pt x="174" y="41"/>
                  <a:pt x="174" y="41"/>
                </a:cubicBezTo>
                <a:cubicBezTo>
                  <a:pt x="190" y="42"/>
                  <a:pt x="206" y="43"/>
                  <a:pt x="222" y="43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4" y="42"/>
                  <a:pt x="224" y="41"/>
                  <a:pt x="223" y="39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23" y="39"/>
                  <a:pt x="222" y="38"/>
                  <a:pt x="222" y="38"/>
                </a:cubicBezTo>
                <a:cubicBezTo>
                  <a:pt x="222" y="38"/>
                  <a:pt x="222" y="37"/>
                  <a:pt x="222" y="37"/>
                </a:cubicBezTo>
                <a:cubicBezTo>
                  <a:pt x="222" y="37"/>
                  <a:pt x="222" y="37"/>
                  <a:pt x="222" y="37"/>
                </a:cubicBezTo>
                <a:cubicBezTo>
                  <a:pt x="220" y="34"/>
                  <a:pt x="217" y="31"/>
                  <a:pt x="216" y="29"/>
                </a:cubicBezTo>
                <a:cubicBezTo>
                  <a:pt x="212" y="25"/>
                  <a:pt x="208" y="22"/>
                  <a:pt x="204" y="20"/>
                </a:cubicBezTo>
                <a:cubicBezTo>
                  <a:pt x="197" y="15"/>
                  <a:pt x="187" y="11"/>
                  <a:pt x="177" y="8"/>
                </a:cubicBezTo>
                <a:cubicBezTo>
                  <a:pt x="167" y="6"/>
                  <a:pt x="156" y="4"/>
                  <a:pt x="145" y="3"/>
                </a:cubicBezTo>
                <a:cubicBezTo>
                  <a:pt x="140" y="3"/>
                  <a:pt x="136" y="3"/>
                  <a:pt x="132" y="3"/>
                </a:cubicBezTo>
                <a:cubicBezTo>
                  <a:pt x="130" y="3"/>
                  <a:pt x="128" y="3"/>
                  <a:pt x="126" y="3"/>
                </a:cubicBezTo>
                <a:cubicBezTo>
                  <a:pt x="124" y="3"/>
                  <a:pt x="122" y="3"/>
                  <a:pt x="120" y="3"/>
                </a:cubicBezTo>
                <a:cubicBezTo>
                  <a:pt x="120" y="3"/>
                  <a:pt x="120" y="3"/>
                  <a:pt x="119" y="3"/>
                </a:cubicBezTo>
                <a:cubicBezTo>
                  <a:pt x="119" y="6"/>
                  <a:pt x="119" y="10"/>
                  <a:pt x="120" y="13"/>
                </a:cubicBezTo>
                <a:cubicBezTo>
                  <a:pt x="120" y="21"/>
                  <a:pt x="120" y="30"/>
                  <a:pt x="119" y="39"/>
                </a:cubicBezTo>
                <a:cubicBezTo>
                  <a:pt x="121" y="39"/>
                  <a:pt x="123" y="39"/>
                  <a:pt x="125" y="39"/>
                </a:cubicBezTo>
                <a:close/>
                <a:moveTo>
                  <a:pt x="122" y="42"/>
                </a:move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3"/>
                  <a:pt x="123" y="43"/>
                </a:cubicBezTo>
                <a:cubicBezTo>
                  <a:pt x="123" y="43"/>
                  <a:pt x="124" y="42"/>
                  <a:pt x="124" y="42"/>
                </a:cubicBezTo>
                <a:cubicBezTo>
                  <a:pt x="124" y="42"/>
                  <a:pt x="123" y="42"/>
                  <a:pt x="122" y="42"/>
                </a:cubicBezTo>
                <a:close/>
                <a:moveTo>
                  <a:pt x="127" y="42"/>
                </a:moveTo>
                <a:cubicBezTo>
                  <a:pt x="127" y="42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8" y="42"/>
                  <a:pt x="129" y="42"/>
                </a:cubicBezTo>
                <a:cubicBezTo>
                  <a:pt x="128" y="42"/>
                  <a:pt x="128" y="42"/>
                  <a:pt x="127" y="42"/>
                </a:cubicBezTo>
                <a:close/>
                <a:moveTo>
                  <a:pt x="131" y="42"/>
                </a:moveTo>
                <a:cubicBezTo>
                  <a:pt x="131" y="42"/>
                  <a:pt x="131" y="42"/>
                  <a:pt x="131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2" y="43"/>
                  <a:pt x="132" y="42"/>
                  <a:pt x="133" y="42"/>
                </a:cubicBezTo>
                <a:cubicBezTo>
                  <a:pt x="132" y="42"/>
                  <a:pt x="131" y="42"/>
                  <a:pt x="131" y="42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5"/>
          <p:cNvSpPr>
            <a:spLocks noEditPoints="1"/>
          </p:cNvSpPr>
          <p:nvPr/>
        </p:nvSpPr>
        <p:spPr bwMode="auto">
          <a:xfrm>
            <a:off x="6592075" y="2952993"/>
            <a:ext cx="2084794" cy="1283709"/>
          </a:xfrm>
          <a:custGeom>
            <a:avLst/>
            <a:gdLst>
              <a:gd name="T0" fmla="*/ 52 w 231"/>
              <a:gd name="T1" fmla="*/ 126 h 141"/>
              <a:gd name="T2" fmla="*/ 5 w 231"/>
              <a:gd name="T3" fmla="*/ 101 h 141"/>
              <a:gd name="T4" fmla="*/ 116 w 231"/>
              <a:gd name="T5" fmla="*/ 2 h 141"/>
              <a:gd name="T6" fmla="*/ 228 w 231"/>
              <a:gd name="T7" fmla="*/ 52 h 141"/>
              <a:gd name="T8" fmla="*/ 224 w 231"/>
              <a:gd name="T9" fmla="*/ 109 h 141"/>
              <a:gd name="T10" fmla="*/ 190 w 231"/>
              <a:gd name="T11" fmla="*/ 133 h 141"/>
              <a:gd name="T12" fmla="*/ 138 w 231"/>
              <a:gd name="T13" fmla="*/ 117 h 141"/>
              <a:gd name="T14" fmla="*/ 130 w 231"/>
              <a:gd name="T15" fmla="*/ 128 h 141"/>
              <a:gd name="T16" fmla="*/ 129 w 231"/>
              <a:gd name="T17" fmla="*/ 131 h 141"/>
              <a:gd name="T18" fmla="*/ 123 w 231"/>
              <a:gd name="T19" fmla="*/ 116 h 141"/>
              <a:gd name="T20" fmla="*/ 117 w 231"/>
              <a:gd name="T21" fmla="*/ 127 h 141"/>
              <a:gd name="T22" fmla="*/ 109 w 231"/>
              <a:gd name="T23" fmla="*/ 123 h 141"/>
              <a:gd name="T24" fmla="*/ 148 w 231"/>
              <a:gd name="T25" fmla="*/ 134 h 141"/>
              <a:gd name="T26" fmla="*/ 166 w 231"/>
              <a:gd name="T27" fmla="*/ 129 h 141"/>
              <a:gd name="T28" fmla="*/ 106 w 231"/>
              <a:gd name="T29" fmla="*/ 131 h 141"/>
              <a:gd name="T30" fmla="*/ 103 w 231"/>
              <a:gd name="T31" fmla="*/ 119 h 141"/>
              <a:gd name="T32" fmla="*/ 184 w 231"/>
              <a:gd name="T33" fmla="*/ 126 h 141"/>
              <a:gd name="T34" fmla="*/ 87 w 231"/>
              <a:gd name="T35" fmla="*/ 109 h 141"/>
              <a:gd name="T36" fmla="*/ 94 w 231"/>
              <a:gd name="T37" fmla="*/ 113 h 141"/>
              <a:gd name="T38" fmla="*/ 83 w 231"/>
              <a:gd name="T39" fmla="*/ 108 h 141"/>
              <a:gd name="T40" fmla="*/ 75 w 231"/>
              <a:gd name="T41" fmla="*/ 109 h 141"/>
              <a:gd name="T42" fmla="*/ 71 w 231"/>
              <a:gd name="T43" fmla="*/ 127 h 141"/>
              <a:gd name="T44" fmla="*/ 194 w 231"/>
              <a:gd name="T45" fmla="*/ 126 h 141"/>
              <a:gd name="T46" fmla="*/ 176 w 231"/>
              <a:gd name="T47" fmla="*/ 123 h 141"/>
              <a:gd name="T48" fmla="*/ 53 w 231"/>
              <a:gd name="T49" fmla="*/ 121 h 141"/>
              <a:gd name="T50" fmla="*/ 44 w 231"/>
              <a:gd name="T51" fmla="*/ 98 h 141"/>
              <a:gd name="T52" fmla="*/ 186 w 231"/>
              <a:gd name="T53" fmla="*/ 105 h 141"/>
              <a:gd name="T54" fmla="*/ 107 w 231"/>
              <a:gd name="T55" fmla="*/ 111 h 141"/>
              <a:gd name="T56" fmla="*/ 42 w 231"/>
              <a:gd name="T57" fmla="*/ 97 h 141"/>
              <a:gd name="T58" fmla="*/ 200 w 231"/>
              <a:gd name="T59" fmla="*/ 115 h 141"/>
              <a:gd name="T60" fmla="*/ 27 w 231"/>
              <a:gd name="T61" fmla="*/ 102 h 141"/>
              <a:gd name="T62" fmla="*/ 214 w 231"/>
              <a:gd name="T63" fmla="*/ 111 h 141"/>
              <a:gd name="T64" fmla="*/ 189 w 231"/>
              <a:gd name="T65" fmla="*/ 109 h 141"/>
              <a:gd name="T66" fmla="*/ 199 w 231"/>
              <a:gd name="T67" fmla="*/ 105 h 141"/>
              <a:gd name="T68" fmla="*/ 107 w 231"/>
              <a:gd name="T69" fmla="*/ 107 h 141"/>
              <a:gd name="T70" fmla="*/ 217 w 231"/>
              <a:gd name="T71" fmla="*/ 57 h 141"/>
              <a:gd name="T72" fmla="*/ 120 w 231"/>
              <a:gd name="T73" fmla="*/ 53 h 141"/>
              <a:gd name="T74" fmla="*/ 116 w 231"/>
              <a:gd name="T75" fmla="*/ 40 h 141"/>
              <a:gd name="T76" fmla="*/ 15 w 231"/>
              <a:gd name="T77" fmla="*/ 78 h 141"/>
              <a:gd name="T78" fmla="*/ 219 w 231"/>
              <a:gd name="T79" fmla="*/ 108 h 141"/>
              <a:gd name="T80" fmla="*/ 210 w 231"/>
              <a:gd name="T81" fmla="*/ 105 h 141"/>
              <a:gd name="T82" fmla="*/ 183 w 231"/>
              <a:gd name="T83" fmla="*/ 106 h 141"/>
              <a:gd name="T84" fmla="*/ 19 w 231"/>
              <a:gd name="T85" fmla="*/ 86 h 141"/>
              <a:gd name="T86" fmla="*/ 14 w 231"/>
              <a:gd name="T87" fmla="*/ 102 h 141"/>
              <a:gd name="T88" fmla="*/ 9 w 231"/>
              <a:gd name="T89" fmla="*/ 85 h 141"/>
              <a:gd name="T90" fmla="*/ 219 w 231"/>
              <a:gd name="T91" fmla="*/ 99 h 141"/>
              <a:gd name="T92" fmla="*/ 220 w 231"/>
              <a:gd name="T93" fmla="*/ 86 h 141"/>
              <a:gd name="T94" fmla="*/ 225 w 231"/>
              <a:gd name="T95" fmla="*/ 46 h 141"/>
              <a:gd name="T96" fmla="*/ 225 w 231"/>
              <a:gd name="T97" fmla="*/ 54 h 141"/>
              <a:gd name="T98" fmla="*/ 211 w 231"/>
              <a:gd name="T99" fmla="*/ 46 h 141"/>
              <a:gd name="T100" fmla="*/ 193 w 231"/>
              <a:gd name="T101" fmla="*/ 46 h 141"/>
              <a:gd name="T102" fmla="*/ 178 w 231"/>
              <a:gd name="T103" fmla="*/ 48 h 141"/>
              <a:gd name="T104" fmla="*/ 171 w 231"/>
              <a:gd name="T105" fmla="*/ 46 h 141"/>
              <a:gd name="T106" fmla="*/ 173 w 231"/>
              <a:gd name="T107" fmla="*/ 52 h 141"/>
              <a:gd name="T108" fmla="*/ 153 w 231"/>
              <a:gd name="T109" fmla="*/ 43 h 141"/>
              <a:gd name="T110" fmla="*/ 146 w 231"/>
              <a:gd name="T111" fmla="*/ 43 h 141"/>
              <a:gd name="T112" fmla="*/ 131 w 231"/>
              <a:gd name="T113" fmla="*/ 50 h 141"/>
              <a:gd name="T114" fmla="*/ 144 w 231"/>
              <a:gd name="T115" fmla="*/ 39 h 141"/>
              <a:gd name="T116" fmla="*/ 132 w 231"/>
              <a:gd name="T117" fmla="*/ 3 h 141"/>
              <a:gd name="T118" fmla="*/ 127 w 231"/>
              <a:gd name="T119" fmla="*/ 4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1" h="141">
                <a:moveTo>
                  <a:pt x="143" y="141"/>
                </a:moveTo>
                <a:cubicBezTo>
                  <a:pt x="142" y="141"/>
                  <a:pt x="142" y="141"/>
                  <a:pt x="142" y="140"/>
                </a:cubicBezTo>
                <a:cubicBezTo>
                  <a:pt x="141" y="139"/>
                  <a:pt x="141" y="138"/>
                  <a:pt x="141" y="137"/>
                </a:cubicBezTo>
                <a:cubicBezTo>
                  <a:pt x="139" y="137"/>
                  <a:pt x="136" y="137"/>
                  <a:pt x="133" y="137"/>
                </a:cubicBezTo>
                <a:cubicBezTo>
                  <a:pt x="120" y="137"/>
                  <a:pt x="106" y="136"/>
                  <a:pt x="92" y="134"/>
                </a:cubicBezTo>
                <a:cubicBezTo>
                  <a:pt x="92" y="134"/>
                  <a:pt x="92" y="135"/>
                  <a:pt x="92" y="135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90" y="136"/>
                  <a:pt x="90" y="136"/>
                  <a:pt x="89" y="135"/>
                </a:cubicBezTo>
                <a:cubicBezTo>
                  <a:pt x="89" y="135"/>
                  <a:pt x="89" y="134"/>
                  <a:pt x="89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6" y="133"/>
                  <a:pt x="84" y="133"/>
                  <a:pt x="81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72" y="131"/>
                  <a:pt x="62" y="129"/>
                  <a:pt x="52" y="126"/>
                </a:cubicBezTo>
                <a:cubicBezTo>
                  <a:pt x="52" y="127"/>
                  <a:pt x="51" y="127"/>
                  <a:pt x="51" y="127"/>
                </a:cubicBezTo>
                <a:cubicBezTo>
                  <a:pt x="50" y="127"/>
                  <a:pt x="50" y="126"/>
                  <a:pt x="50" y="126"/>
                </a:cubicBezTo>
                <a:cubicBezTo>
                  <a:pt x="50" y="126"/>
                  <a:pt x="50" y="126"/>
                  <a:pt x="50" y="125"/>
                </a:cubicBezTo>
                <a:cubicBezTo>
                  <a:pt x="49" y="125"/>
                  <a:pt x="48" y="125"/>
                  <a:pt x="47" y="125"/>
                </a:cubicBezTo>
                <a:cubicBezTo>
                  <a:pt x="40" y="122"/>
                  <a:pt x="33" y="118"/>
                  <a:pt x="27" y="114"/>
                </a:cubicBezTo>
                <a:cubicBezTo>
                  <a:pt x="27" y="115"/>
                  <a:pt x="27" y="115"/>
                  <a:pt x="26" y="115"/>
                </a:cubicBezTo>
                <a:cubicBezTo>
                  <a:pt x="26" y="115"/>
                  <a:pt x="26" y="114"/>
                  <a:pt x="25" y="114"/>
                </a:cubicBezTo>
                <a:cubicBezTo>
                  <a:pt x="25" y="114"/>
                  <a:pt x="25" y="113"/>
                  <a:pt x="25" y="113"/>
                </a:cubicBezTo>
                <a:cubicBezTo>
                  <a:pt x="25" y="113"/>
                  <a:pt x="21" y="111"/>
                  <a:pt x="20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0" y="110"/>
                  <a:pt x="19" y="110"/>
                  <a:pt x="19" y="109"/>
                </a:cubicBezTo>
                <a:cubicBezTo>
                  <a:pt x="16" y="108"/>
                  <a:pt x="13" y="105"/>
                  <a:pt x="9" y="103"/>
                </a:cubicBezTo>
                <a:cubicBezTo>
                  <a:pt x="9" y="103"/>
                  <a:pt x="8" y="103"/>
                  <a:pt x="8" y="103"/>
                </a:cubicBezTo>
                <a:cubicBezTo>
                  <a:pt x="7" y="103"/>
                  <a:pt x="5" y="102"/>
                  <a:pt x="5" y="101"/>
                </a:cubicBezTo>
                <a:cubicBezTo>
                  <a:pt x="5" y="100"/>
                  <a:pt x="5" y="99"/>
                  <a:pt x="5" y="97"/>
                </a:cubicBezTo>
                <a:cubicBezTo>
                  <a:pt x="4" y="97"/>
                  <a:pt x="4" y="97"/>
                  <a:pt x="4" y="96"/>
                </a:cubicBezTo>
                <a:cubicBezTo>
                  <a:pt x="4" y="93"/>
                  <a:pt x="4" y="89"/>
                  <a:pt x="4" y="86"/>
                </a:cubicBezTo>
                <a:cubicBezTo>
                  <a:pt x="4" y="80"/>
                  <a:pt x="4" y="74"/>
                  <a:pt x="4" y="67"/>
                </a:cubicBezTo>
                <a:cubicBezTo>
                  <a:pt x="0" y="45"/>
                  <a:pt x="26" y="29"/>
                  <a:pt x="42" y="21"/>
                </a:cubicBezTo>
                <a:cubicBezTo>
                  <a:pt x="49" y="18"/>
                  <a:pt x="56" y="15"/>
                  <a:pt x="62" y="14"/>
                </a:cubicBezTo>
                <a:cubicBezTo>
                  <a:pt x="67" y="13"/>
                  <a:pt x="72" y="12"/>
                  <a:pt x="76" y="11"/>
                </a:cubicBezTo>
                <a:cubicBezTo>
                  <a:pt x="78" y="11"/>
                  <a:pt x="79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9" y="9"/>
                  <a:pt x="97" y="8"/>
                  <a:pt x="106" y="8"/>
                </a:cubicBezTo>
                <a:cubicBezTo>
                  <a:pt x="110" y="8"/>
                  <a:pt x="113" y="8"/>
                  <a:pt x="11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6"/>
                  <a:pt x="116" y="4"/>
                  <a:pt x="116" y="3"/>
                </a:cubicBezTo>
                <a:cubicBezTo>
                  <a:pt x="116" y="3"/>
                  <a:pt x="116" y="2"/>
                  <a:pt x="116" y="2"/>
                </a:cubicBezTo>
                <a:cubicBezTo>
                  <a:pt x="115" y="1"/>
                  <a:pt x="116" y="1"/>
                  <a:pt x="117" y="0"/>
                </a:cubicBezTo>
                <a:cubicBezTo>
                  <a:pt x="118" y="0"/>
                  <a:pt x="119" y="0"/>
                  <a:pt x="121" y="0"/>
                </a:cubicBezTo>
                <a:cubicBezTo>
                  <a:pt x="124" y="0"/>
                  <a:pt x="128" y="0"/>
                  <a:pt x="131" y="0"/>
                </a:cubicBezTo>
                <a:cubicBezTo>
                  <a:pt x="151" y="0"/>
                  <a:pt x="168" y="2"/>
                  <a:pt x="183" y="7"/>
                </a:cubicBezTo>
                <a:cubicBezTo>
                  <a:pt x="194" y="10"/>
                  <a:pt x="203" y="14"/>
                  <a:pt x="210" y="20"/>
                </a:cubicBezTo>
                <a:cubicBezTo>
                  <a:pt x="215" y="23"/>
                  <a:pt x="218" y="26"/>
                  <a:pt x="221" y="30"/>
                </a:cubicBezTo>
                <a:cubicBezTo>
                  <a:pt x="221" y="30"/>
                  <a:pt x="221" y="30"/>
                  <a:pt x="221" y="30"/>
                </a:cubicBezTo>
                <a:cubicBezTo>
                  <a:pt x="223" y="32"/>
                  <a:pt x="225" y="35"/>
                  <a:pt x="226" y="38"/>
                </a:cubicBezTo>
                <a:cubicBezTo>
                  <a:pt x="227" y="38"/>
                  <a:pt x="227" y="38"/>
                  <a:pt x="228" y="39"/>
                </a:cubicBezTo>
                <a:cubicBezTo>
                  <a:pt x="228" y="40"/>
                  <a:pt x="228" y="41"/>
                  <a:pt x="228" y="42"/>
                </a:cubicBezTo>
                <a:cubicBezTo>
                  <a:pt x="228" y="42"/>
                  <a:pt x="228" y="42"/>
                  <a:pt x="228" y="43"/>
                </a:cubicBezTo>
                <a:cubicBezTo>
                  <a:pt x="228" y="43"/>
                  <a:pt x="229" y="44"/>
                  <a:pt x="229" y="44"/>
                </a:cubicBezTo>
                <a:cubicBezTo>
                  <a:pt x="228" y="46"/>
                  <a:pt x="228" y="49"/>
                  <a:pt x="228" y="51"/>
                </a:cubicBezTo>
                <a:cubicBezTo>
                  <a:pt x="228" y="51"/>
                  <a:pt x="228" y="52"/>
                  <a:pt x="228" y="52"/>
                </a:cubicBezTo>
                <a:cubicBezTo>
                  <a:pt x="228" y="52"/>
                  <a:pt x="228" y="53"/>
                  <a:pt x="228" y="53"/>
                </a:cubicBezTo>
                <a:cubicBezTo>
                  <a:pt x="228" y="53"/>
                  <a:pt x="228" y="53"/>
                  <a:pt x="228" y="53"/>
                </a:cubicBezTo>
                <a:cubicBezTo>
                  <a:pt x="229" y="55"/>
                  <a:pt x="229" y="57"/>
                  <a:pt x="230" y="59"/>
                </a:cubicBezTo>
                <a:cubicBezTo>
                  <a:pt x="230" y="59"/>
                  <a:pt x="230" y="59"/>
                  <a:pt x="230" y="59"/>
                </a:cubicBezTo>
                <a:cubicBezTo>
                  <a:pt x="230" y="60"/>
                  <a:pt x="231" y="60"/>
                  <a:pt x="230" y="60"/>
                </a:cubicBezTo>
                <a:cubicBezTo>
                  <a:pt x="229" y="65"/>
                  <a:pt x="229" y="69"/>
                  <a:pt x="230" y="74"/>
                </a:cubicBezTo>
                <a:cubicBezTo>
                  <a:pt x="230" y="75"/>
                  <a:pt x="230" y="76"/>
                  <a:pt x="230" y="78"/>
                </a:cubicBezTo>
                <a:cubicBezTo>
                  <a:pt x="230" y="80"/>
                  <a:pt x="230" y="83"/>
                  <a:pt x="230" y="86"/>
                </a:cubicBezTo>
                <a:cubicBezTo>
                  <a:pt x="230" y="87"/>
                  <a:pt x="230" y="88"/>
                  <a:pt x="230" y="89"/>
                </a:cubicBezTo>
                <a:cubicBezTo>
                  <a:pt x="230" y="92"/>
                  <a:pt x="229" y="95"/>
                  <a:pt x="229" y="98"/>
                </a:cubicBezTo>
                <a:cubicBezTo>
                  <a:pt x="230" y="99"/>
                  <a:pt x="230" y="99"/>
                  <a:pt x="231" y="100"/>
                </a:cubicBezTo>
                <a:cubicBezTo>
                  <a:pt x="231" y="100"/>
                  <a:pt x="231" y="101"/>
                  <a:pt x="230" y="102"/>
                </a:cubicBezTo>
                <a:cubicBezTo>
                  <a:pt x="229" y="104"/>
                  <a:pt x="226" y="106"/>
                  <a:pt x="224" y="108"/>
                </a:cubicBezTo>
                <a:cubicBezTo>
                  <a:pt x="224" y="109"/>
                  <a:pt x="224" y="109"/>
                  <a:pt x="224" y="109"/>
                </a:cubicBezTo>
                <a:cubicBezTo>
                  <a:pt x="224" y="110"/>
                  <a:pt x="224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19" y="113"/>
                  <a:pt x="216" y="117"/>
                  <a:pt x="212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0" y="121"/>
                  <a:pt x="210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9" y="122"/>
                  <a:pt x="209" y="122"/>
                  <a:pt x="208" y="122"/>
                </a:cubicBezTo>
                <a:cubicBezTo>
                  <a:pt x="208" y="122"/>
                  <a:pt x="208" y="122"/>
                  <a:pt x="208" y="122"/>
                </a:cubicBezTo>
                <a:cubicBezTo>
                  <a:pt x="203" y="126"/>
                  <a:pt x="198" y="129"/>
                  <a:pt x="193" y="131"/>
                </a:cubicBezTo>
                <a:cubicBezTo>
                  <a:pt x="193" y="132"/>
                  <a:pt x="193" y="133"/>
                  <a:pt x="192" y="133"/>
                </a:cubicBezTo>
                <a:cubicBezTo>
                  <a:pt x="192" y="134"/>
                  <a:pt x="192" y="134"/>
                  <a:pt x="191" y="134"/>
                </a:cubicBezTo>
                <a:cubicBezTo>
                  <a:pt x="190" y="134"/>
                  <a:pt x="190" y="134"/>
                  <a:pt x="190" y="133"/>
                </a:cubicBezTo>
                <a:cubicBezTo>
                  <a:pt x="190" y="133"/>
                  <a:pt x="190" y="132"/>
                  <a:pt x="190" y="132"/>
                </a:cubicBezTo>
                <a:cubicBezTo>
                  <a:pt x="189" y="132"/>
                  <a:pt x="187" y="132"/>
                  <a:pt x="186" y="133"/>
                </a:cubicBezTo>
                <a:cubicBezTo>
                  <a:pt x="175" y="136"/>
                  <a:pt x="162" y="137"/>
                  <a:pt x="145" y="137"/>
                </a:cubicBezTo>
                <a:cubicBezTo>
                  <a:pt x="145" y="137"/>
                  <a:pt x="145" y="137"/>
                  <a:pt x="144" y="137"/>
                </a:cubicBezTo>
                <a:cubicBezTo>
                  <a:pt x="144" y="138"/>
                  <a:pt x="144" y="139"/>
                  <a:pt x="144" y="140"/>
                </a:cubicBezTo>
                <a:cubicBezTo>
                  <a:pt x="144" y="141"/>
                  <a:pt x="143" y="141"/>
                  <a:pt x="143" y="141"/>
                </a:cubicBezTo>
                <a:close/>
                <a:moveTo>
                  <a:pt x="109" y="132"/>
                </a:moveTo>
                <a:cubicBezTo>
                  <a:pt x="119" y="133"/>
                  <a:pt x="129" y="134"/>
                  <a:pt x="138" y="134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8" y="132"/>
                  <a:pt x="138" y="132"/>
                  <a:pt x="138" y="132"/>
                </a:cubicBezTo>
                <a:cubicBezTo>
                  <a:pt x="138" y="130"/>
                  <a:pt x="138" y="128"/>
                  <a:pt x="138" y="126"/>
                </a:cubicBezTo>
                <a:cubicBezTo>
                  <a:pt x="139" y="125"/>
                  <a:pt x="139" y="123"/>
                  <a:pt x="138" y="121"/>
                </a:cubicBezTo>
                <a:cubicBezTo>
                  <a:pt x="138" y="120"/>
                  <a:pt x="138" y="120"/>
                  <a:pt x="138" y="120"/>
                </a:cubicBezTo>
                <a:cubicBezTo>
                  <a:pt x="138" y="119"/>
                  <a:pt x="138" y="118"/>
                  <a:pt x="138" y="117"/>
                </a:cubicBezTo>
                <a:cubicBezTo>
                  <a:pt x="138" y="117"/>
                  <a:pt x="138" y="116"/>
                  <a:pt x="138" y="116"/>
                </a:cubicBezTo>
                <a:cubicBezTo>
                  <a:pt x="138" y="115"/>
                  <a:pt x="138" y="115"/>
                  <a:pt x="139" y="115"/>
                </a:cubicBezTo>
                <a:cubicBezTo>
                  <a:pt x="139" y="115"/>
                  <a:pt x="139" y="115"/>
                  <a:pt x="140" y="115"/>
                </a:cubicBezTo>
                <a:cubicBezTo>
                  <a:pt x="140" y="116"/>
                  <a:pt x="141" y="117"/>
                  <a:pt x="141" y="118"/>
                </a:cubicBezTo>
                <a:cubicBezTo>
                  <a:pt x="141" y="116"/>
                  <a:pt x="141" y="114"/>
                  <a:pt x="141" y="112"/>
                </a:cubicBezTo>
                <a:cubicBezTo>
                  <a:pt x="139" y="112"/>
                  <a:pt x="137" y="112"/>
                  <a:pt x="134" y="112"/>
                </a:cubicBezTo>
                <a:cubicBezTo>
                  <a:pt x="134" y="113"/>
                  <a:pt x="134" y="113"/>
                  <a:pt x="134" y="114"/>
                </a:cubicBezTo>
                <a:cubicBezTo>
                  <a:pt x="133" y="114"/>
                  <a:pt x="133" y="116"/>
                  <a:pt x="133" y="122"/>
                </a:cubicBezTo>
                <a:cubicBezTo>
                  <a:pt x="133" y="122"/>
                  <a:pt x="133" y="122"/>
                  <a:pt x="133" y="123"/>
                </a:cubicBezTo>
                <a:cubicBezTo>
                  <a:pt x="133" y="123"/>
                  <a:pt x="133" y="124"/>
                  <a:pt x="133" y="125"/>
                </a:cubicBezTo>
                <a:cubicBezTo>
                  <a:pt x="133" y="127"/>
                  <a:pt x="134" y="130"/>
                  <a:pt x="133" y="132"/>
                </a:cubicBezTo>
                <a:cubicBezTo>
                  <a:pt x="133" y="133"/>
                  <a:pt x="132" y="133"/>
                  <a:pt x="132" y="133"/>
                </a:cubicBezTo>
                <a:cubicBezTo>
                  <a:pt x="131" y="133"/>
                  <a:pt x="131" y="133"/>
                  <a:pt x="131" y="132"/>
                </a:cubicBezTo>
                <a:cubicBezTo>
                  <a:pt x="130" y="131"/>
                  <a:pt x="130" y="129"/>
                  <a:pt x="130" y="128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30" y="124"/>
                  <a:pt x="130" y="122"/>
                  <a:pt x="130" y="119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0" y="117"/>
                  <a:pt x="130" y="114"/>
                  <a:pt x="131" y="112"/>
                </a:cubicBezTo>
                <a:cubicBezTo>
                  <a:pt x="131" y="112"/>
                  <a:pt x="130" y="112"/>
                  <a:pt x="130" y="112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4"/>
                  <a:pt x="130" y="114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30" y="116"/>
                  <a:pt x="130" y="116"/>
                  <a:pt x="130" y="117"/>
                </a:cubicBezTo>
                <a:cubicBezTo>
                  <a:pt x="130" y="118"/>
                  <a:pt x="130" y="120"/>
                  <a:pt x="129" y="121"/>
                </a:cubicBezTo>
                <a:cubicBezTo>
                  <a:pt x="129" y="122"/>
                  <a:pt x="129" y="123"/>
                  <a:pt x="129" y="124"/>
                </a:cubicBezTo>
                <a:cubicBezTo>
                  <a:pt x="129" y="125"/>
                  <a:pt x="129" y="126"/>
                  <a:pt x="129" y="127"/>
                </a:cubicBezTo>
                <a:cubicBezTo>
                  <a:pt x="129" y="128"/>
                  <a:pt x="129" y="130"/>
                  <a:pt x="129" y="131"/>
                </a:cubicBezTo>
                <a:cubicBezTo>
                  <a:pt x="129" y="132"/>
                  <a:pt x="129" y="132"/>
                  <a:pt x="128" y="132"/>
                </a:cubicBezTo>
                <a:cubicBezTo>
                  <a:pt x="128" y="132"/>
                  <a:pt x="127" y="132"/>
                  <a:pt x="127" y="131"/>
                </a:cubicBezTo>
                <a:cubicBezTo>
                  <a:pt x="127" y="131"/>
                  <a:pt x="126" y="130"/>
                  <a:pt x="126" y="130"/>
                </a:cubicBezTo>
                <a:cubicBezTo>
                  <a:pt x="126" y="130"/>
                  <a:pt x="126" y="130"/>
                  <a:pt x="126" y="131"/>
                </a:cubicBezTo>
                <a:cubicBezTo>
                  <a:pt x="126" y="131"/>
                  <a:pt x="125" y="131"/>
                  <a:pt x="125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3" y="128"/>
                  <a:pt x="123" y="125"/>
                  <a:pt x="123" y="122"/>
                </a:cubicBezTo>
                <a:cubicBezTo>
                  <a:pt x="123" y="122"/>
                  <a:pt x="123" y="121"/>
                  <a:pt x="123" y="121"/>
                </a:cubicBezTo>
                <a:cubicBezTo>
                  <a:pt x="123" y="117"/>
                  <a:pt x="124" y="115"/>
                  <a:pt x="124" y="112"/>
                </a:cubicBezTo>
                <a:cubicBezTo>
                  <a:pt x="124" y="112"/>
                  <a:pt x="124" y="112"/>
                  <a:pt x="123" y="112"/>
                </a:cubicBezTo>
                <a:cubicBezTo>
                  <a:pt x="123" y="112"/>
                  <a:pt x="123" y="112"/>
                  <a:pt x="123" y="113"/>
                </a:cubicBezTo>
                <a:cubicBezTo>
                  <a:pt x="123" y="113"/>
                  <a:pt x="123" y="113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3" y="115"/>
                  <a:pt x="123" y="116"/>
                </a:cubicBezTo>
                <a:cubicBezTo>
                  <a:pt x="123" y="116"/>
                  <a:pt x="123" y="116"/>
                  <a:pt x="123" y="117"/>
                </a:cubicBezTo>
                <a:cubicBezTo>
                  <a:pt x="123" y="118"/>
                  <a:pt x="123" y="118"/>
                  <a:pt x="123" y="119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3" y="124"/>
                  <a:pt x="123" y="128"/>
                  <a:pt x="122" y="132"/>
                </a:cubicBezTo>
                <a:cubicBezTo>
                  <a:pt x="122" y="132"/>
                  <a:pt x="121" y="133"/>
                  <a:pt x="121" y="133"/>
                </a:cubicBezTo>
                <a:cubicBezTo>
                  <a:pt x="120" y="133"/>
                  <a:pt x="120" y="132"/>
                  <a:pt x="120" y="132"/>
                </a:cubicBezTo>
                <a:cubicBezTo>
                  <a:pt x="119" y="129"/>
                  <a:pt x="119" y="125"/>
                  <a:pt x="119" y="122"/>
                </a:cubicBezTo>
                <a:cubicBezTo>
                  <a:pt x="119" y="120"/>
                  <a:pt x="120" y="118"/>
                  <a:pt x="119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9" y="114"/>
                  <a:pt x="119" y="113"/>
                  <a:pt x="120" y="112"/>
                </a:cubicBezTo>
                <a:cubicBezTo>
                  <a:pt x="119" y="112"/>
                  <a:pt x="119" y="112"/>
                  <a:pt x="118" y="112"/>
                </a:cubicBezTo>
                <a:cubicBezTo>
                  <a:pt x="118" y="114"/>
                  <a:pt x="118" y="116"/>
                  <a:pt x="118" y="117"/>
                </a:cubicBezTo>
                <a:cubicBezTo>
                  <a:pt x="117" y="119"/>
                  <a:pt x="117" y="120"/>
                  <a:pt x="117" y="121"/>
                </a:cubicBezTo>
                <a:cubicBezTo>
                  <a:pt x="117" y="123"/>
                  <a:pt x="117" y="125"/>
                  <a:pt x="117" y="127"/>
                </a:cubicBezTo>
                <a:cubicBezTo>
                  <a:pt x="117" y="128"/>
                  <a:pt x="117" y="128"/>
                  <a:pt x="117" y="129"/>
                </a:cubicBezTo>
                <a:cubicBezTo>
                  <a:pt x="117" y="130"/>
                  <a:pt x="117" y="131"/>
                  <a:pt x="116" y="131"/>
                </a:cubicBezTo>
                <a:cubicBezTo>
                  <a:pt x="116" y="131"/>
                  <a:pt x="115" y="130"/>
                  <a:pt x="115" y="130"/>
                </a:cubicBezTo>
                <a:cubicBezTo>
                  <a:pt x="113" y="126"/>
                  <a:pt x="114" y="121"/>
                  <a:pt x="114" y="117"/>
                </a:cubicBezTo>
                <a:cubicBezTo>
                  <a:pt x="115" y="115"/>
                  <a:pt x="115" y="113"/>
                  <a:pt x="115" y="112"/>
                </a:cubicBezTo>
                <a:cubicBezTo>
                  <a:pt x="114" y="112"/>
                  <a:pt x="114" y="112"/>
                  <a:pt x="113" y="112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13" y="119"/>
                  <a:pt x="113" y="124"/>
                  <a:pt x="112" y="129"/>
                </a:cubicBezTo>
                <a:cubicBezTo>
                  <a:pt x="111" y="129"/>
                  <a:pt x="111" y="129"/>
                  <a:pt x="110" y="129"/>
                </a:cubicBezTo>
                <a:cubicBezTo>
                  <a:pt x="110" y="129"/>
                  <a:pt x="109" y="129"/>
                  <a:pt x="109" y="128"/>
                </a:cubicBezTo>
                <a:cubicBezTo>
                  <a:pt x="109" y="125"/>
                  <a:pt x="109" y="122"/>
                  <a:pt x="110" y="119"/>
                </a:cubicBezTo>
                <a:cubicBezTo>
                  <a:pt x="110" y="116"/>
                  <a:pt x="110" y="114"/>
                  <a:pt x="110" y="111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09" y="115"/>
                  <a:pt x="109" y="118"/>
                  <a:pt x="109" y="123"/>
                </a:cubicBezTo>
                <a:cubicBezTo>
                  <a:pt x="109" y="123"/>
                  <a:pt x="109" y="124"/>
                  <a:pt x="109" y="125"/>
                </a:cubicBezTo>
                <a:cubicBezTo>
                  <a:pt x="109" y="127"/>
                  <a:pt x="109" y="130"/>
                  <a:pt x="109" y="132"/>
                </a:cubicBezTo>
                <a:close/>
                <a:moveTo>
                  <a:pt x="144" y="112"/>
                </a:moveTo>
                <a:cubicBezTo>
                  <a:pt x="144" y="116"/>
                  <a:pt x="144" y="119"/>
                  <a:pt x="144" y="123"/>
                </a:cubicBezTo>
                <a:cubicBezTo>
                  <a:pt x="144" y="124"/>
                  <a:pt x="144" y="125"/>
                  <a:pt x="144" y="126"/>
                </a:cubicBezTo>
                <a:cubicBezTo>
                  <a:pt x="144" y="126"/>
                  <a:pt x="144" y="134"/>
                  <a:pt x="144" y="134"/>
                </a:cubicBezTo>
                <a:cubicBezTo>
                  <a:pt x="145" y="134"/>
                  <a:pt x="145" y="134"/>
                  <a:pt x="145" y="134"/>
                </a:cubicBezTo>
                <a:cubicBezTo>
                  <a:pt x="145" y="131"/>
                  <a:pt x="145" y="129"/>
                  <a:pt x="145" y="126"/>
                </a:cubicBezTo>
                <a:cubicBezTo>
                  <a:pt x="145" y="126"/>
                  <a:pt x="145" y="125"/>
                  <a:pt x="145" y="124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45" y="119"/>
                  <a:pt x="145" y="116"/>
                  <a:pt x="145" y="113"/>
                </a:cubicBezTo>
                <a:cubicBezTo>
                  <a:pt x="145" y="113"/>
                  <a:pt x="145" y="112"/>
                  <a:pt x="146" y="112"/>
                </a:cubicBezTo>
                <a:cubicBezTo>
                  <a:pt x="145" y="112"/>
                  <a:pt x="145" y="112"/>
                  <a:pt x="144" y="112"/>
                </a:cubicBezTo>
                <a:close/>
                <a:moveTo>
                  <a:pt x="148" y="134"/>
                </a:moveTo>
                <a:cubicBezTo>
                  <a:pt x="148" y="134"/>
                  <a:pt x="148" y="134"/>
                  <a:pt x="148" y="134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8" y="133"/>
                  <a:pt x="148" y="133"/>
                  <a:pt x="148" y="134"/>
                </a:cubicBezTo>
                <a:close/>
                <a:moveTo>
                  <a:pt x="156" y="112"/>
                </a:moveTo>
                <a:cubicBezTo>
                  <a:pt x="156" y="112"/>
                  <a:pt x="156" y="112"/>
                  <a:pt x="157" y="113"/>
                </a:cubicBezTo>
                <a:cubicBezTo>
                  <a:pt x="157" y="113"/>
                  <a:pt x="157" y="113"/>
                  <a:pt x="157" y="114"/>
                </a:cubicBezTo>
                <a:cubicBezTo>
                  <a:pt x="156" y="118"/>
                  <a:pt x="156" y="121"/>
                  <a:pt x="156" y="125"/>
                </a:cubicBezTo>
                <a:cubicBezTo>
                  <a:pt x="156" y="127"/>
                  <a:pt x="156" y="129"/>
                  <a:pt x="156" y="131"/>
                </a:cubicBezTo>
                <a:cubicBezTo>
                  <a:pt x="156" y="131"/>
                  <a:pt x="156" y="132"/>
                  <a:pt x="156" y="132"/>
                </a:cubicBezTo>
                <a:cubicBezTo>
                  <a:pt x="156" y="132"/>
                  <a:pt x="156" y="133"/>
                  <a:pt x="156" y="133"/>
                </a:cubicBezTo>
                <a:cubicBezTo>
                  <a:pt x="156" y="133"/>
                  <a:pt x="157" y="133"/>
                  <a:pt x="157" y="133"/>
                </a:cubicBezTo>
                <a:cubicBezTo>
                  <a:pt x="160" y="133"/>
                  <a:pt x="164" y="133"/>
                  <a:pt x="167" y="132"/>
                </a:cubicBezTo>
                <a:cubicBezTo>
                  <a:pt x="167" y="132"/>
                  <a:pt x="167" y="131"/>
                  <a:pt x="167" y="130"/>
                </a:cubicBezTo>
                <a:cubicBezTo>
                  <a:pt x="167" y="130"/>
                  <a:pt x="166" y="129"/>
                  <a:pt x="166" y="129"/>
                </a:cubicBezTo>
                <a:cubicBezTo>
                  <a:pt x="166" y="128"/>
                  <a:pt x="166" y="126"/>
                  <a:pt x="166" y="124"/>
                </a:cubicBezTo>
                <a:cubicBezTo>
                  <a:pt x="166" y="124"/>
                  <a:pt x="166" y="123"/>
                  <a:pt x="166" y="123"/>
                </a:cubicBezTo>
                <a:cubicBezTo>
                  <a:pt x="166" y="121"/>
                  <a:pt x="166" y="120"/>
                  <a:pt x="166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6" y="116"/>
                  <a:pt x="166" y="115"/>
                  <a:pt x="166" y="114"/>
                </a:cubicBezTo>
                <a:cubicBezTo>
                  <a:pt x="166" y="112"/>
                  <a:pt x="166" y="111"/>
                  <a:pt x="166" y="109"/>
                </a:cubicBezTo>
                <a:cubicBezTo>
                  <a:pt x="162" y="110"/>
                  <a:pt x="158" y="111"/>
                  <a:pt x="154" y="111"/>
                </a:cubicBezTo>
                <a:cubicBezTo>
                  <a:pt x="154" y="111"/>
                  <a:pt x="154" y="112"/>
                  <a:pt x="154" y="112"/>
                </a:cubicBezTo>
                <a:cubicBezTo>
                  <a:pt x="154" y="112"/>
                  <a:pt x="154" y="113"/>
                  <a:pt x="154" y="113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54" y="112"/>
                  <a:pt x="155" y="112"/>
                  <a:pt x="156" y="112"/>
                </a:cubicBezTo>
                <a:close/>
                <a:moveTo>
                  <a:pt x="106" y="132"/>
                </a:moveTo>
                <a:cubicBezTo>
                  <a:pt x="106" y="131"/>
                  <a:pt x="106" y="130"/>
                  <a:pt x="106" y="129"/>
                </a:cubicBezTo>
                <a:cubicBezTo>
                  <a:pt x="106" y="130"/>
                  <a:pt x="106" y="131"/>
                  <a:pt x="106" y="131"/>
                </a:cubicBezTo>
                <a:cubicBezTo>
                  <a:pt x="106" y="131"/>
                  <a:pt x="105" y="132"/>
                  <a:pt x="105" y="132"/>
                </a:cubicBezTo>
                <a:cubicBezTo>
                  <a:pt x="106" y="132"/>
                  <a:pt x="106" y="132"/>
                  <a:pt x="106" y="132"/>
                </a:cubicBezTo>
                <a:close/>
                <a:moveTo>
                  <a:pt x="174" y="129"/>
                </a:moveTo>
                <a:cubicBezTo>
                  <a:pt x="174" y="130"/>
                  <a:pt x="174" y="131"/>
                  <a:pt x="174" y="132"/>
                </a:cubicBezTo>
                <a:cubicBezTo>
                  <a:pt x="174" y="132"/>
                  <a:pt x="175" y="131"/>
                  <a:pt x="176" y="131"/>
                </a:cubicBezTo>
                <a:cubicBezTo>
                  <a:pt x="176" y="130"/>
                  <a:pt x="176" y="129"/>
                  <a:pt x="176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9"/>
                  <a:pt x="175" y="129"/>
                  <a:pt x="174" y="129"/>
                </a:cubicBezTo>
                <a:close/>
                <a:moveTo>
                  <a:pt x="100" y="131"/>
                </a:moveTo>
                <a:cubicBezTo>
                  <a:pt x="101" y="131"/>
                  <a:pt x="102" y="131"/>
                  <a:pt x="103" y="131"/>
                </a:cubicBezTo>
                <a:cubicBezTo>
                  <a:pt x="103" y="131"/>
                  <a:pt x="103" y="131"/>
                  <a:pt x="103" y="131"/>
                </a:cubicBezTo>
                <a:cubicBezTo>
                  <a:pt x="103" y="129"/>
                  <a:pt x="103" y="126"/>
                  <a:pt x="103" y="123"/>
                </a:cubicBezTo>
                <a:cubicBezTo>
                  <a:pt x="103" y="122"/>
                  <a:pt x="103" y="120"/>
                  <a:pt x="103" y="119"/>
                </a:cubicBezTo>
                <a:cubicBezTo>
                  <a:pt x="103" y="116"/>
                  <a:pt x="103" y="113"/>
                  <a:pt x="103" y="111"/>
                </a:cubicBezTo>
                <a:cubicBezTo>
                  <a:pt x="102" y="111"/>
                  <a:pt x="101" y="110"/>
                  <a:pt x="100" y="110"/>
                </a:cubicBezTo>
                <a:cubicBezTo>
                  <a:pt x="100" y="112"/>
                  <a:pt x="101" y="114"/>
                  <a:pt x="101" y="116"/>
                </a:cubicBezTo>
                <a:cubicBezTo>
                  <a:pt x="101" y="121"/>
                  <a:pt x="102" y="126"/>
                  <a:pt x="100" y="131"/>
                </a:cubicBezTo>
                <a:cubicBezTo>
                  <a:pt x="100" y="131"/>
                  <a:pt x="100" y="131"/>
                  <a:pt x="100" y="131"/>
                </a:cubicBezTo>
                <a:close/>
                <a:moveTo>
                  <a:pt x="179" y="129"/>
                </a:moveTo>
                <a:cubicBezTo>
                  <a:pt x="179" y="130"/>
                  <a:pt x="179" y="130"/>
                  <a:pt x="178" y="131"/>
                </a:cubicBezTo>
                <a:cubicBezTo>
                  <a:pt x="181" y="130"/>
                  <a:pt x="184" y="130"/>
                  <a:pt x="187" y="129"/>
                </a:cubicBezTo>
                <a:cubicBezTo>
                  <a:pt x="186" y="129"/>
                  <a:pt x="186" y="129"/>
                  <a:pt x="186" y="129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5" y="128"/>
                  <a:pt x="185" y="127"/>
                  <a:pt x="185" y="127"/>
                </a:cubicBezTo>
                <a:cubicBezTo>
                  <a:pt x="185" y="127"/>
                  <a:pt x="185" y="126"/>
                  <a:pt x="185" y="126"/>
                </a:cubicBezTo>
                <a:cubicBezTo>
                  <a:pt x="184" y="126"/>
                  <a:pt x="184" y="126"/>
                  <a:pt x="184" y="126"/>
                </a:cubicBezTo>
                <a:cubicBezTo>
                  <a:pt x="184" y="127"/>
                  <a:pt x="184" y="127"/>
                  <a:pt x="183" y="128"/>
                </a:cubicBezTo>
                <a:cubicBezTo>
                  <a:pt x="183" y="128"/>
                  <a:pt x="183" y="129"/>
                  <a:pt x="182" y="129"/>
                </a:cubicBezTo>
                <a:cubicBezTo>
                  <a:pt x="182" y="129"/>
                  <a:pt x="181" y="128"/>
                  <a:pt x="181" y="128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0" y="128"/>
                  <a:pt x="180" y="128"/>
                  <a:pt x="180" y="129"/>
                </a:cubicBezTo>
                <a:cubicBezTo>
                  <a:pt x="180" y="129"/>
                  <a:pt x="180" y="129"/>
                  <a:pt x="179" y="129"/>
                </a:cubicBezTo>
                <a:cubicBezTo>
                  <a:pt x="179" y="129"/>
                  <a:pt x="179" y="129"/>
                  <a:pt x="179" y="129"/>
                </a:cubicBezTo>
                <a:close/>
                <a:moveTo>
                  <a:pt x="95" y="130"/>
                </a:moveTo>
                <a:cubicBezTo>
                  <a:pt x="94" y="129"/>
                  <a:pt x="94" y="127"/>
                  <a:pt x="95" y="125"/>
                </a:cubicBezTo>
                <a:cubicBezTo>
                  <a:pt x="95" y="123"/>
                  <a:pt x="95" y="122"/>
                  <a:pt x="95" y="121"/>
                </a:cubicBezTo>
                <a:cubicBezTo>
                  <a:pt x="95" y="118"/>
                  <a:pt x="95" y="114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2" y="109"/>
                  <a:pt x="89" y="109"/>
                  <a:pt x="87" y="109"/>
                </a:cubicBezTo>
                <a:cubicBezTo>
                  <a:pt x="87" y="111"/>
                  <a:pt x="86" y="114"/>
                  <a:pt x="86" y="117"/>
                </a:cubicBezTo>
                <a:cubicBezTo>
                  <a:pt x="86" y="118"/>
                  <a:pt x="86" y="119"/>
                  <a:pt x="86" y="120"/>
                </a:cubicBezTo>
                <a:cubicBezTo>
                  <a:pt x="86" y="122"/>
                  <a:pt x="86" y="124"/>
                  <a:pt x="86" y="126"/>
                </a:cubicBezTo>
                <a:cubicBezTo>
                  <a:pt x="86" y="127"/>
                  <a:pt x="86" y="127"/>
                  <a:pt x="86" y="128"/>
                </a:cubicBezTo>
                <a:cubicBezTo>
                  <a:pt x="86" y="128"/>
                  <a:pt x="86" y="129"/>
                  <a:pt x="86" y="129"/>
                </a:cubicBezTo>
                <a:cubicBezTo>
                  <a:pt x="87" y="129"/>
                  <a:pt x="88" y="130"/>
                  <a:pt x="89" y="130"/>
                </a:cubicBezTo>
                <a:cubicBezTo>
                  <a:pt x="89" y="130"/>
                  <a:pt x="89" y="129"/>
                  <a:pt x="89" y="129"/>
                </a:cubicBezTo>
                <a:cubicBezTo>
                  <a:pt x="89" y="126"/>
                  <a:pt x="90" y="123"/>
                  <a:pt x="90" y="120"/>
                </a:cubicBezTo>
                <a:cubicBezTo>
                  <a:pt x="90" y="120"/>
                  <a:pt x="90" y="119"/>
                  <a:pt x="90" y="119"/>
                </a:cubicBezTo>
                <a:cubicBezTo>
                  <a:pt x="90" y="114"/>
                  <a:pt x="91" y="110"/>
                  <a:pt x="93" y="110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94" y="110"/>
                  <a:pt x="94" y="111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3"/>
                  <a:pt x="94" y="113"/>
                </a:cubicBezTo>
                <a:cubicBezTo>
                  <a:pt x="94" y="113"/>
                  <a:pt x="94" y="113"/>
                  <a:pt x="94" y="113"/>
                </a:cubicBezTo>
                <a:cubicBezTo>
                  <a:pt x="94" y="114"/>
                  <a:pt x="94" y="114"/>
                  <a:pt x="94" y="114"/>
                </a:cubicBezTo>
                <a:cubicBezTo>
                  <a:pt x="94" y="115"/>
                  <a:pt x="94" y="115"/>
                  <a:pt x="94" y="116"/>
                </a:cubicBezTo>
                <a:cubicBezTo>
                  <a:pt x="93" y="118"/>
                  <a:pt x="93" y="121"/>
                  <a:pt x="93" y="123"/>
                </a:cubicBezTo>
                <a:cubicBezTo>
                  <a:pt x="93" y="124"/>
                  <a:pt x="93" y="125"/>
                  <a:pt x="93" y="126"/>
                </a:cubicBezTo>
                <a:cubicBezTo>
                  <a:pt x="93" y="127"/>
                  <a:pt x="93" y="129"/>
                  <a:pt x="93" y="130"/>
                </a:cubicBezTo>
                <a:cubicBezTo>
                  <a:pt x="93" y="130"/>
                  <a:pt x="94" y="130"/>
                  <a:pt x="95" y="130"/>
                </a:cubicBezTo>
                <a:close/>
                <a:moveTo>
                  <a:pt x="83" y="129"/>
                </a:moveTo>
                <a:cubicBezTo>
                  <a:pt x="82" y="126"/>
                  <a:pt x="83" y="124"/>
                  <a:pt x="83" y="122"/>
                </a:cubicBezTo>
                <a:cubicBezTo>
                  <a:pt x="83" y="121"/>
                  <a:pt x="83" y="121"/>
                  <a:pt x="83" y="120"/>
                </a:cubicBezTo>
                <a:cubicBezTo>
                  <a:pt x="83" y="119"/>
                  <a:pt x="83" y="117"/>
                  <a:pt x="83" y="115"/>
                </a:cubicBezTo>
                <a:cubicBezTo>
                  <a:pt x="84" y="113"/>
                  <a:pt x="84" y="111"/>
                  <a:pt x="84" y="10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08"/>
                  <a:pt x="83" y="108"/>
                  <a:pt x="83" y="108"/>
                </a:cubicBezTo>
                <a:cubicBezTo>
                  <a:pt x="83" y="112"/>
                  <a:pt x="83" y="116"/>
                  <a:pt x="82" y="120"/>
                </a:cubicBezTo>
                <a:cubicBezTo>
                  <a:pt x="82" y="121"/>
                  <a:pt x="82" y="122"/>
                  <a:pt x="82" y="123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126"/>
                  <a:pt x="82" y="127"/>
                  <a:pt x="82" y="127"/>
                </a:cubicBezTo>
                <a:cubicBezTo>
                  <a:pt x="82" y="128"/>
                  <a:pt x="82" y="128"/>
                  <a:pt x="82" y="129"/>
                </a:cubicBezTo>
                <a:cubicBezTo>
                  <a:pt x="82" y="129"/>
                  <a:pt x="83" y="129"/>
                  <a:pt x="83" y="129"/>
                </a:cubicBezTo>
                <a:close/>
                <a:moveTo>
                  <a:pt x="74" y="127"/>
                </a:moveTo>
                <a:cubicBezTo>
                  <a:pt x="75" y="127"/>
                  <a:pt x="76" y="128"/>
                  <a:pt x="77" y="128"/>
                </a:cubicBezTo>
                <a:cubicBezTo>
                  <a:pt x="77" y="125"/>
                  <a:pt x="77" y="123"/>
                  <a:pt x="77" y="120"/>
                </a:cubicBezTo>
                <a:cubicBezTo>
                  <a:pt x="77" y="120"/>
                  <a:pt x="78" y="119"/>
                  <a:pt x="78" y="118"/>
                </a:cubicBezTo>
                <a:cubicBezTo>
                  <a:pt x="78" y="115"/>
                  <a:pt x="78" y="111"/>
                  <a:pt x="78" y="108"/>
                </a:cubicBezTo>
                <a:cubicBezTo>
                  <a:pt x="78" y="108"/>
                  <a:pt x="78" y="107"/>
                  <a:pt x="78" y="107"/>
                </a:cubicBezTo>
                <a:cubicBezTo>
                  <a:pt x="77" y="107"/>
                  <a:pt x="76" y="107"/>
                  <a:pt x="75" y="107"/>
                </a:cubicBezTo>
                <a:cubicBezTo>
                  <a:pt x="75" y="107"/>
                  <a:pt x="75" y="108"/>
                  <a:pt x="75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11"/>
                  <a:pt x="74" y="113"/>
                  <a:pt x="74" y="116"/>
                </a:cubicBezTo>
                <a:cubicBezTo>
                  <a:pt x="74" y="118"/>
                  <a:pt x="74" y="121"/>
                  <a:pt x="74" y="123"/>
                </a:cubicBezTo>
                <a:cubicBezTo>
                  <a:pt x="74" y="123"/>
                  <a:pt x="74" y="123"/>
                  <a:pt x="74" y="124"/>
                </a:cubicBezTo>
                <a:cubicBezTo>
                  <a:pt x="74" y="125"/>
                  <a:pt x="74" y="126"/>
                  <a:pt x="74" y="127"/>
                </a:cubicBezTo>
                <a:close/>
                <a:moveTo>
                  <a:pt x="189" y="126"/>
                </a:moveTo>
                <a:cubicBezTo>
                  <a:pt x="189" y="126"/>
                  <a:pt x="190" y="127"/>
                  <a:pt x="190" y="127"/>
                </a:cubicBezTo>
                <a:cubicBezTo>
                  <a:pt x="190" y="127"/>
                  <a:pt x="190" y="127"/>
                  <a:pt x="190" y="127"/>
                </a:cubicBezTo>
                <a:cubicBezTo>
                  <a:pt x="190" y="127"/>
                  <a:pt x="190" y="126"/>
                  <a:pt x="190" y="125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89" y="125"/>
                  <a:pt x="189" y="126"/>
                  <a:pt x="189" y="126"/>
                </a:cubicBezTo>
                <a:close/>
                <a:moveTo>
                  <a:pt x="71" y="127"/>
                </a:moveTo>
                <a:cubicBezTo>
                  <a:pt x="71" y="126"/>
                  <a:pt x="71" y="124"/>
                  <a:pt x="71" y="123"/>
                </a:cubicBezTo>
                <a:cubicBezTo>
                  <a:pt x="71" y="123"/>
                  <a:pt x="71" y="122"/>
                  <a:pt x="71" y="122"/>
                </a:cubicBezTo>
                <a:cubicBezTo>
                  <a:pt x="71" y="119"/>
                  <a:pt x="71" y="116"/>
                  <a:pt x="72" y="114"/>
                </a:cubicBezTo>
                <a:cubicBezTo>
                  <a:pt x="72" y="111"/>
                  <a:pt x="72" y="109"/>
                  <a:pt x="73" y="107"/>
                </a:cubicBezTo>
                <a:cubicBezTo>
                  <a:pt x="73" y="107"/>
                  <a:pt x="73" y="106"/>
                  <a:pt x="73" y="106"/>
                </a:cubicBezTo>
                <a:cubicBezTo>
                  <a:pt x="72" y="106"/>
                  <a:pt x="71" y="106"/>
                  <a:pt x="70" y="106"/>
                </a:cubicBezTo>
                <a:cubicBezTo>
                  <a:pt x="70" y="106"/>
                  <a:pt x="69" y="106"/>
                  <a:pt x="68" y="105"/>
                </a:cubicBezTo>
                <a:cubicBezTo>
                  <a:pt x="68" y="108"/>
                  <a:pt x="69" y="110"/>
                  <a:pt x="69" y="113"/>
                </a:cubicBezTo>
                <a:cubicBezTo>
                  <a:pt x="69" y="117"/>
                  <a:pt x="69" y="122"/>
                  <a:pt x="69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70" y="127"/>
                  <a:pt x="71" y="127"/>
                  <a:pt x="71" y="127"/>
                </a:cubicBezTo>
                <a:close/>
                <a:moveTo>
                  <a:pt x="193" y="123"/>
                </a:moveTo>
                <a:cubicBezTo>
                  <a:pt x="193" y="124"/>
                  <a:pt x="193" y="125"/>
                  <a:pt x="193" y="126"/>
                </a:cubicBezTo>
                <a:cubicBezTo>
                  <a:pt x="194" y="126"/>
                  <a:pt x="194" y="126"/>
                  <a:pt x="194" y="126"/>
                </a:cubicBezTo>
                <a:cubicBezTo>
                  <a:pt x="195" y="125"/>
                  <a:pt x="195" y="123"/>
                  <a:pt x="195" y="122"/>
                </a:cubicBezTo>
                <a:cubicBezTo>
                  <a:pt x="194" y="122"/>
                  <a:pt x="194" y="123"/>
                  <a:pt x="193" y="123"/>
                </a:cubicBezTo>
                <a:close/>
                <a:moveTo>
                  <a:pt x="60" y="125"/>
                </a:moveTo>
                <a:cubicBezTo>
                  <a:pt x="63" y="125"/>
                  <a:pt x="65" y="126"/>
                  <a:pt x="67" y="126"/>
                </a:cubicBezTo>
                <a:cubicBezTo>
                  <a:pt x="66" y="119"/>
                  <a:pt x="66" y="112"/>
                  <a:pt x="66" y="10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4" y="105"/>
                  <a:pt x="62" y="104"/>
                  <a:pt x="60" y="104"/>
                </a:cubicBezTo>
                <a:cubicBezTo>
                  <a:pt x="60" y="107"/>
                  <a:pt x="60" y="111"/>
                  <a:pt x="60" y="115"/>
                </a:cubicBezTo>
                <a:cubicBezTo>
                  <a:pt x="60" y="116"/>
                  <a:pt x="60" y="117"/>
                  <a:pt x="60" y="118"/>
                </a:cubicBezTo>
                <a:cubicBezTo>
                  <a:pt x="61" y="120"/>
                  <a:pt x="61" y="122"/>
                  <a:pt x="60" y="125"/>
                </a:cubicBezTo>
                <a:close/>
                <a:moveTo>
                  <a:pt x="176" y="123"/>
                </a:moveTo>
                <a:cubicBezTo>
                  <a:pt x="176" y="123"/>
                  <a:pt x="176" y="124"/>
                  <a:pt x="176" y="125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76" y="124"/>
                  <a:pt x="176" y="123"/>
                  <a:pt x="176" y="123"/>
                </a:cubicBezTo>
                <a:close/>
                <a:moveTo>
                  <a:pt x="197" y="123"/>
                </a:moveTo>
                <a:cubicBezTo>
                  <a:pt x="197" y="123"/>
                  <a:pt x="197" y="124"/>
                  <a:pt x="197" y="124"/>
                </a:cubicBezTo>
                <a:cubicBezTo>
                  <a:pt x="197" y="124"/>
                  <a:pt x="197" y="124"/>
                  <a:pt x="198" y="124"/>
                </a:cubicBezTo>
                <a:cubicBezTo>
                  <a:pt x="198" y="124"/>
                  <a:pt x="198" y="123"/>
                  <a:pt x="197" y="123"/>
                </a:cubicBezTo>
                <a:close/>
                <a:moveTo>
                  <a:pt x="53" y="123"/>
                </a:moveTo>
                <a:cubicBezTo>
                  <a:pt x="54" y="123"/>
                  <a:pt x="56" y="123"/>
                  <a:pt x="57" y="124"/>
                </a:cubicBezTo>
                <a:cubicBezTo>
                  <a:pt x="57" y="121"/>
                  <a:pt x="57" y="119"/>
                  <a:pt x="57" y="116"/>
                </a:cubicBezTo>
                <a:cubicBezTo>
                  <a:pt x="57" y="115"/>
                  <a:pt x="57" y="115"/>
                  <a:pt x="57" y="114"/>
                </a:cubicBezTo>
                <a:cubicBezTo>
                  <a:pt x="57" y="109"/>
                  <a:pt x="57" y="106"/>
                  <a:pt x="58" y="103"/>
                </a:cubicBezTo>
                <a:cubicBezTo>
                  <a:pt x="56" y="102"/>
                  <a:pt x="55" y="102"/>
                  <a:pt x="54" y="102"/>
                </a:cubicBezTo>
                <a:cubicBezTo>
                  <a:pt x="54" y="106"/>
                  <a:pt x="54" y="109"/>
                  <a:pt x="53" y="113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53" y="116"/>
                  <a:pt x="53" y="118"/>
                  <a:pt x="53" y="120"/>
                </a:cubicBezTo>
                <a:cubicBezTo>
                  <a:pt x="53" y="120"/>
                  <a:pt x="53" y="121"/>
                  <a:pt x="53" y="121"/>
                </a:cubicBezTo>
                <a:cubicBezTo>
                  <a:pt x="53" y="122"/>
                  <a:pt x="53" y="122"/>
                  <a:pt x="53" y="123"/>
                </a:cubicBezTo>
                <a:close/>
                <a:moveTo>
                  <a:pt x="98" y="119"/>
                </a:moveTo>
                <a:cubicBezTo>
                  <a:pt x="98" y="120"/>
                  <a:pt x="98" y="121"/>
                  <a:pt x="98" y="121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22"/>
                  <a:pt x="98" y="121"/>
                  <a:pt x="98" y="120"/>
                </a:cubicBezTo>
                <a:cubicBezTo>
                  <a:pt x="98" y="120"/>
                  <a:pt x="98" y="120"/>
                  <a:pt x="98" y="119"/>
                </a:cubicBezTo>
                <a:close/>
                <a:moveTo>
                  <a:pt x="44" y="119"/>
                </a:moveTo>
                <a:cubicBezTo>
                  <a:pt x="45" y="120"/>
                  <a:pt x="45" y="120"/>
                  <a:pt x="46" y="120"/>
                </a:cubicBezTo>
                <a:cubicBezTo>
                  <a:pt x="47" y="121"/>
                  <a:pt x="48" y="121"/>
                  <a:pt x="49" y="121"/>
                </a:cubicBezTo>
                <a:cubicBezTo>
                  <a:pt x="49" y="120"/>
                  <a:pt x="50" y="118"/>
                  <a:pt x="50" y="116"/>
                </a:cubicBezTo>
                <a:cubicBezTo>
                  <a:pt x="50" y="116"/>
                  <a:pt x="50" y="115"/>
                  <a:pt x="50" y="114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1" y="108"/>
                  <a:pt x="51" y="104"/>
                  <a:pt x="51" y="101"/>
                </a:cubicBezTo>
                <a:cubicBezTo>
                  <a:pt x="49" y="100"/>
                  <a:pt x="46" y="99"/>
                  <a:pt x="44" y="98"/>
                </a:cubicBezTo>
                <a:cubicBezTo>
                  <a:pt x="44" y="102"/>
                  <a:pt x="45" y="105"/>
                  <a:pt x="45" y="108"/>
                </a:cubicBezTo>
                <a:cubicBezTo>
                  <a:pt x="45" y="109"/>
                  <a:pt x="45" y="110"/>
                  <a:pt x="45" y="111"/>
                </a:cubicBezTo>
                <a:cubicBezTo>
                  <a:pt x="45" y="113"/>
                  <a:pt x="45" y="116"/>
                  <a:pt x="44" y="119"/>
                </a:cubicBezTo>
                <a:cubicBezTo>
                  <a:pt x="44" y="119"/>
                  <a:pt x="44" y="119"/>
                  <a:pt x="44" y="119"/>
                </a:cubicBezTo>
                <a:close/>
                <a:moveTo>
                  <a:pt x="203" y="120"/>
                </a:moveTo>
                <a:cubicBezTo>
                  <a:pt x="203" y="120"/>
                  <a:pt x="203" y="120"/>
                  <a:pt x="203" y="121"/>
                </a:cubicBezTo>
                <a:cubicBezTo>
                  <a:pt x="204" y="120"/>
                  <a:pt x="205" y="119"/>
                  <a:pt x="206" y="119"/>
                </a:cubicBezTo>
                <a:cubicBezTo>
                  <a:pt x="206" y="118"/>
                  <a:pt x="206" y="117"/>
                  <a:pt x="206" y="117"/>
                </a:cubicBezTo>
                <a:cubicBezTo>
                  <a:pt x="206" y="117"/>
                  <a:pt x="206" y="117"/>
                  <a:pt x="206" y="117"/>
                </a:cubicBezTo>
                <a:cubicBezTo>
                  <a:pt x="206" y="117"/>
                  <a:pt x="205" y="117"/>
                  <a:pt x="205" y="117"/>
                </a:cubicBezTo>
                <a:cubicBezTo>
                  <a:pt x="205" y="118"/>
                  <a:pt x="205" y="118"/>
                  <a:pt x="204" y="119"/>
                </a:cubicBezTo>
                <a:cubicBezTo>
                  <a:pt x="204" y="120"/>
                  <a:pt x="204" y="120"/>
                  <a:pt x="203" y="120"/>
                </a:cubicBezTo>
                <a:cubicBezTo>
                  <a:pt x="203" y="120"/>
                  <a:pt x="203" y="120"/>
                  <a:pt x="203" y="120"/>
                </a:cubicBezTo>
                <a:close/>
                <a:moveTo>
                  <a:pt x="186" y="105"/>
                </a:moveTo>
                <a:cubicBezTo>
                  <a:pt x="186" y="106"/>
                  <a:pt x="186" y="107"/>
                  <a:pt x="186" y="108"/>
                </a:cubicBezTo>
                <a:cubicBezTo>
                  <a:pt x="186" y="108"/>
                  <a:pt x="186" y="109"/>
                  <a:pt x="186" y="109"/>
                </a:cubicBezTo>
                <a:cubicBezTo>
                  <a:pt x="185" y="111"/>
                  <a:pt x="185" y="113"/>
                  <a:pt x="185" y="116"/>
                </a:cubicBezTo>
                <a:cubicBezTo>
                  <a:pt x="185" y="117"/>
                  <a:pt x="185" y="118"/>
                  <a:pt x="185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0"/>
                  <a:pt x="185" y="119"/>
                  <a:pt x="185" y="119"/>
                </a:cubicBezTo>
                <a:cubicBezTo>
                  <a:pt x="185" y="118"/>
                  <a:pt x="185" y="118"/>
                  <a:pt x="185" y="118"/>
                </a:cubicBezTo>
                <a:cubicBezTo>
                  <a:pt x="185" y="116"/>
                  <a:pt x="185" y="115"/>
                  <a:pt x="186" y="114"/>
                </a:cubicBezTo>
                <a:cubicBezTo>
                  <a:pt x="186" y="113"/>
                  <a:pt x="186" y="111"/>
                  <a:pt x="186" y="109"/>
                </a:cubicBezTo>
                <a:cubicBezTo>
                  <a:pt x="186" y="108"/>
                  <a:pt x="186" y="107"/>
                  <a:pt x="186" y="106"/>
                </a:cubicBezTo>
                <a:cubicBezTo>
                  <a:pt x="186" y="106"/>
                  <a:pt x="186" y="105"/>
                  <a:pt x="186" y="105"/>
                </a:cubicBezTo>
                <a:close/>
                <a:moveTo>
                  <a:pt x="106" y="111"/>
                </a:moveTo>
                <a:cubicBezTo>
                  <a:pt x="106" y="114"/>
                  <a:pt x="106" y="116"/>
                  <a:pt x="106" y="119"/>
                </a:cubicBezTo>
                <a:cubicBezTo>
                  <a:pt x="106" y="116"/>
                  <a:pt x="107" y="113"/>
                  <a:pt x="107" y="111"/>
                </a:cubicBezTo>
                <a:lnTo>
                  <a:pt x="106" y="111"/>
                </a:lnTo>
                <a:close/>
                <a:moveTo>
                  <a:pt x="193" y="119"/>
                </a:moveTo>
                <a:cubicBezTo>
                  <a:pt x="193" y="119"/>
                  <a:pt x="193" y="118"/>
                  <a:pt x="194" y="118"/>
                </a:cubicBezTo>
                <a:cubicBezTo>
                  <a:pt x="194" y="118"/>
                  <a:pt x="195" y="118"/>
                  <a:pt x="195" y="117"/>
                </a:cubicBezTo>
                <a:cubicBezTo>
                  <a:pt x="195" y="117"/>
                  <a:pt x="195" y="117"/>
                  <a:pt x="195" y="116"/>
                </a:cubicBezTo>
                <a:cubicBezTo>
                  <a:pt x="194" y="117"/>
                  <a:pt x="194" y="117"/>
                  <a:pt x="193" y="117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19"/>
                  <a:pt x="193" y="119"/>
                  <a:pt x="193" y="119"/>
                </a:cubicBezTo>
                <a:close/>
                <a:moveTo>
                  <a:pt x="35" y="115"/>
                </a:moveTo>
                <a:cubicBezTo>
                  <a:pt x="38" y="117"/>
                  <a:pt x="40" y="118"/>
                  <a:pt x="42" y="119"/>
                </a:cubicBezTo>
                <a:cubicBezTo>
                  <a:pt x="41" y="116"/>
                  <a:pt x="41" y="114"/>
                  <a:pt x="42" y="111"/>
                </a:cubicBezTo>
                <a:cubicBezTo>
                  <a:pt x="42" y="110"/>
                  <a:pt x="42" y="109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2" y="104"/>
                  <a:pt x="42" y="101"/>
                  <a:pt x="42" y="97"/>
                </a:cubicBezTo>
                <a:cubicBezTo>
                  <a:pt x="39" y="96"/>
                  <a:pt x="37" y="95"/>
                  <a:pt x="35" y="94"/>
                </a:cubicBezTo>
                <a:cubicBezTo>
                  <a:pt x="35" y="98"/>
                  <a:pt x="35" y="102"/>
                  <a:pt x="35" y="106"/>
                </a:cubicBezTo>
                <a:cubicBezTo>
                  <a:pt x="35" y="106"/>
                  <a:pt x="35" y="107"/>
                  <a:pt x="35" y="108"/>
                </a:cubicBezTo>
                <a:cubicBezTo>
                  <a:pt x="35" y="110"/>
                  <a:pt x="36" y="113"/>
                  <a:pt x="35" y="115"/>
                </a:cubicBezTo>
                <a:close/>
                <a:moveTo>
                  <a:pt x="97" y="110"/>
                </a:moveTo>
                <a:cubicBezTo>
                  <a:pt x="97" y="112"/>
                  <a:pt x="98" y="115"/>
                  <a:pt x="98" y="118"/>
                </a:cubicBezTo>
                <a:cubicBezTo>
                  <a:pt x="98" y="118"/>
                  <a:pt x="98" y="118"/>
                  <a:pt x="98" y="117"/>
                </a:cubicBezTo>
                <a:cubicBezTo>
                  <a:pt x="98" y="115"/>
                  <a:pt x="97" y="112"/>
                  <a:pt x="97" y="110"/>
                </a:cubicBezTo>
                <a:cubicBezTo>
                  <a:pt x="97" y="110"/>
                  <a:pt x="97" y="110"/>
                  <a:pt x="97" y="110"/>
                </a:cubicBezTo>
                <a:close/>
                <a:moveTo>
                  <a:pt x="210" y="114"/>
                </a:moveTo>
                <a:cubicBezTo>
                  <a:pt x="210" y="115"/>
                  <a:pt x="210" y="115"/>
                  <a:pt x="210" y="115"/>
                </a:cubicBezTo>
                <a:cubicBezTo>
                  <a:pt x="210" y="115"/>
                  <a:pt x="210" y="114"/>
                  <a:pt x="210" y="114"/>
                </a:cubicBezTo>
                <a:cubicBezTo>
                  <a:pt x="210" y="114"/>
                  <a:pt x="210" y="114"/>
                  <a:pt x="210" y="114"/>
                </a:cubicBezTo>
                <a:close/>
                <a:moveTo>
                  <a:pt x="200" y="115"/>
                </a:moveTo>
                <a:cubicBezTo>
                  <a:pt x="200" y="114"/>
                  <a:pt x="200" y="114"/>
                  <a:pt x="200" y="114"/>
                </a:cubicBezTo>
                <a:cubicBezTo>
                  <a:pt x="200" y="114"/>
                  <a:pt x="200" y="113"/>
                  <a:pt x="200" y="113"/>
                </a:cubicBezTo>
                <a:cubicBezTo>
                  <a:pt x="200" y="113"/>
                  <a:pt x="200" y="113"/>
                  <a:pt x="199" y="113"/>
                </a:cubicBezTo>
                <a:cubicBezTo>
                  <a:pt x="199" y="113"/>
                  <a:pt x="199" y="114"/>
                  <a:pt x="200" y="115"/>
                </a:cubicBezTo>
                <a:close/>
                <a:moveTo>
                  <a:pt x="27" y="110"/>
                </a:moveTo>
                <a:cubicBezTo>
                  <a:pt x="29" y="111"/>
                  <a:pt x="31" y="112"/>
                  <a:pt x="32" y="113"/>
                </a:cubicBezTo>
                <a:cubicBezTo>
                  <a:pt x="32" y="112"/>
                  <a:pt x="32" y="110"/>
                  <a:pt x="32" y="108"/>
                </a:cubicBezTo>
                <a:cubicBezTo>
                  <a:pt x="32" y="107"/>
                  <a:pt x="32" y="106"/>
                  <a:pt x="32" y="105"/>
                </a:cubicBezTo>
                <a:cubicBezTo>
                  <a:pt x="32" y="100"/>
                  <a:pt x="32" y="97"/>
                  <a:pt x="32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93"/>
                  <a:pt x="31" y="93"/>
                  <a:pt x="31" y="92"/>
                </a:cubicBezTo>
                <a:cubicBezTo>
                  <a:pt x="30" y="92"/>
                  <a:pt x="29" y="91"/>
                  <a:pt x="28" y="91"/>
                </a:cubicBezTo>
                <a:cubicBezTo>
                  <a:pt x="28" y="93"/>
                  <a:pt x="27" y="96"/>
                  <a:pt x="27" y="99"/>
                </a:cubicBezTo>
                <a:cubicBezTo>
                  <a:pt x="27" y="100"/>
                  <a:pt x="27" y="101"/>
                  <a:pt x="27" y="102"/>
                </a:cubicBezTo>
                <a:cubicBezTo>
                  <a:pt x="27" y="104"/>
                  <a:pt x="27" y="106"/>
                  <a:pt x="27" y="108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7" y="110"/>
                  <a:pt x="27" y="110"/>
                  <a:pt x="27" y="110"/>
                </a:cubicBezTo>
                <a:close/>
                <a:moveTo>
                  <a:pt x="150" y="112"/>
                </a:moveTo>
                <a:cubicBezTo>
                  <a:pt x="150" y="112"/>
                  <a:pt x="151" y="112"/>
                  <a:pt x="151" y="113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0" y="112"/>
                  <a:pt x="149" y="112"/>
                  <a:pt x="148" y="112"/>
                </a:cubicBezTo>
                <a:cubicBezTo>
                  <a:pt x="148" y="112"/>
                  <a:pt x="148" y="112"/>
                  <a:pt x="148" y="113"/>
                </a:cubicBezTo>
                <a:cubicBezTo>
                  <a:pt x="149" y="112"/>
                  <a:pt x="149" y="112"/>
                  <a:pt x="150" y="112"/>
                </a:cubicBezTo>
                <a:close/>
                <a:moveTo>
                  <a:pt x="214" y="111"/>
                </a:moveTo>
                <a:cubicBezTo>
                  <a:pt x="214" y="112"/>
                  <a:pt x="214" y="112"/>
                  <a:pt x="214" y="113"/>
                </a:cubicBezTo>
                <a:cubicBezTo>
                  <a:pt x="214" y="113"/>
                  <a:pt x="215" y="112"/>
                  <a:pt x="215" y="112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5" y="110"/>
                  <a:pt x="214" y="111"/>
                  <a:pt x="214" y="111"/>
                </a:cubicBezTo>
                <a:close/>
                <a:moveTo>
                  <a:pt x="193" y="102"/>
                </a:moveTo>
                <a:cubicBezTo>
                  <a:pt x="194" y="102"/>
                  <a:pt x="194" y="103"/>
                  <a:pt x="194" y="103"/>
                </a:cubicBezTo>
                <a:cubicBezTo>
                  <a:pt x="195" y="106"/>
                  <a:pt x="195" y="109"/>
                  <a:pt x="194" y="113"/>
                </a:cubicBezTo>
                <a:cubicBezTo>
                  <a:pt x="194" y="112"/>
                  <a:pt x="195" y="112"/>
                  <a:pt x="195" y="112"/>
                </a:cubicBezTo>
                <a:cubicBezTo>
                  <a:pt x="195" y="112"/>
                  <a:pt x="195" y="111"/>
                  <a:pt x="195" y="111"/>
                </a:cubicBezTo>
                <a:cubicBezTo>
                  <a:pt x="195" y="110"/>
                  <a:pt x="195" y="109"/>
                  <a:pt x="195" y="108"/>
                </a:cubicBezTo>
                <a:cubicBezTo>
                  <a:pt x="195" y="105"/>
                  <a:pt x="194" y="102"/>
                  <a:pt x="194" y="99"/>
                </a:cubicBezTo>
                <a:cubicBezTo>
                  <a:pt x="193" y="100"/>
                  <a:pt x="191" y="100"/>
                  <a:pt x="189" y="101"/>
                </a:cubicBezTo>
                <a:cubicBezTo>
                  <a:pt x="190" y="101"/>
                  <a:pt x="190" y="102"/>
                  <a:pt x="190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3"/>
                  <a:pt x="189" y="103"/>
                  <a:pt x="189" y="104"/>
                </a:cubicBezTo>
                <a:cubicBezTo>
                  <a:pt x="189" y="104"/>
                  <a:pt x="189" y="105"/>
                  <a:pt x="189" y="105"/>
                </a:cubicBezTo>
                <a:cubicBezTo>
                  <a:pt x="189" y="106"/>
                  <a:pt x="189" y="108"/>
                  <a:pt x="189" y="109"/>
                </a:cubicBezTo>
                <a:cubicBezTo>
                  <a:pt x="189" y="110"/>
                  <a:pt x="189" y="111"/>
                  <a:pt x="189" y="112"/>
                </a:cubicBezTo>
                <a:cubicBezTo>
                  <a:pt x="189" y="110"/>
                  <a:pt x="190" y="107"/>
                  <a:pt x="190" y="105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90" y="103"/>
                  <a:pt x="191" y="102"/>
                  <a:pt x="191" y="101"/>
                </a:cubicBezTo>
                <a:cubicBezTo>
                  <a:pt x="191" y="101"/>
                  <a:pt x="191" y="100"/>
                  <a:pt x="192" y="100"/>
                </a:cubicBezTo>
                <a:cubicBezTo>
                  <a:pt x="192" y="100"/>
                  <a:pt x="193" y="100"/>
                  <a:pt x="193" y="101"/>
                </a:cubicBezTo>
                <a:cubicBezTo>
                  <a:pt x="193" y="101"/>
                  <a:pt x="193" y="101"/>
                  <a:pt x="193" y="102"/>
                </a:cubicBezTo>
                <a:cubicBezTo>
                  <a:pt x="193" y="102"/>
                  <a:pt x="193" y="102"/>
                  <a:pt x="193" y="102"/>
                </a:cubicBezTo>
                <a:close/>
                <a:moveTo>
                  <a:pt x="198" y="97"/>
                </a:moveTo>
                <a:cubicBezTo>
                  <a:pt x="198" y="101"/>
                  <a:pt x="198" y="105"/>
                  <a:pt x="199" y="109"/>
                </a:cubicBezTo>
                <a:cubicBezTo>
                  <a:pt x="199" y="109"/>
                  <a:pt x="200" y="108"/>
                  <a:pt x="200" y="108"/>
                </a:cubicBezTo>
                <a:cubicBezTo>
                  <a:pt x="200" y="107"/>
                  <a:pt x="200" y="106"/>
                  <a:pt x="200" y="106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9" y="106"/>
                  <a:pt x="199" y="105"/>
                  <a:pt x="199" y="105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199" y="103"/>
                  <a:pt x="200" y="103"/>
                  <a:pt x="200" y="103"/>
                </a:cubicBezTo>
                <a:cubicBezTo>
                  <a:pt x="200" y="101"/>
                  <a:pt x="200" y="100"/>
                  <a:pt x="200" y="99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9" y="98"/>
                  <a:pt x="199" y="98"/>
                  <a:pt x="200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7"/>
                  <a:pt x="200" y="96"/>
                  <a:pt x="200" y="96"/>
                </a:cubicBezTo>
                <a:cubicBezTo>
                  <a:pt x="199" y="96"/>
                  <a:pt x="199" y="96"/>
                  <a:pt x="198" y="97"/>
                </a:cubicBezTo>
                <a:close/>
                <a:moveTo>
                  <a:pt x="81" y="108"/>
                </a:moveTo>
                <a:cubicBezTo>
                  <a:pt x="81" y="108"/>
                  <a:pt x="81" y="108"/>
                  <a:pt x="81" y="108"/>
                </a:cubicBezTo>
                <a:cubicBezTo>
                  <a:pt x="81" y="108"/>
                  <a:pt x="81" y="109"/>
                  <a:pt x="81" y="109"/>
                </a:cubicBezTo>
                <a:cubicBezTo>
                  <a:pt x="81" y="109"/>
                  <a:pt x="81" y="108"/>
                  <a:pt x="81" y="108"/>
                </a:cubicBezTo>
                <a:cubicBezTo>
                  <a:pt x="81" y="108"/>
                  <a:pt x="81" y="108"/>
                  <a:pt x="81" y="108"/>
                </a:cubicBezTo>
                <a:close/>
                <a:moveTo>
                  <a:pt x="107" y="107"/>
                </a:moveTo>
                <a:cubicBezTo>
                  <a:pt x="116" y="108"/>
                  <a:pt x="125" y="109"/>
                  <a:pt x="132" y="109"/>
                </a:cubicBezTo>
                <a:cubicBezTo>
                  <a:pt x="145" y="109"/>
                  <a:pt x="156" y="108"/>
                  <a:pt x="16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4"/>
                  <a:pt x="167" y="104"/>
                  <a:pt x="168" y="104"/>
                </a:cubicBezTo>
                <a:cubicBezTo>
                  <a:pt x="168" y="104"/>
                  <a:pt x="169" y="104"/>
                  <a:pt x="169" y="105"/>
                </a:cubicBezTo>
                <a:cubicBezTo>
                  <a:pt x="171" y="104"/>
                  <a:pt x="174" y="103"/>
                  <a:pt x="176" y="103"/>
                </a:cubicBezTo>
                <a:cubicBezTo>
                  <a:pt x="188" y="99"/>
                  <a:pt x="200" y="93"/>
                  <a:pt x="210" y="85"/>
                </a:cubicBezTo>
                <a:cubicBezTo>
                  <a:pt x="219" y="77"/>
                  <a:pt x="228" y="69"/>
                  <a:pt x="226" y="57"/>
                </a:cubicBezTo>
                <a:cubicBezTo>
                  <a:pt x="224" y="57"/>
                  <a:pt x="222" y="57"/>
                  <a:pt x="220" y="57"/>
                </a:cubicBezTo>
                <a:cubicBezTo>
                  <a:pt x="220" y="58"/>
                  <a:pt x="220" y="58"/>
                  <a:pt x="219" y="59"/>
                </a:cubicBezTo>
                <a:cubicBezTo>
                  <a:pt x="219" y="59"/>
                  <a:pt x="219" y="59"/>
                  <a:pt x="218" y="59"/>
                </a:cubicBezTo>
                <a:cubicBezTo>
                  <a:pt x="218" y="59"/>
                  <a:pt x="218" y="59"/>
                  <a:pt x="217" y="59"/>
                </a:cubicBezTo>
                <a:cubicBezTo>
                  <a:pt x="217" y="59"/>
                  <a:pt x="217" y="58"/>
                  <a:pt x="217" y="58"/>
                </a:cubicBezTo>
                <a:cubicBezTo>
                  <a:pt x="217" y="58"/>
                  <a:pt x="217" y="57"/>
                  <a:pt x="217" y="57"/>
                </a:cubicBezTo>
                <a:cubicBezTo>
                  <a:pt x="217" y="57"/>
                  <a:pt x="216" y="57"/>
                  <a:pt x="215" y="57"/>
                </a:cubicBezTo>
                <a:cubicBezTo>
                  <a:pt x="215" y="57"/>
                  <a:pt x="215" y="57"/>
                  <a:pt x="215" y="57"/>
                </a:cubicBezTo>
                <a:cubicBezTo>
                  <a:pt x="214" y="57"/>
                  <a:pt x="214" y="57"/>
                  <a:pt x="214" y="57"/>
                </a:cubicBezTo>
                <a:cubicBezTo>
                  <a:pt x="209" y="57"/>
                  <a:pt x="204" y="57"/>
                  <a:pt x="198" y="57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8" y="57"/>
                  <a:pt x="198" y="57"/>
                  <a:pt x="197" y="57"/>
                </a:cubicBezTo>
                <a:cubicBezTo>
                  <a:pt x="192" y="57"/>
                  <a:pt x="186" y="56"/>
                  <a:pt x="180" y="56"/>
                </a:cubicBezTo>
                <a:cubicBezTo>
                  <a:pt x="177" y="56"/>
                  <a:pt x="174" y="56"/>
                  <a:pt x="171" y="56"/>
                </a:cubicBezTo>
                <a:cubicBezTo>
                  <a:pt x="161" y="55"/>
                  <a:pt x="151" y="55"/>
                  <a:pt x="140" y="54"/>
                </a:cubicBezTo>
                <a:cubicBezTo>
                  <a:pt x="138" y="54"/>
                  <a:pt x="135" y="54"/>
                  <a:pt x="132" y="54"/>
                </a:cubicBezTo>
                <a:cubicBezTo>
                  <a:pt x="131" y="54"/>
                  <a:pt x="129" y="54"/>
                  <a:pt x="127" y="53"/>
                </a:cubicBezTo>
                <a:cubicBezTo>
                  <a:pt x="125" y="53"/>
                  <a:pt x="123" y="53"/>
                  <a:pt x="121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53"/>
                  <a:pt x="119" y="53"/>
                  <a:pt x="119" y="52"/>
                </a:cubicBezTo>
                <a:cubicBezTo>
                  <a:pt x="119" y="52"/>
                  <a:pt x="119" y="52"/>
                  <a:pt x="119" y="52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8" y="53"/>
                  <a:pt x="118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6" y="53"/>
                  <a:pt x="116" y="53"/>
                  <a:pt x="116" y="52"/>
                </a:cubicBezTo>
                <a:cubicBezTo>
                  <a:pt x="116" y="52"/>
                  <a:pt x="116" y="52"/>
                  <a:pt x="116" y="51"/>
                </a:cubicBezTo>
                <a:cubicBezTo>
                  <a:pt x="116" y="51"/>
                  <a:pt x="116" y="51"/>
                  <a:pt x="115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4" y="52"/>
                  <a:pt x="114" y="51"/>
                  <a:pt x="114" y="51"/>
                </a:cubicBezTo>
                <a:cubicBezTo>
                  <a:pt x="114" y="49"/>
                  <a:pt x="115" y="48"/>
                  <a:pt x="116" y="47"/>
                </a:cubicBezTo>
                <a:cubicBezTo>
                  <a:pt x="116" y="47"/>
                  <a:pt x="116" y="46"/>
                  <a:pt x="116" y="45"/>
                </a:cubicBezTo>
                <a:cubicBezTo>
                  <a:pt x="116" y="43"/>
                  <a:pt x="116" y="42"/>
                  <a:pt x="116" y="40"/>
                </a:cubicBezTo>
                <a:cubicBezTo>
                  <a:pt x="116" y="40"/>
                  <a:pt x="116" y="39"/>
                  <a:pt x="116" y="39"/>
                </a:cubicBezTo>
                <a:cubicBezTo>
                  <a:pt x="117" y="31"/>
                  <a:pt x="117" y="23"/>
                  <a:pt x="116" y="14"/>
                </a:cubicBezTo>
                <a:cubicBezTo>
                  <a:pt x="116" y="13"/>
                  <a:pt x="116" y="12"/>
                  <a:pt x="116" y="11"/>
                </a:cubicBezTo>
                <a:cubicBezTo>
                  <a:pt x="113" y="11"/>
                  <a:pt x="110" y="11"/>
                  <a:pt x="106" y="11"/>
                </a:cubicBezTo>
                <a:cubicBezTo>
                  <a:pt x="96" y="11"/>
                  <a:pt x="86" y="12"/>
                  <a:pt x="77" y="14"/>
                </a:cubicBezTo>
                <a:cubicBezTo>
                  <a:pt x="76" y="14"/>
                  <a:pt x="74" y="15"/>
                  <a:pt x="73" y="15"/>
                </a:cubicBezTo>
                <a:cubicBezTo>
                  <a:pt x="66" y="16"/>
                  <a:pt x="58" y="18"/>
                  <a:pt x="50" y="21"/>
                </a:cubicBezTo>
                <a:cubicBezTo>
                  <a:pt x="43" y="24"/>
                  <a:pt x="36" y="27"/>
                  <a:pt x="29" y="32"/>
                </a:cubicBezTo>
                <a:cubicBezTo>
                  <a:pt x="19" y="39"/>
                  <a:pt x="9" y="47"/>
                  <a:pt x="7" y="58"/>
                </a:cubicBezTo>
                <a:cubicBezTo>
                  <a:pt x="6" y="65"/>
                  <a:pt x="8" y="71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4" y="77"/>
                  <a:pt x="14" y="77"/>
                  <a:pt x="15" y="77"/>
                </a:cubicBezTo>
                <a:cubicBezTo>
                  <a:pt x="15" y="77"/>
                  <a:pt x="15" y="78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7" y="80"/>
                  <a:pt x="20" y="82"/>
                  <a:pt x="23" y="84"/>
                </a:cubicBezTo>
                <a:cubicBezTo>
                  <a:pt x="35" y="91"/>
                  <a:pt x="48" y="97"/>
                  <a:pt x="62" y="100"/>
                </a:cubicBezTo>
                <a:cubicBezTo>
                  <a:pt x="74" y="103"/>
                  <a:pt x="86" y="105"/>
                  <a:pt x="101" y="107"/>
                </a:cubicBezTo>
                <a:cubicBezTo>
                  <a:pt x="102" y="107"/>
                  <a:pt x="103" y="107"/>
                  <a:pt x="104" y="107"/>
                </a:cubicBezTo>
                <a:cubicBezTo>
                  <a:pt x="104" y="107"/>
                  <a:pt x="104" y="107"/>
                  <a:pt x="104" y="107"/>
                </a:cubicBezTo>
                <a:cubicBezTo>
                  <a:pt x="105" y="107"/>
                  <a:pt x="105" y="106"/>
                  <a:pt x="106" y="106"/>
                </a:cubicBezTo>
                <a:cubicBezTo>
                  <a:pt x="106" y="106"/>
                  <a:pt x="107" y="106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lose/>
                <a:moveTo>
                  <a:pt x="218" y="109"/>
                </a:moveTo>
                <a:cubicBezTo>
                  <a:pt x="219" y="108"/>
                  <a:pt x="220" y="107"/>
                  <a:pt x="221" y="106"/>
                </a:cubicBezTo>
                <a:cubicBezTo>
                  <a:pt x="221" y="106"/>
                  <a:pt x="221" y="106"/>
                  <a:pt x="221" y="106"/>
                </a:cubicBezTo>
                <a:cubicBezTo>
                  <a:pt x="220" y="105"/>
                  <a:pt x="220" y="104"/>
                  <a:pt x="220" y="103"/>
                </a:cubicBezTo>
                <a:cubicBezTo>
                  <a:pt x="220" y="104"/>
                  <a:pt x="220" y="105"/>
                  <a:pt x="219" y="106"/>
                </a:cubicBezTo>
                <a:cubicBezTo>
                  <a:pt x="219" y="107"/>
                  <a:pt x="219" y="107"/>
                  <a:pt x="219" y="108"/>
                </a:cubicBezTo>
                <a:cubicBezTo>
                  <a:pt x="218" y="108"/>
                  <a:pt x="218" y="108"/>
                  <a:pt x="218" y="108"/>
                </a:cubicBezTo>
                <a:cubicBezTo>
                  <a:pt x="218" y="109"/>
                  <a:pt x="218" y="109"/>
                  <a:pt x="218" y="109"/>
                </a:cubicBezTo>
                <a:close/>
                <a:moveTo>
                  <a:pt x="24" y="108"/>
                </a:moveTo>
                <a:cubicBezTo>
                  <a:pt x="24" y="107"/>
                  <a:pt x="24" y="105"/>
                  <a:pt x="24" y="104"/>
                </a:cubicBezTo>
                <a:cubicBezTo>
                  <a:pt x="24" y="103"/>
                  <a:pt x="24" y="103"/>
                  <a:pt x="24" y="102"/>
                </a:cubicBezTo>
                <a:cubicBezTo>
                  <a:pt x="24" y="100"/>
                  <a:pt x="25" y="99"/>
                  <a:pt x="25" y="97"/>
                </a:cubicBezTo>
                <a:cubicBezTo>
                  <a:pt x="25" y="95"/>
                  <a:pt x="25" y="92"/>
                  <a:pt x="25" y="90"/>
                </a:cubicBezTo>
                <a:cubicBezTo>
                  <a:pt x="25" y="90"/>
                  <a:pt x="25" y="90"/>
                  <a:pt x="25" y="89"/>
                </a:cubicBezTo>
                <a:cubicBezTo>
                  <a:pt x="24" y="89"/>
                  <a:pt x="23" y="88"/>
                  <a:pt x="21" y="87"/>
                </a:cubicBezTo>
                <a:cubicBezTo>
                  <a:pt x="22" y="90"/>
                  <a:pt x="22" y="94"/>
                  <a:pt x="22" y="98"/>
                </a:cubicBezTo>
                <a:cubicBezTo>
                  <a:pt x="22" y="99"/>
                  <a:pt x="22" y="99"/>
                  <a:pt x="22" y="100"/>
                </a:cubicBezTo>
                <a:cubicBezTo>
                  <a:pt x="22" y="102"/>
                  <a:pt x="22" y="105"/>
                  <a:pt x="22" y="107"/>
                </a:cubicBezTo>
                <a:cubicBezTo>
                  <a:pt x="22" y="107"/>
                  <a:pt x="24" y="108"/>
                  <a:pt x="24" y="108"/>
                </a:cubicBezTo>
                <a:close/>
                <a:moveTo>
                  <a:pt x="210" y="105"/>
                </a:moveTo>
                <a:cubicBezTo>
                  <a:pt x="210" y="106"/>
                  <a:pt x="210" y="106"/>
                  <a:pt x="209" y="107"/>
                </a:cubicBezTo>
                <a:cubicBezTo>
                  <a:pt x="210" y="107"/>
                  <a:pt x="212" y="105"/>
                  <a:pt x="212" y="105"/>
                </a:cubicBezTo>
                <a:cubicBezTo>
                  <a:pt x="212" y="105"/>
                  <a:pt x="212" y="104"/>
                  <a:pt x="212" y="104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1" y="103"/>
                  <a:pt x="210" y="104"/>
                  <a:pt x="210" y="105"/>
                </a:cubicBezTo>
                <a:close/>
                <a:moveTo>
                  <a:pt x="177" y="106"/>
                </a:moveTo>
                <a:cubicBezTo>
                  <a:pt x="177" y="106"/>
                  <a:pt x="177" y="106"/>
                  <a:pt x="177" y="106"/>
                </a:cubicBezTo>
                <a:cubicBezTo>
                  <a:pt x="177" y="107"/>
                  <a:pt x="177" y="107"/>
                  <a:pt x="177" y="107"/>
                </a:cubicBezTo>
                <a:cubicBezTo>
                  <a:pt x="177" y="107"/>
                  <a:pt x="178" y="106"/>
                  <a:pt x="178" y="106"/>
                </a:cubicBezTo>
                <a:cubicBezTo>
                  <a:pt x="178" y="106"/>
                  <a:pt x="177" y="106"/>
                  <a:pt x="177" y="106"/>
                </a:cubicBezTo>
                <a:close/>
                <a:moveTo>
                  <a:pt x="183" y="104"/>
                </a:moveTo>
                <a:cubicBezTo>
                  <a:pt x="183" y="104"/>
                  <a:pt x="183" y="104"/>
                  <a:pt x="183" y="105"/>
                </a:cubicBezTo>
                <a:cubicBezTo>
                  <a:pt x="183" y="105"/>
                  <a:pt x="183" y="106"/>
                  <a:pt x="183" y="107"/>
                </a:cubicBezTo>
                <a:cubicBezTo>
                  <a:pt x="183" y="107"/>
                  <a:pt x="183" y="106"/>
                  <a:pt x="183" y="106"/>
                </a:cubicBezTo>
                <a:cubicBezTo>
                  <a:pt x="183" y="105"/>
                  <a:pt x="183" y="104"/>
                  <a:pt x="184" y="104"/>
                </a:cubicBezTo>
                <a:cubicBezTo>
                  <a:pt x="184" y="104"/>
                  <a:pt x="183" y="104"/>
                  <a:pt x="183" y="104"/>
                </a:cubicBezTo>
                <a:close/>
                <a:moveTo>
                  <a:pt x="203" y="106"/>
                </a:moveTo>
                <a:cubicBezTo>
                  <a:pt x="203" y="106"/>
                  <a:pt x="203" y="106"/>
                  <a:pt x="203" y="106"/>
                </a:cubicBezTo>
                <a:cubicBezTo>
                  <a:pt x="203" y="106"/>
                  <a:pt x="203" y="106"/>
                  <a:pt x="203" y="106"/>
                </a:cubicBezTo>
                <a:cubicBezTo>
                  <a:pt x="203" y="105"/>
                  <a:pt x="203" y="105"/>
                  <a:pt x="203" y="104"/>
                </a:cubicBezTo>
                <a:cubicBezTo>
                  <a:pt x="203" y="104"/>
                  <a:pt x="203" y="104"/>
                  <a:pt x="202" y="104"/>
                </a:cubicBezTo>
                <a:cubicBezTo>
                  <a:pt x="202" y="105"/>
                  <a:pt x="203" y="105"/>
                  <a:pt x="203" y="106"/>
                </a:cubicBezTo>
                <a:close/>
                <a:moveTo>
                  <a:pt x="16" y="104"/>
                </a:moveTo>
                <a:cubicBezTo>
                  <a:pt x="17" y="104"/>
                  <a:pt x="18" y="105"/>
                  <a:pt x="19" y="105"/>
                </a:cubicBezTo>
                <a:cubicBezTo>
                  <a:pt x="19" y="104"/>
                  <a:pt x="19" y="102"/>
                  <a:pt x="19" y="101"/>
                </a:cubicBezTo>
                <a:cubicBezTo>
                  <a:pt x="19" y="100"/>
                  <a:pt x="19" y="99"/>
                  <a:pt x="19" y="98"/>
                </a:cubicBezTo>
                <a:cubicBezTo>
                  <a:pt x="19" y="94"/>
                  <a:pt x="20" y="90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5"/>
                  <a:pt x="18" y="85"/>
                  <a:pt x="17" y="84"/>
                </a:cubicBezTo>
                <a:cubicBezTo>
                  <a:pt x="17" y="85"/>
                  <a:pt x="17" y="86"/>
                  <a:pt x="17" y="87"/>
                </a:cubicBezTo>
                <a:cubicBezTo>
                  <a:pt x="17" y="89"/>
                  <a:pt x="17" y="91"/>
                  <a:pt x="1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97"/>
                  <a:pt x="17" y="101"/>
                  <a:pt x="16" y="104"/>
                </a:cubicBezTo>
                <a:close/>
                <a:moveTo>
                  <a:pt x="186" y="103"/>
                </a:moveTo>
                <a:cubicBezTo>
                  <a:pt x="186" y="103"/>
                  <a:pt x="186" y="103"/>
                  <a:pt x="187" y="103"/>
                </a:cubicBezTo>
                <a:cubicBezTo>
                  <a:pt x="187" y="103"/>
                  <a:pt x="187" y="103"/>
                  <a:pt x="187" y="102"/>
                </a:cubicBezTo>
                <a:cubicBezTo>
                  <a:pt x="187" y="102"/>
                  <a:pt x="186" y="103"/>
                  <a:pt x="186" y="103"/>
                </a:cubicBezTo>
                <a:close/>
                <a:moveTo>
                  <a:pt x="224" y="103"/>
                </a:moveTo>
                <a:cubicBezTo>
                  <a:pt x="224" y="103"/>
                  <a:pt x="224" y="103"/>
                  <a:pt x="224" y="103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02"/>
                  <a:pt x="224" y="103"/>
                  <a:pt x="224" y="103"/>
                </a:cubicBezTo>
                <a:close/>
                <a:moveTo>
                  <a:pt x="14" y="102"/>
                </a:moveTo>
                <a:cubicBezTo>
                  <a:pt x="14" y="101"/>
                  <a:pt x="14" y="101"/>
                  <a:pt x="14" y="100"/>
                </a:cubicBezTo>
                <a:cubicBezTo>
                  <a:pt x="14" y="101"/>
                  <a:pt x="14" y="101"/>
                  <a:pt x="14" y="102"/>
                </a:cubicBezTo>
                <a:cubicBezTo>
                  <a:pt x="14" y="102"/>
                  <a:pt x="14" y="102"/>
                  <a:pt x="14" y="102"/>
                </a:cubicBezTo>
                <a:close/>
                <a:moveTo>
                  <a:pt x="7" y="73"/>
                </a:moveTo>
                <a:cubicBezTo>
                  <a:pt x="7" y="79"/>
                  <a:pt x="7" y="85"/>
                  <a:pt x="7" y="91"/>
                </a:cubicBezTo>
                <a:cubicBezTo>
                  <a:pt x="7" y="93"/>
                  <a:pt x="8" y="95"/>
                  <a:pt x="8" y="98"/>
                </a:cubicBezTo>
                <a:cubicBezTo>
                  <a:pt x="8" y="99"/>
                  <a:pt x="9" y="99"/>
                  <a:pt x="10" y="100"/>
                </a:cubicBezTo>
                <a:cubicBezTo>
                  <a:pt x="10" y="100"/>
                  <a:pt x="11" y="100"/>
                  <a:pt x="11" y="100"/>
                </a:cubicBezTo>
                <a:cubicBezTo>
                  <a:pt x="11" y="100"/>
                  <a:pt x="11" y="99"/>
                  <a:pt x="11" y="99"/>
                </a:cubicBezTo>
                <a:cubicBezTo>
                  <a:pt x="11" y="99"/>
                  <a:pt x="10" y="99"/>
                  <a:pt x="10" y="99"/>
                </a:cubicBezTo>
                <a:cubicBezTo>
                  <a:pt x="9" y="99"/>
                  <a:pt x="9" y="99"/>
                  <a:pt x="9" y="98"/>
                </a:cubicBezTo>
                <a:cubicBezTo>
                  <a:pt x="8" y="97"/>
                  <a:pt x="8" y="95"/>
                  <a:pt x="9" y="94"/>
                </a:cubicBezTo>
                <a:cubicBezTo>
                  <a:pt x="9" y="93"/>
                  <a:pt x="9" y="93"/>
                  <a:pt x="9" y="92"/>
                </a:cubicBezTo>
                <a:cubicBezTo>
                  <a:pt x="9" y="90"/>
                  <a:pt x="9" y="88"/>
                  <a:pt x="9" y="85"/>
                </a:cubicBezTo>
                <a:cubicBezTo>
                  <a:pt x="9" y="82"/>
                  <a:pt x="9" y="79"/>
                  <a:pt x="8" y="76"/>
                </a:cubicBezTo>
                <a:cubicBezTo>
                  <a:pt x="8" y="75"/>
                  <a:pt x="7" y="74"/>
                  <a:pt x="7" y="73"/>
                </a:cubicBezTo>
                <a:close/>
                <a:moveTo>
                  <a:pt x="202" y="99"/>
                </a:moveTo>
                <a:cubicBezTo>
                  <a:pt x="202" y="99"/>
                  <a:pt x="202" y="100"/>
                  <a:pt x="202" y="100"/>
                </a:cubicBezTo>
                <a:cubicBezTo>
                  <a:pt x="202" y="100"/>
                  <a:pt x="202" y="100"/>
                  <a:pt x="202" y="100"/>
                </a:cubicBezTo>
                <a:cubicBezTo>
                  <a:pt x="202" y="100"/>
                  <a:pt x="202" y="99"/>
                  <a:pt x="202" y="99"/>
                </a:cubicBezTo>
                <a:cubicBezTo>
                  <a:pt x="202" y="99"/>
                  <a:pt x="202" y="99"/>
                  <a:pt x="202" y="99"/>
                </a:cubicBezTo>
                <a:close/>
                <a:moveTo>
                  <a:pt x="210" y="97"/>
                </a:moveTo>
                <a:cubicBezTo>
                  <a:pt x="210" y="98"/>
                  <a:pt x="210" y="99"/>
                  <a:pt x="210" y="100"/>
                </a:cubicBezTo>
                <a:cubicBezTo>
                  <a:pt x="211" y="99"/>
                  <a:pt x="212" y="98"/>
                  <a:pt x="212" y="98"/>
                </a:cubicBezTo>
                <a:cubicBezTo>
                  <a:pt x="212" y="97"/>
                  <a:pt x="212" y="96"/>
                  <a:pt x="212" y="95"/>
                </a:cubicBezTo>
                <a:cubicBezTo>
                  <a:pt x="212" y="96"/>
                  <a:pt x="211" y="96"/>
                  <a:pt x="210" y="97"/>
                </a:cubicBezTo>
                <a:close/>
                <a:moveTo>
                  <a:pt x="219" y="96"/>
                </a:moveTo>
                <a:cubicBezTo>
                  <a:pt x="219" y="97"/>
                  <a:pt x="219" y="98"/>
                  <a:pt x="219" y="99"/>
                </a:cubicBezTo>
                <a:cubicBezTo>
                  <a:pt x="220" y="99"/>
                  <a:pt x="220" y="99"/>
                  <a:pt x="220" y="99"/>
                </a:cubicBezTo>
                <a:cubicBezTo>
                  <a:pt x="220" y="97"/>
                  <a:pt x="220" y="96"/>
                  <a:pt x="220" y="95"/>
                </a:cubicBezTo>
                <a:cubicBezTo>
                  <a:pt x="220" y="96"/>
                  <a:pt x="220" y="96"/>
                  <a:pt x="219" y="96"/>
                </a:cubicBezTo>
                <a:close/>
                <a:moveTo>
                  <a:pt x="14" y="91"/>
                </a:moveTo>
                <a:cubicBezTo>
                  <a:pt x="14" y="92"/>
                  <a:pt x="14" y="93"/>
                  <a:pt x="14" y="94"/>
                </a:cubicBezTo>
                <a:cubicBezTo>
                  <a:pt x="14" y="94"/>
                  <a:pt x="14" y="94"/>
                  <a:pt x="14" y="94"/>
                </a:cubicBezTo>
                <a:cubicBezTo>
                  <a:pt x="14" y="94"/>
                  <a:pt x="14" y="93"/>
                  <a:pt x="14" y="92"/>
                </a:cubicBezTo>
                <a:cubicBezTo>
                  <a:pt x="14" y="92"/>
                  <a:pt x="14" y="91"/>
                  <a:pt x="14" y="91"/>
                </a:cubicBezTo>
                <a:close/>
                <a:moveTo>
                  <a:pt x="204" y="94"/>
                </a:moveTo>
                <a:cubicBezTo>
                  <a:pt x="205" y="94"/>
                  <a:pt x="205" y="94"/>
                  <a:pt x="205" y="94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4" y="93"/>
                </a:cubicBezTo>
                <a:cubicBezTo>
                  <a:pt x="204" y="93"/>
                  <a:pt x="204" y="93"/>
                  <a:pt x="204" y="94"/>
                </a:cubicBezTo>
                <a:close/>
                <a:moveTo>
                  <a:pt x="220" y="86"/>
                </a:moveTo>
                <a:cubicBezTo>
                  <a:pt x="220" y="88"/>
                  <a:pt x="220" y="89"/>
                  <a:pt x="220" y="91"/>
                </a:cubicBezTo>
                <a:cubicBezTo>
                  <a:pt x="220" y="91"/>
                  <a:pt x="220" y="91"/>
                  <a:pt x="220" y="91"/>
                </a:cubicBezTo>
                <a:cubicBezTo>
                  <a:pt x="220" y="89"/>
                  <a:pt x="220" y="87"/>
                  <a:pt x="220" y="86"/>
                </a:cubicBezTo>
                <a:cubicBezTo>
                  <a:pt x="220" y="86"/>
                  <a:pt x="220" y="86"/>
                  <a:pt x="220" y="86"/>
                </a:cubicBezTo>
                <a:close/>
                <a:moveTo>
                  <a:pt x="224" y="81"/>
                </a:moveTo>
                <a:cubicBezTo>
                  <a:pt x="224" y="83"/>
                  <a:pt x="225" y="84"/>
                  <a:pt x="225" y="85"/>
                </a:cubicBezTo>
                <a:cubicBezTo>
                  <a:pt x="225" y="83"/>
                  <a:pt x="225" y="82"/>
                  <a:pt x="225" y="81"/>
                </a:cubicBezTo>
                <a:cubicBezTo>
                  <a:pt x="225" y="81"/>
                  <a:pt x="224" y="81"/>
                  <a:pt x="224" y="81"/>
                </a:cubicBezTo>
                <a:close/>
                <a:moveTo>
                  <a:pt x="225" y="54"/>
                </a:moveTo>
                <a:cubicBezTo>
                  <a:pt x="225" y="54"/>
                  <a:pt x="225" y="53"/>
                  <a:pt x="225" y="53"/>
                </a:cubicBezTo>
                <a:cubicBezTo>
                  <a:pt x="225" y="52"/>
                  <a:pt x="225" y="52"/>
                  <a:pt x="225" y="51"/>
                </a:cubicBezTo>
                <a:cubicBezTo>
                  <a:pt x="225" y="51"/>
                  <a:pt x="225" y="51"/>
                  <a:pt x="225" y="50"/>
                </a:cubicBezTo>
                <a:cubicBezTo>
                  <a:pt x="225" y="49"/>
                  <a:pt x="225" y="47"/>
                  <a:pt x="225" y="46"/>
                </a:cubicBezTo>
                <a:cubicBezTo>
                  <a:pt x="225" y="46"/>
                  <a:pt x="225" y="46"/>
                  <a:pt x="225" y="46"/>
                </a:cubicBezTo>
                <a:cubicBezTo>
                  <a:pt x="225" y="46"/>
                  <a:pt x="225" y="46"/>
                  <a:pt x="224" y="46"/>
                </a:cubicBezTo>
                <a:cubicBezTo>
                  <a:pt x="224" y="46"/>
                  <a:pt x="224" y="46"/>
                  <a:pt x="224" y="46"/>
                </a:cubicBezTo>
                <a:cubicBezTo>
                  <a:pt x="224" y="46"/>
                  <a:pt x="224" y="46"/>
                  <a:pt x="223" y="46"/>
                </a:cubicBezTo>
                <a:cubicBezTo>
                  <a:pt x="222" y="46"/>
                  <a:pt x="222" y="46"/>
                  <a:pt x="221" y="46"/>
                </a:cubicBezTo>
                <a:cubicBezTo>
                  <a:pt x="221" y="46"/>
                  <a:pt x="221" y="47"/>
                  <a:pt x="222" y="47"/>
                </a:cubicBezTo>
                <a:cubicBezTo>
                  <a:pt x="222" y="47"/>
                  <a:pt x="222" y="47"/>
                  <a:pt x="222" y="47"/>
                </a:cubicBezTo>
                <a:cubicBezTo>
                  <a:pt x="223" y="47"/>
                  <a:pt x="223" y="47"/>
                  <a:pt x="223" y="48"/>
                </a:cubicBezTo>
                <a:cubicBezTo>
                  <a:pt x="223" y="49"/>
                  <a:pt x="223" y="49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4" y="50"/>
                  <a:pt x="224" y="50"/>
                  <a:pt x="224" y="51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3"/>
                  <a:pt x="223" y="53"/>
                  <a:pt x="223" y="54"/>
                </a:cubicBezTo>
                <a:cubicBezTo>
                  <a:pt x="224" y="54"/>
                  <a:pt x="224" y="54"/>
                  <a:pt x="225" y="54"/>
                </a:cubicBezTo>
                <a:close/>
                <a:moveTo>
                  <a:pt x="219" y="54"/>
                </a:moveTo>
                <a:cubicBezTo>
                  <a:pt x="219" y="53"/>
                  <a:pt x="221" y="51"/>
                  <a:pt x="221" y="51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20" y="52"/>
                  <a:pt x="219" y="53"/>
                  <a:pt x="218" y="54"/>
                </a:cubicBezTo>
                <a:cubicBezTo>
                  <a:pt x="218" y="54"/>
                  <a:pt x="218" y="54"/>
                  <a:pt x="218" y="54"/>
                </a:cubicBezTo>
                <a:cubicBezTo>
                  <a:pt x="218" y="54"/>
                  <a:pt x="219" y="54"/>
                  <a:pt x="219" y="54"/>
                </a:cubicBezTo>
                <a:close/>
                <a:moveTo>
                  <a:pt x="202" y="53"/>
                </a:moveTo>
                <a:cubicBezTo>
                  <a:pt x="203" y="53"/>
                  <a:pt x="205" y="54"/>
                  <a:pt x="206" y="54"/>
                </a:cubicBezTo>
                <a:cubicBezTo>
                  <a:pt x="206" y="53"/>
                  <a:pt x="206" y="53"/>
                  <a:pt x="206" y="53"/>
                </a:cubicBezTo>
                <a:cubicBezTo>
                  <a:pt x="207" y="51"/>
                  <a:pt x="209" y="50"/>
                  <a:pt x="210" y="48"/>
                </a:cubicBezTo>
                <a:cubicBezTo>
                  <a:pt x="211" y="48"/>
                  <a:pt x="211" y="48"/>
                  <a:pt x="211" y="48"/>
                </a:cubicBezTo>
                <a:cubicBezTo>
                  <a:pt x="212" y="47"/>
                  <a:pt x="212" y="47"/>
                  <a:pt x="212" y="47"/>
                </a:cubicBezTo>
                <a:cubicBezTo>
                  <a:pt x="212" y="47"/>
                  <a:pt x="212" y="46"/>
                  <a:pt x="213" y="46"/>
                </a:cubicBezTo>
                <a:cubicBezTo>
                  <a:pt x="212" y="46"/>
                  <a:pt x="211" y="46"/>
                  <a:pt x="211" y="46"/>
                </a:cubicBezTo>
                <a:cubicBezTo>
                  <a:pt x="208" y="47"/>
                  <a:pt x="206" y="49"/>
                  <a:pt x="204" y="51"/>
                </a:cubicBezTo>
                <a:cubicBezTo>
                  <a:pt x="203" y="52"/>
                  <a:pt x="203" y="52"/>
                  <a:pt x="202" y="53"/>
                </a:cubicBezTo>
                <a:cubicBezTo>
                  <a:pt x="202" y="53"/>
                  <a:pt x="202" y="53"/>
                  <a:pt x="202" y="53"/>
                </a:cubicBezTo>
                <a:close/>
                <a:moveTo>
                  <a:pt x="198" y="53"/>
                </a:moveTo>
                <a:cubicBezTo>
                  <a:pt x="199" y="51"/>
                  <a:pt x="201" y="49"/>
                  <a:pt x="203" y="48"/>
                </a:cubicBezTo>
                <a:cubicBezTo>
                  <a:pt x="202" y="48"/>
                  <a:pt x="200" y="50"/>
                  <a:pt x="199" y="51"/>
                </a:cubicBezTo>
                <a:cubicBezTo>
                  <a:pt x="198" y="52"/>
                  <a:pt x="197" y="53"/>
                  <a:pt x="196" y="53"/>
                </a:cubicBezTo>
                <a:lnTo>
                  <a:pt x="198" y="53"/>
                </a:lnTo>
                <a:close/>
                <a:moveTo>
                  <a:pt x="185" y="53"/>
                </a:moveTo>
                <a:cubicBezTo>
                  <a:pt x="187" y="53"/>
                  <a:pt x="190" y="53"/>
                  <a:pt x="193" y="53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195" y="50"/>
                  <a:pt x="198" y="47"/>
                  <a:pt x="202" y="46"/>
                </a:cubicBezTo>
                <a:cubicBezTo>
                  <a:pt x="199" y="45"/>
                  <a:pt x="196" y="45"/>
                  <a:pt x="193" y="45"/>
                </a:cubicBezTo>
                <a:cubicBezTo>
                  <a:pt x="193" y="45"/>
                  <a:pt x="193" y="46"/>
                  <a:pt x="193" y="46"/>
                </a:cubicBezTo>
                <a:cubicBezTo>
                  <a:pt x="191" y="47"/>
                  <a:pt x="189" y="49"/>
                  <a:pt x="187" y="51"/>
                </a:cubicBezTo>
                <a:cubicBezTo>
                  <a:pt x="186" y="51"/>
                  <a:pt x="185" y="52"/>
                  <a:pt x="185" y="53"/>
                </a:cubicBezTo>
                <a:close/>
                <a:moveTo>
                  <a:pt x="181" y="53"/>
                </a:moveTo>
                <a:cubicBezTo>
                  <a:pt x="184" y="49"/>
                  <a:pt x="187" y="47"/>
                  <a:pt x="190" y="45"/>
                </a:cubicBezTo>
                <a:cubicBezTo>
                  <a:pt x="188" y="45"/>
                  <a:pt x="187" y="45"/>
                  <a:pt x="185" y="45"/>
                </a:cubicBezTo>
                <a:cubicBezTo>
                  <a:pt x="185" y="45"/>
                  <a:pt x="185" y="45"/>
                  <a:pt x="185" y="45"/>
                </a:cubicBezTo>
                <a:cubicBezTo>
                  <a:pt x="186" y="45"/>
                  <a:pt x="185" y="46"/>
                  <a:pt x="185" y="46"/>
                </a:cubicBezTo>
                <a:cubicBezTo>
                  <a:pt x="183" y="48"/>
                  <a:pt x="181" y="49"/>
                  <a:pt x="179" y="51"/>
                </a:cubicBezTo>
                <a:cubicBezTo>
                  <a:pt x="179" y="51"/>
                  <a:pt x="179" y="52"/>
                  <a:pt x="178" y="52"/>
                </a:cubicBezTo>
                <a:cubicBezTo>
                  <a:pt x="178" y="52"/>
                  <a:pt x="178" y="52"/>
                  <a:pt x="178" y="53"/>
                </a:cubicBezTo>
                <a:cubicBezTo>
                  <a:pt x="179" y="53"/>
                  <a:pt x="180" y="53"/>
                  <a:pt x="181" y="53"/>
                </a:cubicBezTo>
                <a:close/>
                <a:moveTo>
                  <a:pt x="174" y="52"/>
                </a:moveTo>
                <a:cubicBezTo>
                  <a:pt x="175" y="51"/>
                  <a:pt x="177" y="49"/>
                  <a:pt x="178" y="48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79" y="47"/>
                  <a:pt x="181" y="45"/>
                  <a:pt x="183" y="44"/>
                </a:cubicBezTo>
                <a:cubicBezTo>
                  <a:pt x="180" y="44"/>
                  <a:pt x="170" y="44"/>
                  <a:pt x="170" y="44"/>
                </a:cubicBezTo>
                <a:cubicBezTo>
                  <a:pt x="168" y="44"/>
                  <a:pt x="166" y="43"/>
                  <a:pt x="165" y="43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5" y="43"/>
                  <a:pt x="164" y="44"/>
                  <a:pt x="164" y="44"/>
                </a:cubicBezTo>
                <a:cubicBezTo>
                  <a:pt x="163" y="45"/>
                  <a:pt x="161" y="47"/>
                  <a:pt x="159" y="48"/>
                </a:cubicBezTo>
                <a:cubicBezTo>
                  <a:pt x="159" y="49"/>
                  <a:pt x="158" y="50"/>
                  <a:pt x="157" y="51"/>
                </a:cubicBezTo>
                <a:cubicBezTo>
                  <a:pt x="157" y="51"/>
                  <a:pt x="157" y="52"/>
                  <a:pt x="157" y="52"/>
                </a:cubicBezTo>
                <a:cubicBezTo>
                  <a:pt x="158" y="52"/>
                  <a:pt x="160" y="52"/>
                  <a:pt x="161" y="52"/>
                </a:cubicBezTo>
                <a:cubicBezTo>
                  <a:pt x="162" y="50"/>
                  <a:pt x="163" y="49"/>
                  <a:pt x="165" y="47"/>
                </a:cubicBezTo>
                <a:cubicBezTo>
                  <a:pt x="167" y="46"/>
                  <a:pt x="168" y="45"/>
                  <a:pt x="170" y="44"/>
                </a:cubicBezTo>
                <a:cubicBezTo>
                  <a:pt x="170" y="44"/>
                  <a:pt x="170" y="44"/>
                  <a:pt x="170" y="44"/>
                </a:cubicBezTo>
                <a:cubicBezTo>
                  <a:pt x="171" y="44"/>
                  <a:pt x="171" y="44"/>
                  <a:pt x="171" y="45"/>
                </a:cubicBezTo>
                <a:cubicBezTo>
                  <a:pt x="172" y="45"/>
                  <a:pt x="171" y="46"/>
                  <a:pt x="171" y="46"/>
                </a:cubicBezTo>
                <a:cubicBezTo>
                  <a:pt x="169" y="47"/>
                  <a:pt x="168" y="48"/>
                  <a:pt x="166" y="50"/>
                </a:cubicBezTo>
                <a:cubicBezTo>
                  <a:pt x="166" y="50"/>
                  <a:pt x="165" y="51"/>
                  <a:pt x="165" y="51"/>
                </a:cubicBezTo>
                <a:cubicBezTo>
                  <a:pt x="165" y="52"/>
                  <a:pt x="165" y="52"/>
                  <a:pt x="164" y="52"/>
                </a:cubicBezTo>
                <a:cubicBezTo>
                  <a:pt x="166" y="52"/>
                  <a:pt x="167" y="52"/>
                  <a:pt x="169" y="52"/>
                </a:cubicBezTo>
                <a:cubicBezTo>
                  <a:pt x="169" y="51"/>
                  <a:pt x="170" y="49"/>
                  <a:pt x="171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3" y="47"/>
                  <a:pt x="174" y="45"/>
                  <a:pt x="176" y="44"/>
                </a:cubicBezTo>
                <a:cubicBezTo>
                  <a:pt x="176" y="44"/>
                  <a:pt x="177" y="44"/>
                  <a:pt x="177" y="44"/>
                </a:cubicBezTo>
                <a:cubicBezTo>
                  <a:pt x="177" y="44"/>
                  <a:pt x="178" y="45"/>
                  <a:pt x="178" y="45"/>
                </a:cubicBezTo>
                <a:cubicBezTo>
                  <a:pt x="178" y="46"/>
                  <a:pt x="178" y="47"/>
                  <a:pt x="177" y="47"/>
                </a:cubicBezTo>
                <a:cubicBezTo>
                  <a:pt x="176" y="48"/>
                  <a:pt x="175" y="49"/>
                  <a:pt x="174" y="50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74" y="51"/>
                  <a:pt x="174" y="51"/>
                  <a:pt x="173" y="51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173" y="52"/>
                  <a:pt x="174" y="52"/>
                  <a:pt x="174" y="52"/>
                </a:cubicBezTo>
                <a:close/>
                <a:moveTo>
                  <a:pt x="154" y="51"/>
                </a:moveTo>
                <a:cubicBezTo>
                  <a:pt x="154" y="48"/>
                  <a:pt x="158" y="45"/>
                  <a:pt x="161" y="43"/>
                </a:cubicBezTo>
                <a:cubicBezTo>
                  <a:pt x="159" y="43"/>
                  <a:pt x="157" y="43"/>
                  <a:pt x="155" y="43"/>
                </a:cubicBezTo>
                <a:cubicBezTo>
                  <a:pt x="155" y="44"/>
                  <a:pt x="154" y="46"/>
                  <a:pt x="152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2" y="49"/>
                  <a:pt x="151" y="50"/>
                  <a:pt x="150" y="51"/>
                </a:cubicBezTo>
                <a:cubicBezTo>
                  <a:pt x="151" y="51"/>
                  <a:pt x="152" y="51"/>
                  <a:pt x="154" y="51"/>
                </a:cubicBezTo>
                <a:close/>
                <a:moveTo>
                  <a:pt x="142" y="51"/>
                </a:moveTo>
                <a:cubicBezTo>
                  <a:pt x="142" y="51"/>
                  <a:pt x="143" y="51"/>
                  <a:pt x="143" y="51"/>
                </a:cubicBezTo>
                <a:cubicBezTo>
                  <a:pt x="146" y="51"/>
                  <a:pt x="146" y="51"/>
                  <a:pt x="146" y="51"/>
                </a:cubicBezTo>
                <a:cubicBezTo>
                  <a:pt x="147" y="50"/>
                  <a:pt x="148" y="49"/>
                  <a:pt x="148" y="49"/>
                </a:cubicBezTo>
                <a:cubicBezTo>
                  <a:pt x="149" y="48"/>
                  <a:pt x="149" y="48"/>
                  <a:pt x="150" y="47"/>
                </a:cubicBezTo>
                <a:cubicBezTo>
                  <a:pt x="151" y="46"/>
                  <a:pt x="152" y="44"/>
                  <a:pt x="153" y="43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51" y="43"/>
                  <a:pt x="150" y="43"/>
                  <a:pt x="149" y="42"/>
                </a:cubicBezTo>
                <a:cubicBezTo>
                  <a:pt x="149" y="44"/>
                  <a:pt x="147" y="45"/>
                  <a:pt x="146" y="46"/>
                </a:cubicBezTo>
                <a:cubicBezTo>
                  <a:pt x="146" y="47"/>
                  <a:pt x="146" y="47"/>
                  <a:pt x="145" y="47"/>
                </a:cubicBezTo>
                <a:cubicBezTo>
                  <a:pt x="145" y="47"/>
                  <a:pt x="145" y="48"/>
                  <a:pt x="144" y="48"/>
                </a:cubicBezTo>
                <a:cubicBezTo>
                  <a:pt x="143" y="49"/>
                  <a:pt x="143" y="50"/>
                  <a:pt x="142" y="51"/>
                </a:cubicBezTo>
                <a:cubicBezTo>
                  <a:pt x="142" y="51"/>
                  <a:pt x="142" y="51"/>
                  <a:pt x="142" y="51"/>
                </a:cubicBezTo>
                <a:close/>
                <a:moveTo>
                  <a:pt x="136" y="50"/>
                </a:moveTo>
                <a:cubicBezTo>
                  <a:pt x="137" y="50"/>
                  <a:pt x="137" y="50"/>
                  <a:pt x="138" y="51"/>
                </a:cubicBezTo>
                <a:cubicBezTo>
                  <a:pt x="139" y="49"/>
                  <a:pt x="140" y="48"/>
                  <a:pt x="141" y="47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3" y="46"/>
                  <a:pt x="143" y="45"/>
                  <a:pt x="143" y="45"/>
                </a:cubicBezTo>
                <a:cubicBezTo>
                  <a:pt x="144" y="44"/>
                  <a:pt x="145" y="44"/>
                  <a:pt x="145" y="43"/>
                </a:cubicBezTo>
                <a:cubicBezTo>
                  <a:pt x="145" y="43"/>
                  <a:pt x="146" y="43"/>
                  <a:pt x="146" y="43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145" y="42"/>
                  <a:pt x="143" y="42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2" y="44"/>
                  <a:pt x="141" y="45"/>
                  <a:pt x="140" y="46"/>
                </a:cubicBezTo>
                <a:cubicBezTo>
                  <a:pt x="140" y="47"/>
                  <a:pt x="139" y="47"/>
                  <a:pt x="139" y="47"/>
                </a:cubicBezTo>
                <a:cubicBezTo>
                  <a:pt x="139" y="48"/>
                  <a:pt x="139" y="48"/>
                  <a:pt x="139" y="48"/>
                </a:cubicBezTo>
                <a:cubicBezTo>
                  <a:pt x="138" y="49"/>
                  <a:pt x="137" y="50"/>
                  <a:pt x="136" y="50"/>
                </a:cubicBezTo>
                <a:close/>
                <a:moveTo>
                  <a:pt x="132" y="50"/>
                </a:moveTo>
                <a:cubicBezTo>
                  <a:pt x="133" y="50"/>
                  <a:pt x="133" y="49"/>
                  <a:pt x="134" y="48"/>
                </a:cubicBezTo>
                <a:cubicBezTo>
                  <a:pt x="134" y="48"/>
                  <a:pt x="134" y="48"/>
                  <a:pt x="134" y="48"/>
                </a:cubicBezTo>
                <a:cubicBezTo>
                  <a:pt x="135" y="47"/>
                  <a:pt x="136" y="46"/>
                  <a:pt x="137" y="45"/>
                </a:cubicBezTo>
                <a:cubicBezTo>
                  <a:pt x="136" y="46"/>
                  <a:pt x="135" y="47"/>
                  <a:pt x="133" y="48"/>
                </a:cubicBezTo>
                <a:cubicBezTo>
                  <a:pt x="133" y="48"/>
                  <a:pt x="132" y="49"/>
                  <a:pt x="132" y="49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1" y="50"/>
                  <a:pt x="132" y="50"/>
                  <a:pt x="132" y="50"/>
                </a:cubicBezTo>
                <a:close/>
                <a:moveTo>
                  <a:pt x="128" y="46"/>
                </a:moveTo>
                <a:cubicBezTo>
                  <a:pt x="127" y="46"/>
                  <a:pt x="127" y="47"/>
                  <a:pt x="126" y="48"/>
                </a:cubicBezTo>
                <a:cubicBezTo>
                  <a:pt x="126" y="47"/>
                  <a:pt x="126" y="47"/>
                  <a:pt x="127" y="47"/>
                </a:cubicBezTo>
                <a:cubicBezTo>
                  <a:pt x="127" y="46"/>
                  <a:pt x="128" y="46"/>
                  <a:pt x="128" y="46"/>
                </a:cubicBezTo>
                <a:cubicBezTo>
                  <a:pt x="128" y="46"/>
                  <a:pt x="128" y="46"/>
                  <a:pt x="128" y="46"/>
                </a:cubicBezTo>
                <a:close/>
                <a:moveTo>
                  <a:pt x="119" y="41"/>
                </a:moveTo>
                <a:cubicBezTo>
                  <a:pt x="119" y="42"/>
                  <a:pt x="119" y="43"/>
                  <a:pt x="119" y="44"/>
                </a:cubicBezTo>
                <a:cubicBezTo>
                  <a:pt x="120" y="43"/>
                  <a:pt x="121" y="43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0" y="42"/>
                  <a:pt x="120" y="41"/>
                  <a:pt x="119" y="41"/>
                </a:cubicBezTo>
                <a:close/>
                <a:moveTo>
                  <a:pt x="125" y="39"/>
                </a:moveTo>
                <a:cubicBezTo>
                  <a:pt x="130" y="39"/>
                  <a:pt x="135" y="39"/>
                  <a:pt x="140" y="39"/>
                </a:cubicBezTo>
                <a:cubicBezTo>
                  <a:pt x="142" y="39"/>
                  <a:pt x="143" y="39"/>
                  <a:pt x="144" y="39"/>
                </a:cubicBezTo>
                <a:cubicBezTo>
                  <a:pt x="154" y="40"/>
                  <a:pt x="163" y="40"/>
                  <a:pt x="171" y="41"/>
                </a:cubicBezTo>
                <a:cubicBezTo>
                  <a:pt x="174" y="41"/>
                  <a:pt x="174" y="41"/>
                  <a:pt x="174" y="41"/>
                </a:cubicBezTo>
                <a:cubicBezTo>
                  <a:pt x="190" y="42"/>
                  <a:pt x="206" y="43"/>
                  <a:pt x="222" y="43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4" y="42"/>
                  <a:pt x="224" y="41"/>
                  <a:pt x="223" y="39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23" y="39"/>
                  <a:pt x="222" y="38"/>
                  <a:pt x="222" y="38"/>
                </a:cubicBezTo>
                <a:cubicBezTo>
                  <a:pt x="222" y="38"/>
                  <a:pt x="222" y="37"/>
                  <a:pt x="222" y="37"/>
                </a:cubicBezTo>
                <a:cubicBezTo>
                  <a:pt x="222" y="37"/>
                  <a:pt x="222" y="37"/>
                  <a:pt x="222" y="37"/>
                </a:cubicBezTo>
                <a:cubicBezTo>
                  <a:pt x="220" y="34"/>
                  <a:pt x="217" y="31"/>
                  <a:pt x="216" y="29"/>
                </a:cubicBezTo>
                <a:cubicBezTo>
                  <a:pt x="212" y="25"/>
                  <a:pt x="208" y="22"/>
                  <a:pt x="204" y="20"/>
                </a:cubicBezTo>
                <a:cubicBezTo>
                  <a:pt x="197" y="15"/>
                  <a:pt x="187" y="11"/>
                  <a:pt x="177" y="8"/>
                </a:cubicBezTo>
                <a:cubicBezTo>
                  <a:pt x="167" y="6"/>
                  <a:pt x="156" y="4"/>
                  <a:pt x="145" y="3"/>
                </a:cubicBezTo>
                <a:cubicBezTo>
                  <a:pt x="140" y="3"/>
                  <a:pt x="136" y="3"/>
                  <a:pt x="132" y="3"/>
                </a:cubicBezTo>
                <a:cubicBezTo>
                  <a:pt x="130" y="3"/>
                  <a:pt x="128" y="3"/>
                  <a:pt x="126" y="3"/>
                </a:cubicBezTo>
                <a:cubicBezTo>
                  <a:pt x="124" y="3"/>
                  <a:pt x="122" y="3"/>
                  <a:pt x="120" y="3"/>
                </a:cubicBezTo>
                <a:cubicBezTo>
                  <a:pt x="120" y="3"/>
                  <a:pt x="120" y="3"/>
                  <a:pt x="119" y="3"/>
                </a:cubicBezTo>
                <a:cubicBezTo>
                  <a:pt x="119" y="6"/>
                  <a:pt x="119" y="10"/>
                  <a:pt x="120" y="13"/>
                </a:cubicBezTo>
                <a:cubicBezTo>
                  <a:pt x="120" y="21"/>
                  <a:pt x="120" y="30"/>
                  <a:pt x="119" y="39"/>
                </a:cubicBezTo>
                <a:cubicBezTo>
                  <a:pt x="121" y="39"/>
                  <a:pt x="123" y="39"/>
                  <a:pt x="125" y="39"/>
                </a:cubicBezTo>
                <a:close/>
                <a:moveTo>
                  <a:pt x="122" y="42"/>
                </a:move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3"/>
                  <a:pt x="123" y="43"/>
                </a:cubicBezTo>
                <a:cubicBezTo>
                  <a:pt x="123" y="43"/>
                  <a:pt x="124" y="42"/>
                  <a:pt x="124" y="42"/>
                </a:cubicBezTo>
                <a:cubicBezTo>
                  <a:pt x="124" y="42"/>
                  <a:pt x="123" y="42"/>
                  <a:pt x="122" y="42"/>
                </a:cubicBezTo>
                <a:close/>
                <a:moveTo>
                  <a:pt x="127" y="42"/>
                </a:moveTo>
                <a:cubicBezTo>
                  <a:pt x="127" y="42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8" y="42"/>
                  <a:pt x="129" y="42"/>
                </a:cubicBezTo>
                <a:cubicBezTo>
                  <a:pt x="128" y="42"/>
                  <a:pt x="128" y="42"/>
                  <a:pt x="127" y="42"/>
                </a:cubicBezTo>
                <a:close/>
                <a:moveTo>
                  <a:pt x="131" y="42"/>
                </a:moveTo>
                <a:cubicBezTo>
                  <a:pt x="131" y="42"/>
                  <a:pt x="131" y="42"/>
                  <a:pt x="131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2" y="43"/>
                  <a:pt x="132" y="42"/>
                  <a:pt x="133" y="42"/>
                </a:cubicBezTo>
                <a:cubicBezTo>
                  <a:pt x="132" y="42"/>
                  <a:pt x="131" y="42"/>
                  <a:pt x="131" y="42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5"/>
          <p:cNvSpPr>
            <a:spLocks noEditPoints="1"/>
          </p:cNvSpPr>
          <p:nvPr/>
        </p:nvSpPr>
        <p:spPr bwMode="auto">
          <a:xfrm>
            <a:off x="6855675" y="4935662"/>
            <a:ext cx="1196260" cy="736595"/>
          </a:xfrm>
          <a:custGeom>
            <a:avLst/>
            <a:gdLst>
              <a:gd name="T0" fmla="*/ 52 w 231"/>
              <a:gd name="T1" fmla="*/ 126 h 141"/>
              <a:gd name="T2" fmla="*/ 5 w 231"/>
              <a:gd name="T3" fmla="*/ 101 h 141"/>
              <a:gd name="T4" fmla="*/ 116 w 231"/>
              <a:gd name="T5" fmla="*/ 2 h 141"/>
              <a:gd name="T6" fmla="*/ 228 w 231"/>
              <a:gd name="T7" fmla="*/ 52 h 141"/>
              <a:gd name="T8" fmla="*/ 224 w 231"/>
              <a:gd name="T9" fmla="*/ 109 h 141"/>
              <a:gd name="T10" fmla="*/ 190 w 231"/>
              <a:gd name="T11" fmla="*/ 133 h 141"/>
              <a:gd name="T12" fmla="*/ 138 w 231"/>
              <a:gd name="T13" fmla="*/ 117 h 141"/>
              <a:gd name="T14" fmla="*/ 130 w 231"/>
              <a:gd name="T15" fmla="*/ 128 h 141"/>
              <a:gd name="T16" fmla="*/ 129 w 231"/>
              <a:gd name="T17" fmla="*/ 131 h 141"/>
              <a:gd name="T18" fmla="*/ 123 w 231"/>
              <a:gd name="T19" fmla="*/ 116 h 141"/>
              <a:gd name="T20" fmla="*/ 117 w 231"/>
              <a:gd name="T21" fmla="*/ 127 h 141"/>
              <a:gd name="T22" fmla="*/ 109 w 231"/>
              <a:gd name="T23" fmla="*/ 123 h 141"/>
              <a:gd name="T24" fmla="*/ 148 w 231"/>
              <a:gd name="T25" fmla="*/ 134 h 141"/>
              <a:gd name="T26" fmla="*/ 166 w 231"/>
              <a:gd name="T27" fmla="*/ 129 h 141"/>
              <a:gd name="T28" fmla="*/ 106 w 231"/>
              <a:gd name="T29" fmla="*/ 131 h 141"/>
              <a:gd name="T30" fmla="*/ 103 w 231"/>
              <a:gd name="T31" fmla="*/ 119 h 141"/>
              <a:gd name="T32" fmla="*/ 184 w 231"/>
              <a:gd name="T33" fmla="*/ 126 h 141"/>
              <a:gd name="T34" fmla="*/ 87 w 231"/>
              <a:gd name="T35" fmla="*/ 109 h 141"/>
              <a:gd name="T36" fmla="*/ 94 w 231"/>
              <a:gd name="T37" fmla="*/ 113 h 141"/>
              <a:gd name="T38" fmla="*/ 83 w 231"/>
              <a:gd name="T39" fmla="*/ 108 h 141"/>
              <a:gd name="T40" fmla="*/ 75 w 231"/>
              <a:gd name="T41" fmla="*/ 109 h 141"/>
              <a:gd name="T42" fmla="*/ 71 w 231"/>
              <a:gd name="T43" fmla="*/ 127 h 141"/>
              <a:gd name="T44" fmla="*/ 194 w 231"/>
              <a:gd name="T45" fmla="*/ 126 h 141"/>
              <a:gd name="T46" fmla="*/ 176 w 231"/>
              <a:gd name="T47" fmla="*/ 123 h 141"/>
              <a:gd name="T48" fmla="*/ 53 w 231"/>
              <a:gd name="T49" fmla="*/ 121 h 141"/>
              <a:gd name="T50" fmla="*/ 44 w 231"/>
              <a:gd name="T51" fmla="*/ 98 h 141"/>
              <a:gd name="T52" fmla="*/ 186 w 231"/>
              <a:gd name="T53" fmla="*/ 105 h 141"/>
              <a:gd name="T54" fmla="*/ 107 w 231"/>
              <a:gd name="T55" fmla="*/ 111 h 141"/>
              <a:gd name="T56" fmla="*/ 42 w 231"/>
              <a:gd name="T57" fmla="*/ 97 h 141"/>
              <a:gd name="T58" fmla="*/ 200 w 231"/>
              <a:gd name="T59" fmla="*/ 115 h 141"/>
              <a:gd name="T60" fmla="*/ 27 w 231"/>
              <a:gd name="T61" fmla="*/ 102 h 141"/>
              <a:gd name="T62" fmla="*/ 214 w 231"/>
              <a:gd name="T63" fmla="*/ 111 h 141"/>
              <a:gd name="T64" fmla="*/ 189 w 231"/>
              <a:gd name="T65" fmla="*/ 109 h 141"/>
              <a:gd name="T66" fmla="*/ 199 w 231"/>
              <a:gd name="T67" fmla="*/ 105 h 141"/>
              <a:gd name="T68" fmla="*/ 107 w 231"/>
              <a:gd name="T69" fmla="*/ 107 h 141"/>
              <a:gd name="T70" fmla="*/ 217 w 231"/>
              <a:gd name="T71" fmla="*/ 57 h 141"/>
              <a:gd name="T72" fmla="*/ 120 w 231"/>
              <a:gd name="T73" fmla="*/ 53 h 141"/>
              <a:gd name="T74" fmla="*/ 116 w 231"/>
              <a:gd name="T75" fmla="*/ 40 h 141"/>
              <a:gd name="T76" fmla="*/ 15 w 231"/>
              <a:gd name="T77" fmla="*/ 78 h 141"/>
              <a:gd name="T78" fmla="*/ 219 w 231"/>
              <a:gd name="T79" fmla="*/ 108 h 141"/>
              <a:gd name="T80" fmla="*/ 210 w 231"/>
              <a:gd name="T81" fmla="*/ 105 h 141"/>
              <a:gd name="T82" fmla="*/ 183 w 231"/>
              <a:gd name="T83" fmla="*/ 106 h 141"/>
              <a:gd name="T84" fmla="*/ 19 w 231"/>
              <a:gd name="T85" fmla="*/ 86 h 141"/>
              <a:gd name="T86" fmla="*/ 14 w 231"/>
              <a:gd name="T87" fmla="*/ 102 h 141"/>
              <a:gd name="T88" fmla="*/ 9 w 231"/>
              <a:gd name="T89" fmla="*/ 85 h 141"/>
              <a:gd name="T90" fmla="*/ 219 w 231"/>
              <a:gd name="T91" fmla="*/ 99 h 141"/>
              <a:gd name="T92" fmla="*/ 220 w 231"/>
              <a:gd name="T93" fmla="*/ 86 h 141"/>
              <a:gd name="T94" fmla="*/ 225 w 231"/>
              <a:gd name="T95" fmla="*/ 46 h 141"/>
              <a:gd name="T96" fmla="*/ 225 w 231"/>
              <a:gd name="T97" fmla="*/ 54 h 141"/>
              <a:gd name="T98" fmla="*/ 211 w 231"/>
              <a:gd name="T99" fmla="*/ 46 h 141"/>
              <a:gd name="T100" fmla="*/ 193 w 231"/>
              <a:gd name="T101" fmla="*/ 46 h 141"/>
              <a:gd name="T102" fmla="*/ 178 w 231"/>
              <a:gd name="T103" fmla="*/ 48 h 141"/>
              <a:gd name="T104" fmla="*/ 171 w 231"/>
              <a:gd name="T105" fmla="*/ 46 h 141"/>
              <a:gd name="T106" fmla="*/ 173 w 231"/>
              <a:gd name="T107" fmla="*/ 52 h 141"/>
              <a:gd name="T108" fmla="*/ 153 w 231"/>
              <a:gd name="T109" fmla="*/ 43 h 141"/>
              <a:gd name="T110" fmla="*/ 146 w 231"/>
              <a:gd name="T111" fmla="*/ 43 h 141"/>
              <a:gd name="T112" fmla="*/ 131 w 231"/>
              <a:gd name="T113" fmla="*/ 50 h 141"/>
              <a:gd name="T114" fmla="*/ 144 w 231"/>
              <a:gd name="T115" fmla="*/ 39 h 141"/>
              <a:gd name="T116" fmla="*/ 132 w 231"/>
              <a:gd name="T117" fmla="*/ 3 h 141"/>
              <a:gd name="T118" fmla="*/ 127 w 231"/>
              <a:gd name="T119" fmla="*/ 4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1" h="141">
                <a:moveTo>
                  <a:pt x="143" y="141"/>
                </a:moveTo>
                <a:cubicBezTo>
                  <a:pt x="142" y="141"/>
                  <a:pt x="142" y="141"/>
                  <a:pt x="142" y="140"/>
                </a:cubicBezTo>
                <a:cubicBezTo>
                  <a:pt x="141" y="139"/>
                  <a:pt x="141" y="138"/>
                  <a:pt x="141" y="137"/>
                </a:cubicBezTo>
                <a:cubicBezTo>
                  <a:pt x="139" y="137"/>
                  <a:pt x="136" y="137"/>
                  <a:pt x="133" y="137"/>
                </a:cubicBezTo>
                <a:cubicBezTo>
                  <a:pt x="120" y="137"/>
                  <a:pt x="106" y="136"/>
                  <a:pt x="92" y="134"/>
                </a:cubicBezTo>
                <a:cubicBezTo>
                  <a:pt x="92" y="134"/>
                  <a:pt x="92" y="135"/>
                  <a:pt x="92" y="135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90" y="136"/>
                  <a:pt x="90" y="136"/>
                  <a:pt x="89" y="135"/>
                </a:cubicBezTo>
                <a:cubicBezTo>
                  <a:pt x="89" y="135"/>
                  <a:pt x="89" y="134"/>
                  <a:pt x="89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6" y="133"/>
                  <a:pt x="84" y="133"/>
                  <a:pt x="81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72" y="131"/>
                  <a:pt x="62" y="129"/>
                  <a:pt x="52" y="126"/>
                </a:cubicBezTo>
                <a:cubicBezTo>
                  <a:pt x="52" y="127"/>
                  <a:pt x="51" y="127"/>
                  <a:pt x="51" y="127"/>
                </a:cubicBezTo>
                <a:cubicBezTo>
                  <a:pt x="50" y="127"/>
                  <a:pt x="50" y="126"/>
                  <a:pt x="50" y="126"/>
                </a:cubicBezTo>
                <a:cubicBezTo>
                  <a:pt x="50" y="126"/>
                  <a:pt x="50" y="126"/>
                  <a:pt x="50" y="125"/>
                </a:cubicBezTo>
                <a:cubicBezTo>
                  <a:pt x="49" y="125"/>
                  <a:pt x="48" y="125"/>
                  <a:pt x="47" y="125"/>
                </a:cubicBezTo>
                <a:cubicBezTo>
                  <a:pt x="40" y="122"/>
                  <a:pt x="33" y="118"/>
                  <a:pt x="27" y="114"/>
                </a:cubicBezTo>
                <a:cubicBezTo>
                  <a:pt x="27" y="115"/>
                  <a:pt x="27" y="115"/>
                  <a:pt x="26" y="115"/>
                </a:cubicBezTo>
                <a:cubicBezTo>
                  <a:pt x="26" y="115"/>
                  <a:pt x="26" y="114"/>
                  <a:pt x="25" y="114"/>
                </a:cubicBezTo>
                <a:cubicBezTo>
                  <a:pt x="25" y="114"/>
                  <a:pt x="25" y="113"/>
                  <a:pt x="25" y="113"/>
                </a:cubicBezTo>
                <a:cubicBezTo>
                  <a:pt x="25" y="113"/>
                  <a:pt x="21" y="111"/>
                  <a:pt x="20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0" y="110"/>
                  <a:pt x="19" y="110"/>
                  <a:pt x="19" y="109"/>
                </a:cubicBezTo>
                <a:cubicBezTo>
                  <a:pt x="16" y="108"/>
                  <a:pt x="13" y="105"/>
                  <a:pt x="9" y="103"/>
                </a:cubicBezTo>
                <a:cubicBezTo>
                  <a:pt x="9" y="103"/>
                  <a:pt x="8" y="103"/>
                  <a:pt x="8" y="103"/>
                </a:cubicBezTo>
                <a:cubicBezTo>
                  <a:pt x="7" y="103"/>
                  <a:pt x="5" y="102"/>
                  <a:pt x="5" y="101"/>
                </a:cubicBezTo>
                <a:cubicBezTo>
                  <a:pt x="5" y="100"/>
                  <a:pt x="5" y="99"/>
                  <a:pt x="5" y="97"/>
                </a:cubicBezTo>
                <a:cubicBezTo>
                  <a:pt x="4" y="97"/>
                  <a:pt x="4" y="97"/>
                  <a:pt x="4" y="96"/>
                </a:cubicBezTo>
                <a:cubicBezTo>
                  <a:pt x="4" y="93"/>
                  <a:pt x="4" y="89"/>
                  <a:pt x="4" y="86"/>
                </a:cubicBezTo>
                <a:cubicBezTo>
                  <a:pt x="4" y="80"/>
                  <a:pt x="4" y="74"/>
                  <a:pt x="4" y="67"/>
                </a:cubicBezTo>
                <a:cubicBezTo>
                  <a:pt x="0" y="45"/>
                  <a:pt x="26" y="29"/>
                  <a:pt x="42" y="21"/>
                </a:cubicBezTo>
                <a:cubicBezTo>
                  <a:pt x="49" y="18"/>
                  <a:pt x="56" y="15"/>
                  <a:pt x="62" y="14"/>
                </a:cubicBezTo>
                <a:cubicBezTo>
                  <a:pt x="67" y="13"/>
                  <a:pt x="72" y="12"/>
                  <a:pt x="76" y="11"/>
                </a:cubicBezTo>
                <a:cubicBezTo>
                  <a:pt x="78" y="11"/>
                  <a:pt x="79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9" y="9"/>
                  <a:pt x="97" y="8"/>
                  <a:pt x="106" y="8"/>
                </a:cubicBezTo>
                <a:cubicBezTo>
                  <a:pt x="110" y="8"/>
                  <a:pt x="113" y="8"/>
                  <a:pt x="11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6"/>
                  <a:pt x="116" y="4"/>
                  <a:pt x="116" y="3"/>
                </a:cubicBezTo>
                <a:cubicBezTo>
                  <a:pt x="116" y="3"/>
                  <a:pt x="116" y="2"/>
                  <a:pt x="116" y="2"/>
                </a:cubicBezTo>
                <a:cubicBezTo>
                  <a:pt x="115" y="1"/>
                  <a:pt x="116" y="1"/>
                  <a:pt x="117" y="0"/>
                </a:cubicBezTo>
                <a:cubicBezTo>
                  <a:pt x="118" y="0"/>
                  <a:pt x="119" y="0"/>
                  <a:pt x="121" y="0"/>
                </a:cubicBezTo>
                <a:cubicBezTo>
                  <a:pt x="124" y="0"/>
                  <a:pt x="128" y="0"/>
                  <a:pt x="131" y="0"/>
                </a:cubicBezTo>
                <a:cubicBezTo>
                  <a:pt x="151" y="0"/>
                  <a:pt x="168" y="2"/>
                  <a:pt x="183" y="7"/>
                </a:cubicBezTo>
                <a:cubicBezTo>
                  <a:pt x="194" y="10"/>
                  <a:pt x="203" y="14"/>
                  <a:pt x="210" y="20"/>
                </a:cubicBezTo>
                <a:cubicBezTo>
                  <a:pt x="215" y="23"/>
                  <a:pt x="218" y="26"/>
                  <a:pt x="221" y="30"/>
                </a:cubicBezTo>
                <a:cubicBezTo>
                  <a:pt x="221" y="30"/>
                  <a:pt x="221" y="30"/>
                  <a:pt x="221" y="30"/>
                </a:cubicBezTo>
                <a:cubicBezTo>
                  <a:pt x="223" y="32"/>
                  <a:pt x="225" y="35"/>
                  <a:pt x="226" y="38"/>
                </a:cubicBezTo>
                <a:cubicBezTo>
                  <a:pt x="227" y="38"/>
                  <a:pt x="227" y="38"/>
                  <a:pt x="228" y="39"/>
                </a:cubicBezTo>
                <a:cubicBezTo>
                  <a:pt x="228" y="40"/>
                  <a:pt x="228" y="41"/>
                  <a:pt x="228" y="42"/>
                </a:cubicBezTo>
                <a:cubicBezTo>
                  <a:pt x="228" y="42"/>
                  <a:pt x="228" y="42"/>
                  <a:pt x="228" y="43"/>
                </a:cubicBezTo>
                <a:cubicBezTo>
                  <a:pt x="228" y="43"/>
                  <a:pt x="229" y="44"/>
                  <a:pt x="229" y="44"/>
                </a:cubicBezTo>
                <a:cubicBezTo>
                  <a:pt x="228" y="46"/>
                  <a:pt x="228" y="49"/>
                  <a:pt x="228" y="51"/>
                </a:cubicBezTo>
                <a:cubicBezTo>
                  <a:pt x="228" y="51"/>
                  <a:pt x="228" y="52"/>
                  <a:pt x="228" y="52"/>
                </a:cubicBezTo>
                <a:cubicBezTo>
                  <a:pt x="228" y="52"/>
                  <a:pt x="228" y="53"/>
                  <a:pt x="228" y="53"/>
                </a:cubicBezTo>
                <a:cubicBezTo>
                  <a:pt x="228" y="53"/>
                  <a:pt x="228" y="53"/>
                  <a:pt x="228" y="53"/>
                </a:cubicBezTo>
                <a:cubicBezTo>
                  <a:pt x="229" y="55"/>
                  <a:pt x="229" y="57"/>
                  <a:pt x="230" y="59"/>
                </a:cubicBezTo>
                <a:cubicBezTo>
                  <a:pt x="230" y="59"/>
                  <a:pt x="230" y="59"/>
                  <a:pt x="230" y="59"/>
                </a:cubicBezTo>
                <a:cubicBezTo>
                  <a:pt x="230" y="60"/>
                  <a:pt x="231" y="60"/>
                  <a:pt x="230" y="60"/>
                </a:cubicBezTo>
                <a:cubicBezTo>
                  <a:pt x="229" y="65"/>
                  <a:pt x="229" y="69"/>
                  <a:pt x="230" y="74"/>
                </a:cubicBezTo>
                <a:cubicBezTo>
                  <a:pt x="230" y="75"/>
                  <a:pt x="230" y="76"/>
                  <a:pt x="230" y="78"/>
                </a:cubicBezTo>
                <a:cubicBezTo>
                  <a:pt x="230" y="80"/>
                  <a:pt x="230" y="83"/>
                  <a:pt x="230" y="86"/>
                </a:cubicBezTo>
                <a:cubicBezTo>
                  <a:pt x="230" y="87"/>
                  <a:pt x="230" y="88"/>
                  <a:pt x="230" y="89"/>
                </a:cubicBezTo>
                <a:cubicBezTo>
                  <a:pt x="230" y="92"/>
                  <a:pt x="229" y="95"/>
                  <a:pt x="229" y="98"/>
                </a:cubicBezTo>
                <a:cubicBezTo>
                  <a:pt x="230" y="99"/>
                  <a:pt x="230" y="99"/>
                  <a:pt x="231" y="100"/>
                </a:cubicBezTo>
                <a:cubicBezTo>
                  <a:pt x="231" y="100"/>
                  <a:pt x="231" y="101"/>
                  <a:pt x="230" y="102"/>
                </a:cubicBezTo>
                <a:cubicBezTo>
                  <a:pt x="229" y="104"/>
                  <a:pt x="226" y="106"/>
                  <a:pt x="224" y="108"/>
                </a:cubicBezTo>
                <a:cubicBezTo>
                  <a:pt x="224" y="109"/>
                  <a:pt x="224" y="109"/>
                  <a:pt x="224" y="109"/>
                </a:cubicBezTo>
                <a:cubicBezTo>
                  <a:pt x="224" y="110"/>
                  <a:pt x="224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19" y="113"/>
                  <a:pt x="216" y="117"/>
                  <a:pt x="212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0" y="121"/>
                  <a:pt x="210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9" y="122"/>
                  <a:pt x="209" y="122"/>
                  <a:pt x="208" y="122"/>
                </a:cubicBezTo>
                <a:cubicBezTo>
                  <a:pt x="208" y="122"/>
                  <a:pt x="208" y="122"/>
                  <a:pt x="208" y="122"/>
                </a:cubicBezTo>
                <a:cubicBezTo>
                  <a:pt x="203" y="126"/>
                  <a:pt x="198" y="129"/>
                  <a:pt x="193" y="131"/>
                </a:cubicBezTo>
                <a:cubicBezTo>
                  <a:pt x="193" y="132"/>
                  <a:pt x="193" y="133"/>
                  <a:pt x="192" y="133"/>
                </a:cubicBezTo>
                <a:cubicBezTo>
                  <a:pt x="192" y="134"/>
                  <a:pt x="192" y="134"/>
                  <a:pt x="191" y="134"/>
                </a:cubicBezTo>
                <a:cubicBezTo>
                  <a:pt x="190" y="134"/>
                  <a:pt x="190" y="134"/>
                  <a:pt x="190" y="133"/>
                </a:cubicBezTo>
                <a:cubicBezTo>
                  <a:pt x="190" y="133"/>
                  <a:pt x="190" y="132"/>
                  <a:pt x="190" y="132"/>
                </a:cubicBezTo>
                <a:cubicBezTo>
                  <a:pt x="189" y="132"/>
                  <a:pt x="187" y="132"/>
                  <a:pt x="186" y="133"/>
                </a:cubicBezTo>
                <a:cubicBezTo>
                  <a:pt x="175" y="136"/>
                  <a:pt x="162" y="137"/>
                  <a:pt x="145" y="137"/>
                </a:cubicBezTo>
                <a:cubicBezTo>
                  <a:pt x="145" y="137"/>
                  <a:pt x="145" y="137"/>
                  <a:pt x="144" y="137"/>
                </a:cubicBezTo>
                <a:cubicBezTo>
                  <a:pt x="144" y="138"/>
                  <a:pt x="144" y="139"/>
                  <a:pt x="144" y="140"/>
                </a:cubicBezTo>
                <a:cubicBezTo>
                  <a:pt x="144" y="141"/>
                  <a:pt x="143" y="141"/>
                  <a:pt x="143" y="141"/>
                </a:cubicBezTo>
                <a:close/>
                <a:moveTo>
                  <a:pt x="109" y="132"/>
                </a:moveTo>
                <a:cubicBezTo>
                  <a:pt x="119" y="133"/>
                  <a:pt x="129" y="134"/>
                  <a:pt x="138" y="134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8" y="132"/>
                  <a:pt x="138" y="132"/>
                  <a:pt x="138" y="132"/>
                </a:cubicBezTo>
                <a:cubicBezTo>
                  <a:pt x="138" y="130"/>
                  <a:pt x="138" y="128"/>
                  <a:pt x="138" y="126"/>
                </a:cubicBezTo>
                <a:cubicBezTo>
                  <a:pt x="139" y="125"/>
                  <a:pt x="139" y="123"/>
                  <a:pt x="138" y="121"/>
                </a:cubicBezTo>
                <a:cubicBezTo>
                  <a:pt x="138" y="120"/>
                  <a:pt x="138" y="120"/>
                  <a:pt x="138" y="120"/>
                </a:cubicBezTo>
                <a:cubicBezTo>
                  <a:pt x="138" y="119"/>
                  <a:pt x="138" y="118"/>
                  <a:pt x="138" y="117"/>
                </a:cubicBezTo>
                <a:cubicBezTo>
                  <a:pt x="138" y="117"/>
                  <a:pt x="138" y="116"/>
                  <a:pt x="138" y="116"/>
                </a:cubicBezTo>
                <a:cubicBezTo>
                  <a:pt x="138" y="115"/>
                  <a:pt x="138" y="115"/>
                  <a:pt x="139" y="115"/>
                </a:cubicBezTo>
                <a:cubicBezTo>
                  <a:pt x="139" y="115"/>
                  <a:pt x="139" y="115"/>
                  <a:pt x="140" y="115"/>
                </a:cubicBezTo>
                <a:cubicBezTo>
                  <a:pt x="140" y="116"/>
                  <a:pt x="141" y="117"/>
                  <a:pt x="141" y="118"/>
                </a:cubicBezTo>
                <a:cubicBezTo>
                  <a:pt x="141" y="116"/>
                  <a:pt x="141" y="114"/>
                  <a:pt x="141" y="112"/>
                </a:cubicBezTo>
                <a:cubicBezTo>
                  <a:pt x="139" y="112"/>
                  <a:pt x="137" y="112"/>
                  <a:pt x="134" y="112"/>
                </a:cubicBezTo>
                <a:cubicBezTo>
                  <a:pt x="134" y="113"/>
                  <a:pt x="134" y="113"/>
                  <a:pt x="134" y="114"/>
                </a:cubicBezTo>
                <a:cubicBezTo>
                  <a:pt x="133" y="114"/>
                  <a:pt x="133" y="116"/>
                  <a:pt x="133" y="122"/>
                </a:cubicBezTo>
                <a:cubicBezTo>
                  <a:pt x="133" y="122"/>
                  <a:pt x="133" y="122"/>
                  <a:pt x="133" y="123"/>
                </a:cubicBezTo>
                <a:cubicBezTo>
                  <a:pt x="133" y="123"/>
                  <a:pt x="133" y="124"/>
                  <a:pt x="133" y="125"/>
                </a:cubicBezTo>
                <a:cubicBezTo>
                  <a:pt x="133" y="127"/>
                  <a:pt x="134" y="130"/>
                  <a:pt x="133" y="132"/>
                </a:cubicBezTo>
                <a:cubicBezTo>
                  <a:pt x="133" y="133"/>
                  <a:pt x="132" y="133"/>
                  <a:pt x="132" y="133"/>
                </a:cubicBezTo>
                <a:cubicBezTo>
                  <a:pt x="131" y="133"/>
                  <a:pt x="131" y="133"/>
                  <a:pt x="131" y="132"/>
                </a:cubicBezTo>
                <a:cubicBezTo>
                  <a:pt x="130" y="131"/>
                  <a:pt x="130" y="129"/>
                  <a:pt x="130" y="128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30" y="124"/>
                  <a:pt x="130" y="122"/>
                  <a:pt x="130" y="119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0" y="117"/>
                  <a:pt x="130" y="114"/>
                  <a:pt x="131" y="112"/>
                </a:cubicBezTo>
                <a:cubicBezTo>
                  <a:pt x="131" y="112"/>
                  <a:pt x="130" y="112"/>
                  <a:pt x="130" y="112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4"/>
                  <a:pt x="130" y="114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30" y="116"/>
                  <a:pt x="130" y="116"/>
                  <a:pt x="130" y="117"/>
                </a:cubicBezTo>
                <a:cubicBezTo>
                  <a:pt x="130" y="118"/>
                  <a:pt x="130" y="120"/>
                  <a:pt x="129" y="121"/>
                </a:cubicBezTo>
                <a:cubicBezTo>
                  <a:pt x="129" y="122"/>
                  <a:pt x="129" y="123"/>
                  <a:pt x="129" y="124"/>
                </a:cubicBezTo>
                <a:cubicBezTo>
                  <a:pt x="129" y="125"/>
                  <a:pt x="129" y="126"/>
                  <a:pt x="129" y="127"/>
                </a:cubicBezTo>
                <a:cubicBezTo>
                  <a:pt x="129" y="128"/>
                  <a:pt x="129" y="130"/>
                  <a:pt x="129" y="131"/>
                </a:cubicBezTo>
                <a:cubicBezTo>
                  <a:pt x="129" y="132"/>
                  <a:pt x="129" y="132"/>
                  <a:pt x="128" y="132"/>
                </a:cubicBezTo>
                <a:cubicBezTo>
                  <a:pt x="128" y="132"/>
                  <a:pt x="127" y="132"/>
                  <a:pt x="127" y="131"/>
                </a:cubicBezTo>
                <a:cubicBezTo>
                  <a:pt x="127" y="131"/>
                  <a:pt x="126" y="130"/>
                  <a:pt x="126" y="130"/>
                </a:cubicBezTo>
                <a:cubicBezTo>
                  <a:pt x="126" y="130"/>
                  <a:pt x="126" y="130"/>
                  <a:pt x="126" y="131"/>
                </a:cubicBezTo>
                <a:cubicBezTo>
                  <a:pt x="126" y="131"/>
                  <a:pt x="125" y="131"/>
                  <a:pt x="125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3" y="128"/>
                  <a:pt x="123" y="125"/>
                  <a:pt x="123" y="122"/>
                </a:cubicBezTo>
                <a:cubicBezTo>
                  <a:pt x="123" y="122"/>
                  <a:pt x="123" y="121"/>
                  <a:pt x="123" y="121"/>
                </a:cubicBezTo>
                <a:cubicBezTo>
                  <a:pt x="123" y="117"/>
                  <a:pt x="124" y="115"/>
                  <a:pt x="124" y="112"/>
                </a:cubicBezTo>
                <a:cubicBezTo>
                  <a:pt x="124" y="112"/>
                  <a:pt x="124" y="112"/>
                  <a:pt x="123" y="112"/>
                </a:cubicBezTo>
                <a:cubicBezTo>
                  <a:pt x="123" y="112"/>
                  <a:pt x="123" y="112"/>
                  <a:pt x="123" y="113"/>
                </a:cubicBezTo>
                <a:cubicBezTo>
                  <a:pt x="123" y="113"/>
                  <a:pt x="123" y="113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3" y="115"/>
                  <a:pt x="123" y="116"/>
                </a:cubicBezTo>
                <a:cubicBezTo>
                  <a:pt x="123" y="116"/>
                  <a:pt x="123" y="116"/>
                  <a:pt x="123" y="117"/>
                </a:cubicBezTo>
                <a:cubicBezTo>
                  <a:pt x="123" y="118"/>
                  <a:pt x="123" y="118"/>
                  <a:pt x="123" y="119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3" y="124"/>
                  <a:pt x="123" y="128"/>
                  <a:pt x="122" y="132"/>
                </a:cubicBezTo>
                <a:cubicBezTo>
                  <a:pt x="122" y="132"/>
                  <a:pt x="121" y="133"/>
                  <a:pt x="121" y="133"/>
                </a:cubicBezTo>
                <a:cubicBezTo>
                  <a:pt x="120" y="133"/>
                  <a:pt x="120" y="132"/>
                  <a:pt x="120" y="132"/>
                </a:cubicBezTo>
                <a:cubicBezTo>
                  <a:pt x="119" y="129"/>
                  <a:pt x="119" y="125"/>
                  <a:pt x="119" y="122"/>
                </a:cubicBezTo>
                <a:cubicBezTo>
                  <a:pt x="119" y="120"/>
                  <a:pt x="120" y="118"/>
                  <a:pt x="119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9" y="114"/>
                  <a:pt x="119" y="113"/>
                  <a:pt x="120" y="112"/>
                </a:cubicBezTo>
                <a:cubicBezTo>
                  <a:pt x="119" y="112"/>
                  <a:pt x="119" y="112"/>
                  <a:pt x="118" y="112"/>
                </a:cubicBezTo>
                <a:cubicBezTo>
                  <a:pt x="118" y="114"/>
                  <a:pt x="118" y="116"/>
                  <a:pt x="118" y="117"/>
                </a:cubicBezTo>
                <a:cubicBezTo>
                  <a:pt x="117" y="119"/>
                  <a:pt x="117" y="120"/>
                  <a:pt x="117" y="121"/>
                </a:cubicBezTo>
                <a:cubicBezTo>
                  <a:pt x="117" y="123"/>
                  <a:pt x="117" y="125"/>
                  <a:pt x="117" y="127"/>
                </a:cubicBezTo>
                <a:cubicBezTo>
                  <a:pt x="117" y="128"/>
                  <a:pt x="117" y="128"/>
                  <a:pt x="117" y="129"/>
                </a:cubicBezTo>
                <a:cubicBezTo>
                  <a:pt x="117" y="130"/>
                  <a:pt x="117" y="131"/>
                  <a:pt x="116" y="131"/>
                </a:cubicBezTo>
                <a:cubicBezTo>
                  <a:pt x="116" y="131"/>
                  <a:pt x="115" y="130"/>
                  <a:pt x="115" y="130"/>
                </a:cubicBezTo>
                <a:cubicBezTo>
                  <a:pt x="113" y="126"/>
                  <a:pt x="114" y="121"/>
                  <a:pt x="114" y="117"/>
                </a:cubicBezTo>
                <a:cubicBezTo>
                  <a:pt x="115" y="115"/>
                  <a:pt x="115" y="113"/>
                  <a:pt x="115" y="112"/>
                </a:cubicBezTo>
                <a:cubicBezTo>
                  <a:pt x="114" y="112"/>
                  <a:pt x="114" y="112"/>
                  <a:pt x="113" y="112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13" y="119"/>
                  <a:pt x="113" y="124"/>
                  <a:pt x="112" y="129"/>
                </a:cubicBezTo>
                <a:cubicBezTo>
                  <a:pt x="111" y="129"/>
                  <a:pt x="111" y="129"/>
                  <a:pt x="110" y="129"/>
                </a:cubicBezTo>
                <a:cubicBezTo>
                  <a:pt x="110" y="129"/>
                  <a:pt x="109" y="129"/>
                  <a:pt x="109" y="128"/>
                </a:cubicBezTo>
                <a:cubicBezTo>
                  <a:pt x="109" y="125"/>
                  <a:pt x="109" y="122"/>
                  <a:pt x="110" y="119"/>
                </a:cubicBezTo>
                <a:cubicBezTo>
                  <a:pt x="110" y="116"/>
                  <a:pt x="110" y="114"/>
                  <a:pt x="110" y="111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09" y="115"/>
                  <a:pt x="109" y="118"/>
                  <a:pt x="109" y="123"/>
                </a:cubicBezTo>
                <a:cubicBezTo>
                  <a:pt x="109" y="123"/>
                  <a:pt x="109" y="124"/>
                  <a:pt x="109" y="125"/>
                </a:cubicBezTo>
                <a:cubicBezTo>
                  <a:pt x="109" y="127"/>
                  <a:pt x="109" y="130"/>
                  <a:pt x="109" y="132"/>
                </a:cubicBezTo>
                <a:close/>
                <a:moveTo>
                  <a:pt x="144" y="112"/>
                </a:moveTo>
                <a:cubicBezTo>
                  <a:pt x="144" y="116"/>
                  <a:pt x="144" y="119"/>
                  <a:pt x="144" y="123"/>
                </a:cubicBezTo>
                <a:cubicBezTo>
                  <a:pt x="144" y="124"/>
                  <a:pt x="144" y="125"/>
                  <a:pt x="144" y="126"/>
                </a:cubicBezTo>
                <a:cubicBezTo>
                  <a:pt x="144" y="126"/>
                  <a:pt x="144" y="134"/>
                  <a:pt x="144" y="134"/>
                </a:cubicBezTo>
                <a:cubicBezTo>
                  <a:pt x="145" y="134"/>
                  <a:pt x="145" y="134"/>
                  <a:pt x="145" y="134"/>
                </a:cubicBezTo>
                <a:cubicBezTo>
                  <a:pt x="145" y="131"/>
                  <a:pt x="145" y="129"/>
                  <a:pt x="145" y="126"/>
                </a:cubicBezTo>
                <a:cubicBezTo>
                  <a:pt x="145" y="126"/>
                  <a:pt x="145" y="125"/>
                  <a:pt x="145" y="124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45" y="119"/>
                  <a:pt x="145" y="116"/>
                  <a:pt x="145" y="113"/>
                </a:cubicBezTo>
                <a:cubicBezTo>
                  <a:pt x="145" y="113"/>
                  <a:pt x="145" y="112"/>
                  <a:pt x="146" y="112"/>
                </a:cubicBezTo>
                <a:cubicBezTo>
                  <a:pt x="145" y="112"/>
                  <a:pt x="145" y="112"/>
                  <a:pt x="144" y="112"/>
                </a:cubicBezTo>
                <a:close/>
                <a:moveTo>
                  <a:pt x="148" y="134"/>
                </a:moveTo>
                <a:cubicBezTo>
                  <a:pt x="148" y="134"/>
                  <a:pt x="148" y="134"/>
                  <a:pt x="148" y="134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8" y="133"/>
                  <a:pt x="148" y="133"/>
                  <a:pt x="148" y="134"/>
                </a:cubicBezTo>
                <a:close/>
                <a:moveTo>
                  <a:pt x="156" y="112"/>
                </a:moveTo>
                <a:cubicBezTo>
                  <a:pt x="156" y="112"/>
                  <a:pt x="156" y="112"/>
                  <a:pt x="157" y="113"/>
                </a:cubicBezTo>
                <a:cubicBezTo>
                  <a:pt x="157" y="113"/>
                  <a:pt x="157" y="113"/>
                  <a:pt x="157" y="114"/>
                </a:cubicBezTo>
                <a:cubicBezTo>
                  <a:pt x="156" y="118"/>
                  <a:pt x="156" y="121"/>
                  <a:pt x="156" y="125"/>
                </a:cubicBezTo>
                <a:cubicBezTo>
                  <a:pt x="156" y="127"/>
                  <a:pt x="156" y="129"/>
                  <a:pt x="156" y="131"/>
                </a:cubicBezTo>
                <a:cubicBezTo>
                  <a:pt x="156" y="131"/>
                  <a:pt x="156" y="132"/>
                  <a:pt x="156" y="132"/>
                </a:cubicBezTo>
                <a:cubicBezTo>
                  <a:pt x="156" y="132"/>
                  <a:pt x="156" y="133"/>
                  <a:pt x="156" y="133"/>
                </a:cubicBezTo>
                <a:cubicBezTo>
                  <a:pt x="156" y="133"/>
                  <a:pt x="157" y="133"/>
                  <a:pt x="157" y="133"/>
                </a:cubicBezTo>
                <a:cubicBezTo>
                  <a:pt x="160" y="133"/>
                  <a:pt x="164" y="133"/>
                  <a:pt x="167" y="132"/>
                </a:cubicBezTo>
                <a:cubicBezTo>
                  <a:pt x="167" y="132"/>
                  <a:pt x="167" y="131"/>
                  <a:pt x="167" y="130"/>
                </a:cubicBezTo>
                <a:cubicBezTo>
                  <a:pt x="167" y="130"/>
                  <a:pt x="166" y="129"/>
                  <a:pt x="166" y="129"/>
                </a:cubicBezTo>
                <a:cubicBezTo>
                  <a:pt x="166" y="128"/>
                  <a:pt x="166" y="126"/>
                  <a:pt x="166" y="124"/>
                </a:cubicBezTo>
                <a:cubicBezTo>
                  <a:pt x="166" y="124"/>
                  <a:pt x="166" y="123"/>
                  <a:pt x="166" y="123"/>
                </a:cubicBezTo>
                <a:cubicBezTo>
                  <a:pt x="166" y="121"/>
                  <a:pt x="166" y="120"/>
                  <a:pt x="166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6" y="116"/>
                  <a:pt x="166" y="115"/>
                  <a:pt x="166" y="114"/>
                </a:cubicBezTo>
                <a:cubicBezTo>
                  <a:pt x="166" y="112"/>
                  <a:pt x="166" y="111"/>
                  <a:pt x="166" y="109"/>
                </a:cubicBezTo>
                <a:cubicBezTo>
                  <a:pt x="162" y="110"/>
                  <a:pt x="158" y="111"/>
                  <a:pt x="154" y="111"/>
                </a:cubicBezTo>
                <a:cubicBezTo>
                  <a:pt x="154" y="111"/>
                  <a:pt x="154" y="112"/>
                  <a:pt x="154" y="112"/>
                </a:cubicBezTo>
                <a:cubicBezTo>
                  <a:pt x="154" y="112"/>
                  <a:pt x="154" y="113"/>
                  <a:pt x="154" y="113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54" y="112"/>
                  <a:pt x="155" y="112"/>
                  <a:pt x="156" y="112"/>
                </a:cubicBezTo>
                <a:close/>
                <a:moveTo>
                  <a:pt x="106" y="132"/>
                </a:moveTo>
                <a:cubicBezTo>
                  <a:pt x="106" y="131"/>
                  <a:pt x="106" y="130"/>
                  <a:pt x="106" y="129"/>
                </a:cubicBezTo>
                <a:cubicBezTo>
                  <a:pt x="106" y="130"/>
                  <a:pt x="106" y="131"/>
                  <a:pt x="106" y="131"/>
                </a:cubicBezTo>
                <a:cubicBezTo>
                  <a:pt x="106" y="131"/>
                  <a:pt x="105" y="132"/>
                  <a:pt x="105" y="132"/>
                </a:cubicBezTo>
                <a:cubicBezTo>
                  <a:pt x="106" y="132"/>
                  <a:pt x="106" y="132"/>
                  <a:pt x="106" y="132"/>
                </a:cubicBezTo>
                <a:close/>
                <a:moveTo>
                  <a:pt x="174" y="129"/>
                </a:moveTo>
                <a:cubicBezTo>
                  <a:pt x="174" y="130"/>
                  <a:pt x="174" y="131"/>
                  <a:pt x="174" y="132"/>
                </a:cubicBezTo>
                <a:cubicBezTo>
                  <a:pt x="174" y="132"/>
                  <a:pt x="175" y="131"/>
                  <a:pt x="176" y="131"/>
                </a:cubicBezTo>
                <a:cubicBezTo>
                  <a:pt x="176" y="130"/>
                  <a:pt x="176" y="129"/>
                  <a:pt x="176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9"/>
                  <a:pt x="175" y="129"/>
                  <a:pt x="174" y="129"/>
                </a:cubicBezTo>
                <a:close/>
                <a:moveTo>
                  <a:pt x="100" y="131"/>
                </a:moveTo>
                <a:cubicBezTo>
                  <a:pt x="101" y="131"/>
                  <a:pt x="102" y="131"/>
                  <a:pt x="103" y="131"/>
                </a:cubicBezTo>
                <a:cubicBezTo>
                  <a:pt x="103" y="131"/>
                  <a:pt x="103" y="131"/>
                  <a:pt x="103" y="131"/>
                </a:cubicBezTo>
                <a:cubicBezTo>
                  <a:pt x="103" y="129"/>
                  <a:pt x="103" y="126"/>
                  <a:pt x="103" y="123"/>
                </a:cubicBezTo>
                <a:cubicBezTo>
                  <a:pt x="103" y="122"/>
                  <a:pt x="103" y="120"/>
                  <a:pt x="103" y="119"/>
                </a:cubicBezTo>
                <a:cubicBezTo>
                  <a:pt x="103" y="116"/>
                  <a:pt x="103" y="113"/>
                  <a:pt x="103" y="111"/>
                </a:cubicBezTo>
                <a:cubicBezTo>
                  <a:pt x="102" y="111"/>
                  <a:pt x="101" y="110"/>
                  <a:pt x="100" y="110"/>
                </a:cubicBezTo>
                <a:cubicBezTo>
                  <a:pt x="100" y="112"/>
                  <a:pt x="101" y="114"/>
                  <a:pt x="101" y="116"/>
                </a:cubicBezTo>
                <a:cubicBezTo>
                  <a:pt x="101" y="121"/>
                  <a:pt x="102" y="126"/>
                  <a:pt x="100" y="131"/>
                </a:cubicBezTo>
                <a:cubicBezTo>
                  <a:pt x="100" y="131"/>
                  <a:pt x="100" y="131"/>
                  <a:pt x="100" y="131"/>
                </a:cubicBezTo>
                <a:close/>
                <a:moveTo>
                  <a:pt x="179" y="129"/>
                </a:moveTo>
                <a:cubicBezTo>
                  <a:pt x="179" y="130"/>
                  <a:pt x="179" y="130"/>
                  <a:pt x="178" y="131"/>
                </a:cubicBezTo>
                <a:cubicBezTo>
                  <a:pt x="181" y="130"/>
                  <a:pt x="184" y="130"/>
                  <a:pt x="187" y="129"/>
                </a:cubicBezTo>
                <a:cubicBezTo>
                  <a:pt x="186" y="129"/>
                  <a:pt x="186" y="129"/>
                  <a:pt x="186" y="129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5" y="128"/>
                  <a:pt x="185" y="127"/>
                  <a:pt x="185" y="127"/>
                </a:cubicBezTo>
                <a:cubicBezTo>
                  <a:pt x="185" y="127"/>
                  <a:pt x="185" y="126"/>
                  <a:pt x="185" y="126"/>
                </a:cubicBezTo>
                <a:cubicBezTo>
                  <a:pt x="184" y="126"/>
                  <a:pt x="184" y="126"/>
                  <a:pt x="184" y="126"/>
                </a:cubicBezTo>
                <a:cubicBezTo>
                  <a:pt x="184" y="127"/>
                  <a:pt x="184" y="127"/>
                  <a:pt x="183" y="128"/>
                </a:cubicBezTo>
                <a:cubicBezTo>
                  <a:pt x="183" y="128"/>
                  <a:pt x="183" y="129"/>
                  <a:pt x="182" y="129"/>
                </a:cubicBezTo>
                <a:cubicBezTo>
                  <a:pt x="182" y="129"/>
                  <a:pt x="181" y="128"/>
                  <a:pt x="181" y="128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0" y="128"/>
                  <a:pt x="180" y="128"/>
                  <a:pt x="180" y="129"/>
                </a:cubicBezTo>
                <a:cubicBezTo>
                  <a:pt x="180" y="129"/>
                  <a:pt x="180" y="129"/>
                  <a:pt x="179" y="129"/>
                </a:cubicBezTo>
                <a:cubicBezTo>
                  <a:pt x="179" y="129"/>
                  <a:pt x="179" y="129"/>
                  <a:pt x="179" y="129"/>
                </a:cubicBezTo>
                <a:close/>
                <a:moveTo>
                  <a:pt x="95" y="130"/>
                </a:moveTo>
                <a:cubicBezTo>
                  <a:pt x="94" y="129"/>
                  <a:pt x="94" y="127"/>
                  <a:pt x="95" y="125"/>
                </a:cubicBezTo>
                <a:cubicBezTo>
                  <a:pt x="95" y="123"/>
                  <a:pt x="95" y="122"/>
                  <a:pt x="95" y="121"/>
                </a:cubicBezTo>
                <a:cubicBezTo>
                  <a:pt x="95" y="118"/>
                  <a:pt x="95" y="114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2" y="109"/>
                  <a:pt x="89" y="109"/>
                  <a:pt x="87" y="109"/>
                </a:cubicBezTo>
                <a:cubicBezTo>
                  <a:pt x="87" y="111"/>
                  <a:pt x="86" y="114"/>
                  <a:pt x="86" y="117"/>
                </a:cubicBezTo>
                <a:cubicBezTo>
                  <a:pt x="86" y="118"/>
                  <a:pt x="86" y="119"/>
                  <a:pt x="86" y="120"/>
                </a:cubicBezTo>
                <a:cubicBezTo>
                  <a:pt x="86" y="122"/>
                  <a:pt x="86" y="124"/>
                  <a:pt x="86" y="126"/>
                </a:cubicBezTo>
                <a:cubicBezTo>
                  <a:pt x="86" y="127"/>
                  <a:pt x="86" y="127"/>
                  <a:pt x="86" y="128"/>
                </a:cubicBezTo>
                <a:cubicBezTo>
                  <a:pt x="86" y="128"/>
                  <a:pt x="86" y="129"/>
                  <a:pt x="86" y="129"/>
                </a:cubicBezTo>
                <a:cubicBezTo>
                  <a:pt x="87" y="129"/>
                  <a:pt x="88" y="130"/>
                  <a:pt x="89" y="130"/>
                </a:cubicBezTo>
                <a:cubicBezTo>
                  <a:pt x="89" y="130"/>
                  <a:pt x="89" y="129"/>
                  <a:pt x="89" y="129"/>
                </a:cubicBezTo>
                <a:cubicBezTo>
                  <a:pt x="89" y="126"/>
                  <a:pt x="90" y="123"/>
                  <a:pt x="90" y="120"/>
                </a:cubicBezTo>
                <a:cubicBezTo>
                  <a:pt x="90" y="120"/>
                  <a:pt x="90" y="119"/>
                  <a:pt x="90" y="119"/>
                </a:cubicBezTo>
                <a:cubicBezTo>
                  <a:pt x="90" y="114"/>
                  <a:pt x="91" y="110"/>
                  <a:pt x="93" y="110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94" y="110"/>
                  <a:pt x="94" y="111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3"/>
                  <a:pt x="94" y="113"/>
                </a:cubicBezTo>
                <a:cubicBezTo>
                  <a:pt x="94" y="113"/>
                  <a:pt x="94" y="113"/>
                  <a:pt x="94" y="113"/>
                </a:cubicBezTo>
                <a:cubicBezTo>
                  <a:pt x="94" y="114"/>
                  <a:pt x="94" y="114"/>
                  <a:pt x="94" y="114"/>
                </a:cubicBezTo>
                <a:cubicBezTo>
                  <a:pt x="94" y="115"/>
                  <a:pt x="94" y="115"/>
                  <a:pt x="94" y="116"/>
                </a:cubicBezTo>
                <a:cubicBezTo>
                  <a:pt x="93" y="118"/>
                  <a:pt x="93" y="121"/>
                  <a:pt x="93" y="123"/>
                </a:cubicBezTo>
                <a:cubicBezTo>
                  <a:pt x="93" y="124"/>
                  <a:pt x="93" y="125"/>
                  <a:pt x="93" y="126"/>
                </a:cubicBezTo>
                <a:cubicBezTo>
                  <a:pt x="93" y="127"/>
                  <a:pt x="93" y="129"/>
                  <a:pt x="93" y="130"/>
                </a:cubicBezTo>
                <a:cubicBezTo>
                  <a:pt x="93" y="130"/>
                  <a:pt x="94" y="130"/>
                  <a:pt x="95" y="130"/>
                </a:cubicBezTo>
                <a:close/>
                <a:moveTo>
                  <a:pt x="83" y="129"/>
                </a:moveTo>
                <a:cubicBezTo>
                  <a:pt x="82" y="126"/>
                  <a:pt x="83" y="124"/>
                  <a:pt x="83" y="122"/>
                </a:cubicBezTo>
                <a:cubicBezTo>
                  <a:pt x="83" y="121"/>
                  <a:pt x="83" y="121"/>
                  <a:pt x="83" y="120"/>
                </a:cubicBezTo>
                <a:cubicBezTo>
                  <a:pt x="83" y="119"/>
                  <a:pt x="83" y="117"/>
                  <a:pt x="83" y="115"/>
                </a:cubicBezTo>
                <a:cubicBezTo>
                  <a:pt x="84" y="113"/>
                  <a:pt x="84" y="111"/>
                  <a:pt x="84" y="10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08"/>
                  <a:pt x="83" y="108"/>
                  <a:pt x="83" y="108"/>
                </a:cubicBezTo>
                <a:cubicBezTo>
                  <a:pt x="83" y="112"/>
                  <a:pt x="83" y="116"/>
                  <a:pt x="82" y="120"/>
                </a:cubicBezTo>
                <a:cubicBezTo>
                  <a:pt x="82" y="121"/>
                  <a:pt x="82" y="122"/>
                  <a:pt x="82" y="123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126"/>
                  <a:pt x="82" y="127"/>
                  <a:pt x="82" y="127"/>
                </a:cubicBezTo>
                <a:cubicBezTo>
                  <a:pt x="82" y="128"/>
                  <a:pt x="82" y="128"/>
                  <a:pt x="82" y="129"/>
                </a:cubicBezTo>
                <a:cubicBezTo>
                  <a:pt x="82" y="129"/>
                  <a:pt x="83" y="129"/>
                  <a:pt x="83" y="129"/>
                </a:cubicBezTo>
                <a:close/>
                <a:moveTo>
                  <a:pt x="74" y="127"/>
                </a:moveTo>
                <a:cubicBezTo>
                  <a:pt x="75" y="127"/>
                  <a:pt x="76" y="128"/>
                  <a:pt x="77" y="128"/>
                </a:cubicBezTo>
                <a:cubicBezTo>
                  <a:pt x="77" y="125"/>
                  <a:pt x="77" y="123"/>
                  <a:pt x="77" y="120"/>
                </a:cubicBezTo>
                <a:cubicBezTo>
                  <a:pt x="77" y="120"/>
                  <a:pt x="78" y="119"/>
                  <a:pt x="78" y="118"/>
                </a:cubicBezTo>
                <a:cubicBezTo>
                  <a:pt x="78" y="115"/>
                  <a:pt x="78" y="111"/>
                  <a:pt x="78" y="108"/>
                </a:cubicBezTo>
                <a:cubicBezTo>
                  <a:pt x="78" y="108"/>
                  <a:pt x="78" y="107"/>
                  <a:pt x="78" y="107"/>
                </a:cubicBezTo>
                <a:cubicBezTo>
                  <a:pt x="77" y="107"/>
                  <a:pt x="76" y="107"/>
                  <a:pt x="75" y="107"/>
                </a:cubicBezTo>
                <a:cubicBezTo>
                  <a:pt x="75" y="107"/>
                  <a:pt x="75" y="108"/>
                  <a:pt x="75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11"/>
                  <a:pt x="74" y="113"/>
                  <a:pt x="74" y="116"/>
                </a:cubicBezTo>
                <a:cubicBezTo>
                  <a:pt x="74" y="118"/>
                  <a:pt x="74" y="121"/>
                  <a:pt x="74" y="123"/>
                </a:cubicBezTo>
                <a:cubicBezTo>
                  <a:pt x="74" y="123"/>
                  <a:pt x="74" y="123"/>
                  <a:pt x="74" y="124"/>
                </a:cubicBezTo>
                <a:cubicBezTo>
                  <a:pt x="74" y="125"/>
                  <a:pt x="74" y="126"/>
                  <a:pt x="74" y="127"/>
                </a:cubicBezTo>
                <a:close/>
                <a:moveTo>
                  <a:pt x="189" y="126"/>
                </a:moveTo>
                <a:cubicBezTo>
                  <a:pt x="189" y="126"/>
                  <a:pt x="190" y="127"/>
                  <a:pt x="190" y="127"/>
                </a:cubicBezTo>
                <a:cubicBezTo>
                  <a:pt x="190" y="127"/>
                  <a:pt x="190" y="127"/>
                  <a:pt x="190" y="127"/>
                </a:cubicBezTo>
                <a:cubicBezTo>
                  <a:pt x="190" y="127"/>
                  <a:pt x="190" y="126"/>
                  <a:pt x="190" y="125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89" y="125"/>
                  <a:pt x="189" y="126"/>
                  <a:pt x="189" y="126"/>
                </a:cubicBezTo>
                <a:close/>
                <a:moveTo>
                  <a:pt x="71" y="127"/>
                </a:moveTo>
                <a:cubicBezTo>
                  <a:pt x="71" y="126"/>
                  <a:pt x="71" y="124"/>
                  <a:pt x="71" y="123"/>
                </a:cubicBezTo>
                <a:cubicBezTo>
                  <a:pt x="71" y="123"/>
                  <a:pt x="71" y="122"/>
                  <a:pt x="71" y="122"/>
                </a:cubicBezTo>
                <a:cubicBezTo>
                  <a:pt x="71" y="119"/>
                  <a:pt x="71" y="116"/>
                  <a:pt x="72" y="114"/>
                </a:cubicBezTo>
                <a:cubicBezTo>
                  <a:pt x="72" y="111"/>
                  <a:pt x="72" y="109"/>
                  <a:pt x="73" y="107"/>
                </a:cubicBezTo>
                <a:cubicBezTo>
                  <a:pt x="73" y="107"/>
                  <a:pt x="73" y="106"/>
                  <a:pt x="73" y="106"/>
                </a:cubicBezTo>
                <a:cubicBezTo>
                  <a:pt x="72" y="106"/>
                  <a:pt x="71" y="106"/>
                  <a:pt x="70" y="106"/>
                </a:cubicBezTo>
                <a:cubicBezTo>
                  <a:pt x="70" y="106"/>
                  <a:pt x="69" y="106"/>
                  <a:pt x="68" y="105"/>
                </a:cubicBezTo>
                <a:cubicBezTo>
                  <a:pt x="68" y="108"/>
                  <a:pt x="69" y="110"/>
                  <a:pt x="69" y="113"/>
                </a:cubicBezTo>
                <a:cubicBezTo>
                  <a:pt x="69" y="117"/>
                  <a:pt x="69" y="122"/>
                  <a:pt x="69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70" y="127"/>
                  <a:pt x="71" y="127"/>
                  <a:pt x="71" y="127"/>
                </a:cubicBezTo>
                <a:close/>
                <a:moveTo>
                  <a:pt x="193" y="123"/>
                </a:moveTo>
                <a:cubicBezTo>
                  <a:pt x="193" y="124"/>
                  <a:pt x="193" y="125"/>
                  <a:pt x="193" y="126"/>
                </a:cubicBezTo>
                <a:cubicBezTo>
                  <a:pt x="194" y="126"/>
                  <a:pt x="194" y="126"/>
                  <a:pt x="194" y="126"/>
                </a:cubicBezTo>
                <a:cubicBezTo>
                  <a:pt x="195" y="125"/>
                  <a:pt x="195" y="123"/>
                  <a:pt x="195" y="122"/>
                </a:cubicBezTo>
                <a:cubicBezTo>
                  <a:pt x="194" y="122"/>
                  <a:pt x="194" y="123"/>
                  <a:pt x="193" y="123"/>
                </a:cubicBezTo>
                <a:close/>
                <a:moveTo>
                  <a:pt x="60" y="125"/>
                </a:moveTo>
                <a:cubicBezTo>
                  <a:pt x="63" y="125"/>
                  <a:pt x="65" y="126"/>
                  <a:pt x="67" y="126"/>
                </a:cubicBezTo>
                <a:cubicBezTo>
                  <a:pt x="66" y="119"/>
                  <a:pt x="66" y="112"/>
                  <a:pt x="66" y="10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4" y="105"/>
                  <a:pt x="62" y="104"/>
                  <a:pt x="60" y="104"/>
                </a:cubicBezTo>
                <a:cubicBezTo>
                  <a:pt x="60" y="107"/>
                  <a:pt x="60" y="111"/>
                  <a:pt x="60" y="115"/>
                </a:cubicBezTo>
                <a:cubicBezTo>
                  <a:pt x="60" y="116"/>
                  <a:pt x="60" y="117"/>
                  <a:pt x="60" y="118"/>
                </a:cubicBezTo>
                <a:cubicBezTo>
                  <a:pt x="61" y="120"/>
                  <a:pt x="61" y="122"/>
                  <a:pt x="60" y="125"/>
                </a:cubicBezTo>
                <a:close/>
                <a:moveTo>
                  <a:pt x="176" y="123"/>
                </a:moveTo>
                <a:cubicBezTo>
                  <a:pt x="176" y="123"/>
                  <a:pt x="176" y="124"/>
                  <a:pt x="176" y="125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76" y="124"/>
                  <a:pt x="176" y="123"/>
                  <a:pt x="176" y="123"/>
                </a:cubicBezTo>
                <a:close/>
                <a:moveTo>
                  <a:pt x="197" y="123"/>
                </a:moveTo>
                <a:cubicBezTo>
                  <a:pt x="197" y="123"/>
                  <a:pt x="197" y="124"/>
                  <a:pt x="197" y="124"/>
                </a:cubicBezTo>
                <a:cubicBezTo>
                  <a:pt x="197" y="124"/>
                  <a:pt x="197" y="124"/>
                  <a:pt x="198" y="124"/>
                </a:cubicBezTo>
                <a:cubicBezTo>
                  <a:pt x="198" y="124"/>
                  <a:pt x="198" y="123"/>
                  <a:pt x="197" y="123"/>
                </a:cubicBezTo>
                <a:close/>
                <a:moveTo>
                  <a:pt x="53" y="123"/>
                </a:moveTo>
                <a:cubicBezTo>
                  <a:pt x="54" y="123"/>
                  <a:pt x="56" y="123"/>
                  <a:pt x="57" y="124"/>
                </a:cubicBezTo>
                <a:cubicBezTo>
                  <a:pt x="57" y="121"/>
                  <a:pt x="57" y="119"/>
                  <a:pt x="57" y="116"/>
                </a:cubicBezTo>
                <a:cubicBezTo>
                  <a:pt x="57" y="115"/>
                  <a:pt x="57" y="115"/>
                  <a:pt x="57" y="114"/>
                </a:cubicBezTo>
                <a:cubicBezTo>
                  <a:pt x="57" y="109"/>
                  <a:pt x="57" y="106"/>
                  <a:pt x="58" y="103"/>
                </a:cubicBezTo>
                <a:cubicBezTo>
                  <a:pt x="56" y="102"/>
                  <a:pt x="55" y="102"/>
                  <a:pt x="54" y="102"/>
                </a:cubicBezTo>
                <a:cubicBezTo>
                  <a:pt x="54" y="106"/>
                  <a:pt x="54" y="109"/>
                  <a:pt x="53" y="113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53" y="116"/>
                  <a:pt x="53" y="118"/>
                  <a:pt x="53" y="120"/>
                </a:cubicBezTo>
                <a:cubicBezTo>
                  <a:pt x="53" y="120"/>
                  <a:pt x="53" y="121"/>
                  <a:pt x="53" y="121"/>
                </a:cubicBezTo>
                <a:cubicBezTo>
                  <a:pt x="53" y="122"/>
                  <a:pt x="53" y="122"/>
                  <a:pt x="53" y="123"/>
                </a:cubicBezTo>
                <a:close/>
                <a:moveTo>
                  <a:pt x="98" y="119"/>
                </a:moveTo>
                <a:cubicBezTo>
                  <a:pt x="98" y="120"/>
                  <a:pt x="98" y="121"/>
                  <a:pt x="98" y="121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22"/>
                  <a:pt x="98" y="121"/>
                  <a:pt x="98" y="120"/>
                </a:cubicBezTo>
                <a:cubicBezTo>
                  <a:pt x="98" y="120"/>
                  <a:pt x="98" y="120"/>
                  <a:pt x="98" y="119"/>
                </a:cubicBezTo>
                <a:close/>
                <a:moveTo>
                  <a:pt x="44" y="119"/>
                </a:moveTo>
                <a:cubicBezTo>
                  <a:pt x="45" y="120"/>
                  <a:pt x="45" y="120"/>
                  <a:pt x="46" y="120"/>
                </a:cubicBezTo>
                <a:cubicBezTo>
                  <a:pt x="47" y="121"/>
                  <a:pt x="48" y="121"/>
                  <a:pt x="49" y="121"/>
                </a:cubicBezTo>
                <a:cubicBezTo>
                  <a:pt x="49" y="120"/>
                  <a:pt x="50" y="118"/>
                  <a:pt x="50" y="116"/>
                </a:cubicBezTo>
                <a:cubicBezTo>
                  <a:pt x="50" y="116"/>
                  <a:pt x="50" y="115"/>
                  <a:pt x="50" y="114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1" y="108"/>
                  <a:pt x="51" y="104"/>
                  <a:pt x="51" y="101"/>
                </a:cubicBezTo>
                <a:cubicBezTo>
                  <a:pt x="49" y="100"/>
                  <a:pt x="46" y="99"/>
                  <a:pt x="44" y="98"/>
                </a:cubicBezTo>
                <a:cubicBezTo>
                  <a:pt x="44" y="102"/>
                  <a:pt x="45" y="105"/>
                  <a:pt x="45" y="108"/>
                </a:cubicBezTo>
                <a:cubicBezTo>
                  <a:pt x="45" y="109"/>
                  <a:pt x="45" y="110"/>
                  <a:pt x="45" y="111"/>
                </a:cubicBezTo>
                <a:cubicBezTo>
                  <a:pt x="45" y="113"/>
                  <a:pt x="45" y="116"/>
                  <a:pt x="44" y="119"/>
                </a:cubicBezTo>
                <a:cubicBezTo>
                  <a:pt x="44" y="119"/>
                  <a:pt x="44" y="119"/>
                  <a:pt x="44" y="119"/>
                </a:cubicBezTo>
                <a:close/>
                <a:moveTo>
                  <a:pt x="203" y="120"/>
                </a:moveTo>
                <a:cubicBezTo>
                  <a:pt x="203" y="120"/>
                  <a:pt x="203" y="120"/>
                  <a:pt x="203" y="121"/>
                </a:cubicBezTo>
                <a:cubicBezTo>
                  <a:pt x="204" y="120"/>
                  <a:pt x="205" y="119"/>
                  <a:pt x="206" y="119"/>
                </a:cubicBezTo>
                <a:cubicBezTo>
                  <a:pt x="206" y="118"/>
                  <a:pt x="206" y="117"/>
                  <a:pt x="206" y="117"/>
                </a:cubicBezTo>
                <a:cubicBezTo>
                  <a:pt x="206" y="117"/>
                  <a:pt x="206" y="117"/>
                  <a:pt x="206" y="117"/>
                </a:cubicBezTo>
                <a:cubicBezTo>
                  <a:pt x="206" y="117"/>
                  <a:pt x="205" y="117"/>
                  <a:pt x="205" y="117"/>
                </a:cubicBezTo>
                <a:cubicBezTo>
                  <a:pt x="205" y="118"/>
                  <a:pt x="205" y="118"/>
                  <a:pt x="204" y="119"/>
                </a:cubicBezTo>
                <a:cubicBezTo>
                  <a:pt x="204" y="120"/>
                  <a:pt x="204" y="120"/>
                  <a:pt x="203" y="120"/>
                </a:cubicBezTo>
                <a:cubicBezTo>
                  <a:pt x="203" y="120"/>
                  <a:pt x="203" y="120"/>
                  <a:pt x="203" y="120"/>
                </a:cubicBezTo>
                <a:close/>
                <a:moveTo>
                  <a:pt x="186" y="105"/>
                </a:moveTo>
                <a:cubicBezTo>
                  <a:pt x="186" y="106"/>
                  <a:pt x="186" y="107"/>
                  <a:pt x="186" y="108"/>
                </a:cubicBezTo>
                <a:cubicBezTo>
                  <a:pt x="186" y="108"/>
                  <a:pt x="186" y="109"/>
                  <a:pt x="186" y="109"/>
                </a:cubicBezTo>
                <a:cubicBezTo>
                  <a:pt x="185" y="111"/>
                  <a:pt x="185" y="113"/>
                  <a:pt x="185" y="116"/>
                </a:cubicBezTo>
                <a:cubicBezTo>
                  <a:pt x="185" y="117"/>
                  <a:pt x="185" y="118"/>
                  <a:pt x="185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0"/>
                  <a:pt x="185" y="119"/>
                  <a:pt x="185" y="119"/>
                </a:cubicBezTo>
                <a:cubicBezTo>
                  <a:pt x="185" y="118"/>
                  <a:pt x="185" y="118"/>
                  <a:pt x="185" y="118"/>
                </a:cubicBezTo>
                <a:cubicBezTo>
                  <a:pt x="185" y="116"/>
                  <a:pt x="185" y="115"/>
                  <a:pt x="186" y="114"/>
                </a:cubicBezTo>
                <a:cubicBezTo>
                  <a:pt x="186" y="113"/>
                  <a:pt x="186" y="111"/>
                  <a:pt x="186" y="109"/>
                </a:cubicBezTo>
                <a:cubicBezTo>
                  <a:pt x="186" y="108"/>
                  <a:pt x="186" y="107"/>
                  <a:pt x="186" y="106"/>
                </a:cubicBezTo>
                <a:cubicBezTo>
                  <a:pt x="186" y="106"/>
                  <a:pt x="186" y="105"/>
                  <a:pt x="186" y="105"/>
                </a:cubicBezTo>
                <a:close/>
                <a:moveTo>
                  <a:pt x="106" y="111"/>
                </a:moveTo>
                <a:cubicBezTo>
                  <a:pt x="106" y="114"/>
                  <a:pt x="106" y="116"/>
                  <a:pt x="106" y="119"/>
                </a:cubicBezTo>
                <a:cubicBezTo>
                  <a:pt x="106" y="116"/>
                  <a:pt x="107" y="113"/>
                  <a:pt x="107" y="111"/>
                </a:cubicBezTo>
                <a:lnTo>
                  <a:pt x="106" y="111"/>
                </a:lnTo>
                <a:close/>
                <a:moveTo>
                  <a:pt x="193" y="119"/>
                </a:moveTo>
                <a:cubicBezTo>
                  <a:pt x="193" y="119"/>
                  <a:pt x="193" y="118"/>
                  <a:pt x="194" y="118"/>
                </a:cubicBezTo>
                <a:cubicBezTo>
                  <a:pt x="194" y="118"/>
                  <a:pt x="195" y="118"/>
                  <a:pt x="195" y="117"/>
                </a:cubicBezTo>
                <a:cubicBezTo>
                  <a:pt x="195" y="117"/>
                  <a:pt x="195" y="117"/>
                  <a:pt x="195" y="116"/>
                </a:cubicBezTo>
                <a:cubicBezTo>
                  <a:pt x="194" y="117"/>
                  <a:pt x="194" y="117"/>
                  <a:pt x="193" y="117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19"/>
                  <a:pt x="193" y="119"/>
                  <a:pt x="193" y="119"/>
                </a:cubicBezTo>
                <a:close/>
                <a:moveTo>
                  <a:pt x="35" y="115"/>
                </a:moveTo>
                <a:cubicBezTo>
                  <a:pt x="38" y="117"/>
                  <a:pt x="40" y="118"/>
                  <a:pt x="42" y="119"/>
                </a:cubicBezTo>
                <a:cubicBezTo>
                  <a:pt x="41" y="116"/>
                  <a:pt x="41" y="114"/>
                  <a:pt x="42" y="111"/>
                </a:cubicBezTo>
                <a:cubicBezTo>
                  <a:pt x="42" y="110"/>
                  <a:pt x="42" y="109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2" y="104"/>
                  <a:pt x="42" y="101"/>
                  <a:pt x="42" y="97"/>
                </a:cubicBezTo>
                <a:cubicBezTo>
                  <a:pt x="39" y="96"/>
                  <a:pt x="37" y="95"/>
                  <a:pt x="35" y="94"/>
                </a:cubicBezTo>
                <a:cubicBezTo>
                  <a:pt x="35" y="98"/>
                  <a:pt x="35" y="102"/>
                  <a:pt x="35" y="106"/>
                </a:cubicBezTo>
                <a:cubicBezTo>
                  <a:pt x="35" y="106"/>
                  <a:pt x="35" y="107"/>
                  <a:pt x="35" y="108"/>
                </a:cubicBezTo>
                <a:cubicBezTo>
                  <a:pt x="35" y="110"/>
                  <a:pt x="36" y="113"/>
                  <a:pt x="35" y="115"/>
                </a:cubicBezTo>
                <a:close/>
                <a:moveTo>
                  <a:pt x="97" y="110"/>
                </a:moveTo>
                <a:cubicBezTo>
                  <a:pt x="97" y="112"/>
                  <a:pt x="98" y="115"/>
                  <a:pt x="98" y="118"/>
                </a:cubicBezTo>
                <a:cubicBezTo>
                  <a:pt x="98" y="118"/>
                  <a:pt x="98" y="118"/>
                  <a:pt x="98" y="117"/>
                </a:cubicBezTo>
                <a:cubicBezTo>
                  <a:pt x="98" y="115"/>
                  <a:pt x="97" y="112"/>
                  <a:pt x="97" y="110"/>
                </a:cubicBezTo>
                <a:cubicBezTo>
                  <a:pt x="97" y="110"/>
                  <a:pt x="97" y="110"/>
                  <a:pt x="97" y="110"/>
                </a:cubicBezTo>
                <a:close/>
                <a:moveTo>
                  <a:pt x="210" y="114"/>
                </a:moveTo>
                <a:cubicBezTo>
                  <a:pt x="210" y="115"/>
                  <a:pt x="210" y="115"/>
                  <a:pt x="210" y="115"/>
                </a:cubicBezTo>
                <a:cubicBezTo>
                  <a:pt x="210" y="115"/>
                  <a:pt x="210" y="114"/>
                  <a:pt x="210" y="114"/>
                </a:cubicBezTo>
                <a:cubicBezTo>
                  <a:pt x="210" y="114"/>
                  <a:pt x="210" y="114"/>
                  <a:pt x="210" y="114"/>
                </a:cubicBezTo>
                <a:close/>
                <a:moveTo>
                  <a:pt x="200" y="115"/>
                </a:moveTo>
                <a:cubicBezTo>
                  <a:pt x="200" y="114"/>
                  <a:pt x="200" y="114"/>
                  <a:pt x="200" y="114"/>
                </a:cubicBezTo>
                <a:cubicBezTo>
                  <a:pt x="200" y="114"/>
                  <a:pt x="200" y="113"/>
                  <a:pt x="200" y="113"/>
                </a:cubicBezTo>
                <a:cubicBezTo>
                  <a:pt x="200" y="113"/>
                  <a:pt x="200" y="113"/>
                  <a:pt x="199" y="113"/>
                </a:cubicBezTo>
                <a:cubicBezTo>
                  <a:pt x="199" y="113"/>
                  <a:pt x="199" y="114"/>
                  <a:pt x="200" y="115"/>
                </a:cubicBezTo>
                <a:close/>
                <a:moveTo>
                  <a:pt x="27" y="110"/>
                </a:moveTo>
                <a:cubicBezTo>
                  <a:pt x="29" y="111"/>
                  <a:pt x="31" y="112"/>
                  <a:pt x="32" y="113"/>
                </a:cubicBezTo>
                <a:cubicBezTo>
                  <a:pt x="32" y="112"/>
                  <a:pt x="32" y="110"/>
                  <a:pt x="32" y="108"/>
                </a:cubicBezTo>
                <a:cubicBezTo>
                  <a:pt x="32" y="107"/>
                  <a:pt x="32" y="106"/>
                  <a:pt x="32" y="105"/>
                </a:cubicBezTo>
                <a:cubicBezTo>
                  <a:pt x="32" y="100"/>
                  <a:pt x="32" y="97"/>
                  <a:pt x="32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93"/>
                  <a:pt x="31" y="93"/>
                  <a:pt x="31" y="92"/>
                </a:cubicBezTo>
                <a:cubicBezTo>
                  <a:pt x="30" y="92"/>
                  <a:pt x="29" y="91"/>
                  <a:pt x="28" y="91"/>
                </a:cubicBezTo>
                <a:cubicBezTo>
                  <a:pt x="28" y="93"/>
                  <a:pt x="27" y="96"/>
                  <a:pt x="27" y="99"/>
                </a:cubicBezTo>
                <a:cubicBezTo>
                  <a:pt x="27" y="100"/>
                  <a:pt x="27" y="101"/>
                  <a:pt x="27" y="102"/>
                </a:cubicBezTo>
                <a:cubicBezTo>
                  <a:pt x="27" y="104"/>
                  <a:pt x="27" y="106"/>
                  <a:pt x="27" y="108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7" y="110"/>
                  <a:pt x="27" y="110"/>
                  <a:pt x="27" y="110"/>
                </a:cubicBezTo>
                <a:close/>
                <a:moveTo>
                  <a:pt x="150" y="112"/>
                </a:moveTo>
                <a:cubicBezTo>
                  <a:pt x="150" y="112"/>
                  <a:pt x="151" y="112"/>
                  <a:pt x="151" y="113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0" y="112"/>
                  <a:pt x="149" y="112"/>
                  <a:pt x="148" y="112"/>
                </a:cubicBezTo>
                <a:cubicBezTo>
                  <a:pt x="148" y="112"/>
                  <a:pt x="148" y="112"/>
                  <a:pt x="148" y="113"/>
                </a:cubicBezTo>
                <a:cubicBezTo>
                  <a:pt x="149" y="112"/>
                  <a:pt x="149" y="112"/>
                  <a:pt x="150" y="112"/>
                </a:cubicBezTo>
                <a:close/>
                <a:moveTo>
                  <a:pt x="214" y="111"/>
                </a:moveTo>
                <a:cubicBezTo>
                  <a:pt x="214" y="112"/>
                  <a:pt x="214" y="112"/>
                  <a:pt x="214" y="113"/>
                </a:cubicBezTo>
                <a:cubicBezTo>
                  <a:pt x="214" y="113"/>
                  <a:pt x="215" y="112"/>
                  <a:pt x="215" y="112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5" y="110"/>
                  <a:pt x="214" y="111"/>
                  <a:pt x="214" y="111"/>
                </a:cubicBezTo>
                <a:close/>
                <a:moveTo>
                  <a:pt x="193" y="102"/>
                </a:moveTo>
                <a:cubicBezTo>
                  <a:pt x="194" y="102"/>
                  <a:pt x="194" y="103"/>
                  <a:pt x="194" y="103"/>
                </a:cubicBezTo>
                <a:cubicBezTo>
                  <a:pt x="195" y="106"/>
                  <a:pt x="195" y="109"/>
                  <a:pt x="194" y="113"/>
                </a:cubicBezTo>
                <a:cubicBezTo>
                  <a:pt x="194" y="112"/>
                  <a:pt x="195" y="112"/>
                  <a:pt x="195" y="112"/>
                </a:cubicBezTo>
                <a:cubicBezTo>
                  <a:pt x="195" y="112"/>
                  <a:pt x="195" y="111"/>
                  <a:pt x="195" y="111"/>
                </a:cubicBezTo>
                <a:cubicBezTo>
                  <a:pt x="195" y="110"/>
                  <a:pt x="195" y="109"/>
                  <a:pt x="195" y="108"/>
                </a:cubicBezTo>
                <a:cubicBezTo>
                  <a:pt x="195" y="105"/>
                  <a:pt x="194" y="102"/>
                  <a:pt x="194" y="99"/>
                </a:cubicBezTo>
                <a:cubicBezTo>
                  <a:pt x="193" y="100"/>
                  <a:pt x="191" y="100"/>
                  <a:pt x="189" y="101"/>
                </a:cubicBezTo>
                <a:cubicBezTo>
                  <a:pt x="190" y="101"/>
                  <a:pt x="190" y="102"/>
                  <a:pt x="190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3"/>
                  <a:pt x="189" y="103"/>
                  <a:pt x="189" y="104"/>
                </a:cubicBezTo>
                <a:cubicBezTo>
                  <a:pt x="189" y="104"/>
                  <a:pt x="189" y="105"/>
                  <a:pt x="189" y="105"/>
                </a:cubicBezTo>
                <a:cubicBezTo>
                  <a:pt x="189" y="106"/>
                  <a:pt x="189" y="108"/>
                  <a:pt x="189" y="109"/>
                </a:cubicBezTo>
                <a:cubicBezTo>
                  <a:pt x="189" y="110"/>
                  <a:pt x="189" y="111"/>
                  <a:pt x="189" y="112"/>
                </a:cubicBezTo>
                <a:cubicBezTo>
                  <a:pt x="189" y="110"/>
                  <a:pt x="190" y="107"/>
                  <a:pt x="190" y="105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90" y="103"/>
                  <a:pt x="191" y="102"/>
                  <a:pt x="191" y="101"/>
                </a:cubicBezTo>
                <a:cubicBezTo>
                  <a:pt x="191" y="101"/>
                  <a:pt x="191" y="100"/>
                  <a:pt x="192" y="100"/>
                </a:cubicBezTo>
                <a:cubicBezTo>
                  <a:pt x="192" y="100"/>
                  <a:pt x="193" y="100"/>
                  <a:pt x="193" y="101"/>
                </a:cubicBezTo>
                <a:cubicBezTo>
                  <a:pt x="193" y="101"/>
                  <a:pt x="193" y="101"/>
                  <a:pt x="193" y="102"/>
                </a:cubicBezTo>
                <a:cubicBezTo>
                  <a:pt x="193" y="102"/>
                  <a:pt x="193" y="102"/>
                  <a:pt x="193" y="102"/>
                </a:cubicBezTo>
                <a:close/>
                <a:moveTo>
                  <a:pt x="198" y="97"/>
                </a:moveTo>
                <a:cubicBezTo>
                  <a:pt x="198" y="101"/>
                  <a:pt x="198" y="105"/>
                  <a:pt x="199" y="109"/>
                </a:cubicBezTo>
                <a:cubicBezTo>
                  <a:pt x="199" y="109"/>
                  <a:pt x="200" y="108"/>
                  <a:pt x="200" y="108"/>
                </a:cubicBezTo>
                <a:cubicBezTo>
                  <a:pt x="200" y="107"/>
                  <a:pt x="200" y="106"/>
                  <a:pt x="200" y="106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9" y="106"/>
                  <a:pt x="199" y="105"/>
                  <a:pt x="199" y="105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199" y="103"/>
                  <a:pt x="200" y="103"/>
                  <a:pt x="200" y="103"/>
                </a:cubicBezTo>
                <a:cubicBezTo>
                  <a:pt x="200" y="101"/>
                  <a:pt x="200" y="100"/>
                  <a:pt x="200" y="99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9" y="98"/>
                  <a:pt x="199" y="98"/>
                  <a:pt x="200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7"/>
                  <a:pt x="200" y="96"/>
                  <a:pt x="200" y="96"/>
                </a:cubicBezTo>
                <a:cubicBezTo>
                  <a:pt x="199" y="96"/>
                  <a:pt x="199" y="96"/>
                  <a:pt x="198" y="97"/>
                </a:cubicBezTo>
                <a:close/>
                <a:moveTo>
                  <a:pt x="81" y="108"/>
                </a:moveTo>
                <a:cubicBezTo>
                  <a:pt x="81" y="108"/>
                  <a:pt x="81" y="108"/>
                  <a:pt x="81" y="108"/>
                </a:cubicBezTo>
                <a:cubicBezTo>
                  <a:pt x="81" y="108"/>
                  <a:pt x="81" y="109"/>
                  <a:pt x="81" y="109"/>
                </a:cubicBezTo>
                <a:cubicBezTo>
                  <a:pt x="81" y="109"/>
                  <a:pt x="81" y="108"/>
                  <a:pt x="81" y="108"/>
                </a:cubicBezTo>
                <a:cubicBezTo>
                  <a:pt x="81" y="108"/>
                  <a:pt x="81" y="108"/>
                  <a:pt x="81" y="108"/>
                </a:cubicBezTo>
                <a:close/>
                <a:moveTo>
                  <a:pt x="107" y="107"/>
                </a:moveTo>
                <a:cubicBezTo>
                  <a:pt x="116" y="108"/>
                  <a:pt x="125" y="109"/>
                  <a:pt x="132" y="109"/>
                </a:cubicBezTo>
                <a:cubicBezTo>
                  <a:pt x="145" y="109"/>
                  <a:pt x="156" y="108"/>
                  <a:pt x="16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4"/>
                  <a:pt x="167" y="104"/>
                  <a:pt x="168" y="104"/>
                </a:cubicBezTo>
                <a:cubicBezTo>
                  <a:pt x="168" y="104"/>
                  <a:pt x="169" y="104"/>
                  <a:pt x="169" y="105"/>
                </a:cubicBezTo>
                <a:cubicBezTo>
                  <a:pt x="171" y="104"/>
                  <a:pt x="174" y="103"/>
                  <a:pt x="176" y="103"/>
                </a:cubicBezTo>
                <a:cubicBezTo>
                  <a:pt x="188" y="99"/>
                  <a:pt x="200" y="93"/>
                  <a:pt x="210" y="85"/>
                </a:cubicBezTo>
                <a:cubicBezTo>
                  <a:pt x="219" y="77"/>
                  <a:pt x="228" y="69"/>
                  <a:pt x="226" y="57"/>
                </a:cubicBezTo>
                <a:cubicBezTo>
                  <a:pt x="224" y="57"/>
                  <a:pt x="222" y="57"/>
                  <a:pt x="220" y="57"/>
                </a:cubicBezTo>
                <a:cubicBezTo>
                  <a:pt x="220" y="58"/>
                  <a:pt x="220" y="58"/>
                  <a:pt x="219" y="59"/>
                </a:cubicBezTo>
                <a:cubicBezTo>
                  <a:pt x="219" y="59"/>
                  <a:pt x="219" y="59"/>
                  <a:pt x="218" y="59"/>
                </a:cubicBezTo>
                <a:cubicBezTo>
                  <a:pt x="218" y="59"/>
                  <a:pt x="218" y="59"/>
                  <a:pt x="217" y="59"/>
                </a:cubicBezTo>
                <a:cubicBezTo>
                  <a:pt x="217" y="59"/>
                  <a:pt x="217" y="58"/>
                  <a:pt x="217" y="58"/>
                </a:cubicBezTo>
                <a:cubicBezTo>
                  <a:pt x="217" y="58"/>
                  <a:pt x="217" y="57"/>
                  <a:pt x="217" y="57"/>
                </a:cubicBezTo>
                <a:cubicBezTo>
                  <a:pt x="217" y="57"/>
                  <a:pt x="216" y="57"/>
                  <a:pt x="215" y="57"/>
                </a:cubicBezTo>
                <a:cubicBezTo>
                  <a:pt x="215" y="57"/>
                  <a:pt x="215" y="57"/>
                  <a:pt x="215" y="57"/>
                </a:cubicBezTo>
                <a:cubicBezTo>
                  <a:pt x="214" y="57"/>
                  <a:pt x="214" y="57"/>
                  <a:pt x="214" y="57"/>
                </a:cubicBezTo>
                <a:cubicBezTo>
                  <a:pt x="209" y="57"/>
                  <a:pt x="204" y="57"/>
                  <a:pt x="198" y="57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8" y="57"/>
                  <a:pt x="198" y="57"/>
                  <a:pt x="197" y="57"/>
                </a:cubicBezTo>
                <a:cubicBezTo>
                  <a:pt x="192" y="57"/>
                  <a:pt x="186" y="56"/>
                  <a:pt x="180" y="56"/>
                </a:cubicBezTo>
                <a:cubicBezTo>
                  <a:pt x="177" y="56"/>
                  <a:pt x="174" y="56"/>
                  <a:pt x="171" y="56"/>
                </a:cubicBezTo>
                <a:cubicBezTo>
                  <a:pt x="161" y="55"/>
                  <a:pt x="151" y="55"/>
                  <a:pt x="140" y="54"/>
                </a:cubicBezTo>
                <a:cubicBezTo>
                  <a:pt x="138" y="54"/>
                  <a:pt x="135" y="54"/>
                  <a:pt x="132" y="54"/>
                </a:cubicBezTo>
                <a:cubicBezTo>
                  <a:pt x="131" y="54"/>
                  <a:pt x="129" y="54"/>
                  <a:pt x="127" y="53"/>
                </a:cubicBezTo>
                <a:cubicBezTo>
                  <a:pt x="125" y="53"/>
                  <a:pt x="123" y="53"/>
                  <a:pt x="121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53"/>
                  <a:pt x="119" y="53"/>
                  <a:pt x="119" y="52"/>
                </a:cubicBezTo>
                <a:cubicBezTo>
                  <a:pt x="119" y="52"/>
                  <a:pt x="119" y="52"/>
                  <a:pt x="119" y="52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8" y="53"/>
                  <a:pt x="118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6" y="53"/>
                  <a:pt x="116" y="53"/>
                  <a:pt x="116" y="52"/>
                </a:cubicBezTo>
                <a:cubicBezTo>
                  <a:pt x="116" y="52"/>
                  <a:pt x="116" y="52"/>
                  <a:pt x="116" y="51"/>
                </a:cubicBezTo>
                <a:cubicBezTo>
                  <a:pt x="116" y="51"/>
                  <a:pt x="116" y="51"/>
                  <a:pt x="115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4" y="52"/>
                  <a:pt x="114" y="51"/>
                  <a:pt x="114" y="51"/>
                </a:cubicBezTo>
                <a:cubicBezTo>
                  <a:pt x="114" y="49"/>
                  <a:pt x="115" y="48"/>
                  <a:pt x="116" y="47"/>
                </a:cubicBezTo>
                <a:cubicBezTo>
                  <a:pt x="116" y="47"/>
                  <a:pt x="116" y="46"/>
                  <a:pt x="116" y="45"/>
                </a:cubicBezTo>
                <a:cubicBezTo>
                  <a:pt x="116" y="43"/>
                  <a:pt x="116" y="42"/>
                  <a:pt x="116" y="40"/>
                </a:cubicBezTo>
                <a:cubicBezTo>
                  <a:pt x="116" y="40"/>
                  <a:pt x="116" y="39"/>
                  <a:pt x="116" y="39"/>
                </a:cubicBezTo>
                <a:cubicBezTo>
                  <a:pt x="117" y="31"/>
                  <a:pt x="117" y="23"/>
                  <a:pt x="116" y="14"/>
                </a:cubicBezTo>
                <a:cubicBezTo>
                  <a:pt x="116" y="13"/>
                  <a:pt x="116" y="12"/>
                  <a:pt x="116" y="11"/>
                </a:cubicBezTo>
                <a:cubicBezTo>
                  <a:pt x="113" y="11"/>
                  <a:pt x="110" y="11"/>
                  <a:pt x="106" y="11"/>
                </a:cubicBezTo>
                <a:cubicBezTo>
                  <a:pt x="96" y="11"/>
                  <a:pt x="86" y="12"/>
                  <a:pt x="77" y="14"/>
                </a:cubicBezTo>
                <a:cubicBezTo>
                  <a:pt x="76" y="14"/>
                  <a:pt x="74" y="15"/>
                  <a:pt x="73" y="15"/>
                </a:cubicBezTo>
                <a:cubicBezTo>
                  <a:pt x="66" y="16"/>
                  <a:pt x="58" y="18"/>
                  <a:pt x="50" y="21"/>
                </a:cubicBezTo>
                <a:cubicBezTo>
                  <a:pt x="43" y="24"/>
                  <a:pt x="36" y="27"/>
                  <a:pt x="29" y="32"/>
                </a:cubicBezTo>
                <a:cubicBezTo>
                  <a:pt x="19" y="39"/>
                  <a:pt x="9" y="47"/>
                  <a:pt x="7" y="58"/>
                </a:cubicBezTo>
                <a:cubicBezTo>
                  <a:pt x="6" y="65"/>
                  <a:pt x="8" y="71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4" y="77"/>
                  <a:pt x="14" y="77"/>
                  <a:pt x="15" y="77"/>
                </a:cubicBezTo>
                <a:cubicBezTo>
                  <a:pt x="15" y="77"/>
                  <a:pt x="15" y="78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7" y="80"/>
                  <a:pt x="20" y="82"/>
                  <a:pt x="23" y="84"/>
                </a:cubicBezTo>
                <a:cubicBezTo>
                  <a:pt x="35" y="91"/>
                  <a:pt x="48" y="97"/>
                  <a:pt x="62" y="100"/>
                </a:cubicBezTo>
                <a:cubicBezTo>
                  <a:pt x="74" y="103"/>
                  <a:pt x="86" y="105"/>
                  <a:pt x="101" y="107"/>
                </a:cubicBezTo>
                <a:cubicBezTo>
                  <a:pt x="102" y="107"/>
                  <a:pt x="103" y="107"/>
                  <a:pt x="104" y="107"/>
                </a:cubicBezTo>
                <a:cubicBezTo>
                  <a:pt x="104" y="107"/>
                  <a:pt x="104" y="107"/>
                  <a:pt x="104" y="107"/>
                </a:cubicBezTo>
                <a:cubicBezTo>
                  <a:pt x="105" y="107"/>
                  <a:pt x="105" y="106"/>
                  <a:pt x="106" y="106"/>
                </a:cubicBezTo>
                <a:cubicBezTo>
                  <a:pt x="106" y="106"/>
                  <a:pt x="107" y="106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lose/>
                <a:moveTo>
                  <a:pt x="218" y="109"/>
                </a:moveTo>
                <a:cubicBezTo>
                  <a:pt x="219" y="108"/>
                  <a:pt x="220" y="107"/>
                  <a:pt x="221" y="106"/>
                </a:cubicBezTo>
                <a:cubicBezTo>
                  <a:pt x="221" y="106"/>
                  <a:pt x="221" y="106"/>
                  <a:pt x="221" y="106"/>
                </a:cubicBezTo>
                <a:cubicBezTo>
                  <a:pt x="220" y="105"/>
                  <a:pt x="220" y="104"/>
                  <a:pt x="220" y="103"/>
                </a:cubicBezTo>
                <a:cubicBezTo>
                  <a:pt x="220" y="104"/>
                  <a:pt x="220" y="105"/>
                  <a:pt x="219" y="106"/>
                </a:cubicBezTo>
                <a:cubicBezTo>
                  <a:pt x="219" y="107"/>
                  <a:pt x="219" y="107"/>
                  <a:pt x="219" y="108"/>
                </a:cubicBezTo>
                <a:cubicBezTo>
                  <a:pt x="218" y="108"/>
                  <a:pt x="218" y="108"/>
                  <a:pt x="218" y="108"/>
                </a:cubicBezTo>
                <a:cubicBezTo>
                  <a:pt x="218" y="109"/>
                  <a:pt x="218" y="109"/>
                  <a:pt x="218" y="109"/>
                </a:cubicBezTo>
                <a:close/>
                <a:moveTo>
                  <a:pt x="24" y="108"/>
                </a:moveTo>
                <a:cubicBezTo>
                  <a:pt x="24" y="107"/>
                  <a:pt x="24" y="105"/>
                  <a:pt x="24" y="104"/>
                </a:cubicBezTo>
                <a:cubicBezTo>
                  <a:pt x="24" y="103"/>
                  <a:pt x="24" y="103"/>
                  <a:pt x="24" y="102"/>
                </a:cubicBezTo>
                <a:cubicBezTo>
                  <a:pt x="24" y="100"/>
                  <a:pt x="25" y="99"/>
                  <a:pt x="25" y="97"/>
                </a:cubicBezTo>
                <a:cubicBezTo>
                  <a:pt x="25" y="95"/>
                  <a:pt x="25" y="92"/>
                  <a:pt x="25" y="90"/>
                </a:cubicBezTo>
                <a:cubicBezTo>
                  <a:pt x="25" y="90"/>
                  <a:pt x="25" y="90"/>
                  <a:pt x="25" y="89"/>
                </a:cubicBezTo>
                <a:cubicBezTo>
                  <a:pt x="24" y="89"/>
                  <a:pt x="23" y="88"/>
                  <a:pt x="21" y="87"/>
                </a:cubicBezTo>
                <a:cubicBezTo>
                  <a:pt x="22" y="90"/>
                  <a:pt x="22" y="94"/>
                  <a:pt x="22" y="98"/>
                </a:cubicBezTo>
                <a:cubicBezTo>
                  <a:pt x="22" y="99"/>
                  <a:pt x="22" y="99"/>
                  <a:pt x="22" y="100"/>
                </a:cubicBezTo>
                <a:cubicBezTo>
                  <a:pt x="22" y="102"/>
                  <a:pt x="22" y="105"/>
                  <a:pt x="22" y="107"/>
                </a:cubicBezTo>
                <a:cubicBezTo>
                  <a:pt x="22" y="107"/>
                  <a:pt x="24" y="108"/>
                  <a:pt x="24" y="108"/>
                </a:cubicBezTo>
                <a:close/>
                <a:moveTo>
                  <a:pt x="210" y="105"/>
                </a:moveTo>
                <a:cubicBezTo>
                  <a:pt x="210" y="106"/>
                  <a:pt x="210" y="106"/>
                  <a:pt x="209" y="107"/>
                </a:cubicBezTo>
                <a:cubicBezTo>
                  <a:pt x="210" y="107"/>
                  <a:pt x="212" y="105"/>
                  <a:pt x="212" y="105"/>
                </a:cubicBezTo>
                <a:cubicBezTo>
                  <a:pt x="212" y="105"/>
                  <a:pt x="212" y="104"/>
                  <a:pt x="212" y="104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1" y="103"/>
                  <a:pt x="210" y="104"/>
                  <a:pt x="210" y="105"/>
                </a:cubicBezTo>
                <a:close/>
                <a:moveTo>
                  <a:pt x="177" y="106"/>
                </a:moveTo>
                <a:cubicBezTo>
                  <a:pt x="177" y="106"/>
                  <a:pt x="177" y="106"/>
                  <a:pt x="177" y="106"/>
                </a:cubicBezTo>
                <a:cubicBezTo>
                  <a:pt x="177" y="107"/>
                  <a:pt x="177" y="107"/>
                  <a:pt x="177" y="107"/>
                </a:cubicBezTo>
                <a:cubicBezTo>
                  <a:pt x="177" y="107"/>
                  <a:pt x="178" y="106"/>
                  <a:pt x="178" y="106"/>
                </a:cubicBezTo>
                <a:cubicBezTo>
                  <a:pt x="178" y="106"/>
                  <a:pt x="177" y="106"/>
                  <a:pt x="177" y="106"/>
                </a:cubicBezTo>
                <a:close/>
                <a:moveTo>
                  <a:pt x="183" y="104"/>
                </a:moveTo>
                <a:cubicBezTo>
                  <a:pt x="183" y="104"/>
                  <a:pt x="183" y="104"/>
                  <a:pt x="183" y="105"/>
                </a:cubicBezTo>
                <a:cubicBezTo>
                  <a:pt x="183" y="105"/>
                  <a:pt x="183" y="106"/>
                  <a:pt x="183" y="107"/>
                </a:cubicBezTo>
                <a:cubicBezTo>
                  <a:pt x="183" y="107"/>
                  <a:pt x="183" y="106"/>
                  <a:pt x="183" y="106"/>
                </a:cubicBezTo>
                <a:cubicBezTo>
                  <a:pt x="183" y="105"/>
                  <a:pt x="183" y="104"/>
                  <a:pt x="184" y="104"/>
                </a:cubicBezTo>
                <a:cubicBezTo>
                  <a:pt x="184" y="104"/>
                  <a:pt x="183" y="104"/>
                  <a:pt x="183" y="104"/>
                </a:cubicBezTo>
                <a:close/>
                <a:moveTo>
                  <a:pt x="203" y="106"/>
                </a:moveTo>
                <a:cubicBezTo>
                  <a:pt x="203" y="106"/>
                  <a:pt x="203" y="106"/>
                  <a:pt x="203" y="106"/>
                </a:cubicBezTo>
                <a:cubicBezTo>
                  <a:pt x="203" y="106"/>
                  <a:pt x="203" y="106"/>
                  <a:pt x="203" y="106"/>
                </a:cubicBezTo>
                <a:cubicBezTo>
                  <a:pt x="203" y="105"/>
                  <a:pt x="203" y="105"/>
                  <a:pt x="203" y="104"/>
                </a:cubicBezTo>
                <a:cubicBezTo>
                  <a:pt x="203" y="104"/>
                  <a:pt x="203" y="104"/>
                  <a:pt x="202" y="104"/>
                </a:cubicBezTo>
                <a:cubicBezTo>
                  <a:pt x="202" y="105"/>
                  <a:pt x="203" y="105"/>
                  <a:pt x="203" y="106"/>
                </a:cubicBezTo>
                <a:close/>
                <a:moveTo>
                  <a:pt x="16" y="104"/>
                </a:moveTo>
                <a:cubicBezTo>
                  <a:pt x="17" y="104"/>
                  <a:pt x="18" y="105"/>
                  <a:pt x="19" y="105"/>
                </a:cubicBezTo>
                <a:cubicBezTo>
                  <a:pt x="19" y="104"/>
                  <a:pt x="19" y="102"/>
                  <a:pt x="19" y="101"/>
                </a:cubicBezTo>
                <a:cubicBezTo>
                  <a:pt x="19" y="100"/>
                  <a:pt x="19" y="99"/>
                  <a:pt x="19" y="98"/>
                </a:cubicBezTo>
                <a:cubicBezTo>
                  <a:pt x="19" y="94"/>
                  <a:pt x="20" y="90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5"/>
                  <a:pt x="18" y="85"/>
                  <a:pt x="17" y="84"/>
                </a:cubicBezTo>
                <a:cubicBezTo>
                  <a:pt x="17" y="85"/>
                  <a:pt x="17" y="86"/>
                  <a:pt x="17" y="87"/>
                </a:cubicBezTo>
                <a:cubicBezTo>
                  <a:pt x="17" y="89"/>
                  <a:pt x="17" y="91"/>
                  <a:pt x="1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97"/>
                  <a:pt x="17" y="101"/>
                  <a:pt x="16" y="104"/>
                </a:cubicBezTo>
                <a:close/>
                <a:moveTo>
                  <a:pt x="186" y="103"/>
                </a:moveTo>
                <a:cubicBezTo>
                  <a:pt x="186" y="103"/>
                  <a:pt x="186" y="103"/>
                  <a:pt x="187" y="103"/>
                </a:cubicBezTo>
                <a:cubicBezTo>
                  <a:pt x="187" y="103"/>
                  <a:pt x="187" y="103"/>
                  <a:pt x="187" y="102"/>
                </a:cubicBezTo>
                <a:cubicBezTo>
                  <a:pt x="187" y="102"/>
                  <a:pt x="186" y="103"/>
                  <a:pt x="186" y="103"/>
                </a:cubicBezTo>
                <a:close/>
                <a:moveTo>
                  <a:pt x="224" y="103"/>
                </a:moveTo>
                <a:cubicBezTo>
                  <a:pt x="224" y="103"/>
                  <a:pt x="224" y="103"/>
                  <a:pt x="224" y="103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02"/>
                  <a:pt x="224" y="103"/>
                  <a:pt x="224" y="103"/>
                </a:cubicBezTo>
                <a:close/>
                <a:moveTo>
                  <a:pt x="14" y="102"/>
                </a:moveTo>
                <a:cubicBezTo>
                  <a:pt x="14" y="101"/>
                  <a:pt x="14" y="101"/>
                  <a:pt x="14" y="100"/>
                </a:cubicBezTo>
                <a:cubicBezTo>
                  <a:pt x="14" y="101"/>
                  <a:pt x="14" y="101"/>
                  <a:pt x="14" y="102"/>
                </a:cubicBezTo>
                <a:cubicBezTo>
                  <a:pt x="14" y="102"/>
                  <a:pt x="14" y="102"/>
                  <a:pt x="14" y="102"/>
                </a:cubicBezTo>
                <a:close/>
                <a:moveTo>
                  <a:pt x="7" y="73"/>
                </a:moveTo>
                <a:cubicBezTo>
                  <a:pt x="7" y="79"/>
                  <a:pt x="7" y="85"/>
                  <a:pt x="7" y="91"/>
                </a:cubicBezTo>
                <a:cubicBezTo>
                  <a:pt x="7" y="93"/>
                  <a:pt x="8" y="95"/>
                  <a:pt x="8" y="98"/>
                </a:cubicBezTo>
                <a:cubicBezTo>
                  <a:pt x="8" y="99"/>
                  <a:pt x="9" y="99"/>
                  <a:pt x="10" y="100"/>
                </a:cubicBezTo>
                <a:cubicBezTo>
                  <a:pt x="10" y="100"/>
                  <a:pt x="11" y="100"/>
                  <a:pt x="11" y="100"/>
                </a:cubicBezTo>
                <a:cubicBezTo>
                  <a:pt x="11" y="100"/>
                  <a:pt x="11" y="99"/>
                  <a:pt x="11" y="99"/>
                </a:cubicBezTo>
                <a:cubicBezTo>
                  <a:pt x="11" y="99"/>
                  <a:pt x="10" y="99"/>
                  <a:pt x="10" y="99"/>
                </a:cubicBezTo>
                <a:cubicBezTo>
                  <a:pt x="9" y="99"/>
                  <a:pt x="9" y="99"/>
                  <a:pt x="9" y="98"/>
                </a:cubicBezTo>
                <a:cubicBezTo>
                  <a:pt x="8" y="97"/>
                  <a:pt x="8" y="95"/>
                  <a:pt x="9" y="94"/>
                </a:cubicBezTo>
                <a:cubicBezTo>
                  <a:pt x="9" y="93"/>
                  <a:pt x="9" y="93"/>
                  <a:pt x="9" y="92"/>
                </a:cubicBezTo>
                <a:cubicBezTo>
                  <a:pt x="9" y="90"/>
                  <a:pt x="9" y="88"/>
                  <a:pt x="9" y="85"/>
                </a:cubicBezTo>
                <a:cubicBezTo>
                  <a:pt x="9" y="82"/>
                  <a:pt x="9" y="79"/>
                  <a:pt x="8" y="76"/>
                </a:cubicBezTo>
                <a:cubicBezTo>
                  <a:pt x="8" y="75"/>
                  <a:pt x="7" y="74"/>
                  <a:pt x="7" y="73"/>
                </a:cubicBezTo>
                <a:close/>
                <a:moveTo>
                  <a:pt x="202" y="99"/>
                </a:moveTo>
                <a:cubicBezTo>
                  <a:pt x="202" y="99"/>
                  <a:pt x="202" y="100"/>
                  <a:pt x="202" y="100"/>
                </a:cubicBezTo>
                <a:cubicBezTo>
                  <a:pt x="202" y="100"/>
                  <a:pt x="202" y="100"/>
                  <a:pt x="202" y="100"/>
                </a:cubicBezTo>
                <a:cubicBezTo>
                  <a:pt x="202" y="100"/>
                  <a:pt x="202" y="99"/>
                  <a:pt x="202" y="99"/>
                </a:cubicBezTo>
                <a:cubicBezTo>
                  <a:pt x="202" y="99"/>
                  <a:pt x="202" y="99"/>
                  <a:pt x="202" y="99"/>
                </a:cubicBezTo>
                <a:close/>
                <a:moveTo>
                  <a:pt x="210" y="97"/>
                </a:moveTo>
                <a:cubicBezTo>
                  <a:pt x="210" y="98"/>
                  <a:pt x="210" y="99"/>
                  <a:pt x="210" y="100"/>
                </a:cubicBezTo>
                <a:cubicBezTo>
                  <a:pt x="211" y="99"/>
                  <a:pt x="212" y="98"/>
                  <a:pt x="212" y="98"/>
                </a:cubicBezTo>
                <a:cubicBezTo>
                  <a:pt x="212" y="97"/>
                  <a:pt x="212" y="96"/>
                  <a:pt x="212" y="95"/>
                </a:cubicBezTo>
                <a:cubicBezTo>
                  <a:pt x="212" y="96"/>
                  <a:pt x="211" y="96"/>
                  <a:pt x="210" y="97"/>
                </a:cubicBezTo>
                <a:close/>
                <a:moveTo>
                  <a:pt x="219" y="96"/>
                </a:moveTo>
                <a:cubicBezTo>
                  <a:pt x="219" y="97"/>
                  <a:pt x="219" y="98"/>
                  <a:pt x="219" y="99"/>
                </a:cubicBezTo>
                <a:cubicBezTo>
                  <a:pt x="220" y="99"/>
                  <a:pt x="220" y="99"/>
                  <a:pt x="220" y="99"/>
                </a:cubicBezTo>
                <a:cubicBezTo>
                  <a:pt x="220" y="97"/>
                  <a:pt x="220" y="96"/>
                  <a:pt x="220" y="95"/>
                </a:cubicBezTo>
                <a:cubicBezTo>
                  <a:pt x="220" y="96"/>
                  <a:pt x="220" y="96"/>
                  <a:pt x="219" y="96"/>
                </a:cubicBezTo>
                <a:close/>
                <a:moveTo>
                  <a:pt x="14" y="91"/>
                </a:moveTo>
                <a:cubicBezTo>
                  <a:pt x="14" y="92"/>
                  <a:pt x="14" y="93"/>
                  <a:pt x="14" y="94"/>
                </a:cubicBezTo>
                <a:cubicBezTo>
                  <a:pt x="14" y="94"/>
                  <a:pt x="14" y="94"/>
                  <a:pt x="14" y="94"/>
                </a:cubicBezTo>
                <a:cubicBezTo>
                  <a:pt x="14" y="94"/>
                  <a:pt x="14" y="93"/>
                  <a:pt x="14" y="92"/>
                </a:cubicBezTo>
                <a:cubicBezTo>
                  <a:pt x="14" y="92"/>
                  <a:pt x="14" y="91"/>
                  <a:pt x="14" y="91"/>
                </a:cubicBezTo>
                <a:close/>
                <a:moveTo>
                  <a:pt x="204" y="94"/>
                </a:moveTo>
                <a:cubicBezTo>
                  <a:pt x="205" y="94"/>
                  <a:pt x="205" y="94"/>
                  <a:pt x="205" y="94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4" y="93"/>
                </a:cubicBezTo>
                <a:cubicBezTo>
                  <a:pt x="204" y="93"/>
                  <a:pt x="204" y="93"/>
                  <a:pt x="204" y="94"/>
                </a:cubicBezTo>
                <a:close/>
                <a:moveTo>
                  <a:pt x="220" y="86"/>
                </a:moveTo>
                <a:cubicBezTo>
                  <a:pt x="220" y="88"/>
                  <a:pt x="220" y="89"/>
                  <a:pt x="220" y="91"/>
                </a:cubicBezTo>
                <a:cubicBezTo>
                  <a:pt x="220" y="91"/>
                  <a:pt x="220" y="91"/>
                  <a:pt x="220" y="91"/>
                </a:cubicBezTo>
                <a:cubicBezTo>
                  <a:pt x="220" y="89"/>
                  <a:pt x="220" y="87"/>
                  <a:pt x="220" y="86"/>
                </a:cubicBezTo>
                <a:cubicBezTo>
                  <a:pt x="220" y="86"/>
                  <a:pt x="220" y="86"/>
                  <a:pt x="220" y="86"/>
                </a:cubicBezTo>
                <a:close/>
                <a:moveTo>
                  <a:pt x="224" y="81"/>
                </a:moveTo>
                <a:cubicBezTo>
                  <a:pt x="224" y="83"/>
                  <a:pt x="225" y="84"/>
                  <a:pt x="225" y="85"/>
                </a:cubicBezTo>
                <a:cubicBezTo>
                  <a:pt x="225" y="83"/>
                  <a:pt x="225" y="82"/>
                  <a:pt x="225" y="81"/>
                </a:cubicBezTo>
                <a:cubicBezTo>
                  <a:pt x="225" y="81"/>
                  <a:pt x="224" y="81"/>
                  <a:pt x="224" y="81"/>
                </a:cubicBezTo>
                <a:close/>
                <a:moveTo>
                  <a:pt x="225" y="54"/>
                </a:moveTo>
                <a:cubicBezTo>
                  <a:pt x="225" y="54"/>
                  <a:pt x="225" y="53"/>
                  <a:pt x="225" y="53"/>
                </a:cubicBezTo>
                <a:cubicBezTo>
                  <a:pt x="225" y="52"/>
                  <a:pt x="225" y="52"/>
                  <a:pt x="225" y="51"/>
                </a:cubicBezTo>
                <a:cubicBezTo>
                  <a:pt x="225" y="51"/>
                  <a:pt x="225" y="51"/>
                  <a:pt x="225" y="50"/>
                </a:cubicBezTo>
                <a:cubicBezTo>
                  <a:pt x="225" y="49"/>
                  <a:pt x="225" y="47"/>
                  <a:pt x="225" y="46"/>
                </a:cubicBezTo>
                <a:cubicBezTo>
                  <a:pt x="225" y="46"/>
                  <a:pt x="225" y="46"/>
                  <a:pt x="225" y="46"/>
                </a:cubicBezTo>
                <a:cubicBezTo>
                  <a:pt x="225" y="46"/>
                  <a:pt x="225" y="46"/>
                  <a:pt x="224" y="46"/>
                </a:cubicBezTo>
                <a:cubicBezTo>
                  <a:pt x="224" y="46"/>
                  <a:pt x="224" y="46"/>
                  <a:pt x="224" y="46"/>
                </a:cubicBezTo>
                <a:cubicBezTo>
                  <a:pt x="224" y="46"/>
                  <a:pt x="224" y="46"/>
                  <a:pt x="223" y="46"/>
                </a:cubicBezTo>
                <a:cubicBezTo>
                  <a:pt x="222" y="46"/>
                  <a:pt x="222" y="46"/>
                  <a:pt x="221" y="46"/>
                </a:cubicBezTo>
                <a:cubicBezTo>
                  <a:pt x="221" y="46"/>
                  <a:pt x="221" y="47"/>
                  <a:pt x="222" y="47"/>
                </a:cubicBezTo>
                <a:cubicBezTo>
                  <a:pt x="222" y="47"/>
                  <a:pt x="222" y="47"/>
                  <a:pt x="222" y="47"/>
                </a:cubicBezTo>
                <a:cubicBezTo>
                  <a:pt x="223" y="47"/>
                  <a:pt x="223" y="47"/>
                  <a:pt x="223" y="48"/>
                </a:cubicBezTo>
                <a:cubicBezTo>
                  <a:pt x="223" y="49"/>
                  <a:pt x="223" y="49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4" y="50"/>
                  <a:pt x="224" y="50"/>
                  <a:pt x="224" y="51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3"/>
                  <a:pt x="223" y="53"/>
                  <a:pt x="223" y="54"/>
                </a:cubicBezTo>
                <a:cubicBezTo>
                  <a:pt x="224" y="54"/>
                  <a:pt x="224" y="54"/>
                  <a:pt x="225" y="54"/>
                </a:cubicBezTo>
                <a:close/>
                <a:moveTo>
                  <a:pt x="219" y="54"/>
                </a:moveTo>
                <a:cubicBezTo>
                  <a:pt x="219" y="53"/>
                  <a:pt x="221" y="51"/>
                  <a:pt x="221" y="51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20" y="52"/>
                  <a:pt x="219" y="53"/>
                  <a:pt x="218" y="54"/>
                </a:cubicBezTo>
                <a:cubicBezTo>
                  <a:pt x="218" y="54"/>
                  <a:pt x="218" y="54"/>
                  <a:pt x="218" y="54"/>
                </a:cubicBezTo>
                <a:cubicBezTo>
                  <a:pt x="218" y="54"/>
                  <a:pt x="219" y="54"/>
                  <a:pt x="219" y="54"/>
                </a:cubicBezTo>
                <a:close/>
                <a:moveTo>
                  <a:pt x="202" y="53"/>
                </a:moveTo>
                <a:cubicBezTo>
                  <a:pt x="203" y="53"/>
                  <a:pt x="205" y="54"/>
                  <a:pt x="206" y="54"/>
                </a:cubicBezTo>
                <a:cubicBezTo>
                  <a:pt x="206" y="53"/>
                  <a:pt x="206" y="53"/>
                  <a:pt x="206" y="53"/>
                </a:cubicBezTo>
                <a:cubicBezTo>
                  <a:pt x="207" y="51"/>
                  <a:pt x="209" y="50"/>
                  <a:pt x="210" y="48"/>
                </a:cubicBezTo>
                <a:cubicBezTo>
                  <a:pt x="211" y="48"/>
                  <a:pt x="211" y="48"/>
                  <a:pt x="211" y="48"/>
                </a:cubicBezTo>
                <a:cubicBezTo>
                  <a:pt x="212" y="47"/>
                  <a:pt x="212" y="47"/>
                  <a:pt x="212" y="47"/>
                </a:cubicBezTo>
                <a:cubicBezTo>
                  <a:pt x="212" y="47"/>
                  <a:pt x="212" y="46"/>
                  <a:pt x="213" y="46"/>
                </a:cubicBezTo>
                <a:cubicBezTo>
                  <a:pt x="212" y="46"/>
                  <a:pt x="211" y="46"/>
                  <a:pt x="211" y="46"/>
                </a:cubicBezTo>
                <a:cubicBezTo>
                  <a:pt x="208" y="47"/>
                  <a:pt x="206" y="49"/>
                  <a:pt x="204" y="51"/>
                </a:cubicBezTo>
                <a:cubicBezTo>
                  <a:pt x="203" y="52"/>
                  <a:pt x="203" y="52"/>
                  <a:pt x="202" y="53"/>
                </a:cubicBezTo>
                <a:cubicBezTo>
                  <a:pt x="202" y="53"/>
                  <a:pt x="202" y="53"/>
                  <a:pt x="202" y="53"/>
                </a:cubicBezTo>
                <a:close/>
                <a:moveTo>
                  <a:pt x="198" y="53"/>
                </a:moveTo>
                <a:cubicBezTo>
                  <a:pt x="199" y="51"/>
                  <a:pt x="201" y="49"/>
                  <a:pt x="203" y="48"/>
                </a:cubicBezTo>
                <a:cubicBezTo>
                  <a:pt x="202" y="48"/>
                  <a:pt x="200" y="50"/>
                  <a:pt x="199" y="51"/>
                </a:cubicBezTo>
                <a:cubicBezTo>
                  <a:pt x="198" y="52"/>
                  <a:pt x="197" y="53"/>
                  <a:pt x="196" y="53"/>
                </a:cubicBezTo>
                <a:lnTo>
                  <a:pt x="198" y="53"/>
                </a:lnTo>
                <a:close/>
                <a:moveTo>
                  <a:pt x="185" y="53"/>
                </a:moveTo>
                <a:cubicBezTo>
                  <a:pt x="187" y="53"/>
                  <a:pt x="190" y="53"/>
                  <a:pt x="193" y="53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195" y="50"/>
                  <a:pt x="198" y="47"/>
                  <a:pt x="202" y="46"/>
                </a:cubicBezTo>
                <a:cubicBezTo>
                  <a:pt x="199" y="45"/>
                  <a:pt x="196" y="45"/>
                  <a:pt x="193" y="45"/>
                </a:cubicBezTo>
                <a:cubicBezTo>
                  <a:pt x="193" y="45"/>
                  <a:pt x="193" y="46"/>
                  <a:pt x="193" y="46"/>
                </a:cubicBezTo>
                <a:cubicBezTo>
                  <a:pt x="191" y="47"/>
                  <a:pt x="189" y="49"/>
                  <a:pt x="187" y="51"/>
                </a:cubicBezTo>
                <a:cubicBezTo>
                  <a:pt x="186" y="51"/>
                  <a:pt x="185" y="52"/>
                  <a:pt x="185" y="53"/>
                </a:cubicBezTo>
                <a:close/>
                <a:moveTo>
                  <a:pt x="181" y="53"/>
                </a:moveTo>
                <a:cubicBezTo>
                  <a:pt x="184" y="49"/>
                  <a:pt x="187" y="47"/>
                  <a:pt x="190" y="45"/>
                </a:cubicBezTo>
                <a:cubicBezTo>
                  <a:pt x="188" y="45"/>
                  <a:pt x="187" y="45"/>
                  <a:pt x="185" y="45"/>
                </a:cubicBezTo>
                <a:cubicBezTo>
                  <a:pt x="185" y="45"/>
                  <a:pt x="185" y="45"/>
                  <a:pt x="185" y="45"/>
                </a:cubicBezTo>
                <a:cubicBezTo>
                  <a:pt x="186" y="45"/>
                  <a:pt x="185" y="46"/>
                  <a:pt x="185" y="46"/>
                </a:cubicBezTo>
                <a:cubicBezTo>
                  <a:pt x="183" y="48"/>
                  <a:pt x="181" y="49"/>
                  <a:pt x="179" y="51"/>
                </a:cubicBezTo>
                <a:cubicBezTo>
                  <a:pt x="179" y="51"/>
                  <a:pt x="179" y="52"/>
                  <a:pt x="178" y="52"/>
                </a:cubicBezTo>
                <a:cubicBezTo>
                  <a:pt x="178" y="52"/>
                  <a:pt x="178" y="52"/>
                  <a:pt x="178" y="53"/>
                </a:cubicBezTo>
                <a:cubicBezTo>
                  <a:pt x="179" y="53"/>
                  <a:pt x="180" y="53"/>
                  <a:pt x="181" y="53"/>
                </a:cubicBezTo>
                <a:close/>
                <a:moveTo>
                  <a:pt x="174" y="52"/>
                </a:moveTo>
                <a:cubicBezTo>
                  <a:pt x="175" y="51"/>
                  <a:pt x="177" y="49"/>
                  <a:pt x="178" y="48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79" y="47"/>
                  <a:pt x="181" y="45"/>
                  <a:pt x="183" y="44"/>
                </a:cubicBezTo>
                <a:cubicBezTo>
                  <a:pt x="180" y="44"/>
                  <a:pt x="170" y="44"/>
                  <a:pt x="170" y="44"/>
                </a:cubicBezTo>
                <a:cubicBezTo>
                  <a:pt x="168" y="44"/>
                  <a:pt x="166" y="43"/>
                  <a:pt x="165" y="43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5" y="43"/>
                  <a:pt x="164" y="44"/>
                  <a:pt x="164" y="44"/>
                </a:cubicBezTo>
                <a:cubicBezTo>
                  <a:pt x="163" y="45"/>
                  <a:pt x="161" y="47"/>
                  <a:pt x="159" y="48"/>
                </a:cubicBezTo>
                <a:cubicBezTo>
                  <a:pt x="159" y="49"/>
                  <a:pt x="158" y="50"/>
                  <a:pt x="157" y="51"/>
                </a:cubicBezTo>
                <a:cubicBezTo>
                  <a:pt x="157" y="51"/>
                  <a:pt x="157" y="52"/>
                  <a:pt x="157" y="52"/>
                </a:cubicBezTo>
                <a:cubicBezTo>
                  <a:pt x="158" y="52"/>
                  <a:pt x="160" y="52"/>
                  <a:pt x="161" y="52"/>
                </a:cubicBezTo>
                <a:cubicBezTo>
                  <a:pt x="162" y="50"/>
                  <a:pt x="163" y="49"/>
                  <a:pt x="165" y="47"/>
                </a:cubicBezTo>
                <a:cubicBezTo>
                  <a:pt x="167" y="46"/>
                  <a:pt x="168" y="45"/>
                  <a:pt x="170" y="44"/>
                </a:cubicBezTo>
                <a:cubicBezTo>
                  <a:pt x="170" y="44"/>
                  <a:pt x="170" y="44"/>
                  <a:pt x="170" y="44"/>
                </a:cubicBezTo>
                <a:cubicBezTo>
                  <a:pt x="171" y="44"/>
                  <a:pt x="171" y="44"/>
                  <a:pt x="171" y="45"/>
                </a:cubicBezTo>
                <a:cubicBezTo>
                  <a:pt x="172" y="45"/>
                  <a:pt x="171" y="46"/>
                  <a:pt x="171" y="46"/>
                </a:cubicBezTo>
                <a:cubicBezTo>
                  <a:pt x="169" y="47"/>
                  <a:pt x="168" y="48"/>
                  <a:pt x="166" y="50"/>
                </a:cubicBezTo>
                <a:cubicBezTo>
                  <a:pt x="166" y="50"/>
                  <a:pt x="165" y="51"/>
                  <a:pt x="165" y="51"/>
                </a:cubicBezTo>
                <a:cubicBezTo>
                  <a:pt x="165" y="52"/>
                  <a:pt x="165" y="52"/>
                  <a:pt x="164" y="52"/>
                </a:cubicBezTo>
                <a:cubicBezTo>
                  <a:pt x="166" y="52"/>
                  <a:pt x="167" y="52"/>
                  <a:pt x="169" y="52"/>
                </a:cubicBezTo>
                <a:cubicBezTo>
                  <a:pt x="169" y="51"/>
                  <a:pt x="170" y="49"/>
                  <a:pt x="171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3" y="47"/>
                  <a:pt x="174" y="45"/>
                  <a:pt x="176" y="44"/>
                </a:cubicBezTo>
                <a:cubicBezTo>
                  <a:pt x="176" y="44"/>
                  <a:pt x="177" y="44"/>
                  <a:pt x="177" y="44"/>
                </a:cubicBezTo>
                <a:cubicBezTo>
                  <a:pt x="177" y="44"/>
                  <a:pt x="178" y="45"/>
                  <a:pt x="178" y="45"/>
                </a:cubicBezTo>
                <a:cubicBezTo>
                  <a:pt x="178" y="46"/>
                  <a:pt x="178" y="47"/>
                  <a:pt x="177" y="47"/>
                </a:cubicBezTo>
                <a:cubicBezTo>
                  <a:pt x="176" y="48"/>
                  <a:pt x="175" y="49"/>
                  <a:pt x="174" y="50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74" y="51"/>
                  <a:pt x="174" y="51"/>
                  <a:pt x="173" y="51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173" y="52"/>
                  <a:pt x="174" y="52"/>
                  <a:pt x="174" y="52"/>
                </a:cubicBezTo>
                <a:close/>
                <a:moveTo>
                  <a:pt x="154" y="51"/>
                </a:moveTo>
                <a:cubicBezTo>
                  <a:pt x="154" y="48"/>
                  <a:pt x="158" y="45"/>
                  <a:pt x="161" y="43"/>
                </a:cubicBezTo>
                <a:cubicBezTo>
                  <a:pt x="159" y="43"/>
                  <a:pt x="157" y="43"/>
                  <a:pt x="155" y="43"/>
                </a:cubicBezTo>
                <a:cubicBezTo>
                  <a:pt x="155" y="44"/>
                  <a:pt x="154" y="46"/>
                  <a:pt x="152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2" y="49"/>
                  <a:pt x="151" y="50"/>
                  <a:pt x="150" y="51"/>
                </a:cubicBezTo>
                <a:cubicBezTo>
                  <a:pt x="151" y="51"/>
                  <a:pt x="152" y="51"/>
                  <a:pt x="154" y="51"/>
                </a:cubicBezTo>
                <a:close/>
                <a:moveTo>
                  <a:pt x="142" y="51"/>
                </a:moveTo>
                <a:cubicBezTo>
                  <a:pt x="142" y="51"/>
                  <a:pt x="143" y="51"/>
                  <a:pt x="143" y="51"/>
                </a:cubicBezTo>
                <a:cubicBezTo>
                  <a:pt x="146" y="51"/>
                  <a:pt x="146" y="51"/>
                  <a:pt x="146" y="51"/>
                </a:cubicBezTo>
                <a:cubicBezTo>
                  <a:pt x="147" y="50"/>
                  <a:pt x="148" y="49"/>
                  <a:pt x="148" y="49"/>
                </a:cubicBezTo>
                <a:cubicBezTo>
                  <a:pt x="149" y="48"/>
                  <a:pt x="149" y="48"/>
                  <a:pt x="150" y="47"/>
                </a:cubicBezTo>
                <a:cubicBezTo>
                  <a:pt x="151" y="46"/>
                  <a:pt x="152" y="44"/>
                  <a:pt x="153" y="43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51" y="43"/>
                  <a:pt x="150" y="43"/>
                  <a:pt x="149" y="42"/>
                </a:cubicBezTo>
                <a:cubicBezTo>
                  <a:pt x="149" y="44"/>
                  <a:pt x="147" y="45"/>
                  <a:pt x="146" y="46"/>
                </a:cubicBezTo>
                <a:cubicBezTo>
                  <a:pt x="146" y="47"/>
                  <a:pt x="146" y="47"/>
                  <a:pt x="145" y="47"/>
                </a:cubicBezTo>
                <a:cubicBezTo>
                  <a:pt x="145" y="47"/>
                  <a:pt x="145" y="48"/>
                  <a:pt x="144" y="48"/>
                </a:cubicBezTo>
                <a:cubicBezTo>
                  <a:pt x="143" y="49"/>
                  <a:pt x="143" y="50"/>
                  <a:pt x="142" y="51"/>
                </a:cubicBezTo>
                <a:cubicBezTo>
                  <a:pt x="142" y="51"/>
                  <a:pt x="142" y="51"/>
                  <a:pt x="142" y="51"/>
                </a:cubicBezTo>
                <a:close/>
                <a:moveTo>
                  <a:pt x="136" y="50"/>
                </a:moveTo>
                <a:cubicBezTo>
                  <a:pt x="137" y="50"/>
                  <a:pt x="137" y="50"/>
                  <a:pt x="138" y="51"/>
                </a:cubicBezTo>
                <a:cubicBezTo>
                  <a:pt x="139" y="49"/>
                  <a:pt x="140" y="48"/>
                  <a:pt x="141" y="47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3" y="46"/>
                  <a:pt x="143" y="45"/>
                  <a:pt x="143" y="45"/>
                </a:cubicBezTo>
                <a:cubicBezTo>
                  <a:pt x="144" y="44"/>
                  <a:pt x="145" y="44"/>
                  <a:pt x="145" y="43"/>
                </a:cubicBezTo>
                <a:cubicBezTo>
                  <a:pt x="145" y="43"/>
                  <a:pt x="146" y="43"/>
                  <a:pt x="146" y="43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145" y="42"/>
                  <a:pt x="143" y="42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2" y="44"/>
                  <a:pt x="141" y="45"/>
                  <a:pt x="140" y="46"/>
                </a:cubicBezTo>
                <a:cubicBezTo>
                  <a:pt x="140" y="47"/>
                  <a:pt x="139" y="47"/>
                  <a:pt x="139" y="47"/>
                </a:cubicBezTo>
                <a:cubicBezTo>
                  <a:pt x="139" y="48"/>
                  <a:pt x="139" y="48"/>
                  <a:pt x="139" y="48"/>
                </a:cubicBezTo>
                <a:cubicBezTo>
                  <a:pt x="138" y="49"/>
                  <a:pt x="137" y="50"/>
                  <a:pt x="136" y="50"/>
                </a:cubicBezTo>
                <a:close/>
                <a:moveTo>
                  <a:pt x="132" y="50"/>
                </a:moveTo>
                <a:cubicBezTo>
                  <a:pt x="133" y="50"/>
                  <a:pt x="133" y="49"/>
                  <a:pt x="134" y="48"/>
                </a:cubicBezTo>
                <a:cubicBezTo>
                  <a:pt x="134" y="48"/>
                  <a:pt x="134" y="48"/>
                  <a:pt x="134" y="48"/>
                </a:cubicBezTo>
                <a:cubicBezTo>
                  <a:pt x="135" y="47"/>
                  <a:pt x="136" y="46"/>
                  <a:pt x="137" y="45"/>
                </a:cubicBezTo>
                <a:cubicBezTo>
                  <a:pt x="136" y="46"/>
                  <a:pt x="135" y="47"/>
                  <a:pt x="133" y="48"/>
                </a:cubicBezTo>
                <a:cubicBezTo>
                  <a:pt x="133" y="48"/>
                  <a:pt x="132" y="49"/>
                  <a:pt x="132" y="49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1" y="50"/>
                  <a:pt x="132" y="50"/>
                  <a:pt x="132" y="50"/>
                </a:cubicBezTo>
                <a:close/>
                <a:moveTo>
                  <a:pt x="128" y="46"/>
                </a:moveTo>
                <a:cubicBezTo>
                  <a:pt x="127" y="46"/>
                  <a:pt x="127" y="47"/>
                  <a:pt x="126" y="48"/>
                </a:cubicBezTo>
                <a:cubicBezTo>
                  <a:pt x="126" y="47"/>
                  <a:pt x="126" y="47"/>
                  <a:pt x="127" y="47"/>
                </a:cubicBezTo>
                <a:cubicBezTo>
                  <a:pt x="127" y="46"/>
                  <a:pt x="128" y="46"/>
                  <a:pt x="128" y="46"/>
                </a:cubicBezTo>
                <a:cubicBezTo>
                  <a:pt x="128" y="46"/>
                  <a:pt x="128" y="46"/>
                  <a:pt x="128" y="46"/>
                </a:cubicBezTo>
                <a:close/>
                <a:moveTo>
                  <a:pt x="119" y="41"/>
                </a:moveTo>
                <a:cubicBezTo>
                  <a:pt x="119" y="42"/>
                  <a:pt x="119" y="43"/>
                  <a:pt x="119" y="44"/>
                </a:cubicBezTo>
                <a:cubicBezTo>
                  <a:pt x="120" y="43"/>
                  <a:pt x="121" y="43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0" y="42"/>
                  <a:pt x="120" y="41"/>
                  <a:pt x="119" y="41"/>
                </a:cubicBezTo>
                <a:close/>
                <a:moveTo>
                  <a:pt x="125" y="39"/>
                </a:moveTo>
                <a:cubicBezTo>
                  <a:pt x="130" y="39"/>
                  <a:pt x="135" y="39"/>
                  <a:pt x="140" y="39"/>
                </a:cubicBezTo>
                <a:cubicBezTo>
                  <a:pt x="142" y="39"/>
                  <a:pt x="143" y="39"/>
                  <a:pt x="144" y="39"/>
                </a:cubicBezTo>
                <a:cubicBezTo>
                  <a:pt x="154" y="40"/>
                  <a:pt x="163" y="40"/>
                  <a:pt x="171" y="41"/>
                </a:cubicBezTo>
                <a:cubicBezTo>
                  <a:pt x="174" y="41"/>
                  <a:pt x="174" y="41"/>
                  <a:pt x="174" y="41"/>
                </a:cubicBezTo>
                <a:cubicBezTo>
                  <a:pt x="190" y="42"/>
                  <a:pt x="206" y="43"/>
                  <a:pt x="222" y="43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4" y="42"/>
                  <a:pt x="224" y="41"/>
                  <a:pt x="223" y="39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23" y="39"/>
                  <a:pt x="222" y="38"/>
                  <a:pt x="222" y="38"/>
                </a:cubicBezTo>
                <a:cubicBezTo>
                  <a:pt x="222" y="38"/>
                  <a:pt x="222" y="37"/>
                  <a:pt x="222" y="37"/>
                </a:cubicBezTo>
                <a:cubicBezTo>
                  <a:pt x="222" y="37"/>
                  <a:pt x="222" y="37"/>
                  <a:pt x="222" y="37"/>
                </a:cubicBezTo>
                <a:cubicBezTo>
                  <a:pt x="220" y="34"/>
                  <a:pt x="217" y="31"/>
                  <a:pt x="216" y="29"/>
                </a:cubicBezTo>
                <a:cubicBezTo>
                  <a:pt x="212" y="25"/>
                  <a:pt x="208" y="22"/>
                  <a:pt x="204" y="20"/>
                </a:cubicBezTo>
                <a:cubicBezTo>
                  <a:pt x="197" y="15"/>
                  <a:pt x="187" y="11"/>
                  <a:pt x="177" y="8"/>
                </a:cubicBezTo>
                <a:cubicBezTo>
                  <a:pt x="167" y="6"/>
                  <a:pt x="156" y="4"/>
                  <a:pt x="145" y="3"/>
                </a:cubicBezTo>
                <a:cubicBezTo>
                  <a:pt x="140" y="3"/>
                  <a:pt x="136" y="3"/>
                  <a:pt x="132" y="3"/>
                </a:cubicBezTo>
                <a:cubicBezTo>
                  <a:pt x="130" y="3"/>
                  <a:pt x="128" y="3"/>
                  <a:pt x="126" y="3"/>
                </a:cubicBezTo>
                <a:cubicBezTo>
                  <a:pt x="124" y="3"/>
                  <a:pt x="122" y="3"/>
                  <a:pt x="120" y="3"/>
                </a:cubicBezTo>
                <a:cubicBezTo>
                  <a:pt x="120" y="3"/>
                  <a:pt x="120" y="3"/>
                  <a:pt x="119" y="3"/>
                </a:cubicBezTo>
                <a:cubicBezTo>
                  <a:pt x="119" y="6"/>
                  <a:pt x="119" y="10"/>
                  <a:pt x="120" y="13"/>
                </a:cubicBezTo>
                <a:cubicBezTo>
                  <a:pt x="120" y="21"/>
                  <a:pt x="120" y="30"/>
                  <a:pt x="119" y="39"/>
                </a:cubicBezTo>
                <a:cubicBezTo>
                  <a:pt x="121" y="39"/>
                  <a:pt x="123" y="39"/>
                  <a:pt x="125" y="39"/>
                </a:cubicBezTo>
                <a:close/>
                <a:moveTo>
                  <a:pt x="122" y="42"/>
                </a:move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3"/>
                  <a:pt x="123" y="43"/>
                </a:cubicBezTo>
                <a:cubicBezTo>
                  <a:pt x="123" y="43"/>
                  <a:pt x="124" y="42"/>
                  <a:pt x="124" y="42"/>
                </a:cubicBezTo>
                <a:cubicBezTo>
                  <a:pt x="124" y="42"/>
                  <a:pt x="123" y="42"/>
                  <a:pt x="122" y="42"/>
                </a:cubicBezTo>
                <a:close/>
                <a:moveTo>
                  <a:pt x="127" y="42"/>
                </a:moveTo>
                <a:cubicBezTo>
                  <a:pt x="127" y="42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8" y="42"/>
                  <a:pt x="129" y="42"/>
                </a:cubicBezTo>
                <a:cubicBezTo>
                  <a:pt x="128" y="42"/>
                  <a:pt x="128" y="42"/>
                  <a:pt x="127" y="42"/>
                </a:cubicBezTo>
                <a:close/>
                <a:moveTo>
                  <a:pt x="131" y="42"/>
                </a:moveTo>
                <a:cubicBezTo>
                  <a:pt x="131" y="42"/>
                  <a:pt x="131" y="42"/>
                  <a:pt x="131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2" y="43"/>
                  <a:pt x="132" y="42"/>
                  <a:pt x="133" y="42"/>
                </a:cubicBezTo>
                <a:cubicBezTo>
                  <a:pt x="132" y="42"/>
                  <a:pt x="131" y="42"/>
                  <a:pt x="131" y="42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5"/>
          <p:cNvSpPr>
            <a:spLocks noEditPoints="1"/>
          </p:cNvSpPr>
          <p:nvPr/>
        </p:nvSpPr>
        <p:spPr bwMode="auto">
          <a:xfrm>
            <a:off x="5184935" y="2246161"/>
            <a:ext cx="1205694" cy="742404"/>
          </a:xfrm>
          <a:custGeom>
            <a:avLst/>
            <a:gdLst>
              <a:gd name="T0" fmla="*/ 52 w 231"/>
              <a:gd name="T1" fmla="*/ 126 h 141"/>
              <a:gd name="T2" fmla="*/ 5 w 231"/>
              <a:gd name="T3" fmla="*/ 101 h 141"/>
              <a:gd name="T4" fmla="*/ 116 w 231"/>
              <a:gd name="T5" fmla="*/ 2 h 141"/>
              <a:gd name="T6" fmla="*/ 228 w 231"/>
              <a:gd name="T7" fmla="*/ 52 h 141"/>
              <a:gd name="T8" fmla="*/ 224 w 231"/>
              <a:gd name="T9" fmla="*/ 109 h 141"/>
              <a:gd name="T10" fmla="*/ 190 w 231"/>
              <a:gd name="T11" fmla="*/ 133 h 141"/>
              <a:gd name="T12" fmla="*/ 138 w 231"/>
              <a:gd name="T13" fmla="*/ 117 h 141"/>
              <a:gd name="T14" fmla="*/ 130 w 231"/>
              <a:gd name="T15" fmla="*/ 128 h 141"/>
              <a:gd name="T16" fmla="*/ 129 w 231"/>
              <a:gd name="T17" fmla="*/ 131 h 141"/>
              <a:gd name="T18" fmla="*/ 123 w 231"/>
              <a:gd name="T19" fmla="*/ 116 h 141"/>
              <a:gd name="T20" fmla="*/ 117 w 231"/>
              <a:gd name="T21" fmla="*/ 127 h 141"/>
              <a:gd name="T22" fmla="*/ 109 w 231"/>
              <a:gd name="T23" fmla="*/ 123 h 141"/>
              <a:gd name="T24" fmla="*/ 148 w 231"/>
              <a:gd name="T25" fmla="*/ 134 h 141"/>
              <a:gd name="T26" fmla="*/ 166 w 231"/>
              <a:gd name="T27" fmla="*/ 129 h 141"/>
              <a:gd name="T28" fmla="*/ 106 w 231"/>
              <a:gd name="T29" fmla="*/ 131 h 141"/>
              <a:gd name="T30" fmla="*/ 103 w 231"/>
              <a:gd name="T31" fmla="*/ 119 h 141"/>
              <a:gd name="T32" fmla="*/ 184 w 231"/>
              <a:gd name="T33" fmla="*/ 126 h 141"/>
              <a:gd name="T34" fmla="*/ 87 w 231"/>
              <a:gd name="T35" fmla="*/ 109 h 141"/>
              <a:gd name="T36" fmla="*/ 94 w 231"/>
              <a:gd name="T37" fmla="*/ 113 h 141"/>
              <a:gd name="T38" fmla="*/ 83 w 231"/>
              <a:gd name="T39" fmla="*/ 108 h 141"/>
              <a:gd name="T40" fmla="*/ 75 w 231"/>
              <a:gd name="T41" fmla="*/ 109 h 141"/>
              <a:gd name="T42" fmla="*/ 71 w 231"/>
              <a:gd name="T43" fmla="*/ 127 h 141"/>
              <a:gd name="T44" fmla="*/ 194 w 231"/>
              <a:gd name="T45" fmla="*/ 126 h 141"/>
              <a:gd name="T46" fmla="*/ 176 w 231"/>
              <a:gd name="T47" fmla="*/ 123 h 141"/>
              <a:gd name="T48" fmla="*/ 53 w 231"/>
              <a:gd name="T49" fmla="*/ 121 h 141"/>
              <a:gd name="T50" fmla="*/ 44 w 231"/>
              <a:gd name="T51" fmla="*/ 98 h 141"/>
              <a:gd name="T52" fmla="*/ 186 w 231"/>
              <a:gd name="T53" fmla="*/ 105 h 141"/>
              <a:gd name="T54" fmla="*/ 107 w 231"/>
              <a:gd name="T55" fmla="*/ 111 h 141"/>
              <a:gd name="T56" fmla="*/ 42 w 231"/>
              <a:gd name="T57" fmla="*/ 97 h 141"/>
              <a:gd name="T58" fmla="*/ 200 w 231"/>
              <a:gd name="T59" fmla="*/ 115 h 141"/>
              <a:gd name="T60" fmla="*/ 27 w 231"/>
              <a:gd name="T61" fmla="*/ 102 h 141"/>
              <a:gd name="T62" fmla="*/ 214 w 231"/>
              <a:gd name="T63" fmla="*/ 111 h 141"/>
              <a:gd name="T64" fmla="*/ 189 w 231"/>
              <a:gd name="T65" fmla="*/ 109 h 141"/>
              <a:gd name="T66" fmla="*/ 199 w 231"/>
              <a:gd name="T67" fmla="*/ 105 h 141"/>
              <a:gd name="T68" fmla="*/ 107 w 231"/>
              <a:gd name="T69" fmla="*/ 107 h 141"/>
              <a:gd name="T70" fmla="*/ 217 w 231"/>
              <a:gd name="T71" fmla="*/ 57 h 141"/>
              <a:gd name="T72" fmla="*/ 120 w 231"/>
              <a:gd name="T73" fmla="*/ 53 h 141"/>
              <a:gd name="T74" fmla="*/ 116 w 231"/>
              <a:gd name="T75" fmla="*/ 40 h 141"/>
              <a:gd name="T76" fmla="*/ 15 w 231"/>
              <a:gd name="T77" fmla="*/ 78 h 141"/>
              <a:gd name="T78" fmla="*/ 219 w 231"/>
              <a:gd name="T79" fmla="*/ 108 h 141"/>
              <a:gd name="T80" fmla="*/ 210 w 231"/>
              <a:gd name="T81" fmla="*/ 105 h 141"/>
              <a:gd name="T82" fmla="*/ 183 w 231"/>
              <a:gd name="T83" fmla="*/ 106 h 141"/>
              <a:gd name="T84" fmla="*/ 19 w 231"/>
              <a:gd name="T85" fmla="*/ 86 h 141"/>
              <a:gd name="T86" fmla="*/ 14 w 231"/>
              <a:gd name="T87" fmla="*/ 102 h 141"/>
              <a:gd name="T88" fmla="*/ 9 w 231"/>
              <a:gd name="T89" fmla="*/ 85 h 141"/>
              <a:gd name="T90" fmla="*/ 219 w 231"/>
              <a:gd name="T91" fmla="*/ 99 h 141"/>
              <a:gd name="T92" fmla="*/ 220 w 231"/>
              <a:gd name="T93" fmla="*/ 86 h 141"/>
              <a:gd name="T94" fmla="*/ 225 w 231"/>
              <a:gd name="T95" fmla="*/ 46 h 141"/>
              <a:gd name="T96" fmla="*/ 225 w 231"/>
              <a:gd name="T97" fmla="*/ 54 h 141"/>
              <a:gd name="T98" fmla="*/ 211 w 231"/>
              <a:gd name="T99" fmla="*/ 46 h 141"/>
              <a:gd name="T100" fmla="*/ 193 w 231"/>
              <a:gd name="T101" fmla="*/ 46 h 141"/>
              <a:gd name="T102" fmla="*/ 178 w 231"/>
              <a:gd name="T103" fmla="*/ 48 h 141"/>
              <a:gd name="T104" fmla="*/ 171 w 231"/>
              <a:gd name="T105" fmla="*/ 46 h 141"/>
              <a:gd name="T106" fmla="*/ 173 w 231"/>
              <a:gd name="T107" fmla="*/ 52 h 141"/>
              <a:gd name="T108" fmla="*/ 153 w 231"/>
              <a:gd name="T109" fmla="*/ 43 h 141"/>
              <a:gd name="T110" fmla="*/ 146 w 231"/>
              <a:gd name="T111" fmla="*/ 43 h 141"/>
              <a:gd name="T112" fmla="*/ 131 w 231"/>
              <a:gd name="T113" fmla="*/ 50 h 141"/>
              <a:gd name="T114" fmla="*/ 144 w 231"/>
              <a:gd name="T115" fmla="*/ 39 h 141"/>
              <a:gd name="T116" fmla="*/ 132 w 231"/>
              <a:gd name="T117" fmla="*/ 3 h 141"/>
              <a:gd name="T118" fmla="*/ 127 w 231"/>
              <a:gd name="T119" fmla="*/ 4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1" h="141">
                <a:moveTo>
                  <a:pt x="143" y="141"/>
                </a:moveTo>
                <a:cubicBezTo>
                  <a:pt x="142" y="141"/>
                  <a:pt x="142" y="141"/>
                  <a:pt x="142" y="140"/>
                </a:cubicBezTo>
                <a:cubicBezTo>
                  <a:pt x="141" y="139"/>
                  <a:pt x="141" y="138"/>
                  <a:pt x="141" y="137"/>
                </a:cubicBezTo>
                <a:cubicBezTo>
                  <a:pt x="139" y="137"/>
                  <a:pt x="136" y="137"/>
                  <a:pt x="133" y="137"/>
                </a:cubicBezTo>
                <a:cubicBezTo>
                  <a:pt x="120" y="137"/>
                  <a:pt x="106" y="136"/>
                  <a:pt x="92" y="134"/>
                </a:cubicBezTo>
                <a:cubicBezTo>
                  <a:pt x="92" y="134"/>
                  <a:pt x="92" y="135"/>
                  <a:pt x="92" y="135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90" y="136"/>
                  <a:pt x="90" y="136"/>
                  <a:pt x="89" y="135"/>
                </a:cubicBezTo>
                <a:cubicBezTo>
                  <a:pt x="89" y="135"/>
                  <a:pt x="89" y="134"/>
                  <a:pt x="89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6" y="133"/>
                  <a:pt x="84" y="133"/>
                  <a:pt x="81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72" y="131"/>
                  <a:pt x="62" y="129"/>
                  <a:pt x="52" y="126"/>
                </a:cubicBezTo>
                <a:cubicBezTo>
                  <a:pt x="52" y="127"/>
                  <a:pt x="51" y="127"/>
                  <a:pt x="51" y="127"/>
                </a:cubicBezTo>
                <a:cubicBezTo>
                  <a:pt x="50" y="127"/>
                  <a:pt x="50" y="126"/>
                  <a:pt x="50" y="126"/>
                </a:cubicBezTo>
                <a:cubicBezTo>
                  <a:pt x="50" y="126"/>
                  <a:pt x="50" y="126"/>
                  <a:pt x="50" y="125"/>
                </a:cubicBezTo>
                <a:cubicBezTo>
                  <a:pt x="49" y="125"/>
                  <a:pt x="48" y="125"/>
                  <a:pt x="47" y="125"/>
                </a:cubicBezTo>
                <a:cubicBezTo>
                  <a:pt x="40" y="122"/>
                  <a:pt x="33" y="118"/>
                  <a:pt x="27" y="114"/>
                </a:cubicBezTo>
                <a:cubicBezTo>
                  <a:pt x="27" y="115"/>
                  <a:pt x="27" y="115"/>
                  <a:pt x="26" y="115"/>
                </a:cubicBezTo>
                <a:cubicBezTo>
                  <a:pt x="26" y="115"/>
                  <a:pt x="26" y="114"/>
                  <a:pt x="25" y="114"/>
                </a:cubicBezTo>
                <a:cubicBezTo>
                  <a:pt x="25" y="114"/>
                  <a:pt x="25" y="113"/>
                  <a:pt x="25" y="113"/>
                </a:cubicBezTo>
                <a:cubicBezTo>
                  <a:pt x="25" y="113"/>
                  <a:pt x="21" y="111"/>
                  <a:pt x="20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0" y="110"/>
                  <a:pt x="19" y="110"/>
                  <a:pt x="19" y="109"/>
                </a:cubicBezTo>
                <a:cubicBezTo>
                  <a:pt x="16" y="108"/>
                  <a:pt x="13" y="105"/>
                  <a:pt x="9" y="103"/>
                </a:cubicBezTo>
                <a:cubicBezTo>
                  <a:pt x="9" y="103"/>
                  <a:pt x="8" y="103"/>
                  <a:pt x="8" y="103"/>
                </a:cubicBezTo>
                <a:cubicBezTo>
                  <a:pt x="7" y="103"/>
                  <a:pt x="5" y="102"/>
                  <a:pt x="5" y="101"/>
                </a:cubicBezTo>
                <a:cubicBezTo>
                  <a:pt x="5" y="100"/>
                  <a:pt x="5" y="99"/>
                  <a:pt x="5" y="97"/>
                </a:cubicBezTo>
                <a:cubicBezTo>
                  <a:pt x="4" y="97"/>
                  <a:pt x="4" y="97"/>
                  <a:pt x="4" y="96"/>
                </a:cubicBezTo>
                <a:cubicBezTo>
                  <a:pt x="4" y="93"/>
                  <a:pt x="4" y="89"/>
                  <a:pt x="4" y="86"/>
                </a:cubicBezTo>
                <a:cubicBezTo>
                  <a:pt x="4" y="80"/>
                  <a:pt x="4" y="74"/>
                  <a:pt x="4" y="67"/>
                </a:cubicBezTo>
                <a:cubicBezTo>
                  <a:pt x="0" y="45"/>
                  <a:pt x="26" y="29"/>
                  <a:pt x="42" y="21"/>
                </a:cubicBezTo>
                <a:cubicBezTo>
                  <a:pt x="49" y="18"/>
                  <a:pt x="56" y="15"/>
                  <a:pt x="62" y="14"/>
                </a:cubicBezTo>
                <a:cubicBezTo>
                  <a:pt x="67" y="13"/>
                  <a:pt x="72" y="12"/>
                  <a:pt x="76" y="11"/>
                </a:cubicBezTo>
                <a:cubicBezTo>
                  <a:pt x="78" y="11"/>
                  <a:pt x="79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9" y="9"/>
                  <a:pt x="97" y="8"/>
                  <a:pt x="106" y="8"/>
                </a:cubicBezTo>
                <a:cubicBezTo>
                  <a:pt x="110" y="8"/>
                  <a:pt x="113" y="8"/>
                  <a:pt x="11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6"/>
                  <a:pt x="116" y="4"/>
                  <a:pt x="116" y="3"/>
                </a:cubicBezTo>
                <a:cubicBezTo>
                  <a:pt x="116" y="3"/>
                  <a:pt x="116" y="2"/>
                  <a:pt x="116" y="2"/>
                </a:cubicBezTo>
                <a:cubicBezTo>
                  <a:pt x="115" y="1"/>
                  <a:pt x="116" y="1"/>
                  <a:pt x="117" y="0"/>
                </a:cubicBezTo>
                <a:cubicBezTo>
                  <a:pt x="118" y="0"/>
                  <a:pt x="119" y="0"/>
                  <a:pt x="121" y="0"/>
                </a:cubicBezTo>
                <a:cubicBezTo>
                  <a:pt x="124" y="0"/>
                  <a:pt x="128" y="0"/>
                  <a:pt x="131" y="0"/>
                </a:cubicBezTo>
                <a:cubicBezTo>
                  <a:pt x="151" y="0"/>
                  <a:pt x="168" y="2"/>
                  <a:pt x="183" y="7"/>
                </a:cubicBezTo>
                <a:cubicBezTo>
                  <a:pt x="194" y="10"/>
                  <a:pt x="203" y="14"/>
                  <a:pt x="210" y="20"/>
                </a:cubicBezTo>
                <a:cubicBezTo>
                  <a:pt x="215" y="23"/>
                  <a:pt x="218" y="26"/>
                  <a:pt x="221" y="30"/>
                </a:cubicBezTo>
                <a:cubicBezTo>
                  <a:pt x="221" y="30"/>
                  <a:pt x="221" y="30"/>
                  <a:pt x="221" y="30"/>
                </a:cubicBezTo>
                <a:cubicBezTo>
                  <a:pt x="223" y="32"/>
                  <a:pt x="225" y="35"/>
                  <a:pt x="226" y="38"/>
                </a:cubicBezTo>
                <a:cubicBezTo>
                  <a:pt x="227" y="38"/>
                  <a:pt x="227" y="38"/>
                  <a:pt x="228" y="39"/>
                </a:cubicBezTo>
                <a:cubicBezTo>
                  <a:pt x="228" y="40"/>
                  <a:pt x="228" y="41"/>
                  <a:pt x="228" y="42"/>
                </a:cubicBezTo>
                <a:cubicBezTo>
                  <a:pt x="228" y="42"/>
                  <a:pt x="228" y="42"/>
                  <a:pt x="228" y="43"/>
                </a:cubicBezTo>
                <a:cubicBezTo>
                  <a:pt x="228" y="43"/>
                  <a:pt x="229" y="44"/>
                  <a:pt x="229" y="44"/>
                </a:cubicBezTo>
                <a:cubicBezTo>
                  <a:pt x="228" y="46"/>
                  <a:pt x="228" y="49"/>
                  <a:pt x="228" y="51"/>
                </a:cubicBezTo>
                <a:cubicBezTo>
                  <a:pt x="228" y="51"/>
                  <a:pt x="228" y="52"/>
                  <a:pt x="228" y="52"/>
                </a:cubicBezTo>
                <a:cubicBezTo>
                  <a:pt x="228" y="52"/>
                  <a:pt x="228" y="53"/>
                  <a:pt x="228" y="53"/>
                </a:cubicBezTo>
                <a:cubicBezTo>
                  <a:pt x="228" y="53"/>
                  <a:pt x="228" y="53"/>
                  <a:pt x="228" y="53"/>
                </a:cubicBezTo>
                <a:cubicBezTo>
                  <a:pt x="229" y="55"/>
                  <a:pt x="229" y="57"/>
                  <a:pt x="230" y="59"/>
                </a:cubicBezTo>
                <a:cubicBezTo>
                  <a:pt x="230" y="59"/>
                  <a:pt x="230" y="59"/>
                  <a:pt x="230" y="59"/>
                </a:cubicBezTo>
                <a:cubicBezTo>
                  <a:pt x="230" y="60"/>
                  <a:pt x="231" y="60"/>
                  <a:pt x="230" y="60"/>
                </a:cubicBezTo>
                <a:cubicBezTo>
                  <a:pt x="229" y="65"/>
                  <a:pt x="229" y="69"/>
                  <a:pt x="230" y="74"/>
                </a:cubicBezTo>
                <a:cubicBezTo>
                  <a:pt x="230" y="75"/>
                  <a:pt x="230" y="76"/>
                  <a:pt x="230" y="78"/>
                </a:cubicBezTo>
                <a:cubicBezTo>
                  <a:pt x="230" y="80"/>
                  <a:pt x="230" y="83"/>
                  <a:pt x="230" y="86"/>
                </a:cubicBezTo>
                <a:cubicBezTo>
                  <a:pt x="230" y="87"/>
                  <a:pt x="230" y="88"/>
                  <a:pt x="230" y="89"/>
                </a:cubicBezTo>
                <a:cubicBezTo>
                  <a:pt x="230" y="92"/>
                  <a:pt x="229" y="95"/>
                  <a:pt x="229" y="98"/>
                </a:cubicBezTo>
                <a:cubicBezTo>
                  <a:pt x="230" y="99"/>
                  <a:pt x="230" y="99"/>
                  <a:pt x="231" y="100"/>
                </a:cubicBezTo>
                <a:cubicBezTo>
                  <a:pt x="231" y="100"/>
                  <a:pt x="231" y="101"/>
                  <a:pt x="230" y="102"/>
                </a:cubicBezTo>
                <a:cubicBezTo>
                  <a:pt x="229" y="104"/>
                  <a:pt x="226" y="106"/>
                  <a:pt x="224" y="108"/>
                </a:cubicBezTo>
                <a:cubicBezTo>
                  <a:pt x="224" y="109"/>
                  <a:pt x="224" y="109"/>
                  <a:pt x="224" y="109"/>
                </a:cubicBezTo>
                <a:cubicBezTo>
                  <a:pt x="224" y="110"/>
                  <a:pt x="224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19" y="113"/>
                  <a:pt x="216" y="117"/>
                  <a:pt x="212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0" y="121"/>
                  <a:pt x="210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9" y="122"/>
                  <a:pt x="209" y="122"/>
                  <a:pt x="208" y="122"/>
                </a:cubicBezTo>
                <a:cubicBezTo>
                  <a:pt x="208" y="122"/>
                  <a:pt x="208" y="122"/>
                  <a:pt x="208" y="122"/>
                </a:cubicBezTo>
                <a:cubicBezTo>
                  <a:pt x="203" y="126"/>
                  <a:pt x="198" y="129"/>
                  <a:pt x="193" y="131"/>
                </a:cubicBezTo>
                <a:cubicBezTo>
                  <a:pt x="193" y="132"/>
                  <a:pt x="193" y="133"/>
                  <a:pt x="192" y="133"/>
                </a:cubicBezTo>
                <a:cubicBezTo>
                  <a:pt x="192" y="134"/>
                  <a:pt x="192" y="134"/>
                  <a:pt x="191" y="134"/>
                </a:cubicBezTo>
                <a:cubicBezTo>
                  <a:pt x="190" y="134"/>
                  <a:pt x="190" y="134"/>
                  <a:pt x="190" y="133"/>
                </a:cubicBezTo>
                <a:cubicBezTo>
                  <a:pt x="190" y="133"/>
                  <a:pt x="190" y="132"/>
                  <a:pt x="190" y="132"/>
                </a:cubicBezTo>
                <a:cubicBezTo>
                  <a:pt x="189" y="132"/>
                  <a:pt x="187" y="132"/>
                  <a:pt x="186" y="133"/>
                </a:cubicBezTo>
                <a:cubicBezTo>
                  <a:pt x="175" y="136"/>
                  <a:pt x="162" y="137"/>
                  <a:pt x="145" y="137"/>
                </a:cubicBezTo>
                <a:cubicBezTo>
                  <a:pt x="145" y="137"/>
                  <a:pt x="145" y="137"/>
                  <a:pt x="144" y="137"/>
                </a:cubicBezTo>
                <a:cubicBezTo>
                  <a:pt x="144" y="138"/>
                  <a:pt x="144" y="139"/>
                  <a:pt x="144" y="140"/>
                </a:cubicBezTo>
                <a:cubicBezTo>
                  <a:pt x="144" y="141"/>
                  <a:pt x="143" y="141"/>
                  <a:pt x="143" y="141"/>
                </a:cubicBezTo>
                <a:close/>
                <a:moveTo>
                  <a:pt x="109" y="132"/>
                </a:moveTo>
                <a:cubicBezTo>
                  <a:pt x="119" y="133"/>
                  <a:pt x="129" y="134"/>
                  <a:pt x="138" y="134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8" y="132"/>
                  <a:pt x="138" y="132"/>
                  <a:pt x="138" y="132"/>
                </a:cubicBezTo>
                <a:cubicBezTo>
                  <a:pt x="138" y="130"/>
                  <a:pt x="138" y="128"/>
                  <a:pt x="138" y="126"/>
                </a:cubicBezTo>
                <a:cubicBezTo>
                  <a:pt x="139" y="125"/>
                  <a:pt x="139" y="123"/>
                  <a:pt x="138" y="121"/>
                </a:cubicBezTo>
                <a:cubicBezTo>
                  <a:pt x="138" y="120"/>
                  <a:pt x="138" y="120"/>
                  <a:pt x="138" y="120"/>
                </a:cubicBezTo>
                <a:cubicBezTo>
                  <a:pt x="138" y="119"/>
                  <a:pt x="138" y="118"/>
                  <a:pt x="138" y="117"/>
                </a:cubicBezTo>
                <a:cubicBezTo>
                  <a:pt x="138" y="117"/>
                  <a:pt x="138" y="116"/>
                  <a:pt x="138" y="116"/>
                </a:cubicBezTo>
                <a:cubicBezTo>
                  <a:pt x="138" y="115"/>
                  <a:pt x="138" y="115"/>
                  <a:pt x="139" y="115"/>
                </a:cubicBezTo>
                <a:cubicBezTo>
                  <a:pt x="139" y="115"/>
                  <a:pt x="139" y="115"/>
                  <a:pt x="140" y="115"/>
                </a:cubicBezTo>
                <a:cubicBezTo>
                  <a:pt x="140" y="116"/>
                  <a:pt x="141" y="117"/>
                  <a:pt x="141" y="118"/>
                </a:cubicBezTo>
                <a:cubicBezTo>
                  <a:pt x="141" y="116"/>
                  <a:pt x="141" y="114"/>
                  <a:pt x="141" y="112"/>
                </a:cubicBezTo>
                <a:cubicBezTo>
                  <a:pt x="139" y="112"/>
                  <a:pt x="137" y="112"/>
                  <a:pt x="134" y="112"/>
                </a:cubicBezTo>
                <a:cubicBezTo>
                  <a:pt x="134" y="113"/>
                  <a:pt x="134" y="113"/>
                  <a:pt x="134" y="114"/>
                </a:cubicBezTo>
                <a:cubicBezTo>
                  <a:pt x="133" y="114"/>
                  <a:pt x="133" y="116"/>
                  <a:pt x="133" y="122"/>
                </a:cubicBezTo>
                <a:cubicBezTo>
                  <a:pt x="133" y="122"/>
                  <a:pt x="133" y="122"/>
                  <a:pt x="133" y="123"/>
                </a:cubicBezTo>
                <a:cubicBezTo>
                  <a:pt x="133" y="123"/>
                  <a:pt x="133" y="124"/>
                  <a:pt x="133" y="125"/>
                </a:cubicBezTo>
                <a:cubicBezTo>
                  <a:pt x="133" y="127"/>
                  <a:pt x="134" y="130"/>
                  <a:pt x="133" y="132"/>
                </a:cubicBezTo>
                <a:cubicBezTo>
                  <a:pt x="133" y="133"/>
                  <a:pt x="132" y="133"/>
                  <a:pt x="132" y="133"/>
                </a:cubicBezTo>
                <a:cubicBezTo>
                  <a:pt x="131" y="133"/>
                  <a:pt x="131" y="133"/>
                  <a:pt x="131" y="132"/>
                </a:cubicBezTo>
                <a:cubicBezTo>
                  <a:pt x="130" y="131"/>
                  <a:pt x="130" y="129"/>
                  <a:pt x="130" y="128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30" y="124"/>
                  <a:pt x="130" y="122"/>
                  <a:pt x="130" y="119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0" y="117"/>
                  <a:pt x="130" y="114"/>
                  <a:pt x="131" y="112"/>
                </a:cubicBezTo>
                <a:cubicBezTo>
                  <a:pt x="131" y="112"/>
                  <a:pt x="130" y="112"/>
                  <a:pt x="130" y="112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4"/>
                  <a:pt x="130" y="114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30" y="116"/>
                  <a:pt x="130" y="116"/>
                  <a:pt x="130" y="117"/>
                </a:cubicBezTo>
                <a:cubicBezTo>
                  <a:pt x="130" y="118"/>
                  <a:pt x="130" y="120"/>
                  <a:pt x="129" y="121"/>
                </a:cubicBezTo>
                <a:cubicBezTo>
                  <a:pt x="129" y="122"/>
                  <a:pt x="129" y="123"/>
                  <a:pt x="129" y="124"/>
                </a:cubicBezTo>
                <a:cubicBezTo>
                  <a:pt x="129" y="125"/>
                  <a:pt x="129" y="126"/>
                  <a:pt x="129" y="127"/>
                </a:cubicBezTo>
                <a:cubicBezTo>
                  <a:pt x="129" y="128"/>
                  <a:pt x="129" y="130"/>
                  <a:pt x="129" y="131"/>
                </a:cubicBezTo>
                <a:cubicBezTo>
                  <a:pt x="129" y="132"/>
                  <a:pt x="129" y="132"/>
                  <a:pt x="128" y="132"/>
                </a:cubicBezTo>
                <a:cubicBezTo>
                  <a:pt x="128" y="132"/>
                  <a:pt x="127" y="132"/>
                  <a:pt x="127" y="131"/>
                </a:cubicBezTo>
                <a:cubicBezTo>
                  <a:pt x="127" y="131"/>
                  <a:pt x="126" y="130"/>
                  <a:pt x="126" y="130"/>
                </a:cubicBezTo>
                <a:cubicBezTo>
                  <a:pt x="126" y="130"/>
                  <a:pt x="126" y="130"/>
                  <a:pt x="126" y="131"/>
                </a:cubicBezTo>
                <a:cubicBezTo>
                  <a:pt x="126" y="131"/>
                  <a:pt x="125" y="131"/>
                  <a:pt x="125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3" y="128"/>
                  <a:pt x="123" y="125"/>
                  <a:pt x="123" y="122"/>
                </a:cubicBezTo>
                <a:cubicBezTo>
                  <a:pt x="123" y="122"/>
                  <a:pt x="123" y="121"/>
                  <a:pt x="123" y="121"/>
                </a:cubicBezTo>
                <a:cubicBezTo>
                  <a:pt x="123" y="117"/>
                  <a:pt x="124" y="115"/>
                  <a:pt x="124" y="112"/>
                </a:cubicBezTo>
                <a:cubicBezTo>
                  <a:pt x="124" y="112"/>
                  <a:pt x="124" y="112"/>
                  <a:pt x="123" y="112"/>
                </a:cubicBezTo>
                <a:cubicBezTo>
                  <a:pt x="123" y="112"/>
                  <a:pt x="123" y="112"/>
                  <a:pt x="123" y="113"/>
                </a:cubicBezTo>
                <a:cubicBezTo>
                  <a:pt x="123" y="113"/>
                  <a:pt x="123" y="113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3" y="115"/>
                  <a:pt x="123" y="116"/>
                </a:cubicBezTo>
                <a:cubicBezTo>
                  <a:pt x="123" y="116"/>
                  <a:pt x="123" y="116"/>
                  <a:pt x="123" y="117"/>
                </a:cubicBezTo>
                <a:cubicBezTo>
                  <a:pt x="123" y="118"/>
                  <a:pt x="123" y="118"/>
                  <a:pt x="123" y="119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3" y="124"/>
                  <a:pt x="123" y="128"/>
                  <a:pt x="122" y="132"/>
                </a:cubicBezTo>
                <a:cubicBezTo>
                  <a:pt x="122" y="132"/>
                  <a:pt x="121" y="133"/>
                  <a:pt x="121" y="133"/>
                </a:cubicBezTo>
                <a:cubicBezTo>
                  <a:pt x="120" y="133"/>
                  <a:pt x="120" y="132"/>
                  <a:pt x="120" y="132"/>
                </a:cubicBezTo>
                <a:cubicBezTo>
                  <a:pt x="119" y="129"/>
                  <a:pt x="119" y="125"/>
                  <a:pt x="119" y="122"/>
                </a:cubicBezTo>
                <a:cubicBezTo>
                  <a:pt x="119" y="120"/>
                  <a:pt x="120" y="118"/>
                  <a:pt x="119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9" y="114"/>
                  <a:pt x="119" y="113"/>
                  <a:pt x="120" y="112"/>
                </a:cubicBezTo>
                <a:cubicBezTo>
                  <a:pt x="119" y="112"/>
                  <a:pt x="119" y="112"/>
                  <a:pt x="118" y="112"/>
                </a:cubicBezTo>
                <a:cubicBezTo>
                  <a:pt x="118" y="114"/>
                  <a:pt x="118" y="116"/>
                  <a:pt x="118" y="117"/>
                </a:cubicBezTo>
                <a:cubicBezTo>
                  <a:pt x="117" y="119"/>
                  <a:pt x="117" y="120"/>
                  <a:pt x="117" y="121"/>
                </a:cubicBezTo>
                <a:cubicBezTo>
                  <a:pt x="117" y="123"/>
                  <a:pt x="117" y="125"/>
                  <a:pt x="117" y="127"/>
                </a:cubicBezTo>
                <a:cubicBezTo>
                  <a:pt x="117" y="128"/>
                  <a:pt x="117" y="128"/>
                  <a:pt x="117" y="129"/>
                </a:cubicBezTo>
                <a:cubicBezTo>
                  <a:pt x="117" y="130"/>
                  <a:pt x="117" y="131"/>
                  <a:pt x="116" y="131"/>
                </a:cubicBezTo>
                <a:cubicBezTo>
                  <a:pt x="116" y="131"/>
                  <a:pt x="115" y="130"/>
                  <a:pt x="115" y="130"/>
                </a:cubicBezTo>
                <a:cubicBezTo>
                  <a:pt x="113" y="126"/>
                  <a:pt x="114" y="121"/>
                  <a:pt x="114" y="117"/>
                </a:cubicBezTo>
                <a:cubicBezTo>
                  <a:pt x="115" y="115"/>
                  <a:pt x="115" y="113"/>
                  <a:pt x="115" y="112"/>
                </a:cubicBezTo>
                <a:cubicBezTo>
                  <a:pt x="114" y="112"/>
                  <a:pt x="114" y="112"/>
                  <a:pt x="113" y="112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13" y="119"/>
                  <a:pt x="113" y="124"/>
                  <a:pt x="112" y="129"/>
                </a:cubicBezTo>
                <a:cubicBezTo>
                  <a:pt x="111" y="129"/>
                  <a:pt x="111" y="129"/>
                  <a:pt x="110" y="129"/>
                </a:cubicBezTo>
                <a:cubicBezTo>
                  <a:pt x="110" y="129"/>
                  <a:pt x="109" y="129"/>
                  <a:pt x="109" y="128"/>
                </a:cubicBezTo>
                <a:cubicBezTo>
                  <a:pt x="109" y="125"/>
                  <a:pt x="109" y="122"/>
                  <a:pt x="110" y="119"/>
                </a:cubicBezTo>
                <a:cubicBezTo>
                  <a:pt x="110" y="116"/>
                  <a:pt x="110" y="114"/>
                  <a:pt x="110" y="111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09" y="115"/>
                  <a:pt x="109" y="118"/>
                  <a:pt x="109" y="123"/>
                </a:cubicBezTo>
                <a:cubicBezTo>
                  <a:pt x="109" y="123"/>
                  <a:pt x="109" y="124"/>
                  <a:pt x="109" y="125"/>
                </a:cubicBezTo>
                <a:cubicBezTo>
                  <a:pt x="109" y="127"/>
                  <a:pt x="109" y="130"/>
                  <a:pt x="109" y="132"/>
                </a:cubicBezTo>
                <a:close/>
                <a:moveTo>
                  <a:pt x="144" y="112"/>
                </a:moveTo>
                <a:cubicBezTo>
                  <a:pt x="144" y="116"/>
                  <a:pt x="144" y="119"/>
                  <a:pt x="144" y="123"/>
                </a:cubicBezTo>
                <a:cubicBezTo>
                  <a:pt x="144" y="124"/>
                  <a:pt x="144" y="125"/>
                  <a:pt x="144" y="126"/>
                </a:cubicBezTo>
                <a:cubicBezTo>
                  <a:pt x="144" y="126"/>
                  <a:pt x="144" y="134"/>
                  <a:pt x="144" y="134"/>
                </a:cubicBezTo>
                <a:cubicBezTo>
                  <a:pt x="145" y="134"/>
                  <a:pt x="145" y="134"/>
                  <a:pt x="145" y="134"/>
                </a:cubicBezTo>
                <a:cubicBezTo>
                  <a:pt x="145" y="131"/>
                  <a:pt x="145" y="129"/>
                  <a:pt x="145" y="126"/>
                </a:cubicBezTo>
                <a:cubicBezTo>
                  <a:pt x="145" y="126"/>
                  <a:pt x="145" y="125"/>
                  <a:pt x="145" y="124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45" y="119"/>
                  <a:pt x="145" y="116"/>
                  <a:pt x="145" y="113"/>
                </a:cubicBezTo>
                <a:cubicBezTo>
                  <a:pt x="145" y="113"/>
                  <a:pt x="145" y="112"/>
                  <a:pt x="146" y="112"/>
                </a:cubicBezTo>
                <a:cubicBezTo>
                  <a:pt x="145" y="112"/>
                  <a:pt x="145" y="112"/>
                  <a:pt x="144" y="112"/>
                </a:cubicBezTo>
                <a:close/>
                <a:moveTo>
                  <a:pt x="148" y="134"/>
                </a:moveTo>
                <a:cubicBezTo>
                  <a:pt x="148" y="134"/>
                  <a:pt x="148" y="134"/>
                  <a:pt x="148" y="134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8" y="133"/>
                  <a:pt x="148" y="133"/>
                  <a:pt x="148" y="134"/>
                </a:cubicBezTo>
                <a:close/>
                <a:moveTo>
                  <a:pt x="156" y="112"/>
                </a:moveTo>
                <a:cubicBezTo>
                  <a:pt x="156" y="112"/>
                  <a:pt x="156" y="112"/>
                  <a:pt x="157" y="113"/>
                </a:cubicBezTo>
                <a:cubicBezTo>
                  <a:pt x="157" y="113"/>
                  <a:pt x="157" y="113"/>
                  <a:pt x="157" y="114"/>
                </a:cubicBezTo>
                <a:cubicBezTo>
                  <a:pt x="156" y="118"/>
                  <a:pt x="156" y="121"/>
                  <a:pt x="156" y="125"/>
                </a:cubicBezTo>
                <a:cubicBezTo>
                  <a:pt x="156" y="127"/>
                  <a:pt x="156" y="129"/>
                  <a:pt x="156" y="131"/>
                </a:cubicBezTo>
                <a:cubicBezTo>
                  <a:pt x="156" y="131"/>
                  <a:pt x="156" y="132"/>
                  <a:pt x="156" y="132"/>
                </a:cubicBezTo>
                <a:cubicBezTo>
                  <a:pt x="156" y="132"/>
                  <a:pt x="156" y="133"/>
                  <a:pt x="156" y="133"/>
                </a:cubicBezTo>
                <a:cubicBezTo>
                  <a:pt x="156" y="133"/>
                  <a:pt x="157" y="133"/>
                  <a:pt x="157" y="133"/>
                </a:cubicBezTo>
                <a:cubicBezTo>
                  <a:pt x="160" y="133"/>
                  <a:pt x="164" y="133"/>
                  <a:pt x="167" y="132"/>
                </a:cubicBezTo>
                <a:cubicBezTo>
                  <a:pt x="167" y="132"/>
                  <a:pt x="167" y="131"/>
                  <a:pt x="167" y="130"/>
                </a:cubicBezTo>
                <a:cubicBezTo>
                  <a:pt x="167" y="130"/>
                  <a:pt x="166" y="129"/>
                  <a:pt x="166" y="129"/>
                </a:cubicBezTo>
                <a:cubicBezTo>
                  <a:pt x="166" y="128"/>
                  <a:pt x="166" y="126"/>
                  <a:pt x="166" y="124"/>
                </a:cubicBezTo>
                <a:cubicBezTo>
                  <a:pt x="166" y="124"/>
                  <a:pt x="166" y="123"/>
                  <a:pt x="166" y="123"/>
                </a:cubicBezTo>
                <a:cubicBezTo>
                  <a:pt x="166" y="121"/>
                  <a:pt x="166" y="120"/>
                  <a:pt x="166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6" y="116"/>
                  <a:pt x="166" y="115"/>
                  <a:pt x="166" y="114"/>
                </a:cubicBezTo>
                <a:cubicBezTo>
                  <a:pt x="166" y="112"/>
                  <a:pt x="166" y="111"/>
                  <a:pt x="166" y="109"/>
                </a:cubicBezTo>
                <a:cubicBezTo>
                  <a:pt x="162" y="110"/>
                  <a:pt x="158" y="111"/>
                  <a:pt x="154" y="111"/>
                </a:cubicBezTo>
                <a:cubicBezTo>
                  <a:pt x="154" y="111"/>
                  <a:pt x="154" y="112"/>
                  <a:pt x="154" y="112"/>
                </a:cubicBezTo>
                <a:cubicBezTo>
                  <a:pt x="154" y="112"/>
                  <a:pt x="154" y="113"/>
                  <a:pt x="154" y="113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54" y="112"/>
                  <a:pt x="155" y="112"/>
                  <a:pt x="156" y="112"/>
                </a:cubicBezTo>
                <a:close/>
                <a:moveTo>
                  <a:pt x="106" y="132"/>
                </a:moveTo>
                <a:cubicBezTo>
                  <a:pt x="106" y="131"/>
                  <a:pt x="106" y="130"/>
                  <a:pt x="106" y="129"/>
                </a:cubicBezTo>
                <a:cubicBezTo>
                  <a:pt x="106" y="130"/>
                  <a:pt x="106" y="131"/>
                  <a:pt x="106" y="131"/>
                </a:cubicBezTo>
                <a:cubicBezTo>
                  <a:pt x="106" y="131"/>
                  <a:pt x="105" y="132"/>
                  <a:pt x="105" y="132"/>
                </a:cubicBezTo>
                <a:cubicBezTo>
                  <a:pt x="106" y="132"/>
                  <a:pt x="106" y="132"/>
                  <a:pt x="106" y="132"/>
                </a:cubicBezTo>
                <a:close/>
                <a:moveTo>
                  <a:pt x="174" y="129"/>
                </a:moveTo>
                <a:cubicBezTo>
                  <a:pt x="174" y="130"/>
                  <a:pt x="174" y="131"/>
                  <a:pt x="174" y="132"/>
                </a:cubicBezTo>
                <a:cubicBezTo>
                  <a:pt x="174" y="132"/>
                  <a:pt x="175" y="131"/>
                  <a:pt x="176" y="131"/>
                </a:cubicBezTo>
                <a:cubicBezTo>
                  <a:pt x="176" y="130"/>
                  <a:pt x="176" y="129"/>
                  <a:pt x="176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9"/>
                  <a:pt x="175" y="129"/>
                  <a:pt x="174" y="129"/>
                </a:cubicBezTo>
                <a:close/>
                <a:moveTo>
                  <a:pt x="100" y="131"/>
                </a:moveTo>
                <a:cubicBezTo>
                  <a:pt x="101" y="131"/>
                  <a:pt x="102" y="131"/>
                  <a:pt x="103" y="131"/>
                </a:cubicBezTo>
                <a:cubicBezTo>
                  <a:pt x="103" y="131"/>
                  <a:pt x="103" y="131"/>
                  <a:pt x="103" y="131"/>
                </a:cubicBezTo>
                <a:cubicBezTo>
                  <a:pt x="103" y="129"/>
                  <a:pt x="103" y="126"/>
                  <a:pt x="103" y="123"/>
                </a:cubicBezTo>
                <a:cubicBezTo>
                  <a:pt x="103" y="122"/>
                  <a:pt x="103" y="120"/>
                  <a:pt x="103" y="119"/>
                </a:cubicBezTo>
                <a:cubicBezTo>
                  <a:pt x="103" y="116"/>
                  <a:pt x="103" y="113"/>
                  <a:pt x="103" y="111"/>
                </a:cubicBezTo>
                <a:cubicBezTo>
                  <a:pt x="102" y="111"/>
                  <a:pt x="101" y="110"/>
                  <a:pt x="100" y="110"/>
                </a:cubicBezTo>
                <a:cubicBezTo>
                  <a:pt x="100" y="112"/>
                  <a:pt x="101" y="114"/>
                  <a:pt x="101" y="116"/>
                </a:cubicBezTo>
                <a:cubicBezTo>
                  <a:pt x="101" y="121"/>
                  <a:pt x="102" y="126"/>
                  <a:pt x="100" y="131"/>
                </a:cubicBezTo>
                <a:cubicBezTo>
                  <a:pt x="100" y="131"/>
                  <a:pt x="100" y="131"/>
                  <a:pt x="100" y="131"/>
                </a:cubicBezTo>
                <a:close/>
                <a:moveTo>
                  <a:pt x="179" y="129"/>
                </a:moveTo>
                <a:cubicBezTo>
                  <a:pt x="179" y="130"/>
                  <a:pt x="179" y="130"/>
                  <a:pt x="178" y="131"/>
                </a:cubicBezTo>
                <a:cubicBezTo>
                  <a:pt x="181" y="130"/>
                  <a:pt x="184" y="130"/>
                  <a:pt x="187" y="129"/>
                </a:cubicBezTo>
                <a:cubicBezTo>
                  <a:pt x="186" y="129"/>
                  <a:pt x="186" y="129"/>
                  <a:pt x="186" y="129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5" y="128"/>
                  <a:pt x="185" y="127"/>
                  <a:pt x="185" y="127"/>
                </a:cubicBezTo>
                <a:cubicBezTo>
                  <a:pt x="185" y="127"/>
                  <a:pt x="185" y="126"/>
                  <a:pt x="185" y="126"/>
                </a:cubicBezTo>
                <a:cubicBezTo>
                  <a:pt x="184" y="126"/>
                  <a:pt x="184" y="126"/>
                  <a:pt x="184" y="126"/>
                </a:cubicBezTo>
                <a:cubicBezTo>
                  <a:pt x="184" y="127"/>
                  <a:pt x="184" y="127"/>
                  <a:pt x="183" y="128"/>
                </a:cubicBezTo>
                <a:cubicBezTo>
                  <a:pt x="183" y="128"/>
                  <a:pt x="183" y="129"/>
                  <a:pt x="182" y="129"/>
                </a:cubicBezTo>
                <a:cubicBezTo>
                  <a:pt x="182" y="129"/>
                  <a:pt x="181" y="128"/>
                  <a:pt x="181" y="128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0" y="128"/>
                  <a:pt x="180" y="128"/>
                  <a:pt x="180" y="129"/>
                </a:cubicBezTo>
                <a:cubicBezTo>
                  <a:pt x="180" y="129"/>
                  <a:pt x="180" y="129"/>
                  <a:pt x="179" y="129"/>
                </a:cubicBezTo>
                <a:cubicBezTo>
                  <a:pt x="179" y="129"/>
                  <a:pt x="179" y="129"/>
                  <a:pt x="179" y="129"/>
                </a:cubicBezTo>
                <a:close/>
                <a:moveTo>
                  <a:pt x="95" y="130"/>
                </a:moveTo>
                <a:cubicBezTo>
                  <a:pt x="94" y="129"/>
                  <a:pt x="94" y="127"/>
                  <a:pt x="95" y="125"/>
                </a:cubicBezTo>
                <a:cubicBezTo>
                  <a:pt x="95" y="123"/>
                  <a:pt x="95" y="122"/>
                  <a:pt x="95" y="121"/>
                </a:cubicBezTo>
                <a:cubicBezTo>
                  <a:pt x="95" y="118"/>
                  <a:pt x="95" y="114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2" y="109"/>
                  <a:pt x="89" y="109"/>
                  <a:pt x="87" y="109"/>
                </a:cubicBezTo>
                <a:cubicBezTo>
                  <a:pt x="87" y="111"/>
                  <a:pt x="86" y="114"/>
                  <a:pt x="86" y="117"/>
                </a:cubicBezTo>
                <a:cubicBezTo>
                  <a:pt x="86" y="118"/>
                  <a:pt x="86" y="119"/>
                  <a:pt x="86" y="120"/>
                </a:cubicBezTo>
                <a:cubicBezTo>
                  <a:pt x="86" y="122"/>
                  <a:pt x="86" y="124"/>
                  <a:pt x="86" y="126"/>
                </a:cubicBezTo>
                <a:cubicBezTo>
                  <a:pt x="86" y="127"/>
                  <a:pt x="86" y="127"/>
                  <a:pt x="86" y="128"/>
                </a:cubicBezTo>
                <a:cubicBezTo>
                  <a:pt x="86" y="128"/>
                  <a:pt x="86" y="129"/>
                  <a:pt x="86" y="129"/>
                </a:cubicBezTo>
                <a:cubicBezTo>
                  <a:pt x="87" y="129"/>
                  <a:pt x="88" y="130"/>
                  <a:pt x="89" y="130"/>
                </a:cubicBezTo>
                <a:cubicBezTo>
                  <a:pt x="89" y="130"/>
                  <a:pt x="89" y="129"/>
                  <a:pt x="89" y="129"/>
                </a:cubicBezTo>
                <a:cubicBezTo>
                  <a:pt x="89" y="126"/>
                  <a:pt x="90" y="123"/>
                  <a:pt x="90" y="120"/>
                </a:cubicBezTo>
                <a:cubicBezTo>
                  <a:pt x="90" y="120"/>
                  <a:pt x="90" y="119"/>
                  <a:pt x="90" y="119"/>
                </a:cubicBezTo>
                <a:cubicBezTo>
                  <a:pt x="90" y="114"/>
                  <a:pt x="91" y="110"/>
                  <a:pt x="93" y="110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94" y="110"/>
                  <a:pt x="94" y="111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3"/>
                  <a:pt x="94" y="113"/>
                </a:cubicBezTo>
                <a:cubicBezTo>
                  <a:pt x="94" y="113"/>
                  <a:pt x="94" y="113"/>
                  <a:pt x="94" y="113"/>
                </a:cubicBezTo>
                <a:cubicBezTo>
                  <a:pt x="94" y="114"/>
                  <a:pt x="94" y="114"/>
                  <a:pt x="94" y="114"/>
                </a:cubicBezTo>
                <a:cubicBezTo>
                  <a:pt x="94" y="115"/>
                  <a:pt x="94" y="115"/>
                  <a:pt x="94" y="116"/>
                </a:cubicBezTo>
                <a:cubicBezTo>
                  <a:pt x="93" y="118"/>
                  <a:pt x="93" y="121"/>
                  <a:pt x="93" y="123"/>
                </a:cubicBezTo>
                <a:cubicBezTo>
                  <a:pt x="93" y="124"/>
                  <a:pt x="93" y="125"/>
                  <a:pt x="93" y="126"/>
                </a:cubicBezTo>
                <a:cubicBezTo>
                  <a:pt x="93" y="127"/>
                  <a:pt x="93" y="129"/>
                  <a:pt x="93" y="130"/>
                </a:cubicBezTo>
                <a:cubicBezTo>
                  <a:pt x="93" y="130"/>
                  <a:pt x="94" y="130"/>
                  <a:pt x="95" y="130"/>
                </a:cubicBezTo>
                <a:close/>
                <a:moveTo>
                  <a:pt x="83" y="129"/>
                </a:moveTo>
                <a:cubicBezTo>
                  <a:pt x="82" y="126"/>
                  <a:pt x="83" y="124"/>
                  <a:pt x="83" y="122"/>
                </a:cubicBezTo>
                <a:cubicBezTo>
                  <a:pt x="83" y="121"/>
                  <a:pt x="83" y="121"/>
                  <a:pt x="83" y="120"/>
                </a:cubicBezTo>
                <a:cubicBezTo>
                  <a:pt x="83" y="119"/>
                  <a:pt x="83" y="117"/>
                  <a:pt x="83" y="115"/>
                </a:cubicBezTo>
                <a:cubicBezTo>
                  <a:pt x="84" y="113"/>
                  <a:pt x="84" y="111"/>
                  <a:pt x="84" y="10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08"/>
                  <a:pt x="83" y="108"/>
                  <a:pt x="83" y="108"/>
                </a:cubicBezTo>
                <a:cubicBezTo>
                  <a:pt x="83" y="112"/>
                  <a:pt x="83" y="116"/>
                  <a:pt x="82" y="120"/>
                </a:cubicBezTo>
                <a:cubicBezTo>
                  <a:pt x="82" y="121"/>
                  <a:pt x="82" y="122"/>
                  <a:pt x="82" y="123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126"/>
                  <a:pt x="82" y="127"/>
                  <a:pt x="82" y="127"/>
                </a:cubicBezTo>
                <a:cubicBezTo>
                  <a:pt x="82" y="128"/>
                  <a:pt x="82" y="128"/>
                  <a:pt x="82" y="129"/>
                </a:cubicBezTo>
                <a:cubicBezTo>
                  <a:pt x="82" y="129"/>
                  <a:pt x="83" y="129"/>
                  <a:pt x="83" y="129"/>
                </a:cubicBezTo>
                <a:close/>
                <a:moveTo>
                  <a:pt x="74" y="127"/>
                </a:moveTo>
                <a:cubicBezTo>
                  <a:pt x="75" y="127"/>
                  <a:pt x="76" y="128"/>
                  <a:pt x="77" y="128"/>
                </a:cubicBezTo>
                <a:cubicBezTo>
                  <a:pt x="77" y="125"/>
                  <a:pt x="77" y="123"/>
                  <a:pt x="77" y="120"/>
                </a:cubicBezTo>
                <a:cubicBezTo>
                  <a:pt x="77" y="120"/>
                  <a:pt x="78" y="119"/>
                  <a:pt x="78" y="118"/>
                </a:cubicBezTo>
                <a:cubicBezTo>
                  <a:pt x="78" y="115"/>
                  <a:pt x="78" y="111"/>
                  <a:pt x="78" y="108"/>
                </a:cubicBezTo>
                <a:cubicBezTo>
                  <a:pt x="78" y="108"/>
                  <a:pt x="78" y="107"/>
                  <a:pt x="78" y="107"/>
                </a:cubicBezTo>
                <a:cubicBezTo>
                  <a:pt x="77" y="107"/>
                  <a:pt x="76" y="107"/>
                  <a:pt x="75" y="107"/>
                </a:cubicBezTo>
                <a:cubicBezTo>
                  <a:pt x="75" y="107"/>
                  <a:pt x="75" y="108"/>
                  <a:pt x="75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11"/>
                  <a:pt x="74" y="113"/>
                  <a:pt x="74" y="116"/>
                </a:cubicBezTo>
                <a:cubicBezTo>
                  <a:pt x="74" y="118"/>
                  <a:pt x="74" y="121"/>
                  <a:pt x="74" y="123"/>
                </a:cubicBezTo>
                <a:cubicBezTo>
                  <a:pt x="74" y="123"/>
                  <a:pt x="74" y="123"/>
                  <a:pt x="74" y="124"/>
                </a:cubicBezTo>
                <a:cubicBezTo>
                  <a:pt x="74" y="125"/>
                  <a:pt x="74" y="126"/>
                  <a:pt x="74" y="127"/>
                </a:cubicBezTo>
                <a:close/>
                <a:moveTo>
                  <a:pt x="189" y="126"/>
                </a:moveTo>
                <a:cubicBezTo>
                  <a:pt x="189" y="126"/>
                  <a:pt x="190" y="127"/>
                  <a:pt x="190" y="127"/>
                </a:cubicBezTo>
                <a:cubicBezTo>
                  <a:pt x="190" y="127"/>
                  <a:pt x="190" y="127"/>
                  <a:pt x="190" y="127"/>
                </a:cubicBezTo>
                <a:cubicBezTo>
                  <a:pt x="190" y="127"/>
                  <a:pt x="190" y="126"/>
                  <a:pt x="190" y="125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89" y="125"/>
                  <a:pt x="189" y="126"/>
                  <a:pt x="189" y="126"/>
                </a:cubicBezTo>
                <a:close/>
                <a:moveTo>
                  <a:pt x="71" y="127"/>
                </a:moveTo>
                <a:cubicBezTo>
                  <a:pt x="71" y="126"/>
                  <a:pt x="71" y="124"/>
                  <a:pt x="71" y="123"/>
                </a:cubicBezTo>
                <a:cubicBezTo>
                  <a:pt x="71" y="123"/>
                  <a:pt x="71" y="122"/>
                  <a:pt x="71" y="122"/>
                </a:cubicBezTo>
                <a:cubicBezTo>
                  <a:pt x="71" y="119"/>
                  <a:pt x="71" y="116"/>
                  <a:pt x="72" y="114"/>
                </a:cubicBezTo>
                <a:cubicBezTo>
                  <a:pt x="72" y="111"/>
                  <a:pt x="72" y="109"/>
                  <a:pt x="73" y="107"/>
                </a:cubicBezTo>
                <a:cubicBezTo>
                  <a:pt x="73" y="107"/>
                  <a:pt x="73" y="106"/>
                  <a:pt x="73" y="106"/>
                </a:cubicBezTo>
                <a:cubicBezTo>
                  <a:pt x="72" y="106"/>
                  <a:pt x="71" y="106"/>
                  <a:pt x="70" y="106"/>
                </a:cubicBezTo>
                <a:cubicBezTo>
                  <a:pt x="70" y="106"/>
                  <a:pt x="69" y="106"/>
                  <a:pt x="68" y="105"/>
                </a:cubicBezTo>
                <a:cubicBezTo>
                  <a:pt x="68" y="108"/>
                  <a:pt x="69" y="110"/>
                  <a:pt x="69" y="113"/>
                </a:cubicBezTo>
                <a:cubicBezTo>
                  <a:pt x="69" y="117"/>
                  <a:pt x="69" y="122"/>
                  <a:pt x="69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70" y="127"/>
                  <a:pt x="71" y="127"/>
                  <a:pt x="71" y="127"/>
                </a:cubicBezTo>
                <a:close/>
                <a:moveTo>
                  <a:pt x="193" y="123"/>
                </a:moveTo>
                <a:cubicBezTo>
                  <a:pt x="193" y="124"/>
                  <a:pt x="193" y="125"/>
                  <a:pt x="193" y="126"/>
                </a:cubicBezTo>
                <a:cubicBezTo>
                  <a:pt x="194" y="126"/>
                  <a:pt x="194" y="126"/>
                  <a:pt x="194" y="126"/>
                </a:cubicBezTo>
                <a:cubicBezTo>
                  <a:pt x="195" y="125"/>
                  <a:pt x="195" y="123"/>
                  <a:pt x="195" y="122"/>
                </a:cubicBezTo>
                <a:cubicBezTo>
                  <a:pt x="194" y="122"/>
                  <a:pt x="194" y="123"/>
                  <a:pt x="193" y="123"/>
                </a:cubicBezTo>
                <a:close/>
                <a:moveTo>
                  <a:pt x="60" y="125"/>
                </a:moveTo>
                <a:cubicBezTo>
                  <a:pt x="63" y="125"/>
                  <a:pt x="65" y="126"/>
                  <a:pt x="67" y="126"/>
                </a:cubicBezTo>
                <a:cubicBezTo>
                  <a:pt x="66" y="119"/>
                  <a:pt x="66" y="112"/>
                  <a:pt x="66" y="10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4" y="105"/>
                  <a:pt x="62" y="104"/>
                  <a:pt x="60" y="104"/>
                </a:cubicBezTo>
                <a:cubicBezTo>
                  <a:pt x="60" y="107"/>
                  <a:pt x="60" y="111"/>
                  <a:pt x="60" y="115"/>
                </a:cubicBezTo>
                <a:cubicBezTo>
                  <a:pt x="60" y="116"/>
                  <a:pt x="60" y="117"/>
                  <a:pt x="60" y="118"/>
                </a:cubicBezTo>
                <a:cubicBezTo>
                  <a:pt x="61" y="120"/>
                  <a:pt x="61" y="122"/>
                  <a:pt x="60" y="125"/>
                </a:cubicBezTo>
                <a:close/>
                <a:moveTo>
                  <a:pt x="176" y="123"/>
                </a:moveTo>
                <a:cubicBezTo>
                  <a:pt x="176" y="123"/>
                  <a:pt x="176" y="124"/>
                  <a:pt x="176" y="125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76" y="124"/>
                  <a:pt x="176" y="123"/>
                  <a:pt x="176" y="123"/>
                </a:cubicBezTo>
                <a:close/>
                <a:moveTo>
                  <a:pt x="197" y="123"/>
                </a:moveTo>
                <a:cubicBezTo>
                  <a:pt x="197" y="123"/>
                  <a:pt x="197" y="124"/>
                  <a:pt x="197" y="124"/>
                </a:cubicBezTo>
                <a:cubicBezTo>
                  <a:pt x="197" y="124"/>
                  <a:pt x="197" y="124"/>
                  <a:pt x="198" y="124"/>
                </a:cubicBezTo>
                <a:cubicBezTo>
                  <a:pt x="198" y="124"/>
                  <a:pt x="198" y="123"/>
                  <a:pt x="197" y="123"/>
                </a:cubicBezTo>
                <a:close/>
                <a:moveTo>
                  <a:pt x="53" y="123"/>
                </a:moveTo>
                <a:cubicBezTo>
                  <a:pt x="54" y="123"/>
                  <a:pt x="56" y="123"/>
                  <a:pt x="57" y="124"/>
                </a:cubicBezTo>
                <a:cubicBezTo>
                  <a:pt x="57" y="121"/>
                  <a:pt x="57" y="119"/>
                  <a:pt x="57" y="116"/>
                </a:cubicBezTo>
                <a:cubicBezTo>
                  <a:pt x="57" y="115"/>
                  <a:pt x="57" y="115"/>
                  <a:pt x="57" y="114"/>
                </a:cubicBezTo>
                <a:cubicBezTo>
                  <a:pt x="57" y="109"/>
                  <a:pt x="57" y="106"/>
                  <a:pt x="58" y="103"/>
                </a:cubicBezTo>
                <a:cubicBezTo>
                  <a:pt x="56" y="102"/>
                  <a:pt x="55" y="102"/>
                  <a:pt x="54" y="102"/>
                </a:cubicBezTo>
                <a:cubicBezTo>
                  <a:pt x="54" y="106"/>
                  <a:pt x="54" y="109"/>
                  <a:pt x="53" y="113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53" y="116"/>
                  <a:pt x="53" y="118"/>
                  <a:pt x="53" y="120"/>
                </a:cubicBezTo>
                <a:cubicBezTo>
                  <a:pt x="53" y="120"/>
                  <a:pt x="53" y="121"/>
                  <a:pt x="53" y="121"/>
                </a:cubicBezTo>
                <a:cubicBezTo>
                  <a:pt x="53" y="122"/>
                  <a:pt x="53" y="122"/>
                  <a:pt x="53" y="123"/>
                </a:cubicBezTo>
                <a:close/>
                <a:moveTo>
                  <a:pt x="98" y="119"/>
                </a:moveTo>
                <a:cubicBezTo>
                  <a:pt x="98" y="120"/>
                  <a:pt x="98" y="121"/>
                  <a:pt x="98" y="121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22"/>
                  <a:pt x="98" y="121"/>
                  <a:pt x="98" y="120"/>
                </a:cubicBezTo>
                <a:cubicBezTo>
                  <a:pt x="98" y="120"/>
                  <a:pt x="98" y="120"/>
                  <a:pt x="98" y="119"/>
                </a:cubicBezTo>
                <a:close/>
                <a:moveTo>
                  <a:pt x="44" y="119"/>
                </a:moveTo>
                <a:cubicBezTo>
                  <a:pt x="45" y="120"/>
                  <a:pt x="45" y="120"/>
                  <a:pt x="46" y="120"/>
                </a:cubicBezTo>
                <a:cubicBezTo>
                  <a:pt x="47" y="121"/>
                  <a:pt x="48" y="121"/>
                  <a:pt x="49" y="121"/>
                </a:cubicBezTo>
                <a:cubicBezTo>
                  <a:pt x="49" y="120"/>
                  <a:pt x="50" y="118"/>
                  <a:pt x="50" y="116"/>
                </a:cubicBezTo>
                <a:cubicBezTo>
                  <a:pt x="50" y="116"/>
                  <a:pt x="50" y="115"/>
                  <a:pt x="50" y="114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1" y="108"/>
                  <a:pt x="51" y="104"/>
                  <a:pt x="51" y="101"/>
                </a:cubicBezTo>
                <a:cubicBezTo>
                  <a:pt x="49" y="100"/>
                  <a:pt x="46" y="99"/>
                  <a:pt x="44" y="98"/>
                </a:cubicBezTo>
                <a:cubicBezTo>
                  <a:pt x="44" y="102"/>
                  <a:pt x="45" y="105"/>
                  <a:pt x="45" y="108"/>
                </a:cubicBezTo>
                <a:cubicBezTo>
                  <a:pt x="45" y="109"/>
                  <a:pt x="45" y="110"/>
                  <a:pt x="45" y="111"/>
                </a:cubicBezTo>
                <a:cubicBezTo>
                  <a:pt x="45" y="113"/>
                  <a:pt x="45" y="116"/>
                  <a:pt x="44" y="119"/>
                </a:cubicBezTo>
                <a:cubicBezTo>
                  <a:pt x="44" y="119"/>
                  <a:pt x="44" y="119"/>
                  <a:pt x="44" y="119"/>
                </a:cubicBezTo>
                <a:close/>
                <a:moveTo>
                  <a:pt x="203" y="120"/>
                </a:moveTo>
                <a:cubicBezTo>
                  <a:pt x="203" y="120"/>
                  <a:pt x="203" y="120"/>
                  <a:pt x="203" y="121"/>
                </a:cubicBezTo>
                <a:cubicBezTo>
                  <a:pt x="204" y="120"/>
                  <a:pt x="205" y="119"/>
                  <a:pt x="206" y="119"/>
                </a:cubicBezTo>
                <a:cubicBezTo>
                  <a:pt x="206" y="118"/>
                  <a:pt x="206" y="117"/>
                  <a:pt x="206" y="117"/>
                </a:cubicBezTo>
                <a:cubicBezTo>
                  <a:pt x="206" y="117"/>
                  <a:pt x="206" y="117"/>
                  <a:pt x="206" y="117"/>
                </a:cubicBezTo>
                <a:cubicBezTo>
                  <a:pt x="206" y="117"/>
                  <a:pt x="205" y="117"/>
                  <a:pt x="205" y="117"/>
                </a:cubicBezTo>
                <a:cubicBezTo>
                  <a:pt x="205" y="118"/>
                  <a:pt x="205" y="118"/>
                  <a:pt x="204" y="119"/>
                </a:cubicBezTo>
                <a:cubicBezTo>
                  <a:pt x="204" y="120"/>
                  <a:pt x="204" y="120"/>
                  <a:pt x="203" y="120"/>
                </a:cubicBezTo>
                <a:cubicBezTo>
                  <a:pt x="203" y="120"/>
                  <a:pt x="203" y="120"/>
                  <a:pt x="203" y="120"/>
                </a:cubicBezTo>
                <a:close/>
                <a:moveTo>
                  <a:pt x="186" y="105"/>
                </a:moveTo>
                <a:cubicBezTo>
                  <a:pt x="186" y="106"/>
                  <a:pt x="186" y="107"/>
                  <a:pt x="186" y="108"/>
                </a:cubicBezTo>
                <a:cubicBezTo>
                  <a:pt x="186" y="108"/>
                  <a:pt x="186" y="109"/>
                  <a:pt x="186" y="109"/>
                </a:cubicBezTo>
                <a:cubicBezTo>
                  <a:pt x="185" y="111"/>
                  <a:pt x="185" y="113"/>
                  <a:pt x="185" y="116"/>
                </a:cubicBezTo>
                <a:cubicBezTo>
                  <a:pt x="185" y="117"/>
                  <a:pt x="185" y="118"/>
                  <a:pt x="185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0"/>
                  <a:pt x="185" y="119"/>
                  <a:pt x="185" y="119"/>
                </a:cubicBezTo>
                <a:cubicBezTo>
                  <a:pt x="185" y="118"/>
                  <a:pt x="185" y="118"/>
                  <a:pt x="185" y="118"/>
                </a:cubicBezTo>
                <a:cubicBezTo>
                  <a:pt x="185" y="116"/>
                  <a:pt x="185" y="115"/>
                  <a:pt x="186" y="114"/>
                </a:cubicBezTo>
                <a:cubicBezTo>
                  <a:pt x="186" y="113"/>
                  <a:pt x="186" y="111"/>
                  <a:pt x="186" y="109"/>
                </a:cubicBezTo>
                <a:cubicBezTo>
                  <a:pt x="186" y="108"/>
                  <a:pt x="186" y="107"/>
                  <a:pt x="186" y="106"/>
                </a:cubicBezTo>
                <a:cubicBezTo>
                  <a:pt x="186" y="106"/>
                  <a:pt x="186" y="105"/>
                  <a:pt x="186" y="105"/>
                </a:cubicBezTo>
                <a:close/>
                <a:moveTo>
                  <a:pt x="106" y="111"/>
                </a:moveTo>
                <a:cubicBezTo>
                  <a:pt x="106" y="114"/>
                  <a:pt x="106" y="116"/>
                  <a:pt x="106" y="119"/>
                </a:cubicBezTo>
                <a:cubicBezTo>
                  <a:pt x="106" y="116"/>
                  <a:pt x="107" y="113"/>
                  <a:pt x="107" y="111"/>
                </a:cubicBezTo>
                <a:lnTo>
                  <a:pt x="106" y="111"/>
                </a:lnTo>
                <a:close/>
                <a:moveTo>
                  <a:pt x="193" y="119"/>
                </a:moveTo>
                <a:cubicBezTo>
                  <a:pt x="193" y="119"/>
                  <a:pt x="193" y="118"/>
                  <a:pt x="194" y="118"/>
                </a:cubicBezTo>
                <a:cubicBezTo>
                  <a:pt x="194" y="118"/>
                  <a:pt x="195" y="118"/>
                  <a:pt x="195" y="117"/>
                </a:cubicBezTo>
                <a:cubicBezTo>
                  <a:pt x="195" y="117"/>
                  <a:pt x="195" y="117"/>
                  <a:pt x="195" y="116"/>
                </a:cubicBezTo>
                <a:cubicBezTo>
                  <a:pt x="194" y="117"/>
                  <a:pt x="194" y="117"/>
                  <a:pt x="193" y="117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19"/>
                  <a:pt x="193" y="119"/>
                  <a:pt x="193" y="119"/>
                </a:cubicBezTo>
                <a:close/>
                <a:moveTo>
                  <a:pt x="35" y="115"/>
                </a:moveTo>
                <a:cubicBezTo>
                  <a:pt x="38" y="117"/>
                  <a:pt x="40" y="118"/>
                  <a:pt x="42" y="119"/>
                </a:cubicBezTo>
                <a:cubicBezTo>
                  <a:pt x="41" y="116"/>
                  <a:pt x="41" y="114"/>
                  <a:pt x="42" y="111"/>
                </a:cubicBezTo>
                <a:cubicBezTo>
                  <a:pt x="42" y="110"/>
                  <a:pt x="42" y="109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2" y="104"/>
                  <a:pt x="42" y="101"/>
                  <a:pt x="42" y="97"/>
                </a:cubicBezTo>
                <a:cubicBezTo>
                  <a:pt x="39" y="96"/>
                  <a:pt x="37" y="95"/>
                  <a:pt x="35" y="94"/>
                </a:cubicBezTo>
                <a:cubicBezTo>
                  <a:pt x="35" y="98"/>
                  <a:pt x="35" y="102"/>
                  <a:pt x="35" y="106"/>
                </a:cubicBezTo>
                <a:cubicBezTo>
                  <a:pt x="35" y="106"/>
                  <a:pt x="35" y="107"/>
                  <a:pt x="35" y="108"/>
                </a:cubicBezTo>
                <a:cubicBezTo>
                  <a:pt x="35" y="110"/>
                  <a:pt x="36" y="113"/>
                  <a:pt x="35" y="115"/>
                </a:cubicBezTo>
                <a:close/>
                <a:moveTo>
                  <a:pt x="97" y="110"/>
                </a:moveTo>
                <a:cubicBezTo>
                  <a:pt x="97" y="112"/>
                  <a:pt x="98" y="115"/>
                  <a:pt x="98" y="118"/>
                </a:cubicBezTo>
                <a:cubicBezTo>
                  <a:pt x="98" y="118"/>
                  <a:pt x="98" y="118"/>
                  <a:pt x="98" y="117"/>
                </a:cubicBezTo>
                <a:cubicBezTo>
                  <a:pt x="98" y="115"/>
                  <a:pt x="97" y="112"/>
                  <a:pt x="97" y="110"/>
                </a:cubicBezTo>
                <a:cubicBezTo>
                  <a:pt x="97" y="110"/>
                  <a:pt x="97" y="110"/>
                  <a:pt x="97" y="110"/>
                </a:cubicBezTo>
                <a:close/>
                <a:moveTo>
                  <a:pt x="210" y="114"/>
                </a:moveTo>
                <a:cubicBezTo>
                  <a:pt x="210" y="115"/>
                  <a:pt x="210" y="115"/>
                  <a:pt x="210" y="115"/>
                </a:cubicBezTo>
                <a:cubicBezTo>
                  <a:pt x="210" y="115"/>
                  <a:pt x="210" y="114"/>
                  <a:pt x="210" y="114"/>
                </a:cubicBezTo>
                <a:cubicBezTo>
                  <a:pt x="210" y="114"/>
                  <a:pt x="210" y="114"/>
                  <a:pt x="210" y="114"/>
                </a:cubicBezTo>
                <a:close/>
                <a:moveTo>
                  <a:pt x="200" y="115"/>
                </a:moveTo>
                <a:cubicBezTo>
                  <a:pt x="200" y="114"/>
                  <a:pt x="200" y="114"/>
                  <a:pt x="200" y="114"/>
                </a:cubicBezTo>
                <a:cubicBezTo>
                  <a:pt x="200" y="114"/>
                  <a:pt x="200" y="113"/>
                  <a:pt x="200" y="113"/>
                </a:cubicBezTo>
                <a:cubicBezTo>
                  <a:pt x="200" y="113"/>
                  <a:pt x="200" y="113"/>
                  <a:pt x="199" y="113"/>
                </a:cubicBezTo>
                <a:cubicBezTo>
                  <a:pt x="199" y="113"/>
                  <a:pt x="199" y="114"/>
                  <a:pt x="200" y="115"/>
                </a:cubicBezTo>
                <a:close/>
                <a:moveTo>
                  <a:pt x="27" y="110"/>
                </a:moveTo>
                <a:cubicBezTo>
                  <a:pt x="29" y="111"/>
                  <a:pt x="31" y="112"/>
                  <a:pt x="32" y="113"/>
                </a:cubicBezTo>
                <a:cubicBezTo>
                  <a:pt x="32" y="112"/>
                  <a:pt x="32" y="110"/>
                  <a:pt x="32" y="108"/>
                </a:cubicBezTo>
                <a:cubicBezTo>
                  <a:pt x="32" y="107"/>
                  <a:pt x="32" y="106"/>
                  <a:pt x="32" y="105"/>
                </a:cubicBezTo>
                <a:cubicBezTo>
                  <a:pt x="32" y="100"/>
                  <a:pt x="32" y="97"/>
                  <a:pt x="32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93"/>
                  <a:pt x="31" y="93"/>
                  <a:pt x="31" y="92"/>
                </a:cubicBezTo>
                <a:cubicBezTo>
                  <a:pt x="30" y="92"/>
                  <a:pt x="29" y="91"/>
                  <a:pt x="28" y="91"/>
                </a:cubicBezTo>
                <a:cubicBezTo>
                  <a:pt x="28" y="93"/>
                  <a:pt x="27" y="96"/>
                  <a:pt x="27" y="99"/>
                </a:cubicBezTo>
                <a:cubicBezTo>
                  <a:pt x="27" y="100"/>
                  <a:pt x="27" y="101"/>
                  <a:pt x="27" y="102"/>
                </a:cubicBezTo>
                <a:cubicBezTo>
                  <a:pt x="27" y="104"/>
                  <a:pt x="27" y="106"/>
                  <a:pt x="27" y="108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7" y="110"/>
                  <a:pt x="27" y="110"/>
                  <a:pt x="27" y="110"/>
                </a:cubicBezTo>
                <a:close/>
                <a:moveTo>
                  <a:pt x="150" y="112"/>
                </a:moveTo>
                <a:cubicBezTo>
                  <a:pt x="150" y="112"/>
                  <a:pt x="151" y="112"/>
                  <a:pt x="151" y="113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0" y="112"/>
                  <a:pt x="149" y="112"/>
                  <a:pt x="148" y="112"/>
                </a:cubicBezTo>
                <a:cubicBezTo>
                  <a:pt x="148" y="112"/>
                  <a:pt x="148" y="112"/>
                  <a:pt x="148" y="113"/>
                </a:cubicBezTo>
                <a:cubicBezTo>
                  <a:pt x="149" y="112"/>
                  <a:pt x="149" y="112"/>
                  <a:pt x="150" y="112"/>
                </a:cubicBezTo>
                <a:close/>
                <a:moveTo>
                  <a:pt x="214" y="111"/>
                </a:moveTo>
                <a:cubicBezTo>
                  <a:pt x="214" y="112"/>
                  <a:pt x="214" y="112"/>
                  <a:pt x="214" y="113"/>
                </a:cubicBezTo>
                <a:cubicBezTo>
                  <a:pt x="214" y="113"/>
                  <a:pt x="215" y="112"/>
                  <a:pt x="215" y="112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5" y="110"/>
                  <a:pt x="214" y="111"/>
                  <a:pt x="214" y="111"/>
                </a:cubicBezTo>
                <a:close/>
                <a:moveTo>
                  <a:pt x="193" y="102"/>
                </a:moveTo>
                <a:cubicBezTo>
                  <a:pt x="194" y="102"/>
                  <a:pt x="194" y="103"/>
                  <a:pt x="194" y="103"/>
                </a:cubicBezTo>
                <a:cubicBezTo>
                  <a:pt x="195" y="106"/>
                  <a:pt x="195" y="109"/>
                  <a:pt x="194" y="113"/>
                </a:cubicBezTo>
                <a:cubicBezTo>
                  <a:pt x="194" y="112"/>
                  <a:pt x="195" y="112"/>
                  <a:pt x="195" y="112"/>
                </a:cubicBezTo>
                <a:cubicBezTo>
                  <a:pt x="195" y="112"/>
                  <a:pt x="195" y="111"/>
                  <a:pt x="195" y="111"/>
                </a:cubicBezTo>
                <a:cubicBezTo>
                  <a:pt x="195" y="110"/>
                  <a:pt x="195" y="109"/>
                  <a:pt x="195" y="108"/>
                </a:cubicBezTo>
                <a:cubicBezTo>
                  <a:pt x="195" y="105"/>
                  <a:pt x="194" y="102"/>
                  <a:pt x="194" y="99"/>
                </a:cubicBezTo>
                <a:cubicBezTo>
                  <a:pt x="193" y="100"/>
                  <a:pt x="191" y="100"/>
                  <a:pt x="189" y="101"/>
                </a:cubicBezTo>
                <a:cubicBezTo>
                  <a:pt x="190" y="101"/>
                  <a:pt x="190" y="102"/>
                  <a:pt x="190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3"/>
                  <a:pt x="189" y="103"/>
                  <a:pt x="189" y="104"/>
                </a:cubicBezTo>
                <a:cubicBezTo>
                  <a:pt x="189" y="104"/>
                  <a:pt x="189" y="105"/>
                  <a:pt x="189" y="105"/>
                </a:cubicBezTo>
                <a:cubicBezTo>
                  <a:pt x="189" y="106"/>
                  <a:pt x="189" y="108"/>
                  <a:pt x="189" y="109"/>
                </a:cubicBezTo>
                <a:cubicBezTo>
                  <a:pt x="189" y="110"/>
                  <a:pt x="189" y="111"/>
                  <a:pt x="189" y="112"/>
                </a:cubicBezTo>
                <a:cubicBezTo>
                  <a:pt x="189" y="110"/>
                  <a:pt x="190" y="107"/>
                  <a:pt x="190" y="105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90" y="103"/>
                  <a:pt x="191" y="102"/>
                  <a:pt x="191" y="101"/>
                </a:cubicBezTo>
                <a:cubicBezTo>
                  <a:pt x="191" y="101"/>
                  <a:pt x="191" y="100"/>
                  <a:pt x="192" y="100"/>
                </a:cubicBezTo>
                <a:cubicBezTo>
                  <a:pt x="192" y="100"/>
                  <a:pt x="193" y="100"/>
                  <a:pt x="193" y="101"/>
                </a:cubicBezTo>
                <a:cubicBezTo>
                  <a:pt x="193" y="101"/>
                  <a:pt x="193" y="101"/>
                  <a:pt x="193" y="102"/>
                </a:cubicBezTo>
                <a:cubicBezTo>
                  <a:pt x="193" y="102"/>
                  <a:pt x="193" y="102"/>
                  <a:pt x="193" y="102"/>
                </a:cubicBezTo>
                <a:close/>
                <a:moveTo>
                  <a:pt x="198" y="97"/>
                </a:moveTo>
                <a:cubicBezTo>
                  <a:pt x="198" y="101"/>
                  <a:pt x="198" y="105"/>
                  <a:pt x="199" y="109"/>
                </a:cubicBezTo>
                <a:cubicBezTo>
                  <a:pt x="199" y="109"/>
                  <a:pt x="200" y="108"/>
                  <a:pt x="200" y="108"/>
                </a:cubicBezTo>
                <a:cubicBezTo>
                  <a:pt x="200" y="107"/>
                  <a:pt x="200" y="106"/>
                  <a:pt x="200" y="106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9" y="106"/>
                  <a:pt x="199" y="105"/>
                  <a:pt x="199" y="105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199" y="103"/>
                  <a:pt x="200" y="103"/>
                  <a:pt x="200" y="103"/>
                </a:cubicBezTo>
                <a:cubicBezTo>
                  <a:pt x="200" y="101"/>
                  <a:pt x="200" y="100"/>
                  <a:pt x="200" y="99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9" y="98"/>
                  <a:pt x="199" y="98"/>
                  <a:pt x="200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7"/>
                  <a:pt x="200" y="96"/>
                  <a:pt x="200" y="96"/>
                </a:cubicBezTo>
                <a:cubicBezTo>
                  <a:pt x="199" y="96"/>
                  <a:pt x="199" y="96"/>
                  <a:pt x="198" y="97"/>
                </a:cubicBezTo>
                <a:close/>
                <a:moveTo>
                  <a:pt x="81" y="108"/>
                </a:moveTo>
                <a:cubicBezTo>
                  <a:pt x="81" y="108"/>
                  <a:pt x="81" y="108"/>
                  <a:pt x="81" y="108"/>
                </a:cubicBezTo>
                <a:cubicBezTo>
                  <a:pt x="81" y="108"/>
                  <a:pt x="81" y="109"/>
                  <a:pt x="81" y="109"/>
                </a:cubicBezTo>
                <a:cubicBezTo>
                  <a:pt x="81" y="109"/>
                  <a:pt x="81" y="108"/>
                  <a:pt x="81" y="108"/>
                </a:cubicBezTo>
                <a:cubicBezTo>
                  <a:pt x="81" y="108"/>
                  <a:pt x="81" y="108"/>
                  <a:pt x="81" y="108"/>
                </a:cubicBezTo>
                <a:close/>
                <a:moveTo>
                  <a:pt x="107" y="107"/>
                </a:moveTo>
                <a:cubicBezTo>
                  <a:pt x="116" y="108"/>
                  <a:pt x="125" y="109"/>
                  <a:pt x="132" y="109"/>
                </a:cubicBezTo>
                <a:cubicBezTo>
                  <a:pt x="145" y="109"/>
                  <a:pt x="156" y="108"/>
                  <a:pt x="16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4"/>
                  <a:pt x="167" y="104"/>
                  <a:pt x="168" y="104"/>
                </a:cubicBezTo>
                <a:cubicBezTo>
                  <a:pt x="168" y="104"/>
                  <a:pt x="169" y="104"/>
                  <a:pt x="169" y="105"/>
                </a:cubicBezTo>
                <a:cubicBezTo>
                  <a:pt x="171" y="104"/>
                  <a:pt x="174" y="103"/>
                  <a:pt x="176" y="103"/>
                </a:cubicBezTo>
                <a:cubicBezTo>
                  <a:pt x="188" y="99"/>
                  <a:pt x="200" y="93"/>
                  <a:pt x="210" y="85"/>
                </a:cubicBezTo>
                <a:cubicBezTo>
                  <a:pt x="219" y="77"/>
                  <a:pt x="228" y="69"/>
                  <a:pt x="226" y="57"/>
                </a:cubicBezTo>
                <a:cubicBezTo>
                  <a:pt x="224" y="57"/>
                  <a:pt x="222" y="57"/>
                  <a:pt x="220" y="57"/>
                </a:cubicBezTo>
                <a:cubicBezTo>
                  <a:pt x="220" y="58"/>
                  <a:pt x="220" y="58"/>
                  <a:pt x="219" y="59"/>
                </a:cubicBezTo>
                <a:cubicBezTo>
                  <a:pt x="219" y="59"/>
                  <a:pt x="219" y="59"/>
                  <a:pt x="218" y="59"/>
                </a:cubicBezTo>
                <a:cubicBezTo>
                  <a:pt x="218" y="59"/>
                  <a:pt x="218" y="59"/>
                  <a:pt x="217" y="59"/>
                </a:cubicBezTo>
                <a:cubicBezTo>
                  <a:pt x="217" y="59"/>
                  <a:pt x="217" y="58"/>
                  <a:pt x="217" y="58"/>
                </a:cubicBezTo>
                <a:cubicBezTo>
                  <a:pt x="217" y="58"/>
                  <a:pt x="217" y="57"/>
                  <a:pt x="217" y="57"/>
                </a:cubicBezTo>
                <a:cubicBezTo>
                  <a:pt x="217" y="57"/>
                  <a:pt x="216" y="57"/>
                  <a:pt x="215" y="57"/>
                </a:cubicBezTo>
                <a:cubicBezTo>
                  <a:pt x="215" y="57"/>
                  <a:pt x="215" y="57"/>
                  <a:pt x="215" y="57"/>
                </a:cubicBezTo>
                <a:cubicBezTo>
                  <a:pt x="214" y="57"/>
                  <a:pt x="214" y="57"/>
                  <a:pt x="214" y="57"/>
                </a:cubicBezTo>
                <a:cubicBezTo>
                  <a:pt x="209" y="57"/>
                  <a:pt x="204" y="57"/>
                  <a:pt x="198" y="57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8" y="57"/>
                  <a:pt x="198" y="57"/>
                  <a:pt x="197" y="57"/>
                </a:cubicBezTo>
                <a:cubicBezTo>
                  <a:pt x="192" y="57"/>
                  <a:pt x="186" y="56"/>
                  <a:pt x="180" y="56"/>
                </a:cubicBezTo>
                <a:cubicBezTo>
                  <a:pt x="177" y="56"/>
                  <a:pt x="174" y="56"/>
                  <a:pt x="171" y="56"/>
                </a:cubicBezTo>
                <a:cubicBezTo>
                  <a:pt x="161" y="55"/>
                  <a:pt x="151" y="55"/>
                  <a:pt x="140" y="54"/>
                </a:cubicBezTo>
                <a:cubicBezTo>
                  <a:pt x="138" y="54"/>
                  <a:pt x="135" y="54"/>
                  <a:pt x="132" y="54"/>
                </a:cubicBezTo>
                <a:cubicBezTo>
                  <a:pt x="131" y="54"/>
                  <a:pt x="129" y="54"/>
                  <a:pt x="127" y="53"/>
                </a:cubicBezTo>
                <a:cubicBezTo>
                  <a:pt x="125" y="53"/>
                  <a:pt x="123" y="53"/>
                  <a:pt x="121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53"/>
                  <a:pt x="119" y="53"/>
                  <a:pt x="119" y="52"/>
                </a:cubicBezTo>
                <a:cubicBezTo>
                  <a:pt x="119" y="52"/>
                  <a:pt x="119" y="52"/>
                  <a:pt x="119" y="52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8" y="53"/>
                  <a:pt x="118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6" y="53"/>
                  <a:pt x="116" y="53"/>
                  <a:pt x="116" y="52"/>
                </a:cubicBezTo>
                <a:cubicBezTo>
                  <a:pt x="116" y="52"/>
                  <a:pt x="116" y="52"/>
                  <a:pt x="116" y="51"/>
                </a:cubicBezTo>
                <a:cubicBezTo>
                  <a:pt x="116" y="51"/>
                  <a:pt x="116" y="51"/>
                  <a:pt x="115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4" y="52"/>
                  <a:pt x="114" y="51"/>
                  <a:pt x="114" y="51"/>
                </a:cubicBezTo>
                <a:cubicBezTo>
                  <a:pt x="114" y="49"/>
                  <a:pt x="115" y="48"/>
                  <a:pt x="116" y="47"/>
                </a:cubicBezTo>
                <a:cubicBezTo>
                  <a:pt x="116" y="47"/>
                  <a:pt x="116" y="46"/>
                  <a:pt x="116" y="45"/>
                </a:cubicBezTo>
                <a:cubicBezTo>
                  <a:pt x="116" y="43"/>
                  <a:pt x="116" y="42"/>
                  <a:pt x="116" y="40"/>
                </a:cubicBezTo>
                <a:cubicBezTo>
                  <a:pt x="116" y="40"/>
                  <a:pt x="116" y="39"/>
                  <a:pt x="116" y="39"/>
                </a:cubicBezTo>
                <a:cubicBezTo>
                  <a:pt x="117" y="31"/>
                  <a:pt x="117" y="23"/>
                  <a:pt x="116" y="14"/>
                </a:cubicBezTo>
                <a:cubicBezTo>
                  <a:pt x="116" y="13"/>
                  <a:pt x="116" y="12"/>
                  <a:pt x="116" y="11"/>
                </a:cubicBezTo>
                <a:cubicBezTo>
                  <a:pt x="113" y="11"/>
                  <a:pt x="110" y="11"/>
                  <a:pt x="106" y="11"/>
                </a:cubicBezTo>
                <a:cubicBezTo>
                  <a:pt x="96" y="11"/>
                  <a:pt x="86" y="12"/>
                  <a:pt x="77" y="14"/>
                </a:cubicBezTo>
                <a:cubicBezTo>
                  <a:pt x="76" y="14"/>
                  <a:pt x="74" y="15"/>
                  <a:pt x="73" y="15"/>
                </a:cubicBezTo>
                <a:cubicBezTo>
                  <a:pt x="66" y="16"/>
                  <a:pt x="58" y="18"/>
                  <a:pt x="50" y="21"/>
                </a:cubicBezTo>
                <a:cubicBezTo>
                  <a:pt x="43" y="24"/>
                  <a:pt x="36" y="27"/>
                  <a:pt x="29" y="32"/>
                </a:cubicBezTo>
                <a:cubicBezTo>
                  <a:pt x="19" y="39"/>
                  <a:pt x="9" y="47"/>
                  <a:pt x="7" y="58"/>
                </a:cubicBezTo>
                <a:cubicBezTo>
                  <a:pt x="6" y="65"/>
                  <a:pt x="8" y="71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4" y="77"/>
                  <a:pt x="14" y="77"/>
                  <a:pt x="15" y="77"/>
                </a:cubicBezTo>
                <a:cubicBezTo>
                  <a:pt x="15" y="77"/>
                  <a:pt x="15" y="78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7" y="80"/>
                  <a:pt x="20" y="82"/>
                  <a:pt x="23" y="84"/>
                </a:cubicBezTo>
                <a:cubicBezTo>
                  <a:pt x="35" y="91"/>
                  <a:pt x="48" y="97"/>
                  <a:pt x="62" y="100"/>
                </a:cubicBezTo>
                <a:cubicBezTo>
                  <a:pt x="74" y="103"/>
                  <a:pt x="86" y="105"/>
                  <a:pt x="101" y="107"/>
                </a:cubicBezTo>
                <a:cubicBezTo>
                  <a:pt x="102" y="107"/>
                  <a:pt x="103" y="107"/>
                  <a:pt x="104" y="107"/>
                </a:cubicBezTo>
                <a:cubicBezTo>
                  <a:pt x="104" y="107"/>
                  <a:pt x="104" y="107"/>
                  <a:pt x="104" y="107"/>
                </a:cubicBezTo>
                <a:cubicBezTo>
                  <a:pt x="105" y="107"/>
                  <a:pt x="105" y="106"/>
                  <a:pt x="106" y="106"/>
                </a:cubicBezTo>
                <a:cubicBezTo>
                  <a:pt x="106" y="106"/>
                  <a:pt x="107" y="106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lose/>
                <a:moveTo>
                  <a:pt x="218" y="109"/>
                </a:moveTo>
                <a:cubicBezTo>
                  <a:pt x="219" y="108"/>
                  <a:pt x="220" y="107"/>
                  <a:pt x="221" y="106"/>
                </a:cubicBezTo>
                <a:cubicBezTo>
                  <a:pt x="221" y="106"/>
                  <a:pt x="221" y="106"/>
                  <a:pt x="221" y="106"/>
                </a:cubicBezTo>
                <a:cubicBezTo>
                  <a:pt x="220" y="105"/>
                  <a:pt x="220" y="104"/>
                  <a:pt x="220" y="103"/>
                </a:cubicBezTo>
                <a:cubicBezTo>
                  <a:pt x="220" y="104"/>
                  <a:pt x="220" y="105"/>
                  <a:pt x="219" y="106"/>
                </a:cubicBezTo>
                <a:cubicBezTo>
                  <a:pt x="219" y="107"/>
                  <a:pt x="219" y="107"/>
                  <a:pt x="219" y="108"/>
                </a:cubicBezTo>
                <a:cubicBezTo>
                  <a:pt x="218" y="108"/>
                  <a:pt x="218" y="108"/>
                  <a:pt x="218" y="108"/>
                </a:cubicBezTo>
                <a:cubicBezTo>
                  <a:pt x="218" y="109"/>
                  <a:pt x="218" y="109"/>
                  <a:pt x="218" y="109"/>
                </a:cubicBezTo>
                <a:close/>
                <a:moveTo>
                  <a:pt x="24" y="108"/>
                </a:moveTo>
                <a:cubicBezTo>
                  <a:pt x="24" y="107"/>
                  <a:pt x="24" y="105"/>
                  <a:pt x="24" y="104"/>
                </a:cubicBezTo>
                <a:cubicBezTo>
                  <a:pt x="24" y="103"/>
                  <a:pt x="24" y="103"/>
                  <a:pt x="24" y="102"/>
                </a:cubicBezTo>
                <a:cubicBezTo>
                  <a:pt x="24" y="100"/>
                  <a:pt x="25" y="99"/>
                  <a:pt x="25" y="97"/>
                </a:cubicBezTo>
                <a:cubicBezTo>
                  <a:pt x="25" y="95"/>
                  <a:pt x="25" y="92"/>
                  <a:pt x="25" y="90"/>
                </a:cubicBezTo>
                <a:cubicBezTo>
                  <a:pt x="25" y="90"/>
                  <a:pt x="25" y="90"/>
                  <a:pt x="25" y="89"/>
                </a:cubicBezTo>
                <a:cubicBezTo>
                  <a:pt x="24" y="89"/>
                  <a:pt x="23" y="88"/>
                  <a:pt x="21" y="87"/>
                </a:cubicBezTo>
                <a:cubicBezTo>
                  <a:pt x="22" y="90"/>
                  <a:pt x="22" y="94"/>
                  <a:pt x="22" y="98"/>
                </a:cubicBezTo>
                <a:cubicBezTo>
                  <a:pt x="22" y="99"/>
                  <a:pt x="22" y="99"/>
                  <a:pt x="22" y="100"/>
                </a:cubicBezTo>
                <a:cubicBezTo>
                  <a:pt x="22" y="102"/>
                  <a:pt x="22" y="105"/>
                  <a:pt x="22" y="107"/>
                </a:cubicBezTo>
                <a:cubicBezTo>
                  <a:pt x="22" y="107"/>
                  <a:pt x="24" y="108"/>
                  <a:pt x="24" y="108"/>
                </a:cubicBezTo>
                <a:close/>
                <a:moveTo>
                  <a:pt x="210" y="105"/>
                </a:moveTo>
                <a:cubicBezTo>
                  <a:pt x="210" y="106"/>
                  <a:pt x="210" y="106"/>
                  <a:pt x="209" y="107"/>
                </a:cubicBezTo>
                <a:cubicBezTo>
                  <a:pt x="210" y="107"/>
                  <a:pt x="212" y="105"/>
                  <a:pt x="212" y="105"/>
                </a:cubicBezTo>
                <a:cubicBezTo>
                  <a:pt x="212" y="105"/>
                  <a:pt x="212" y="104"/>
                  <a:pt x="212" y="104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1" y="103"/>
                  <a:pt x="210" y="104"/>
                  <a:pt x="210" y="105"/>
                </a:cubicBezTo>
                <a:close/>
                <a:moveTo>
                  <a:pt x="177" y="106"/>
                </a:moveTo>
                <a:cubicBezTo>
                  <a:pt x="177" y="106"/>
                  <a:pt x="177" y="106"/>
                  <a:pt x="177" y="106"/>
                </a:cubicBezTo>
                <a:cubicBezTo>
                  <a:pt x="177" y="107"/>
                  <a:pt x="177" y="107"/>
                  <a:pt x="177" y="107"/>
                </a:cubicBezTo>
                <a:cubicBezTo>
                  <a:pt x="177" y="107"/>
                  <a:pt x="178" y="106"/>
                  <a:pt x="178" y="106"/>
                </a:cubicBezTo>
                <a:cubicBezTo>
                  <a:pt x="178" y="106"/>
                  <a:pt x="177" y="106"/>
                  <a:pt x="177" y="106"/>
                </a:cubicBezTo>
                <a:close/>
                <a:moveTo>
                  <a:pt x="183" y="104"/>
                </a:moveTo>
                <a:cubicBezTo>
                  <a:pt x="183" y="104"/>
                  <a:pt x="183" y="104"/>
                  <a:pt x="183" y="105"/>
                </a:cubicBezTo>
                <a:cubicBezTo>
                  <a:pt x="183" y="105"/>
                  <a:pt x="183" y="106"/>
                  <a:pt x="183" y="107"/>
                </a:cubicBezTo>
                <a:cubicBezTo>
                  <a:pt x="183" y="107"/>
                  <a:pt x="183" y="106"/>
                  <a:pt x="183" y="106"/>
                </a:cubicBezTo>
                <a:cubicBezTo>
                  <a:pt x="183" y="105"/>
                  <a:pt x="183" y="104"/>
                  <a:pt x="184" y="104"/>
                </a:cubicBezTo>
                <a:cubicBezTo>
                  <a:pt x="184" y="104"/>
                  <a:pt x="183" y="104"/>
                  <a:pt x="183" y="104"/>
                </a:cubicBezTo>
                <a:close/>
                <a:moveTo>
                  <a:pt x="203" y="106"/>
                </a:moveTo>
                <a:cubicBezTo>
                  <a:pt x="203" y="106"/>
                  <a:pt x="203" y="106"/>
                  <a:pt x="203" y="106"/>
                </a:cubicBezTo>
                <a:cubicBezTo>
                  <a:pt x="203" y="106"/>
                  <a:pt x="203" y="106"/>
                  <a:pt x="203" y="106"/>
                </a:cubicBezTo>
                <a:cubicBezTo>
                  <a:pt x="203" y="105"/>
                  <a:pt x="203" y="105"/>
                  <a:pt x="203" y="104"/>
                </a:cubicBezTo>
                <a:cubicBezTo>
                  <a:pt x="203" y="104"/>
                  <a:pt x="203" y="104"/>
                  <a:pt x="202" y="104"/>
                </a:cubicBezTo>
                <a:cubicBezTo>
                  <a:pt x="202" y="105"/>
                  <a:pt x="203" y="105"/>
                  <a:pt x="203" y="106"/>
                </a:cubicBezTo>
                <a:close/>
                <a:moveTo>
                  <a:pt x="16" y="104"/>
                </a:moveTo>
                <a:cubicBezTo>
                  <a:pt x="17" y="104"/>
                  <a:pt x="18" y="105"/>
                  <a:pt x="19" y="105"/>
                </a:cubicBezTo>
                <a:cubicBezTo>
                  <a:pt x="19" y="104"/>
                  <a:pt x="19" y="102"/>
                  <a:pt x="19" y="101"/>
                </a:cubicBezTo>
                <a:cubicBezTo>
                  <a:pt x="19" y="100"/>
                  <a:pt x="19" y="99"/>
                  <a:pt x="19" y="98"/>
                </a:cubicBezTo>
                <a:cubicBezTo>
                  <a:pt x="19" y="94"/>
                  <a:pt x="20" y="90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5"/>
                  <a:pt x="18" y="85"/>
                  <a:pt x="17" y="84"/>
                </a:cubicBezTo>
                <a:cubicBezTo>
                  <a:pt x="17" y="85"/>
                  <a:pt x="17" y="86"/>
                  <a:pt x="17" y="87"/>
                </a:cubicBezTo>
                <a:cubicBezTo>
                  <a:pt x="17" y="89"/>
                  <a:pt x="17" y="91"/>
                  <a:pt x="1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97"/>
                  <a:pt x="17" y="101"/>
                  <a:pt x="16" y="104"/>
                </a:cubicBezTo>
                <a:close/>
                <a:moveTo>
                  <a:pt x="186" y="103"/>
                </a:moveTo>
                <a:cubicBezTo>
                  <a:pt x="186" y="103"/>
                  <a:pt x="186" y="103"/>
                  <a:pt x="187" y="103"/>
                </a:cubicBezTo>
                <a:cubicBezTo>
                  <a:pt x="187" y="103"/>
                  <a:pt x="187" y="103"/>
                  <a:pt x="187" y="102"/>
                </a:cubicBezTo>
                <a:cubicBezTo>
                  <a:pt x="187" y="102"/>
                  <a:pt x="186" y="103"/>
                  <a:pt x="186" y="103"/>
                </a:cubicBezTo>
                <a:close/>
                <a:moveTo>
                  <a:pt x="224" y="103"/>
                </a:moveTo>
                <a:cubicBezTo>
                  <a:pt x="224" y="103"/>
                  <a:pt x="224" y="103"/>
                  <a:pt x="224" y="103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02"/>
                  <a:pt x="224" y="103"/>
                  <a:pt x="224" y="103"/>
                </a:cubicBezTo>
                <a:close/>
                <a:moveTo>
                  <a:pt x="14" y="102"/>
                </a:moveTo>
                <a:cubicBezTo>
                  <a:pt x="14" y="101"/>
                  <a:pt x="14" y="101"/>
                  <a:pt x="14" y="100"/>
                </a:cubicBezTo>
                <a:cubicBezTo>
                  <a:pt x="14" y="101"/>
                  <a:pt x="14" y="101"/>
                  <a:pt x="14" y="102"/>
                </a:cubicBezTo>
                <a:cubicBezTo>
                  <a:pt x="14" y="102"/>
                  <a:pt x="14" y="102"/>
                  <a:pt x="14" y="102"/>
                </a:cubicBezTo>
                <a:close/>
                <a:moveTo>
                  <a:pt x="7" y="73"/>
                </a:moveTo>
                <a:cubicBezTo>
                  <a:pt x="7" y="79"/>
                  <a:pt x="7" y="85"/>
                  <a:pt x="7" y="91"/>
                </a:cubicBezTo>
                <a:cubicBezTo>
                  <a:pt x="7" y="93"/>
                  <a:pt x="8" y="95"/>
                  <a:pt x="8" y="98"/>
                </a:cubicBezTo>
                <a:cubicBezTo>
                  <a:pt x="8" y="99"/>
                  <a:pt x="9" y="99"/>
                  <a:pt x="10" y="100"/>
                </a:cubicBezTo>
                <a:cubicBezTo>
                  <a:pt x="10" y="100"/>
                  <a:pt x="11" y="100"/>
                  <a:pt x="11" y="100"/>
                </a:cubicBezTo>
                <a:cubicBezTo>
                  <a:pt x="11" y="100"/>
                  <a:pt x="11" y="99"/>
                  <a:pt x="11" y="99"/>
                </a:cubicBezTo>
                <a:cubicBezTo>
                  <a:pt x="11" y="99"/>
                  <a:pt x="10" y="99"/>
                  <a:pt x="10" y="99"/>
                </a:cubicBezTo>
                <a:cubicBezTo>
                  <a:pt x="9" y="99"/>
                  <a:pt x="9" y="99"/>
                  <a:pt x="9" y="98"/>
                </a:cubicBezTo>
                <a:cubicBezTo>
                  <a:pt x="8" y="97"/>
                  <a:pt x="8" y="95"/>
                  <a:pt x="9" y="94"/>
                </a:cubicBezTo>
                <a:cubicBezTo>
                  <a:pt x="9" y="93"/>
                  <a:pt x="9" y="93"/>
                  <a:pt x="9" y="92"/>
                </a:cubicBezTo>
                <a:cubicBezTo>
                  <a:pt x="9" y="90"/>
                  <a:pt x="9" y="88"/>
                  <a:pt x="9" y="85"/>
                </a:cubicBezTo>
                <a:cubicBezTo>
                  <a:pt x="9" y="82"/>
                  <a:pt x="9" y="79"/>
                  <a:pt x="8" y="76"/>
                </a:cubicBezTo>
                <a:cubicBezTo>
                  <a:pt x="8" y="75"/>
                  <a:pt x="7" y="74"/>
                  <a:pt x="7" y="73"/>
                </a:cubicBezTo>
                <a:close/>
                <a:moveTo>
                  <a:pt x="202" y="99"/>
                </a:moveTo>
                <a:cubicBezTo>
                  <a:pt x="202" y="99"/>
                  <a:pt x="202" y="100"/>
                  <a:pt x="202" y="100"/>
                </a:cubicBezTo>
                <a:cubicBezTo>
                  <a:pt x="202" y="100"/>
                  <a:pt x="202" y="100"/>
                  <a:pt x="202" y="100"/>
                </a:cubicBezTo>
                <a:cubicBezTo>
                  <a:pt x="202" y="100"/>
                  <a:pt x="202" y="99"/>
                  <a:pt x="202" y="99"/>
                </a:cubicBezTo>
                <a:cubicBezTo>
                  <a:pt x="202" y="99"/>
                  <a:pt x="202" y="99"/>
                  <a:pt x="202" y="99"/>
                </a:cubicBezTo>
                <a:close/>
                <a:moveTo>
                  <a:pt x="210" y="97"/>
                </a:moveTo>
                <a:cubicBezTo>
                  <a:pt x="210" y="98"/>
                  <a:pt x="210" y="99"/>
                  <a:pt x="210" y="100"/>
                </a:cubicBezTo>
                <a:cubicBezTo>
                  <a:pt x="211" y="99"/>
                  <a:pt x="212" y="98"/>
                  <a:pt x="212" y="98"/>
                </a:cubicBezTo>
                <a:cubicBezTo>
                  <a:pt x="212" y="97"/>
                  <a:pt x="212" y="96"/>
                  <a:pt x="212" y="95"/>
                </a:cubicBezTo>
                <a:cubicBezTo>
                  <a:pt x="212" y="96"/>
                  <a:pt x="211" y="96"/>
                  <a:pt x="210" y="97"/>
                </a:cubicBezTo>
                <a:close/>
                <a:moveTo>
                  <a:pt x="219" y="96"/>
                </a:moveTo>
                <a:cubicBezTo>
                  <a:pt x="219" y="97"/>
                  <a:pt x="219" y="98"/>
                  <a:pt x="219" y="99"/>
                </a:cubicBezTo>
                <a:cubicBezTo>
                  <a:pt x="220" y="99"/>
                  <a:pt x="220" y="99"/>
                  <a:pt x="220" y="99"/>
                </a:cubicBezTo>
                <a:cubicBezTo>
                  <a:pt x="220" y="97"/>
                  <a:pt x="220" y="96"/>
                  <a:pt x="220" y="95"/>
                </a:cubicBezTo>
                <a:cubicBezTo>
                  <a:pt x="220" y="96"/>
                  <a:pt x="220" y="96"/>
                  <a:pt x="219" y="96"/>
                </a:cubicBezTo>
                <a:close/>
                <a:moveTo>
                  <a:pt x="14" y="91"/>
                </a:moveTo>
                <a:cubicBezTo>
                  <a:pt x="14" y="92"/>
                  <a:pt x="14" y="93"/>
                  <a:pt x="14" y="94"/>
                </a:cubicBezTo>
                <a:cubicBezTo>
                  <a:pt x="14" y="94"/>
                  <a:pt x="14" y="94"/>
                  <a:pt x="14" y="94"/>
                </a:cubicBezTo>
                <a:cubicBezTo>
                  <a:pt x="14" y="94"/>
                  <a:pt x="14" y="93"/>
                  <a:pt x="14" y="92"/>
                </a:cubicBezTo>
                <a:cubicBezTo>
                  <a:pt x="14" y="92"/>
                  <a:pt x="14" y="91"/>
                  <a:pt x="14" y="91"/>
                </a:cubicBezTo>
                <a:close/>
                <a:moveTo>
                  <a:pt x="204" y="94"/>
                </a:moveTo>
                <a:cubicBezTo>
                  <a:pt x="205" y="94"/>
                  <a:pt x="205" y="94"/>
                  <a:pt x="205" y="94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4" y="93"/>
                </a:cubicBezTo>
                <a:cubicBezTo>
                  <a:pt x="204" y="93"/>
                  <a:pt x="204" y="93"/>
                  <a:pt x="204" y="94"/>
                </a:cubicBezTo>
                <a:close/>
                <a:moveTo>
                  <a:pt x="220" y="86"/>
                </a:moveTo>
                <a:cubicBezTo>
                  <a:pt x="220" y="88"/>
                  <a:pt x="220" y="89"/>
                  <a:pt x="220" y="91"/>
                </a:cubicBezTo>
                <a:cubicBezTo>
                  <a:pt x="220" y="91"/>
                  <a:pt x="220" y="91"/>
                  <a:pt x="220" y="91"/>
                </a:cubicBezTo>
                <a:cubicBezTo>
                  <a:pt x="220" y="89"/>
                  <a:pt x="220" y="87"/>
                  <a:pt x="220" y="86"/>
                </a:cubicBezTo>
                <a:cubicBezTo>
                  <a:pt x="220" y="86"/>
                  <a:pt x="220" y="86"/>
                  <a:pt x="220" y="86"/>
                </a:cubicBezTo>
                <a:close/>
                <a:moveTo>
                  <a:pt x="224" y="81"/>
                </a:moveTo>
                <a:cubicBezTo>
                  <a:pt x="224" y="83"/>
                  <a:pt x="225" y="84"/>
                  <a:pt x="225" y="85"/>
                </a:cubicBezTo>
                <a:cubicBezTo>
                  <a:pt x="225" y="83"/>
                  <a:pt x="225" y="82"/>
                  <a:pt x="225" y="81"/>
                </a:cubicBezTo>
                <a:cubicBezTo>
                  <a:pt x="225" y="81"/>
                  <a:pt x="224" y="81"/>
                  <a:pt x="224" y="81"/>
                </a:cubicBezTo>
                <a:close/>
                <a:moveTo>
                  <a:pt x="225" y="54"/>
                </a:moveTo>
                <a:cubicBezTo>
                  <a:pt x="225" y="54"/>
                  <a:pt x="225" y="53"/>
                  <a:pt x="225" y="53"/>
                </a:cubicBezTo>
                <a:cubicBezTo>
                  <a:pt x="225" y="52"/>
                  <a:pt x="225" y="52"/>
                  <a:pt x="225" y="51"/>
                </a:cubicBezTo>
                <a:cubicBezTo>
                  <a:pt x="225" y="51"/>
                  <a:pt x="225" y="51"/>
                  <a:pt x="225" y="50"/>
                </a:cubicBezTo>
                <a:cubicBezTo>
                  <a:pt x="225" y="49"/>
                  <a:pt x="225" y="47"/>
                  <a:pt x="225" y="46"/>
                </a:cubicBezTo>
                <a:cubicBezTo>
                  <a:pt x="225" y="46"/>
                  <a:pt x="225" y="46"/>
                  <a:pt x="225" y="46"/>
                </a:cubicBezTo>
                <a:cubicBezTo>
                  <a:pt x="225" y="46"/>
                  <a:pt x="225" y="46"/>
                  <a:pt x="224" y="46"/>
                </a:cubicBezTo>
                <a:cubicBezTo>
                  <a:pt x="224" y="46"/>
                  <a:pt x="224" y="46"/>
                  <a:pt x="224" y="46"/>
                </a:cubicBezTo>
                <a:cubicBezTo>
                  <a:pt x="224" y="46"/>
                  <a:pt x="224" y="46"/>
                  <a:pt x="223" y="46"/>
                </a:cubicBezTo>
                <a:cubicBezTo>
                  <a:pt x="222" y="46"/>
                  <a:pt x="222" y="46"/>
                  <a:pt x="221" y="46"/>
                </a:cubicBezTo>
                <a:cubicBezTo>
                  <a:pt x="221" y="46"/>
                  <a:pt x="221" y="47"/>
                  <a:pt x="222" y="47"/>
                </a:cubicBezTo>
                <a:cubicBezTo>
                  <a:pt x="222" y="47"/>
                  <a:pt x="222" y="47"/>
                  <a:pt x="222" y="47"/>
                </a:cubicBezTo>
                <a:cubicBezTo>
                  <a:pt x="223" y="47"/>
                  <a:pt x="223" y="47"/>
                  <a:pt x="223" y="48"/>
                </a:cubicBezTo>
                <a:cubicBezTo>
                  <a:pt x="223" y="49"/>
                  <a:pt x="223" y="49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4" y="50"/>
                  <a:pt x="224" y="50"/>
                  <a:pt x="224" y="51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3"/>
                  <a:pt x="223" y="53"/>
                  <a:pt x="223" y="54"/>
                </a:cubicBezTo>
                <a:cubicBezTo>
                  <a:pt x="224" y="54"/>
                  <a:pt x="224" y="54"/>
                  <a:pt x="225" y="54"/>
                </a:cubicBezTo>
                <a:close/>
                <a:moveTo>
                  <a:pt x="219" y="54"/>
                </a:moveTo>
                <a:cubicBezTo>
                  <a:pt x="219" y="53"/>
                  <a:pt x="221" y="51"/>
                  <a:pt x="221" y="51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20" y="52"/>
                  <a:pt x="219" y="53"/>
                  <a:pt x="218" y="54"/>
                </a:cubicBezTo>
                <a:cubicBezTo>
                  <a:pt x="218" y="54"/>
                  <a:pt x="218" y="54"/>
                  <a:pt x="218" y="54"/>
                </a:cubicBezTo>
                <a:cubicBezTo>
                  <a:pt x="218" y="54"/>
                  <a:pt x="219" y="54"/>
                  <a:pt x="219" y="54"/>
                </a:cubicBezTo>
                <a:close/>
                <a:moveTo>
                  <a:pt x="202" y="53"/>
                </a:moveTo>
                <a:cubicBezTo>
                  <a:pt x="203" y="53"/>
                  <a:pt x="205" y="54"/>
                  <a:pt x="206" y="54"/>
                </a:cubicBezTo>
                <a:cubicBezTo>
                  <a:pt x="206" y="53"/>
                  <a:pt x="206" y="53"/>
                  <a:pt x="206" y="53"/>
                </a:cubicBezTo>
                <a:cubicBezTo>
                  <a:pt x="207" y="51"/>
                  <a:pt x="209" y="50"/>
                  <a:pt x="210" y="48"/>
                </a:cubicBezTo>
                <a:cubicBezTo>
                  <a:pt x="211" y="48"/>
                  <a:pt x="211" y="48"/>
                  <a:pt x="211" y="48"/>
                </a:cubicBezTo>
                <a:cubicBezTo>
                  <a:pt x="212" y="47"/>
                  <a:pt x="212" y="47"/>
                  <a:pt x="212" y="47"/>
                </a:cubicBezTo>
                <a:cubicBezTo>
                  <a:pt x="212" y="47"/>
                  <a:pt x="212" y="46"/>
                  <a:pt x="213" y="46"/>
                </a:cubicBezTo>
                <a:cubicBezTo>
                  <a:pt x="212" y="46"/>
                  <a:pt x="211" y="46"/>
                  <a:pt x="211" y="46"/>
                </a:cubicBezTo>
                <a:cubicBezTo>
                  <a:pt x="208" y="47"/>
                  <a:pt x="206" y="49"/>
                  <a:pt x="204" y="51"/>
                </a:cubicBezTo>
                <a:cubicBezTo>
                  <a:pt x="203" y="52"/>
                  <a:pt x="203" y="52"/>
                  <a:pt x="202" y="53"/>
                </a:cubicBezTo>
                <a:cubicBezTo>
                  <a:pt x="202" y="53"/>
                  <a:pt x="202" y="53"/>
                  <a:pt x="202" y="53"/>
                </a:cubicBezTo>
                <a:close/>
                <a:moveTo>
                  <a:pt x="198" y="53"/>
                </a:moveTo>
                <a:cubicBezTo>
                  <a:pt x="199" y="51"/>
                  <a:pt x="201" y="49"/>
                  <a:pt x="203" y="48"/>
                </a:cubicBezTo>
                <a:cubicBezTo>
                  <a:pt x="202" y="48"/>
                  <a:pt x="200" y="50"/>
                  <a:pt x="199" y="51"/>
                </a:cubicBezTo>
                <a:cubicBezTo>
                  <a:pt x="198" y="52"/>
                  <a:pt x="197" y="53"/>
                  <a:pt x="196" y="53"/>
                </a:cubicBezTo>
                <a:lnTo>
                  <a:pt x="198" y="53"/>
                </a:lnTo>
                <a:close/>
                <a:moveTo>
                  <a:pt x="185" y="53"/>
                </a:moveTo>
                <a:cubicBezTo>
                  <a:pt x="187" y="53"/>
                  <a:pt x="190" y="53"/>
                  <a:pt x="193" y="53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195" y="50"/>
                  <a:pt x="198" y="47"/>
                  <a:pt x="202" y="46"/>
                </a:cubicBezTo>
                <a:cubicBezTo>
                  <a:pt x="199" y="45"/>
                  <a:pt x="196" y="45"/>
                  <a:pt x="193" y="45"/>
                </a:cubicBezTo>
                <a:cubicBezTo>
                  <a:pt x="193" y="45"/>
                  <a:pt x="193" y="46"/>
                  <a:pt x="193" y="46"/>
                </a:cubicBezTo>
                <a:cubicBezTo>
                  <a:pt x="191" y="47"/>
                  <a:pt x="189" y="49"/>
                  <a:pt x="187" y="51"/>
                </a:cubicBezTo>
                <a:cubicBezTo>
                  <a:pt x="186" y="51"/>
                  <a:pt x="185" y="52"/>
                  <a:pt x="185" y="53"/>
                </a:cubicBezTo>
                <a:close/>
                <a:moveTo>
                  <a:pt x="181" y="53"/>
                </a:moveTo>
                <a:cubicBezTo>
                  <a:pt x="184" y="49"/>
                  <a:pt x="187" y="47"/>
                  <a:pt x="190" y="45"/>
                </a:cubicBezTo>
                <a:cubicBezTo>
                  <a:pt x="188" y="45"/>
                  <a:pt x="187" y="45"/>
                  <a:pt x="185" y="45"/>
                </a:cubicBezTo>
                <a:cubicBezTo>
                  <a:pt x="185" y="45"/>
                  <a:pt x="185" y="45"/>
                  <a:pt x="185" y="45"/>
                </a:cubicBezTo>
                <a:cubicBezTo>
                  <a:pt x="186" y="45"/>
                  <a:pt x="185" y="46"/>
                  <a:pt x="185" y="46"/>
                </a:cubicBezTo>
                <a:cubicBezTo>
                  <a:pt x="183" y="48"/>
                  <a:pt x="181" y="49"/>
                  <a:pt x="179" y="51"/>
                </a:cubicBezTo>
                <a:cubicBezTo>
                  <a:pt x="179" y="51"/>
                  <a:pt x="179" y="52"/>
                  <a:pt x="178" y="52"/>
                </a:cubicBezTo>
                <a:cubicBezTo>
                  <a:pt x="178" y="52"/>
                  <a:pt x="178" y="52"/>
                  <a:pt x="178" y="53"/>
                </a:cubicBezTo>
                <a:cubicBezTo>
                  <a:pt x="179" y="53"/>
                  <a:pt x="180" y="53"/>
                  <a:pt x="181" y="53"/>
                </a:cubicBezTo>
                <a:close/>
                <a:moveTo>
                  <a:pt x="174" y="52"/>
                </a:moveTo>
                <a:cubicBezTo>
                  <a:pt x="175" y="51"/>
                  <a:pt x="177" y="49"/>
                  <a:pt x="178" y="48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79" y="47"/>
                  <a:pt x="181" y="45"/>
                  <a:pt x="183" y="44"/>
                </a:cubicBezTo>
                <a:cubicBezTo>
                  <a:pt x="180" y="44"/>
                  <a:pt x="170" y="44"/>
                  <a:pt x="170" y="44"/>
                </a:cubicBezTo>
                <a:cubicBezTo>
                  <a:pt x="168" y="44"/>
                  <a:pt x="166" y="43"/>
                  <a:pt x="165" y="43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5" y="43"/>
                  <a:pt x="164" y="44"/>
                  <a:pt x="164" y="44"/>
                </a:cubicBezTo>
                <a:cubicBezTo>
                  <a:pt x="163" y="45"/>
                  <a:pt x="161" y="47"/>
                  <a:pt x="159" y="48"/>
                </a:cubicBezTo>
                <a:cubicBezTo>
                  <a:pt x="159" y="49"/>
                  <a:pt x="158" y="50"/>
                  <a:pt x="157" y="51"/>
                </a:cubicBezTo>
                <a:cubicBezTo>
                  <a:pt x="157" y="51"/>
                  <a:pt x="157" y="52"/>
                  <a:pt x="157" y="52"/>
                </a:cubicBezTo>
                <a:cubicBezTo>
                  <a:pt x="158" y="52"/>
                  <a:pt x="160" y="52"/>
                  <a:pt x="161" y="52"/>
                </a:cubicBezTo>
                <a:cubicBezTo>
                  <a:pt x="162" y="50"/>
                  <a:pt x="163" y="49"/>
                  <a:pt x="165" y="47"/>
                </a:cubicBezTo>
                <a:cubicBezTo>
                  <a:pt x="167" y="46"/>
                  <a:pt x="168" y="45"/>
                  <a:pt x="170" y="44"/>
                </a:cubicBezTo>
                <a:cubicBezTo>
                  <a:pt x="170" y="44"/>
                  <a:pt x="170" y="44"/>
                  <a:pt x="170" y="44"/>
                </a:cubicBezTo>
                <a:cubicBezTo>
                  <a:pt x="171" y="44"/>
                  <a:pt x="171" y="44"/>
                  <a:pt x="171" y="45"/>
                </a:cubicBezTo>
                <a:cubicBezTo>
                  <a:pt x="172" y="45"/>
                  <a:pt x="171" y="46"/>
                  <a:pt x="171" y="46"/>
                </a:cubicBezTo>
                <a:cubicBezTo>
                  <a:pt x="169" y="47"/>
                  <a:pt x="168" y="48"/>
                  <a:pt x="166" y="50"/>
                </a:cubicBezTo>
                <a:cubicBezTo>
                  <a:pt x="166" y="50"/>
                  <a:pt x="165" y="51"/>
                  <a:pt x="165" y="51"/>
                </a:cubicBezTo>
                <a:cubicBezTo>
                  <a:pt x="165" y="52"/>
                  <a:pt x="165" y="52"/>
                  <a:pt x="164" y="52"/>
                </a:cubicBezTo>
                <a:cubicBezTo>
                  <a:pt x="166" y="52"/>
                  <a:pt x="167" y="52"/>
                  <a:pt x="169" y="52"/>
                </a:cubicBezTo>
                <a:cubicBezTo>
                  <a:pt x="169" y="51"/>
                  <a:pt x="170" y="49"/>
                  <a:pt x="171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3" y="47"/>
                  <a:pt x="174" y="45"/>
                  <a:pt x="176" y="44"/>
                </a:cubicBezTo>
                <a:cubicBezTo>
                  <a:pt x="176" y="44"/>
                  <a:pt x="177" y="44"/>
                  <a:pt x="177" y="44"/>
                </a:cubicBezTo>
                <a:cubicBezTo>
                  <a:pt x="177" y="44"/>
                  <a:pt x="178" y="45"/>
                  <a:pt x="178" y="45"/>
                </a:cubicBezTo>
                <a:cubicBezTo>
                  <a:pt x="178" y="46"/>
                  <a:pt x="178" y="47"/>
                  <a:pt x="177" y="47"/>
                </a:cubicBezTo>
                <a:cubicBezTo>
                  <a:pt x="176" y="48"/>
                  <a:pt x="175" y="49"/>
                  <a:pt x="174" y="50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74" y="51"/>
                  <a:pt x="174" y="51"/>
                  <a:pt x="173" y="51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173" y="52"/>
                  <a:pt x="174" y="52"/>
                  <a:pt x="174" y="52"/>
                </a:cubicBezTo>
                <a:close/>
                <a:moveTo>
                  <a:pt x="154" y="51"/>
                </a:moveTo>
                <a:cubicBezTo>
                  <a:pt x="154" y="48"/>
                  <a:pt x="158" y="45"/>
                  <a:pt x="161" y="43"/>
                </a:cubicBezTo>
                <a:cubicBezTo>
                  <a:pt x="159" y="43"/>
                  <a:pt x="157" y="43"/>
                  <a:pt x="155" y="43"/>
                </a:cubicBezTo>
                <a:cubicBezTo>
                  <a:pt x="155" y="44"/>
                  <a:pt x="154" y="46"/>
                  <a:pt x="152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2" y="49"/>
                  <a:pt x="151" y="50"/>
                  <a:pt x="150" y="51"/>
                </a:cubicBezTo>
                <a:cubicBezTo>
                  <a:pt x="151" y="51"/>
                  <a:pt x="152" y="51"/>
                  <a:pt x="154" y="51"/>
                </a:cubicBezTo>
                <a:close/>
                <a:moveTo>
                  <a:pt x="142" y="51"/>
                </a:moveTo>
                <a:cubicBezTo>
                  <a:pt x="142" y="51"/>
                  <a:pt x="143" y="51"/>
                  <a:pt x="143" y="51"/>
                </a:cubicBezTo>
                <a:cubicBezTo>
                  <a:pt x="146" y="51"/>
                  <a:pt x="146" y="51"/>
                  <a:pt x="146" y="51"/>
                </a:cubicBezTo>
                <a:cubicBezTo>
                  <a:pt x="147" y="50"/>
                  <a:pt x="148" y="49"/>
                  <a:pt x="148" y="49"/>
                </a:cubicBezTo>
                <a:cubicBezTo>
                  <a:pt x="149" y="48"/>
                  <a:pt x="149" y="48"/>
                  <a:pt x="150" y="47"/>
                </a:cubicBezTo>
                <a:cubicBezTo>
                  <a:pt x="151" y="46"/>
                  <a:pt x="152" y="44"/>
                  <a:pt x="153" y="43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51" y="43"/>
                  <a:pt x="150" y="43"/>
                  <a:pt x="149" y="42"/>
                </a:cubicBezTo>
                <a:cubicBezTo>
                  <a:pt x="149" y="44"/>
                  <a:pt x="147" y="45"/>
                  <a:pt x="146" y="46"/>
                </a:cubicBezTo>
                <a:cubicBezTo>
                  <a:pt x="146" y="47"/>
                  <a:pt x="146" y="47"/>
                  <a:pt x="145" y="47"/>
                </a:cubicBezTo>
                <a:cubicBezTo>
                  <a:pt x="145" y="47"/>
                  <a:pt x="145" y="48"/>
                  <a:pt x="144" y="48"/>
                </a:cubicBezTo>
                <a:cubicBezTo>
                  <a:pt x="143" y="49"/>
                  <a:pt x="143" y="50"/>
                  <a:pt x="142" y="51"/>
                </a:cubicBezTo>
                <a:cubicBezTo>
                  <a:pt x="142" y="51"/>
                  <a:pt x="142" y="51"/>
                  <a:pt x="142" y="51"/>
                </a:cubicBezTo>
                <a:close/>
                <a:moveTo>
                  <a:pt x="136" y="50"/>
                </a:moveTo>
                <a:cubicBezTo>
                  <a:pt x="137" y="50"/>
                  <a:pt x="137" y="50"/>
                  <a:pt x="138" y="51"/>
                </a:cubicBezTo>
                <a:cubicBezTo>
                  <a:pt x="139" y="49"/>
                  <a:pt x="140" y="48"/>
                  <a:pt x="141" y="47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3" y="46"/>
                  <a:pt x="143" y="45"/>
                  <a:pt x="143" y="45"/>
                </a:cubicBezTo>
                <a:cubicBezTo>
                  <a:pt x="144" y="44"/>
                  <a:pt x="145" y="44"/>
                  <a:pt x="145" y="43"/>
                </a:cubicBezTo>
                <a:cubicBezTo>
                  <a:pt x="145" y="43"/>
                  <a:pt x="146" y="43"/>
                  <a:pt x="146" y="43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145" y="42"/>
                  <a:pt x="143" y="42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2" y="44"/>
                  <a:pt x="141" y="45"/>
                  <a:pt x="140" y="46"/>
                </a:cubicBezTo>
                <a:cubicBezTo>
                  <a:pt x="140" y="47"/>
                  <a:pt x="139" y="47"/>
                  <a:pt x="139" y="47"/>
                </a:cubicBezTo>
                <a:cubicBezTo>
                  <a:pt x="139" y="48"/>
                  <a:pt x="139" y="48"/>
                  <a:pt x="139" y="48"/>
                </a:cubicBezTo>
                <a:cubicBezTo>
                  <a:pt x="138" y="49"/>
                  <a:pt x="137" y="50"/>
                  <a:pt x="136" y="50"/>
                </a:cubicBezTo>
                <a:close/>
                <a:moveTo>
                  <a:pt x="132" y="50"/>
                </a:moveTo>
                <a:cubicBezTo>
                  <a:pt x="133" y="50"/>
                  <a:pt x="133" y="49"/>
                  <a:pt x="134" y="48"/>
                </a:cubicBezTo>
                <a:cubicBezTo>
                  <a:pt x="134" y="48"/>
                  <a:pt x="134" y="48"/>
                  <a:pt x="134" y="48"/>
                </a:cubicBezTo>
                <a:cubicBezTo>
                  <a:pt x="135" y="47"/>
                  <a:pt x="136" y="46"/>
                  <a:pt x="137" y="45"/>
                </a:cubicBezTo>
                <a:cubicBezTo>
                  <a:pt x="136" y="46"/>
                  <a:pt x="135" y="47"/>
                  <a:pt x="133" y="48"/>
                </a:cubicBezTo>
                <a:cubicBezTo>
                  <a:pt x="133" y="48"/>
                  <a:pt x="132" y="49"/>
                  <a:pt x="132" y="49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1" y="50"/>
                  <a:pt x="132" y="50"/>
                  <a:pt x="132" y="50"/>
                </a:cubicBezTo>
                <a:close/>
                <a:moveTo>
                  <a:pt x="128" y="46"/>
                </a:moveTo>
                <a:cubicBezTo>
                  <a:pt x="127" y="46"/>
                  <a:pt x="127" y="47"/>
                  <a:pt x="126" y="48"/>
                </a:cubicBezTo>
                <a:cubicBezTo>
                  <a:pt x="126" y="47"/>
                  <a:pt x="126" y="47"/>
                  <a:pt x="127" y="47"/>
                </a:cubicBezTo>
                <a:cubicBezTo>
                  <a:pt x="127" y="46"/>
                  <a:pt x="128" y="46"/>
                  <a:pt x="128" y="46"/>
                </a:cubicBezTo>
                <a:cubicBezTo>
                  <a:pt x="128" y="46"/>
                  <a:pt x="128" y="46"/>
                  <a:pt x="128" y="46"/>
                </a:cubicBezTo>
                <a:close/>
                <a:moveTo>
                  <a:pt x="119" y="41"/>
                </a:moveTo>
                <a:cubicBezTo>
                  <a:pt x="119" y="42"/>
                  <a:pt x="119" y="43"/>
                  <a:pt x="119" y="44"/>
                </a:cubicBezTo>
                <a:cubicBezTo>
                  <a:pt x="120" y="43"/>
                  <a:pt x="121" y="43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0" y="42"/>
                  <a:pt x="120" y="41"/>
                  <a:pt x="119" y="41"/>
                </a:cubicBezTo>
                <a:close/>
                <a:moveTo>
                  <a:pt x="125" y="39"/>
                </a:moveTo>
                <a:cubicBezTo>
                  <a:pt x="130" y="39"/>
                  <a:pt x="135" y="39"/>
                  <a:pt x="140" y="39"/>
                </a:cubicBezTo>
                <a:cubicBezTo>
                  <a:pt x="142" y="39"/>
                  <a:pt x="143" y="39"/>
                  <a:pt x="144" y="39"/>
                </a:cubicBezTo>
                <a:cubicBezTo>
                  <a:pt x="154" y="40"/>
                  <a:pt x="163" y="40"/>
                  <a:pt x="171" y="41"/>
                </a:cubicBezTo>
                <a:cubicBezTo>
                  <a:pt x="174" y="41"/>
                  <a:pt x="174" y="41"/>
                  <a:pt x="174" y="41"/>
                </a:cubicBezTo>
                <a:cubicBezTo>
                  <a:pt x="190" y="42"/>
                  <a:pt x="206" y="43"/>
                  <a:pt x="222" y="43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4" y="42"/>
                  <a:pt x="224" y="41"/>
                  <a:pt x="223" y="39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23" y="39"/>
                  <a:pt x="222" y="38"/>
                  <a:pt x="222" y="38"/>
                </a:cubicBezTo>
                <a:cubicBezTo>
                  <a:pt x="222" y="38"/>
                  <a:pt x="222" y="37"/>
                  <a:pt x="222" y="37"/>
                </a:cubicBezTo>
                <a:cubicBezTo>
                  <a:pt x="222" y="37"/>
                  <a:pt x="222" y="37"/>
                  <a:pt x="222" y="37"/>
                </a:cubicBezTo>
                <a:cubicBezTo>
                  <a:pt x="220" y="34"/>
                  <a:pt x="217" y="31"/>
                  <a:pt x="216" y="29"/>
                </a:cubicBezTo>
                <a:cubicBezTo>
                  <a:pt x="212" y="25"/>
                  <a:pt x="208" y="22"/>
                  <a:pt x="204" y="20"/>
                </a:cubicBezTo>
                <a:cubicBezTo>
                  <a:pt x="197" y="15"/>
                  <a:pt x="187" y="11"/>
                  <a:pt x="177" y="8"/>
                </a:cubicBezTo>
                <a:cubicBezTo>
                  <a:pt x="167" y="6"/>
                  <a:pt x="156" y="4"/>
                  <a:pt x="145" y="3"/>
                </a:cubicBezTo>
                <a:cubicBezTo>
                  <a:pt x="140" y="3"/>
                  <a:pt x="136" y="3"/>
                  <a:pt x="132" y="3"/>
                </a:cubicBezTo>
                <a:cubicBezTo>
                  <a:pt x="130" y="3"/>
                  <a:pt x="128" y="3"/>
                  <a:pt x="126" y="3"/>
                </a:cubicBezTo>
                <a:cubicBezTo>
                  <a:pt x="124" y="3"/>
                  <a:pt x="122" y="3"/>
                  <a:pt x="120" y="3"/>
                </a:cubicBezTo>
                <a:cubicBezTo>
                  <a:pt x="120" y="3"/>
                  <a:pt x="120" y="3"/>
                  <a:pt x="119" y="3"/>
                </a:cubicBezTo>
                <a:cubicBezTo>
                  <a:pt x="119" y="6"/>
                  <a:pt x="119" y="10"/>
                  <a:pt x="120" y="13"/>
                </a:cubicBezTo>
                <a:cubicBezTo>
                  <a:pt x="120" y="21"/>
                  <a:pt x="120" y="30"/>
                  <a:pt x="119" y="39"/>
                </a:cubicBezTo>
                <a:cubicBezTo>
                  <a:pt x="121" y="39"/>
                  <a:pt x="123" y="39"/>
                  <a:pt x="125" y="39"/>
                </a:cubicBezTo>
                <a:close/>
                <a:moveTo>
                  <a:pt x="122" y="42"/>
                </a:move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3"/>
                  <a:pt x="123" y="43"/>
                </a:cubicBezTo>
                <a:cubicBezTo>
                  <a:pt x="123" y="43"/>
                  <a:pt x="124" y="42"/>
                  <a:pt x="124" y="42"/>
                </a:cubicBezTo>
                <a:cubicBezTo>
                  <a:pt x="124" y="42"/>
                  <a:pt x="123" y="42"/>
                  <a:pt x="122" y="42"/>
                </a:cubicBezTo>
                <a:close/>
                <a:moveTo>
                  <a:pt x="127" y="42"/>
                </a:moveTo>
                <a:cubicBezTo>
                  <a:pt x="127" y="42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8" y="42"/>
                  <a:pt x="129" y="42"/>
                </a:cubicBezTo>
                <a:cubicBezTo>
                  <a:pt x="128" y="42"/>
                  <a:pt x="128" y="42"/>
                  <a:pt x="127" y="42"/>
                </a:cubicBezTo>
                <a:close/>
                <a:moveTo>
                  <a:pt x="131" y="42"/>
                </a:moveTo>
                <a:cubicBezTo>
                  <a:pt x="131" y="42"/>
                  <a:pt x="131" y="42"/>
                  <a:pt x="131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2" y="43"/>
                  <a:pt x="132" y="42"/>
                  <a:pt x="133" y="42"/>
                </a:cubicBezTo>
                <a:cubicBezTo>
                  <a:pt x="132" y="42"/>
                  <a:pt x="131" y="42"/>
                  <a:pt x="131" y="42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6592075" y="2138697"/>
            <a:ext cx="24648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592075" y="1738587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676869" y="4032185"/>
            <a:ext cx="24648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676869" y="3632075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310049" y="4468127"/>
            <a:ext cx="24648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059652" y="4093740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120694" y="5584979"/>
            <a:ext cx="24648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870297" y="5210592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357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 nodePh="1">
                                  <p:stCondLst>
                                    <p:cond delay="90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2" grpId="0"/>
      <p:bldP spid="41" grpId="0" animBg="1"/>
      <p:bldP spid="42" grpId="0" animBg="1"/>
      <p:bldP spid="45" grpId="0" animBg="1"/>
      <p:bldP spid="48" grpId="0" animBg="1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39"/>
          <p:cNvGrpSpPr>
            <a:grpSpLocks noChangeAspect="1"/>
          </p:cNvGrpSpPr>
          <p:nvPr/>
        </p:nvGrpSpPr>
        <p:grpSpPr bwMode="auto">
          <a:xfrm>
            <a:off x="1167458" y="1640114"/>
            <a:ext cx="5157641" cy="3345644"/>
            <a:chOff x="2625" y="1600"/>
            <a:chExt cx="2435" cy="1120"/>
          </a:xfrm>
          <a:solidFill>
            <a:srgbClr val="4A67AA"/>
          </a:solidFill>
        </p:grpSpPr>
        <p:sp>
          <p:nvSpPr>
            <p:cNvPr id="13" name="Freeform 40"/>
            <p:cNvSpPr>
              <a:spLocks noEditPoints="1"/>
            </p:cNvSpPr>
            <p:nvPr/>
          </p:nvSpPr>
          <p:spPr bwMode="auto">
            <a:xfrm>
              <a:off x="2926" y="1976"/>
              <a:ext cx="1009" cy="647"/>
            </a:xfrm>
            <a:custGeom>
              <a:avLst/>
              <a:gdLst>
                <a:gd name="T0" fmla="*/ 92 w 426"/>
                <a:gd name="T1" fmla="*/ 48 h 272"/>
                <a:gd name="T2" fmla="*/ 261 w 426"/>
                <a:gd name="T3" fmla="*/ 17 h 272"/>
                <a:gd name="T4" fmla="*/ 26 w 426"/>
                <a:gd name="T5" fmla="*/ 76 h 272"/>
                <a:gd name="T6" fmla="*/ 198 w 426"/>
                <a:gd name="T7" fmla="*/ 52 h 272"/>
                <a:gd name="T8" fmla="*/ 27 w 426"/>
                <a:gd name="T9" fmla="*/ 113 h 272"/>
                <a:gd name="T10" fmla="*/ 108 w 426"/>
                <a:gd name="T11" fmla="*/ 100 h 272"/>
                <a:gd name="T12" fmla="*/ 133 w 426"/>
                <a:gd name="T13" fmla="*/ 105 h 272"/>
                <a:gd name="T14" fmla="*/ 24 w 426"/>
                <a:gd name="T15" fmla="*/ 137 h 272"/>
                <a:gd name="T16" fmla="*/ 171 w 426"/>
                <a:gd name="T17" fmla="*/ 117 h 272"/>
                <a:gd name="T18" fmla="*/ 162 w 426"/>
                <a:gd name="T19" fmla="*/ 127 h 272"/>
                <a:gd name="T20" fmla="*/ 343 w 426"/>
                <a:gd name="T21" fmla="*/ 124 h 272"/>
                <a:gd name="T22" fmla="*/ 316 w 426"/>
                <a:gd name="T23" fmla="*/ 133 h 272"/>
                <a:gd name="T24" fmla="*/ 149 w 426"/>
                <a:gd name="T25" fmla="*/ 167 h 272"/>
                <a:gd name="T26" fmla="*/ 38 w 426"/>
                <a:gd name="T27" fmla="*/ 198 h 272"/>
                <a:gd name="T28" fmla="*/ 193 w 426"/>
                <a:gd name="T29" fmla="*/ 177 h 272"/>
                <a:gd name="T30" fmla="*/ 240 w 426"/>
                <a:gd name="T31" fmla="*/ 183 h 272"/>
                <a:gd name="T32" fmla="*/ 104 w 426"/>
                <a:gd name="T33" fmla="*/ 202 h 272"/>
                <a:gd name="T34" fmla="*/ 156 w 426"/>
                <a:gd name="T35" fmla="*/ 212 h 272"/>
                <a:gd name="T36" fmla="*/ 257 w 426"/>
                <a:gd name="T37" fmla="*/ 210 h 272"/>
                <a:gd name="T38" fmla="*/ 71 w 426"/>
                <a:gd name="T39" fmla="*/ 248 h 272"/>
                <a:gd name="T40" fmla="*/ 356 w 426"/>
                <a:gd name="T41" fmla="*/ 216 h 272"/>
                <a:gd name="T42" fmla="*/ 228 w 426"/>
                <a:gd name="T43" fmla="*/ 238 h 272"/>
                <a:gd name="T44" fmla="*/ 91 w 426"/>
                <a:gd name="T45" fmla="*/ 255 h 272"/>
                <a:gd name="T46" fmla="*/ 96 w 426"/>
                <a:gd name="T47" fmla="*/ 266 h 272"/>
                <a:gd name="T48" fmla="*/ 351 w 426"/>
                <a:gd name="T49" fmla="*/ 247 h 272"/>
                <a:gd name="T50" fmla="*/ 208 w 426"/>
                <a:gd name="T51" fmla="*/ 267 h 272"/>
                <a:gd name="T52" fmla="*/ 365 w 426"/>
                <a:gd name="T53" fmla="*/ 256 h 272"/>
                <a:gd name="T54" fmla="*/ 310 w 426"/>
                <a:gd name="T55" fmla="*/ 245 h 272"/>
                <a:gd name="T56" fmla="*/ 86 w 426"/>
                <a:gd name="T57" fmla="*/ 261 h 272"/>
                <a:gd name="T58" fmla="*/ 175 w 426"/>
                <a:gd name="T59" fmla="*/ 248 h 272"/>
                <a:gd name="T60" fmla="*/ 422 w 426"/>
                <a:gd name="T61" fmla="*/ 216 h 272"/>
                <a:gd name="T62" fmla="*/ 236 w 426"/>
                <a:gd name="T63" fmla="*/ 224 h 272"/>
                <a:gd name="T64" fmla="*/ 53 w 426"/>
                <a:gd name="T65" fmla="*/ 243 h 272"/>
                <a:gd name="T66" fmla="*/ 414 w 426"/>
                <a:gd name="T67" fmla="*/ 185 h 272"/>
                <a:gd name="T68" fmla="*/ 102 w 426"/>
                <a:gd name="T69" fmla="*/ 214 h 272"/>
                <a:gd name="T70" fmla="*/ 110 w 426"/>
                <a:gd name="T71" fmla="*/ 207 h 272"/>
                <a:gd name="T72" fmla="*/ 422 w 426"/>
                <a:gd name="T73" fmla="*/ 151 h 272"/>
                <a:gd name="T74" fmla="*/ 194 w 426"/>
                <a:gd name="T75" fmla="*/ 171 h 272"/>
                <a:gd name="T76" fmla="*/ 92 w 426"/>
                <a:gd name="T77" fmla="*/ 184 h 272"/>
                <a:gd name="T78" fmla="*/ 204 w 426"/>
                <a:gd name="T79" fmla="*/ 161 h 272"/>
                <a:gd name="T80" fmla="*/ 421 w 426"/>
                <a:gd name="T81" fmla="*/ 113 h 272"/>
                <a:gd name="T82" fmla="*/ 356 w 426"/>
                <a:gd name="T83" fmla="*/ 117 h 272"/>
                <a:gd name="T84" fmla="*/ 163 w 426"/>
                <a:gd name="T85" fmla="*/ 132 h 272"/>
                <a:gd name="T86" fmla="*/ 306 w 426"/>
                <a:gd name="T87" fmla="*/ 90 h 272"/>
                <a:gd name="T88" fmla="*/ 236 w 426"/>
                <a:gd name="T89" fmla="*/ 99 h 272"/>
                <a:gd name="T90" fmla="*/ 52 w 426"/>
                <a:gd name="T91" fmla="*/ 131 h 272"/>
                <a:gd name="T92" fmla="*/ 290 w 426"/>
                <a:gd name="T93" fmla="*/ 70 h 272"/>
                <a:gd name="T94" fmla="*/ 107 w 426"/>
                <a:gd name="T95" fmla="*/ 95 h 272"/>
                <a:gd name="T96" fmla="*/ 98 w 426"/>
                <a:gd name="T97" fmla="*/ 97 h 272"/>
                <a:gd name="T98" fmla="*/ 304 w 426"/>
                <a:gd name="T99" fmla="*/ 31 h 272"/>
                <a:gd name="T100" fmla="*/ 153 w 426"/>
                <a:gd name="T101" fmla="*/ 52 h 272"/>
                <a:gd name="T102" fmla="*/ 310 w 426"/>
                <a:gd name="T103" fmla="*/ 6 h 272"/>
                <a:gd name="T104" fmla="*/ 25 w 426"/>
                <a:gd name="T105" fmla="*/ 5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6" h="272">
                  <a:moveTo>
                    <a:pt x="25" y="56"/>
                  </a:moveTo>
                  <a:cubicBezTo>
                    <a:pt x="23" y="56"/>
                    <a:pt x="23" y="58"/>
                    <a:pt x="23" y="59"/>
                  </a:cubicBezTo>
                  <a:cubicBezTo>
                    <a:pt x="23" y="61"/>
                    <a:pt x="25" y="62"/>
                    <a:pt x="26" y="61"/>
                  </a:cubicBezTo>
                  <a:cubicBezTo>
                    <a:pt x="48" y="55"/>
                    <a:pt x="70" y="52"/>
                    <a:pt x="92" y="48"/>
                  </a:cubicBezTo>
                  <a:cubicBezTo>
                    <a:pt x="109" y="46"/>
                    <a:pt x="125" y="43"/>
                    <a:pt x="142" y="39"/>
                  </a:cubicBezTo>
                  <a:cubicBezTo>
                    <a:pt x="150" y="38"/>
                    <a:pt x="220" y="22"/>
                    <a:pt x="267" y="14"/>
                  </a:cubicBezTo>
                  <a:cubicBezTo>
                    <a:pt x="271" y="13"/>
                    <a:pt x="276" y="12"/>
                    <a:pt x="280" y="11"/>
                  </a:cubicBezTo>
                  <a:cubicBezTo>
                    <a:pt x="274" y="13"/>
                    <a:pt x="267" y="15"/>
                    <a:pt x="261" y="17"/>
                  </a:cubicBezTo>
                  <a:cubicBezTo>
                    <a:pt x="226" y="28"/>
                    <a:pt x="187" y="39"/>
                    <a:pt x="152" y="47"/>
                  </a:cubicBezTo>
                  <a:cubicBezTo>
                    <a:pt x="134" y="51"/>
                    <a:pt x="117" y="53"/>
                    <a:pt x="101" y="56"/>
                  </a:cubicBezTo>
                  <a:cubicBezTo>
                    <a:pt x="74" y="60"/>
                    <a:pt x="48" y="63"/>
                    <a:pt x="25" y="73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4"/>
                    <a:pt x="23" y="75"/>
                    <a:pt x="24" y="77"/>
                  </a:cubicBezTo>
                  <a:cubicBezTo>
                    <a:pt x="24" y="77"/>
                    <a:pt x="24" y="78"/>
                    <a:pt x="25" y="78"/>
                  </a:cubicBezTo>
                  <a:cubicBezTo>
                    <a:pt x="38" y="84"/>
                    <a:pt x="123" y="67"/>
                    <a:pt x="198" y="52"/>
                  </a:cubicBezTo>
                  <a:cubicBezTo>
                    <a:pt x="228" y="46"/>
                    <a:pt x="257" y="40"/>
                    <a:pt x="278" y="37"/>
                  </a:cubicBezTo>
                  <a:cubicBezTo>
                    <a:pt x="241" y="49"/>
                    <a:pt x="171" y="68"/>
                    <a:pt x="114" y="83"/>
                  </a:cubicBezTo>
                  <a:cubicBezTo>
                    <a:pt x="83" y="91"/>
                    <a:pt x="10" y="106"/>
                    <a:pt x="25" y="113"/>
                  </a:cubicBezTo>
                  <a:cubicBezTo>
                    <a:pt x="26" y="113"/>
                    <a:pt x="27" y="113"/>
                    <a:pt x="27" y="113"/>
                  </a:cubicBezTo>
                  <a:cubicBezTo>
                    <a:pt x="36" y="111"/>
                    <a:pt x="50" y="109"/>
                    <a:pt x="65" y="107"/>
                  </a:cubicBezTo>
                  <a:cubicBezTo>
                    <a:pt x="77" y="105"/>
                    <a:pt x="90" y="104"/>
                    <a:pt x="99" y="102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24" y="97"/>
                    <a:pt x="234" y="76"/>
                    <a:pt x="278" y="68"/>
                  </a:cubicBezTo>
                  <a:cubicBezTo>
                    <a:pt x="229" y="81"/>
                    <a:pt x="182" y="93"/>
                    <a:pt x="133" y="105"/>
                  </a:cubicBezTo>
                  <a:cubicBezTo>
                    <a:pt x="112" y="111"/>
                    <a:pt x="91" y="116"/>
                    <a:pt x="67" y="122"/>
                  </a:cubicBezTo>
                  <a:cubicBezTo>
                    <a:pt x="63" y="123"/>
                    <a:pt x="58" y="124"/>
                    <a:pt x="54" y="125"/>
                  </a:cubicBezTo>
                  <a:cubicBezTo>
                    <a:pt x="47" y="127"/>
                    <a:pt x="29" y="131"/>
                    <a:pt x="25" y="135"/>
                  </a:cubicBezTo>
                  <a:cubicBezTo>
                    <a:pt x="24" y="135"/>
                    <a:pt x="24" y="136"/>
                    <a:pt x="24" y="137"/>
                  </a:cubicBezTo>
                  <a:cubicBezTo>
                    <a:pt x="24" y="137"/>
                    <a:pt x="25" y="138"/>
                    <a:pt x="26" y="138"/>
                  </a:cubicBezTo>
                  <a:cubicBezTo>
                    <a:pt x="34" y="140"/>
                    <a:pt x="61" y="135"/>
                    <a:pt x="65" y="135"/>
                  </a:cubicBezTo>
                  <a:cubicBezTo>
                    <a:pt x="88" y="132"/>
                    <a:pt x="114" y="128"/>
                    <a:pt x="126" y="126"/>
                  </a:cubicBezTo>
                  <a:cubicBezTo>
                    <a:pt x="141" y="123"/>
                    <a:pt x="156" y="120"/>
                    <a:pt x="171" y="117"/>
                  </a:cubicBezTo>
                  <a:cubicBezTo>
                    <a:pt x="194" y="112"/>
                    <a:pt x="217" y="107"/>
                    <a:pt x="237" y="104"/>
                  </a:cubicBezTo>
                  <a:cubicBezTo>
                    <a:pt x="241" y="104"/>
                    <a:pt x="245" y="103"/>
                    <a:pt x="251" y="102"/>
                  </a:cubicBezTo>
                  <a:cubicBezTo>
                    <a:pt x="264" y="100"/>
                    <a:pt x="280" y="97"/>
                    <a:pt x="290" y="97"/>
                  </a:cubicBezTo>
                  <a:cubicBezTo>
                    <a:pt x="264" y="106"/>
                    <a:pt x="213" y="117"/>
                    <a:pt x="162" y="127"/>
                  </a:cubicBezTo>
                  <a:cubicBezTo>
                    <a:pt x="155" y="128"/>
                    <a:pt x="6" y="161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41" y="172"/>
                    <a:pt x="170" y="151"/>
                    <a:pt x="259" y="137"/>
                  </a:cubicBezTo>
                  <a:cubicBezTo>
                    <a:pt x="300" y="130"/>
                    <a:pt x="332" y="125"/>
                    <a:pt x="343" y="124"/>
                  </a:cubicBezTo>
                  <a:cubicBezTo>
                    <a:pt x="347" y="123"/>
                    <a:pt x="352" y="123"/>
                    <a:pt x="356" y="122"/>
                  </a:cubicBezTo>
                  <a:cubicBezTo>
                    <a:pt x="373" y="121"/>
                    <a:pt x="389" y="119"/>
                    <a:pt x="405" y="116"/>
                  </a:cubicBezTo>
                  <a:cubicBezTo>
                    <a:pt x="391" y="121"/>
                    <a:pt x="368" y="125"/>
                    <a:pt x="343" y="129"/>
                  </a:cubicBezTo>
                  <a:cubicBezTo>
                    <a:pt x="334" y="130"/>
                    <a:pt x="325" y="132"/>
                    <a:pt x="316" y="133"/>
                  </a:cubicBezTo>
                  <a:cubicBezTo>
                    <a:pt x="276" y="140"/>
                    <a:pt x="233" y="149"/>
                    <a:pt x="203" y="155"/>
                  </a:cubicBezTo>
                  <a:cubicBezTo>
                    <a:pt x="194" y="157"/>
                    <a:pt x="186" y="159"/>
                    <a:pt x="181" y="160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69" y="162"/>
                    <a:pt x="159" y="164"/>
                    <a:pt x="149" y="167"/>
                  </a:cubicBezTo>
                  <a:cubicBezTo>
                    <a:pt x="129" y="171"/>
                    <a:pt x="109" y="175"/>
                    <a:pt x="91" y="178"/>
                  </a:cubicBezTo>
                  <a:cubicBezTo>
                    <a:pt x="86" y="179"/>
                    <a:pt x="76" y="182"/>
                    <a:pt x="65" y="185"/>
                  </a:cubicBezTo>
                  <a:cubicBezTo>
                    <a:pt x="60" y="186"/>
                    <a:pt x="24" y="192"/>
                    <a:pt x="24" y="196"/>
                  </a:cubicBezTo>
                  <a:cubicBezTo>
                    <a:pt x="23" y="200"/>
                    <a:pt x="31" y="199"/>
                    <a:pt x="38" y="198"/>
                  </a:cubicBezTo>
                  <a:cubicBezTo>
                    <a:pt x="43" y="198"/>
                    <a:pt x="49" y="197"/>
                    <a:pt x="55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76" y="194"/>
                    <a:pt x="89" y="192"/>
                    <a:pt x="103" y="191"/>
                  </a:cubicBezTo>
                  <a:cubicBezTo>
                    <a:pt x="134" y="187"/>
                    <a:pt x="167" y="184"/>
                    <a:pt x="193" y="177"/>
                  </a:cubicBezTo>
                  <a:cubicBezTo>
                    <a:pt x="195" y="176"/>
                    <a:pt x="195" y="176"/>
                    <a:pt x="195" y="176"/>
                  </a:cubicBezTo>
                  <a:cubicBezTo>
                    <a:pt x="199" y="175"/>
                    <a:pt x="284" y="163"/>
                    <a:pt x="349" y="156"/>
                  </a:cubicBezTo>
                  <a:cubicBezTo>
                    <a:pt x="375" y="153"/>
                    <a:pt x="398" y="151"/>
                    <a:pt x="411" y="151"/>
                  </a:cubicBezTo>
                  <a:cubicBezTo>
                    <a:pt x="379" y="161"/>
                    <a:pt x="260" y="180"/>
                    <a:pt x="240" y="183"/>
                  </a:cubicBezTo>
                  <a:cubicBezTo>
                    <a:pt x="238" y="183"/>
                    <a:pt x="237" y="183"/>
                    <a:pt x="237" y="183"/>
                  </a:cubicBezTo>
                  <a:cubicBezTo>
                    <a:pt x="202" y="189"/>
                    <a:pt x="167" y="194"/>
                    <a:pt x="132" y="198"/>
                  </a:cubicBezTo>
                  <a:cubicBezTo>
                    <a:pt x="124" y="199"/>
                    <a:pt x="117" y="200"/>
                    <a:pt x="110" y="201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98" y="203"/>
                    <a:pt x="82" y="207"/>
                    <a:pt x="66" y="211"/>
                  </a:cubicBezTo>
                  <a:cubicBezTo>
                    <a:pt x="55" y="213"/>
                    <a:pt x="23" y="220"/>
                    <a:pt x="22" y="224"/>
                  </a:cubicBezTo>
                  <a:cubicBezTo>
                    <a:pt x="21" y="233"/>
                    <a:pt x="91" y="221"/>
                    <a:pt x="102" y="219"/>
                  </a:cubicBezTo>
                  <a:cubicBezTo>
                    <a:pt x="122" y="216"/>
                    <a:pt x="141" y="213"/>
                    <a:pt x="156" y="212"/>
                  </a:cubicBezTo>
                  <a:cubicBezTo>
                    <a:pt x="184" y="210"/>
                    <a:pt x="212" y="206"/>
                    <a:pt x="241" y="203"/>
                  </a:cubicBezTo>
                  <a:cubicBezTo>
                    <a:pt x="271" y="199"/>
                    <a:pt x="300" y="195"/>
                    <a:pt x="329" y="193"/>
                  </a:cubicBezTo>
                  <a:cubicBezTo>
                    <a:pt x="358" y="191"/>
                    <a:pt x="381" y="190"/>
                    <a:pt x="397" y="190"/>
                  </a:cubicBezTo>
                  <a:cubicBezTo>
                    <a:pt x="366" y="195"/>
                    <a:pt x="313" y="202"/>
                    <a:pt x="257" y="210"/>
                  </a:cubicBezTo>
                  <a:cubicBezTo>
                    <a:pt x="245" y="211"/>
                    <a:pt x="0" y="239"/>
                    <a:pt x="26" y="250"/>
                  </a:cubicBezTo>
                  <a:cubicBezTo>
                    <a:pt x="27" y="250"/>
                    <a:pt x="28" y="250"/>
                    <a:pt x="28" y="250"/>
                  </a:cubicBezTo>
                  <a:cubicBezTo>
                    <a:pt x="32" y="249"/>
                    <a:pt x="40" y="249"/>
                    <a:pt x="49" y="249"/>
                  </a:cubicBezTo>
                  <a:cubicBezTo>
                    <a:pt x="57" y="249"/>
                    <a:pt x="66" y="249"/>
                    <a:pt x="71" y="248"/>
                  </a:cubicBezTo>
                  <a:cubicBezTo>
                    <a:pt x="85" y="246"/>
                    <a:pt x="101" y="245"/>
                    <a:pt x="117" y="244"/>
                  </a:cubicBezTo>
                  <a:cubicBezTo>
                    <a:pt x="127" y="243"/>
                    <a:pt x="136" y="243"/>
                    <a:pt x="145" y="242"/>
                  </a:cubicBezTo>
                  <a:cubicBezTo>
                    <a:pt x="177" y="239"/>
                    <a:pt x="207" y="235"/>
                    <a:pt x="237" y="230"/>
                  </a:cubicBezTo>
                  <a:cubicBezTo>
                    <a:pt x="275" y="224"/>
                    <a:pt x="313" y="218"/>
                    <a:pt x="356" y="216"/>
                  </a:cubicBezTo>
                  <a:cubicBezTo>
                    <a:pt x="357" y="216"/>
                    <a:pt x="358" y="216"/>
                    <a:pt x="360" y="216"/>
                  </a:cubicBezTo>
                  <a:cubicBezTo>
                    <a:pt x="371" y="215"/>
                    <a:pt x="403" y="213"/>
                    <a:pt x="415" y="215"/>
                  </a:cubicBezTo>
                  <a:cubicBezTo>
                    <a:pt x="407" y="217"/>
                    <a:pt x="389" y="220"/>
                    <a:pt x="365" y="223"/>
                  </a:cubicBezTo>
                  <a:cubicBezTo>
                    <a:pt x="314" y="230"/>
                    <a:pt x="244" y="237"/>
                    <a:pt x="228" y="238"/>
                  </a:cubicBezTo>
                  <a:cubicBezTo>
                    <a:pt x="211" y="239"/>
                    <a:pt x="192" y="241"/>
                    <a:pt x="174" y="243"/>
                  </a:cubicBezTo>
                  <a:cubicBezTo>
                    <a:pt x="156" y="245"/>
                    <a:pt x="138" y="247"/>
                    <a:pt x="121" y="249"/>
                  </a:cubicBezTo>
                  <a:cubicBezTo>
                    <a:pt x="116" y="250"/>
                    <a:pt x="110" y="251"/>
                    <a:pt x="105" y="252"/>
                  </a:cubicBezTo>
                  <a:cubicBezTo>
                    <a:pt x="100" y="253"/>
                    <a:pt x="96" y="254"/>
                    <a:pt x="91" y="255"/>
                  </a:cubicBezTo>
                  <a:cubicBezTo>
                    <a:pt x="89" y="255"/>
                    <a:pt x="81" y="256"/>
                    <a:pt x="73" y="258"/>
                  </a:cubicBezTo>
                  <a:cubicBezTo>
                    <a:pt x="64" y="260"/>
                    <a:pt x="27" y="266"/>
                    <a:pt x="27" y="268"/>
                  </a:cubicBezTo>
                  <a:cubicBezTo>
                    <a:pt x="26" y="272"/>
                    <a:pt x="32" y="271"/>
                    <a:pt x="34" y="270"/>
                  </a:cubicBezTo>
                  <a:cubicBezTo>
                    <a:pt x="45" y="270"/>
                    <a:pt x="69" y="268"/>
                    <a:pt x="96" y="266"/>
                  </a:cubicBezTo>
                  <a:cubicBezTo>
                    <a:pt x="136" y="263"/>
                    <a:pt x="182" y="259"/>
                    <a:pt x="190" y="259"/>
                  </a:cubicBezTo>
                  <a:cubicBezTo>
                    <a:pt x="210" y="258"/>
                    <a:pt x="229" y="256"/>
                    <a:pt x="248" y="255"/>
                  </a:cubicBezTo>
                  <a:cubicBezTo>
                    <a:pt x="269" y="253"/>
                    <a:pt x="290" y="251"/>
                    <a:pt x="310" y="251"/>
                  </a:cubicBezTo>
                  <a:cubicBezTo>
                    <a:pt x="321" y="250"/>
                    <a:pt x="335" y="249"/>
                    <a:pt x="351" y="247"/>
                  </a:cubicBezTo>
                  <a:cubicBezTo>
                    <a:pt x="372" y="245"/>
                    <a:pt x="396" y="242"/>
                    <a:pt x="409" y="243"/>
                  </a:cubicBezTo>
                  <a:cubicBezTo>
                    <a:pt x="414" y="243"/>
                    <a:pt x="420" y="244"/>
                    <a:pt x="408" y="246"/>
                  </a:cubicBezTo>
                  <a:cubicBezTo>
                    <a:pt x="389" y="248"/>
                    <a:pt x="327" y="254"/>
                    <a:pt x="276" y="259"/>
                  </a:cubicBezTo>
                  <a:cubicBezTo>
                    <a:pt x="243" y="263"/>
                    <a:pt x="216" y="265"/>
                    <a:pt x="208" y="267"/>
                  </a:cubicBezTo>
                  <a:cubicBezTo>
                    <a:pt x="207" y="267"/>
                    <a:pt x="206" y="268"/>
                    <a:pt x="206" y="270"/>
                  </a:cubicBezTo>
                  <a:cubicBezTo>
                    <a:pt x="206" y="271"/>
                    <a:pt x="207" y="272"/>
                    <a:pt x="209" y="272"/>
                  </a:cubicBezTo>
                  <a:cubicBezTo>
                    <a:pt x="217" y="271"/>
                    <a:pt x="244" y="268"/>
                    <a:pt x="277" y="265"/>
                  </a:cubicBezTo>
                  <a:cubicBezTo>
                    <a:pt x="279" y="265"/>
                    <a:pt x="326" y="260"/>
                    <a:pt x="365" y="256"/>
                  </a:cubicBezTo>
                  <a:cubicBezTo>
                    <a:pt x="391" y="253"/>
                    <a:pt x="414" y="251"/>
                    <a:pt x="419" y="247"/>
                  </a:cubicBezTo>
                  <a:cubicBezTo>
                    <a:pt x="422" y="246"/>
                    <a:pt x="422" y="241"/>
                    <a:pt x="418" y="240"/>
                  </a:cubicBezTo>
                  <a:cubicBezTo>
                    <a:pt x="409" y="236"/>
                    <a:pt x="378" y="239"/>
                    <a:pt x="350" y="242"/>
                  </a:cubicBezTo>
                  <a:cubicBezTo>
                    <a:pt x="335" y="243"/>
                    <a:pt x="320" y="245"/>
                    <a:pt x="310" y="245"/>
                  </a:cubicBezTo>
                  <a:cubicBezTo>
                    <a:pt x="289" y="246"/>
                    <a:pt x="268" y="247"/>
                    <a:pt x="248" y="249"/>
                  </a:cubicBezTo>
                  <a:cubicBezTo>
                    <a:pt x="228" y="251"/>
                    <a:pt x="209" y="253"/>
                    <a:pt x="190" y="253"/>
                  </a:cubicBezTo>
                  <a:cubicBezTo>
                    <a:pt x="182" y="254"/>
                    <a:pt x="136" y="257"/>
                    <a:pt x="95" y="260"/>
                  </a:cubicBezTo>
                  <a:cubicBezTo>
                    <a:pt x="92" y="261"/>
                    <a:pt x="89" y="261"/>
                    <a:pt x="86" y="261"/>
                  </a:cubicBezTo>
                  <a:cubicBezTo>
                    <a:pt x="88" y="261"/>
                    <a:pt x="91" y="260"/>
                    <a:pt x="92" y="260"/>
                  </a:cubicBezTo>
                  <a:cubicBezTo>
                    <a:pt x="96" y="259"/>
                    <a:pt x="101" y="259"/>
                    <a:pt x="106" y="258"/>
                  </a:cubicBezTo>
                  <a:cubicBezTo>
                    <a:pt x="111" y="256"/>
                    <a:pt x="116" y="255"/>
                    <a:pt x="122" y="255"/>
                  </a:cubicBezTo>
                  <a:cubicBezTo>
                    <a:pt x="139" y="252"/>
                    <a:pt x="157" y="250"/>
                    <a:pt x="175" y="248"/>
                  </a:cubicBezTo>
                  <a:cubicBezTo>
                    <a:pt x="193" y="246"/>
                    <a:pt x="211" y="245"/>
                    <a:pt x="228" y="243"/>
                  </a:cubicBezTo>
                  <a:cubicBezTo>
                    <a:pt x="244" y="242"/>
                    <a:pt x="315" y="236"/>
                    <a:pt x="366" y="229"/>
                  </a:cubicBezTo>
                  <a:cubicBezTo>
                    <a:pt x="394" y="225"/>
                    <a:pt x="417" y="221"/>
                    <a:pt x="422" y="217"/>
                  </a:cubicBezTo>
                  <a:cubicBezTo>
                    <a:pt x="422" y="217"/>
                    <a:pt x="422" y="216"/>
                    <a:pt x="422" y="216"/>
                  </a:cubicBezTo>
                  <a:cubicBezTo>
                    <a:pt x="424" y="214"/>
                    <a:pt x="423" y="211"/>
                    <a:pt x="419" y="210"/>
                  </a:cubicBezTo>
                  <a:cubicBezTo>
                    <a:pt x="406" y="206"/>
                    <a:pt x="367" y="210"/>
                    <a:pt x="360" y="210"/>
                  </a:cubicBezTo>
                  <a:cubicBezTo>
                    <a:pt x="357" y="210"/>
                    <a:pt x="356" y="211"/>
                    <a:pt x="356" y="211"/>
                  </a:cubicBezTo>
                  <a:cubicBezTo>
                    <a:pt x="313" y="212"/>
                    <a:pt x="275" y="218"/>
                    <a:pt x="236" y="224"/>
                  </a:cubicBezTo>
                  <a:cubicBezTo>
                    <a:pt x="207" y="229"/>
                    <a:pt x="177" y="234"/>
                    <a:pt x="144" y="237"/>
                  </a:cubicBezTo>
                  <a:cubicBezTo>
                    <a:pt x="135" y="238"/>
                    <a:pt x="126" y="238"/>
                    <a:pt x="117" y="239"/>
                  </a:cubicBezTo>
                  <a:cubicBezTo>
                    <a:pt x="101" y="240"/>
                    <a:pt x="85" y="240"/>
                    <a:pt x="71" y="243"/>
                  </a:cubicBezTo>
                  <a:cubicBezTo>
                    <a:pt x="66" y="243"/>
                    <a:pt x="60" y="243"/>
                    <a:pt x="53" y="243"/>
                  </a:cubicBezTo>
                  <a:cubicBezTo>
                    <a:pt x="93" y="237"/>
                    <a:pt x="178" y="226"/>
                    <a:pt x="257" y="215"/>
                  </a:cubicBezTo>
                  <a:cubicBezTo>
                    <a:pt x="271" y="213"/>
                    <a:pt x="419" y="194"/>
                    <a:pt x="423" y="191"/>
                  </a:cubicBezTo>
                  <a:cubicBezTo>
                    <a:pt x="426" y="188"/>
                    <a:pt x="425" y="186"/>
                    <a:pt x="420" y="186"/>
                  </a:cubicBezTo>
                  <a:cubicBezTo>
                    <a:pt x="419" y="185"/>
                    <a:pt x="416" y="185"/>
                    <a:pt x="414" y="185"/>
                  </a:cubicBezTo>
                  <a:cubicBezTo>
                    <a:pt x="401" y="185"/>
                    <a:pt x="371" y="184"/>
                    <a:pt x="328" y="188"/>
                  </a:cubicBezTo>
                  <a:cubicBezTo>
                    <a:pt x="300" y="190"/>
                    <a:pt x="270" y="194"/>
                    <a:pt x="241" y="197"/>
                  </a:cubicBezTo>
                  <a:cubicBezTo>
                    <a:pt x="212" y="201"/>
                    <a:pt x="183" y="205"/>
                    <a:pt x="156" y="207"/>
                  </a:cubicBezTo>
                  <a:cubicBezTo>
                    <a:pt x="140" y="208"/>
                    <a:pt x="121" y="211"/>
                    <a:pt x="102" y="214"/>
                  </a:cubicBezTo>
                  <a:cubicBezTo>
                    <a:pt x="83" y="216"/>
                    <a:pt x="65" y="219"/>
                    <a:pt x="48" y="221"/>
                  </a:cubicBezTo>
                  <a:cubicBezTo>
                    <a:pt x="54" y="219"/>
                    <a:pt x="61" y="217"/>
                    <a:pt x="68" y="216"/>
                  </a:cubicBezTo>
                  <a:cubicBezTo>
                    <a:pt x="83" y="212"/>
                    <a:pt x="99" y="208"/>
                    <a:pt x="105" y="208"/>
                  </a:cubicBezTo>
                  <a:cubicBezTo>
                    <a:pt x="110" y="207"/>
                    <a:pt x="110" y="207"/>
                    <a:pt x="110" y="207"/>
                  </a:cubicBezTo>
                  <a:cubicBezTo>
                    <a:pt x="118" y="206"/>
                    <a:pt x="125" y="205"/>
                    <a:pt x="132" y="204"/>
                  </a:cubicBezTo>
                  <a:cubicBezTo>
                    <a:pt x="168" y="199"/>
                    <a:pt x="203" y="194"/>
                    <a:pt x="238" y="18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63" y="185"/>
                    <a:pt x="410" y="162"/>
                    <a:pt x="422" y="151"/>
                  </a:cubicBezTo>
                  <a:cubicBezTo>
                    <a:pt x="423" y="151"/>
                    <a:pt x="423" y="151"/>
                    <a:pt x="423" y="150"/>
                  </a:cubicBezTo>
                  <a:cubicBezTo>
                    <a:pt x="424" y="149"/>
                    <a:pt x="423" y="147"/>
                    <a:pt x="421" y="147"/>
                  </a:cubicBezTo>
                  <a:cubicBezTo>
                    <a:pt x="409" y="143"/>
                    <a:pt x="357" y="150"/>
                    <a:pt x="348" y="151"/>
                  </a:cubicBezTo>
                  <a:cubicBezTo>
                    <a:pt x="283" y="158"/>
                    <a:pt x="198" y="170"/>
                    <a:pt x="194" y="171"/>
                  </a:cubicBezTo>
                  <a:cubicBezTo>
                    <a:pt x="191" y="172"/>
                    <a:pt x="191" y="172"/>
                    <a:pt x="191" y="172"/>
                  </a:cubicBezTo>
                  <a:cubicBezTo>
                    <a:pt x="166" y="178"/>
                    <a:pt x="134" y="182"/>
                    <a:pt x="103" y="185"/>
                  </a:cubicBezTo>
                  <a:cubicBezTo>
                    <a:pt x="91" y="187"/>
                    <a:pt x="80" y="188"/>
                    <a:pt x="69" y="189"/>
                  </a:cubicBezTo>
                  <a:cubicBezTo>
                    <a:pt x="79" y="187"/>
                    <a:pt x="87" y="184"/>
                    <a:pt x="92" y="184"/>
                  </a:cubicBezTo>
                  <a:cubicBezTo>
                    <a:pt x="109" y="180"/>
                    <a:pt x="130" y="176"/>
                    <a:pt x="150" y="172"/>
                  </a:cubicBezTo>
                  <a:cubicBezTo>
                    <a:pt x="161" y="170"/>
                    <a:pt x="171" y="167"/>
                    <a:pt x="180" y="166"/>
                  </a:cubicBezTo>
                  <a:cubicBezTo>
                    <a:pt x="182" y="165"/>
                    <a:pt x="182" y="165"/>
                    <a:pt x="182" y="165"/>
                  </a:cubicBezTo>
                  <a:cubicBezTo>
                    <a:pt x="188" y="164"/>
                    <a:pt x="196" y="162"/>
                    <a:pt x="204" y="161"/>
                  </a:cubicBezTo>
                  <a:cubicBezTo>
                    <a:pt x="234" y="155"/>
                    <a:pt x="277" y="146"/>
                    <a:pt x="317" y="139"/>
                  </a:cubicBezTo>
                  <a:cubicBezTo>
                    <a:pt x="326" y="137"/>
                    <a:pt x="335" y="136"/>
                    <a:pt x="343" y="134"/>
                  </a:cubicBezTo>
                  <a:cubicBezTo>
                    <a:pt x="379" y="128"/>
                    <a:pt x="410" y="124"/>
                    <a:pt x="420" y="113"/>
                  </a:cubicBezTo>
                  <a:cubicBezTo>
                    <a:pt x="420" y="113"/>
                    <a:pt x="421" y="113"/>
                    <a:pt x="421" y="113"/>
                  </a:cubicBezTo>
                  <a:cubicBezTo>
                    <a:pt x="421" y="112"/>
                    <a:pt x="421" y="111"/>
                    <a:pt x="421" y="110"/>
                  </a:cubicBezTo>
                  <a:cubicBezTo>
                    <a:pt x="421" y="110"/>
                    <a:pt x="420" y="108"/>
                    <a:pt x="416" y="108"/>
                  </a:cubicBezTo>
                  <a:cubicBezTo>
                    <a:pt x="414" y="109"/>
                    <a:pt x="412" y="109"/>
                    <a:pt x="412" y="109"/>
                  </a:cubicBezTo>
                  <a:cubicBezTo>
                    <a:pt x="393" y="113"/>
                    <a:pt x="374" y="115"/>
                    <a:pt x="356" y="117"/>
                  </a:cubicBezTo>
                  <a:cubicBezTo>
                    <a:pt x="351" y="117"/>
                    <a:pt x="346" y="118"/>
                    <a:pt x="342" y="118"/>
                  </a:cubicBezTo>
                  <a:cubicBezTo>
                    <a:pt x="332" y="120"/>
                    <a:pt x="299" y="125"/>
                    <a:pt x="258" y="132"/>
                  </a:cubicBezTo>
                  <a:cubicBezTo>
                    <a:pt x="176" y="145"/>
                    <a:pt x="66" y="164"/>
                    <a:pt x="39" y="164"/>
                  </a:cubicBezTo>
                  <a:cubicBezTo>
                    <a:pt x="54" y="159"/>
                    <a:pt x="105" y="144"/>
                    <a:pt x="163" y="132"/>
                  </a:cubicBezTo>
                  <a:cubicBezTo>
                    <a:pt x="227" y="119"/>
                    <a:pt x="291" y="106"/>
                    <a:pt x="308" y="95"/>
                  </a:cubicBezTo>
                  <a:cubicBezTo>
                    <a:pt x="309" y="94"/>
                    <a:pt x="309" y="93"/>
                    <a:pt x="309" y="92"/>
                  </a:cubicBezTo>
                  <a:cubicBezTo>
                    <a:pt x="309" y="90"/>
                    <a:pt x="307" y="89"/>
                    <a:pt x="306" y="90"/>
                  </a:cubicBezTo>
                  <a:cubicBezTo>
                    <a:pt x="306" y="90"/>
                    <a:pt x="306" y="90"/>
                    <a:pt x="306" y="90"/>
                  </a:cubicBezTo>
                  <a:cubicBezTo>
                    <a:pt x="306" y="90"/>
                    <a:pt x="304" y="90"/>
                    <a:pt x="303" y="90"/>
                  </a:cubicBezTo>
                  <a:cubicBezTo>
                    <a:pt x="299" y="91"/>
                    <a:pt x="294" y="91"/>
                    <a:pt x="294" y="92"/>
                  </a:cubicBezTo>
                  <a:cubicBezTo>
                    <a:pt x="283" y="91"/>
                    <a:pt x="265" y="94"/>
                    <a:pt x="250" y="97"/>
                  </a:cubicBezTo>
                  <a:cubicBezTo>
                    <a:pt x="245" y="98"/>
                    <a:pt x="240" y="98"/>
                    <a:pt x="236" y="99"/>
                  </a:cubicBezTo>
                  <a:cubicBezTo>
                    <a:pt x="216" y="102"/>
                    <a:pt x="193" y="107"/>
                    <a:pt x="170" y="111"/>
                  </a:cubicBezTo>
                  <a:cubicBezTo>
                    <a:pt x="155" y="115"/>
                    <a:pt x="140" y="118"/>
                    <a:pt x="126" y="120"/>
                  </a:cubicBezTo>
                  <a:cubicBezTo>
                    <a:pt x="114" y="122"/>
                    <a:pt x="87" y="127"/>
                    <a:pt x="64" y="130"/>
                  </a:cubicBezTo>
                  <a:cubicBezTo>
                    <a:pt x="60" y="130"/>
                    <a:pt x="56" y="131"/>
                    <a:pt x="52" y="131"/>
                  </a:cubicBezTo>
                  <a:cubicBezTo>
                    <a:pt x="53" y="131"/>
                    <a:pt x="54" y="131"/>
                    <a:pt x="55" y="130"/>
                  </a:cubicBezTo>
                  <a:cubicBezTo>
                    <a:pt x="59" y="130"/>
                    <a:pt x="64" y="129"/>
                    <a:pt x="69" y="127"/>
                  </a:cubicBezTo>
                  <a:cubicBezTo>
                    <a:pt x="90" y="122"/>
                    <a:pt x="112" y="116"/>
                    <a:pt x="135" y="111"/>
                  </a:cubicBezTo>
                  <a:cubicBezTo>
                    <a:pt x="187" y="98"/>
                    <a:pt x="238" y="85"/>
                    <a:pt x="290" y="70"/>
                  </a:cubicBezTo>
                  <a:cubicBezTo>
                    <a:pt x="299" y="68"/>
                    <a:pt x="302" y="65"/>
                    <a:pt x="302" y="63"/>
                  </a:cubicBezTo>
                  <a:cubicBezTo>
                    <a:pt x="300" y="57"/>
                    <a:pt x="128" y="91"/>
                    <a:pt x="109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98" y="97"/>
                    <a:pt x="98" y="97"/>
                    <a:pt x="98" y="97"/>
                  </a:cubicBezTo>
                  <a:cubicBezTo>
                    <a:pt x="89" y="98"/>
                    <a:pt x="76" y="100"/>
                    <a:pt x="64" y="102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77" y="98"/>
                    <a:pt x="95" y="93"/>
                    <a:pt x="115" y="88"/>
                  </a:cubicBezTo>
                  <a:cubicBezTo>
                    <a:pt x="131" y="84"/>
                    <a:pt x="304" y="40"/>
                    <a:pt x="304" y="31"/>
                  </a:cubicBezTo>
                  <a:cubicBezTo>
                    <a:pt x="303" y="22"/>
                    <a:pt x="205" y="45"/>
                    <a:pt x="196" y="47"/>
                  </a:cubicBezTo>
                  <a:cubicBezTo>
                    <a:pt x="134" y="59"/>
                    <a:pt x="64" y="73"/>
                    <a:pt x="37" y="74"/>
                  </a:cubicBezTo>
                  <a:cubicBezTo>
                    <a:pt x="57" y="68"/>
                    <a:pt x="79" y="64"/>
                    <a:pt x="101" y="61"/>
                  </a:cubicBezTo>
                  <a:cubicBezTo>
                    <a:pt x="118" y="59"/>
                    <a:pt x="135" y="56"/>
                    <a:pt x="153" y="52"/>
                  </a:cubicBezTo>
                  <a:cubicBezTo>
                    <a:pt x="188" y="44"/>
                    <a:pt x="227" y="33"/>
                    <a:pt x="263" y="22"/>
                  </a:cubicBezTo>
                  <a:cubicBezTo>
                    <a:pt x="278" y="17"/>
                    <a:pt x="294" y="13"/>
                    <a:pt x="308" y="9"/>
                  </a:cubicBezTo>
                  <a:cubicBezTo>
                    <a:pt x="309" y="9"/>
                    <a:pt x="310" y="8"/>
                    <a:pt x="310" y="6"/>
                  </a:cubicBezTo>
                  <a:cubicBezTo>
                    <a:pt x="310" y="6"/>
                    <a:pt x="310" y="6"/>
                    <a:pt x="310" y="6"/>
                  </a:cubicBezTo>
                  <a:cubicBezTo>
                    <a:pt x="309" y="0"/>
                    <a:pt x="277" y="6"/>
                    <a:pt x="266" y="8"/>
                  </a:cubicBezTo>
                  <a:cubicBezTo>
                    <a:pt x="219" y="17"/>
                    <a:pt x="149" y="32"/>
                    <a:pt x="140" y="34"/>
                  </a:cubicBezTo>
                  <a:cubicBezTo>
                    <a:pt x="124" y="38"/>
                    <a:pt x="108" y="40"/>
                    <a:pt x="91" y="43"/>
                  </a:cubicBezTo>
                  <a:cubicBezTo>
                    <a:pt x="69" y="47"/>
                    <a:pt x="46" y="50"/>
                    <a:pt x="25" y="56"/>
                  </a:cubicBezTo>
                  <a:close/>
                  <a:moveTo>
                    <a:pt x="297" y="65"/>
                  </a:moveTo>
                  <a:cubicBezTo>
                    <a:pt x="297" y="65"/>
                    <a:pt x="296" y="65"/>
                    <a:pt x="295" y="65"/>
                  </a:cubicBezTo>
                  <a:cubicBezTo>
                    <a:pt x="296" y="65"/>
                    <a:pt x="297" y="65"/>
                    <a:pt x="29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1"/>
            <p:cNvSpPr>
              <a:spLocks/>
            </p:cNvSpPr>
            <p:nvPr/>
          </p:nvSpPr>
          <p:spPr bwMode="auto">
            <a:xfrm>
              <a:off x="3911" y="1600"/>
              <a:ext cx="422" cy="1034"/>
            </a:xfrm>
            <a:custGeom>
              <a:avLst/>
              <a:gdLst>
                <a:gd name="T0" fmla="*/ 1 w 178"/>
                <a:gd name="T1" fmla="*/ 44 h 435"/>
                <a:gd name="T2" fmla="*/ 12 w 178"/>
                <a:gd name="T3" fmla="*/ 194 h 435"/>
                <a:gd name="T4" fmla="*/ 14 w 178"/>
                <a:gd name="T5" fmla="*/ 193 h 435"/>
                <a:gd name="T6" fmla="*/ 28 w 178"/>
                <a:gd name="T7" fmla="*/ 126 h 435"/>
                <a:gd name="T8" fmla="*/ 33 w 178"/>
                <a:gd name="T9" fmla="*/ 198 h 435"/>
                <a:gd name="T10" fmla="*/ 38 w 178"/>
                <a:gd name="T11" fmla="*/ 199 h 435"/>
                <a:gd name="T12" fmla="*/ 47 w 178"/>
                <a:gd name="T13" fmla="*/ 62 h 435"/>
                <a:gd name="T14" fmla="*/ 51 w 178"/>
                <a:gd name="T15" fmla="*/ 210 h 435"/>
                <a:gd name="T16" fmla="*/ 68 w 178"/>
                <a:gd name="T17" fmla="*/ 212 h 435"/>
                <a:gd name="T18" fmla="*/ 76 w 178"/>
                <a:gd name="T19" fmla="*/ 35 h 435"/>
                <a:gd name="T20" fmla="*/ 76 w 178"/>
                <a:gd name="T21" fmla="*/ 229 h 435"/>
                <a:gd name="T22" fmla="*/ 93 w 178"/>
                <a:gd name="T23" fmla="*/ 244 h 435"/>
                <a:gd name="T24" fmla="*/ 97 w 178"/>
                <a:gd name="T25" fmla="*/ 150 h 435"/>
                <a:gd name="T26" fmla="*/ 100 w 178"/>
                <a:gd name="T27" fmla="*/ 36 h 435"/>
                <a:gd name="T28" fmla="*/ 105 w 178"/>
                <a:gd name="T29" fmla="*/ 80 h 435"/>
                <a:gd name="T30" fmla="*/ 104 w 178"/>
                <a:gd name="T31" fmla="*/ 292 h 435"/>
                <a:gd name="T32" fmla="*/ 118 w 178"/>
                <a:gd name="T33" fmla="*/ 233 h 435"/>
                <a:gd name="T34" fmla="*/ 125 w 178"/>
                <a:gd name="T35" fmla="*/ 217 h 435"/>
                <a:gd name="T36" fmla="*/ 125 w 178"/>
                <a:gd name="T37" fmla="*/ 424 h 435"/>
                <a:gd name="T38" fmla="*/ 145 w 178"/>
                <a:gd name="T39" fmla="*/ 294 h 435"/>
                <a:gd name="T40" fmla="*/ 149 w 178"/>
                <a:gd name="T41" fmla="*/ 54 h 435"/>
                <a:gd name="T42" fmla="*/ 154 w 178"/>
                <a:gd name="T43" fmla="*/ 87 h 435"/>
                <a:gd name="T44" fmla="*/ 155 w 178"/>
                <a:gd name="T45" fmla="*/ 277 h 435"/>
                <a:gd name="T46" fmla="*/ 166 w 178"/>
                <a:gd name="T47" fmla="*/ 425 h 435"/>
                <a:gd name="T48" fmla="*/ 176 w 178"/>
                <a:gd name="T49" fmla="*/ 103 h 435"/>
                <a:gd name="T50" fmla="*/ 173 w 178"/>
                <a:gd name="T51" fmla="*/ 2 h 435"/>
                <a:gd name="T52" fmla="*/ 168 w 178"/>
                <a:gd name="T53" fmla="*/ 299 h 435"/>
                <a:gd name="T54" fmla="*/ 160 w 178"/>
                <a:gd name="T55" fmla="*/ 277 h 435"/>
                <a:gd name="T56" fmla="*/ 159 w 178"/>
                <a:gd name="T57" fmla="*/ 87 h 435"/>
                <a:gd name="T58" fmla="*/ 150 w 178"/>
                <a:gd name="T59" fmla="*/ 7 h 435"/>
                <a:gd name="T60" fmla="*/ 141 w 178"/>
                <a:gd name="T61" fmla="*/ 176 h 435"/>
                <a:gd name="T62" fmla="*/ 131 w 178"/>
                <a:gd name="T63" fmla="*/ 424 h 435"/>
                <a:gd name="T64" fmla="*/ 131 w 178"/>
                <a:gd name="T65" fmla="*/ 217 h 435"/>
                <a:gd name="T66" fmla="*/ 118 w 178"/>
                <a:gd name="T67" fmla="*/ 100 h 435"/>
                <a:gd name="T68" fmla="*/ 107 w 178"/>
                <a:gd name="T69" fmla="*/ 287 h 435"/>
                <a:gd name="T70" fmla="*/ 111 w 178"/>
                <a:gd name="T71" fmla="*/ 80 h 435"/>
                <a:gd name="T72" fmla="*/ 95 w 178"/>
                <a:gd name="T73" fmla="*/ 33 h 435"/>
                <a:gd name="T74" fmla="*/ 92 w 178"/>
                <a:gd name="T75" fmla="*/ 141 h 435"/>
                <a:gd name="T76" fmla="*/ 88 w 178"/>
                <a:gd name="T77" fmla="*/ 230 h 435"/>
                <a:gd name="T78" fmla="*/ 81 w 178"/>
                <a:gd name="T79" fmla="*/ 229 h 435"/>
                <a:gd name="T80" fmla="*/ 80 w 178"/>
                <a:gd name="T81" fmla="*/ 27 h 435"/>
                <a:gd name="T82" fmla="*/ 66 w 178"/>
                <a:gd name="T83" fmla="*/ 88 h 435"/>
                <a:gd name="T84" fmla="*/ 56 w 178"/>
                <a:gd name="T85" fmla="*/ 225 h 435"/>
                <a:gd name="T86" fmla="*/ 54 w 178"/>
                <a:gd name="T87" fmla="*/ 30 h 435"/>
                <a:gd name="T88" fmla="*/ 50 w 178"/>
                <a:gd name="T89" fmla="*/ 27 h 435"/>
                <a:gd name="T90" fmla="*/ 45 w 178"/>
                <a:gd name="T91" fmla="*/ 29 h 435"/>
                <a:gd name="T92" fmla="*/ 39 w 178"/>
                <a:gd name="T93" fmla="*/ 103 h 435"/>
                <a:gd name="T94" fmla="*/ 25 w 178"/>
                <a:gd name="T95" fmla="*/ 36 h 435"/>
                <a:gd name="T96" fmla="*/ 7 w 178"/>
                <a:gd name="T97" fmla="*/ 14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8" h="435">
                  <a:moveTo>
                    <a:pt x="6" y="43"/>
                  </a:moveTo>
                  <a:cubicBezTo>
                    <a:pt x="6" y="42"/>
                    <a:pt x="5" y="41"/>
                    <a:pt x="3" y="41"/>
                  </a:cubicBezTo>
                  <a:cubicBezTo>
                    <a:pt x="2" y="41"/>
                    <a:pt x="0" y="42"/>
                    <a:pt x="1" y="44"/>
                  </a:cubicBezTo>
                  <a:cubicBezTo>
                    <a:pt x="1" y="46"/>
                    <a:pt x="1" y="56"/>
                    <a:pt x="1" y="69"/>
                  </a:cubicBezTo>
                  <a:cubicBezTo>
                    <a:pt x="1" y="91"/>
                    <a:pt x="1" y="121"/>
                    <a:pt x="2" y="147"/>
                  </a:cubicBezTo>
                  <a:cubicBezTo>
                    <a:pt x="3" y="173"/>
                    <a:pt x="5" y="195"/>
                    <a:pt x="12" y="194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2" y="194"/>
                    <a:pt x="12" y="194"/>
                    <a:pt x="12" y="194"/>
                  </a:cubicBezTo>
                  <a:cubicBezTo>
                    <a:pt x="13" y="194"/>
                    <a:pt x="14" y="194"/>
                    <a:pt x="14" y="193"/>
                  </a:cubicBezTo>
                  <a:cubicBezTo>
                    <a:pt x="21" y="182"/>
                    <a:pt x="21" y="147"/>
                    <a:pt x="21" y="112"/>
                  </a:cubicBezTo>
                  <a:cubicBezTo>
                    <a:pt x="22" y="88"/>
                    <a:pt x="22" y="65"/>
                    <a:pt x="24" y="50"/>
                  </a:cubicBezTo>
                  <a:cubicBezTo>
                    <a:pt x="25" y="64"/>
                    <a:pt x="26" y="96"/>
                    <a:pt x="28" y="126"/>
                  </a:cubicBezTo>
                  <a:cubicBezTo>
                    <a:pt x="29" y="157"/>
                    <a:pt x="30" y="187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4" y="201"/>
                    <a:pt x="35" y="202"/>
                    <a:pt x="36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7" y="202"/>
                    <a:pt x="38" y="201"/>
                    <a:pt x="38" y="199"/>
                  </a:cubicBezTo>
                  <a:cubicBezTo>
                    <a:pt x="47" y="167"/>
                    <a:pt x="46" y="135"/>
                    <a:pt x="44" y="103"/>
                  </a:cubicBezTo>
                  <a:cubicBezTo>
                    <a:pt x="44" y="99"/>
                    <a:pt x="44" y="95"/>
                    <a:pt x="44" y="91"/>
                  </a:cubicBezTo>
                  <a:cubicBezTo>
                    <a:pt x="44" y="91"/>
                    <a:pt x="45" y="77"/>
                    <a:pt x="47" y="62"/>
                  </a:cubicBezTo>
                  <a:cubicBezTo>
                    <a:pt x="48" y="50"/>
                    <a:pt x="49" y="37"/>
                    <a:pt x="50" y="33"/>
                  </a:cubicBezTo>
                  <a:cubicBezTo>
                    <a:pt x="51" y="33"/>
                    <a:pt x="50" y="104"/>
                    <a:pt x="50" y="109"/>
                  </a:cubicBezTo>
                  <a:cubicBezTo>
                    <a:pt x="51" y="151"/>
                    <a:pt x="51" y="196"/>
                    <a:pt x="51" y="210"/>
                  </a:cubicBezTo>
                  <a:cubicBezTo>
                    <a:pt x="51" y="214"/>
                    <a:pt x="51" y="219"/>
                    <a:pt x="51" y="225"/>
                  </a:cubicBezTo>
                  <a:cubicBezTo>
                    <a:pt x="50" y="245"/>
                    <a:pt x="51" y="293"/>
                    <a:pt x="59" y="280"/>
                  </a:cubicBezTo>
                  <a:cubicBezTo>
                    <a:pt x="63" y="274"/>
                    <a:pt x="66" y="246"/>
                    <a:pt x="68" y="212"/>
                  </a:cubicBezTo>
                  <a:cubicBezTo>
                    <a:pt x="71" y="165"/>
                    <a:pt x="72" y="107"/>
                    <a:pt x="71" y="87"/>
                  </a:cubicBezTo>
                  <a:cubicBezTo>
                    <a:pt x="70" y="78"/>
                    <a:pt x="70" y="63"/>
                    <a:pt x="72" y="49"/>
                  </a:cubicBezTo>
                  <a:cubicBezTo>
                    <a:pt x="73" y="44"/>
                    <a:pt x="74" y="39"/>
                    <a:pt x="76" y="35"/>
                  </a:cubicBezTo>
                  <a:cubicBezTo>
                    <a:pt x="79" y="71"/>
                    <a:pt x="78" y="122"/>
                    <a:pt x="77" y="169"/>
                  </a:cubicBezTo>
                  <a:cubicBezTo>
                    <a:pt x="76" y="190"/>
                    <a:pt x="76" y="211"/>
                    <a:pt x="76" y="228"/>
                  </a:cubicBezTo>
                  <a:cubicBezTo>
                    <a:pt x="76" y="231"/>
                    <a:pt x="76" y="228"/>
                    <a:pt x="76" y="229"/>
                  </a:cubicBezTo>
                  <a:cubicBezTo>
                    <a:pt x="76" y="232"/>
                    <a:pt x="77" y="283"/>
                    <a:pt x="83" y="285"/>
                  </a:cubicBezTo>
                  <a:cubicBezTo>
                    <a:pt x="84" y="285"/>
                    <a:pt x="86" y="285"/>
                    <a:pt x="87" y="283"/>
                  </a:cubicBezTo>
                  <a:cubicBezTo>
                    <a:pt x="92" y="276"/>
                    <a:pt x="93" y="262"/>
                    <a:pt x="93" y="244"/>
                  </a:cubicBezTo>
                  <a:cubicBezTo>
                    <a:pt x="93" y="239"/>
                    <a:pt x="93" y="235"/>
                    <a:pt x="94" y="230"/>
                  </a:cubicBezTo>
                  <a:cubicBezTo>
                    <a:pt x="94" y="218"/>
                    <a:pt x="95" y="204"/>
                    <a:pt x="95" y="191"/>
                  </a:cubicBezTo>
                  <a:cubicBezTo>
                    <a:pt x="96" y="174"/>
                    <a:pt x="97" y="158"/>
                    <a:pt x="97" y="150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97" y="133"/>
                    <a:pt x="97" y="125"/>
                    <a:pt x="97" y="118"/>
                  </a:cubicBezTo>
                  <a:cubicBezTo>
                    <a:pt x="97" y="90"/>
                    <a:pt x="97" y="64"/>
                    <a:pt x="100" y="36"/>
                  </a:cubicBezTo>
                  <a:cubicBezTo>
                    <a:pt x="101" y="35"/>
                    <a:pt x="101" y="34"/>
                    <a:pt x="101" y="33"/>
                  </a:cubicBezTo>
                  <a:cubicBezTo>
                    <a:pt x="100" y="29"/>
                    <a:pt x="101" y="27"/>
                    <a:pt x="102" y="24"/>
                  </a:cubicBezTo>
                  <a:cubicBezTo>
                    <a:pt x="103" y="31"/>
                    <a:pt x="104" y="54"/>
                    <a:pt x="105" y="80"/>
                  </a:cubicBezTo>
                  <a:cubicBezTo>
                    <a:pt x="106" y="116"/>
                    <a:pt x="106" y="155"/>
                    <a:pt x="105" y="163"/>
                  </a:cubicBezTo>
                  <a:cubicBezTo>
                    <a:pt x="103" y="170"/>
                    <a:pt x="100" y="212"/>
                    <a:pt x="100" y="246"/>
                  </a:cubicBezTo>
                  <a:cubicBezTo>
                    <a:pt x="100" y="269"/>
                    <a:pt x="101" y="288"/>
                    <a:pt x="104" y="292"/>
                  </a:cubicBezTo>
                  <a:cubicBezTo>
                    <a:pt x="106" y="294"/>
                    <a:pt x="108" y="294"/>
                    <a:pt x="110" y="293"/>
                  </a:cubicBezTo>
                  <a:cubicBezTo>
                    <a:pt x="114" y="289"/>
                    <a:pt x="115" y="270"/>
                    <a:pt x="117" y="250"/>
                  </a:cubicBezTo>
                  <a:cubicBezTo>
                    <a:pt x="117" y="244"/>
                    <a:pt x="117" y="238"/>
                    <a:pt x="118" y="233"/>
                  </a:cubicBezTo>
                  <a:cubicBezTo>
                    <a:pt x="121" y="196"/>
                    <a:pt x="122" y="145"/>
                    <a:pt x="123" y="101"/>
                  </a:cubicBezTo>
                  <a:cubicBezTo>
                    <a:pt x="124" y="63"/>
                    <a:pt x="125" y="32"/>
                    <a:pt x="126" y="20"/>
                  </a:cubicBezTo>
                  <a:cubicBezTo>
                    <a:pt x="133" y="49"/>
                    <a:pt x="129" y="141"/>
                    <a:pt x="125" y="217"/>
                  </a:cubicBezTo>
                  <a:cubicBezTo>
                    <a:pt x="123" y="255"/>
                    <a:pt x="122" y="289"/>
                    <a:pt x="122" y="309"/>
                  </a:cubicBezTo>
                  <a:cubicBezTo>
                    <a:pt x="122" y="311"/>
                    <a:pt x="122" y="316"/>
                    <a:pt x="122" y="323"/>
                  </a:cubicBezTo>
                  <a:cubicBezTo>
                    <a:pt x="121" y="346"/>
                    <a:pt x="120" y="404"/>
                    <a:pt x="125" y="424"/>
                  </a:cubicBezTo>
                  <a:cubicBezTo>
                    <a:pt x="127" y="431"/>
                    <a:pt x="132" y="435"/>
                    <a:pt x="136" y="427"/>
                  </a:cubicBezTo>
                  <a:cubicBezTo>
                    <a:pt x="137" y="424"/>
                    <a:pt x="137" y="419"/>
                    <a:pt x="138" y="410"/>
                  </a:cubicBezTo>
                  <a:cubicBezTo>
                    <a:pt x="142" y="375"/>
                    <a:pt x="144" y="335"/>
                    <a:pt x="145" y="294"/>
                  </a:cubicBezTo>
                  <a:cubicBezTo>
                    <a:pt x="146" y="253"/>
                    <a:pt x="147" y="212"/>
                    <a:pt x="147" y="176"/>
                  </a:cubicBezTo>
                  <a:cubicBezTo>
                    <a:pt x="147" y="171"/>
                    <a:pt x="147" y="176"/>
                    <a:pt x="147" y="172"/>
                  </a:cubicBezTo>
                  <a:cubicBezTo>
                    <a:pt x="147" y="153"/>
                    <a:pt x="147" y="96"/>
                    <a:pt x="149" y="54"/>
                  </a:cubicBezTo>
                  <a:cubicBezTo>
                    <a:pt x="151" y="37"/>
                    <a:pt x="152" y="23"/>
                    <a:pt x="154" y="15"/>
                  </a:cubicBezTo>
                  <a:cubicBezTo>
                    <a:pt x="154" y="22"/>
                    <a:pt x="154" y="30"/>
                    <a:pt x="154" y="39"/>
                  </a:cubicBezTo>
                  <a:cubicBezTo>
                    <a:pt x="154" y="61"/>
                    <a:pt x="153" y="85"/>
                    <a:pt x="154" y="87"/>
                  </a:cubicBezTo>
                  <a:cubicBezTo>
                    <a:pt x="154" y="109"/>
                    <a:pt x="155" y="134"/>
                    <a:pt x="155" y="158"/>
                  </a:cubicBezTo>
                  <a:cubicBezTo>
                    <a:pt x="155" y="186"/>
                    <a:pt x="154" y="214"/>
                    <a:pt x="154" y="238"/>
                  </a:cubicBezTo>
                  <a:cubicBezTo>
                    <a:pt x="153" y="249"/>
                    <a:pt x="154" y="263"/>
                    <a:pt x="155" y="277"/>
                  </a:cubicBezTo>
                  <a:cubicBezTo>
                    <a:pt x="156" y="318"/>
                    <a:pt x="152" y="355"/>
                    <a:pt x="153" y="396"/>
                  </a:cubicBezTo>
                  <a:cubicBezTo>
                    <a:pt x="153" y="412"/>
                    <a:pt x="155" y="426"/>
                    <a:pt x="158" y="428"/>
                  </a:cubicBezTo>
                  <a:cubicBezTo>
                    <a:pt x="162" y="431"/>
                    <a:pt x="164" y="427"/>
                    <a:pt x="166" y="425"/>
                  </a:cubicBezTo>
                  <a:cubicBezTo>
                    <a:pt x="172" y="413"/>
                    <a:pt x="173" y="363"/>
                    <a:pt x="174" y="299"/>
                  </a:cubicBezTo>
                  <a:cubicBezTo>
                    <a:pt x="174" y="278"/>
                    <a:pt x="174" y="256"/>
                    <a:pt x="175" y="232"/>
                  </a:cubicBezTo>
                  <a:cubicBezTo>
                    <a:pt x="176" y="188"/>
                    <a:pt x="176" y="143"/>
                    <a:pt x="176" y="103"/>
                  </a:cubicBezTo>
                  <a:cubicBezTo>
                    <a:pt x="177" y="58"/>
                    <a:pt x="177" y="21"/>
                    <a:pt x="178" y="3"/>
                  </a:cubicBezTo>
                  <a:cubicBezTo>
                    <a:pt x="178" y="1"/>
                    <a:pt x="177" y="0"/>
                    <a:pt x="175" y="0"/>
                  </a:cubicBezTo>
                  <a:cubicBezTo>
                    <a:pt x="174" y="0"/>
                    <a:pt x="173" y="1"/>
                    <a:pt x="173" y="2"/>
                  </a:cubicBezTo>
                  <a:cubicBezTo>
                    <a:pt x="172" y="20"/>
                    <a:pt x="171" y="58"/>
                    <a:pt x="171" y="103"/>
                  </a:cubicBezTo>
                  <a:cubicBezTo>
                    <a:pt x="171" y="143"/>
                    <a:pt x="170" y="188"/>
                    <a:pt x="169" y="232"/>
                  </a:cubicBezTo>
                  <a:cubicBezTo>
                    <a:pt x="169" y="255"/>
                    <a:pt x="168" y="278"/>
                    <a:pt x="168" y="299"/>
                  </a:cubicBezTo>
                  <a:cubicBezTo>
                    <a:pt x="168" y="302"/>
                    <a:pt x="164" y="425"/>
                    <a:pt x="161" y="422"/>
                  </a:cubicBezTo>
                  <a:cubicBezTo>
                    <a:pt x="160" y="422"/>
                    <a:pt x="159" y="416"/>
                    <a:pt x="159" y="396"/>
                  </a:cubicBezTo>
                  <a:cubicBezTo>
                    <a:pt x="158" y="355"/>
                    <a:pt x="162" y="317"/>
                    <a:pt x="160" y="277"/>
                  </a:cubicBezTo>
                  <a:cubicBezTo>
                    <a:pt x="159" y="263"/>
                    <a:pt x="159" y="249"/>
                    <a:pt x="159" y="238"/>
                  </a:cubicBezTo>
                  <a:cubicBezTo>
                    <a:pt x="160" y="214"/>
                    <a:pt x="160" y="186"/>
                    <a:pt x="160" y="158"/>
                  </a:cubicBezTo>
                  <a:cubicBezTo>
                    <a:pt x="160" y="133"/>
                    <a:pt x="160" y="109"/>
                    <a:pt x="159" y="87"/>
                  </a:cubicBezTo>
                  <a:cubicBezTo>
                    <a:pt x="159" y="85"/>
                    <a:pt x="159" y="61"/>
                    <a:pt x="159" y="39"/>
                  </a:cubicBezTo>
                  <a:cubicBezTo>
                    <a:pt x="159" y="29"/>
                    <a:pt x="159" y="18"/>
                    <a:pt x="159" y="8"/>
                  </a:cubicBezTo>
                  <a:cubicBezTo>
                    <a:pt x="160" y="2"/>
                    <a:pt x="152" y="3"/>
                    <a:pt x="150" y="7"/>
                  </a:cubicBezTo>
                  <a:cubicBezTo>
                    <a:pt x="146" y="15"/>
                    <a:pt x="145" y="38"/>
                    <a:pt x="144" y="54"/>
                  </a:cubicBezTo>
                  <a:cubicBezTo>
                    <a:pt x="141" y="95"/>
                    <a:pt x="141" y="153"/>
                    <a:pt x="141" y="172"/>
                  </a:cubicBezTo>
                  <a:cubicBezTo>
                    <a:pt x="141" y="173"/>
                    <a:pt x="141" y="169"/>
                    <a:pt x="141" y="176"/>
                  </a:cubicBezTo>
                  <a:cubicBezTo>
                    <a:pt x="141" y="212"/>
                    <a:pt x="141" y="254"/>
                    <a:pt x="140" y="294"/>
                  </a:cubicBezTo>
                  <a:cubicBezTo>
                    <a:pt x="138" y="335"/>
                    <a:pt x="136" y="375"/>
                    <a:pt x="133" y="409"/>
                  </a:cubicBezTo>
                  <a:cubicBezTo>
                    <a:pt x="132" y="417"/>
                    <a:pt x="132" y="422"/>
                    <a:pt x="131" y="424"/>
                  </a:cubicBezTo>
                  <a:cubicBezTo>
                    <a:pt x="125" y="417"/>
                    <a:pt x="127" y="352"/>
                    <a:pt x="127" y="323"/>
                  </a:cubicBezTo>
                  <a:cubicBezTo>
                    <a:pt x="127" y="316"/>
                    <a:pt x="127" y="311"/>
                    <a:pt x="127" y="309"/>
                  </a:cubicBezTo>
                  <a:cubicBezTo>
                    <a:pt x="127" y="290"/>
                    <a:pt x="129" y="255"/>
                    <a:pt x="131" y="217"/>
                  </a:cubicBezTo>
                  <a:cubicBezTo>
                    <a:pt x="134" y="135"/>
                    <a:pt x="139" y="34"/>
                    <a:pt x="129" y="12"/>
                  </a:cubicBezTo>
                  <a:cubicBezTo>
                    <a:pt x="128" y="10"/>
                    <a:pt x="126" y="9"/>
                    <a:pt x="124" y="10"/>
                  </a:cubicBezTo>
                  <a:cubicBezTo>
                    <a:pt x="120" y="12"/>
                    <a:pt x="119" y="52"/>
                    <a:pt x="118" y="100"/>
                  </a:cubicBezTo>
                  <a:cubicBezTo>
                    <a:pt x="117" y="144"/>
                    <a:pt x="116" y="195"/>
                    <a:pt x="113" y="232"/>
                  </a:cubicBezTo>
                  <a:cubicBezTo>
                    <a:pt x="112" y="238"/>
                    <a:pt x="112" y="244"/>
                    <a:pt x="111" y="249"/>
                  </a:cubicBezTo>
                  <a:cubicBezTo>
                    <a:pt x="110" y="266"/>
                    <a:pt x="109" y="282"/>
                    <a:pt x="107" y="287"/>
                  </a:cubicBezTo>
                  <a:cubicBezTo>
                    <a:pt x="106" y="282"/>
                    <a:pt x="105" y="266"/>
                    <a:pt x="105" y="246"/>
                  </a:cubicBezTo>
                  <a:cubicBezTo>
                    <a:pt x="106" y="213"/>
                    <a:pt x="108" y="171"/>
                    <a:pt x="110" y="165"/>
                  </a:cubicBezTo>
                  <a:cubicBezTo>
                    <a:pt x="112" y="156"/>
                    <a:pt x="112" y="116"/>
                    <a:pt x="111" y="80"/>
                  </a:cubicBezTo>
                  <a:cubicBezTo>
                    <a:pt x="110" y="52"/>
                    <a:pt x="108" y="26"/>
                    <a:pt x="105" y="18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2" y="11"/>
                    <a:pt x="95" y="21"/>
                    <a:pt x="95" y="33"/>
                  </a:cubicBezTo>
                  <a:cubicBezTo>
                    <a:pt x="95" y="34"/>
                    <a:pt x="95" y="35"/>
                    <a:pt x="95" y="36"/>
                  </a:cubicBezTo>
                  <a:cubicBezTo>
                    <a:pt x="92" y="64"/>
                    <a:pt x="92" y="90"/>
                    <a:pt x="92" y="118"/>
                  </a:cubicBezTo>
                  <a:cubicBezTo>
                    <a:pt x="92" y="125"/>
                    <a:pt x="92" y="133"/>
                    <a:pt x="92" y="141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1" y="158"/>
                    <a:pt x="91" y="174"/>
                    <a:pt x="90" y="191"/>
                  </a:cubicBezTo>
                  <a:cubicBezTo>
                    <a:pt x="89" y="204"/>
                    <a:pt x="89" y="217"/>
                    <a:pt x="88" y="230"/>
                  </a:cubicBezTo>
                  <a:cubicBezTo>
                    <a:pt x="88" y="235"/>
                    <a:pt x="88" y="239"/>
                    <a:pt x="88" y="244"/>
                  </a:cubicBezTo>
                  <a:cubicBezTo>
                    <a:pt x="87" y="259"/>
                    <a:pt x="87" y="271"/>
                    <a:pt x="84" y="278"/>
                  </a:cubicBezTo>
                  <a:cubicBezTo>
                    <a:pt x="81" y="272"/>
                    <a:pt x="81" y="238"/>
                    <a:pt x="81" y="229"/>
                  </a:cubicBezTo>
                  <a:cubicBezTo>
                    <a:pt x="81" y="227"/>
                    <a:pt x="81" y="230"/>
                    <a:pt x="81" y="228"/>
                  </a:cubicBezTo>
                  <a:cubicBezTo>
                    <a:pt x="81" y="210"/>
                    <a:pt x="82" y="190"/>
                    <a:pt x="82" y="169"/>
                  </a:cubicBezTo>
                  <a:cubicBezTo>
                    <a:pt x="84" y="118"/>
                    <a:pt x="85" y="63"/>
                    <a:pt x="80" y="27"/>
                  </a:cubicBezTo>
                  <a:cubicBezTo>
                    <a:pt x="80" y="26"/>
                    <a:pt x="80" y="26"/>
                    <a:pt x="79" y="25"/>
                  </a:cubicBezTo>
                  <a:cubicBezTo>
                    <a:pt x="73" y="19"/>
                    <a:pt x="67" y="46"/>
                    <a:pt x="67" y="49"/>
                  </a:cubicBezTo>
                  <a:cubicBezTo>
                    <a:pt x="65" y="62"/>
                    <a:pt x="65" y="78"/>
                    <a:pt x="66" y="88"/>
                  </a:cubicBezTo>
                  <a:cubicBezTo>
                    <a:pt x="67" y="107"/>
                    <a:pt x="66" y="165"/>
                    <a:pt x="63" y="212"/>
                  </a:cubicBezTo>
                  <a:cubicBezTo>
                    <a:pt x="61" y="239"/>
                    <a:pt x="59" y="262"/>
                    <a:pt x="56" y="272"/>
                  </a:cubicBezTo>
                  <a:cubicBezTo>
                    <a:pt x="55" y="264"/>
                    <a:pt x="55" y="243"/>
                    <a:pt x="56" y="225"/>
                  </a:cubicBezTo>
                  <a:cubicBezTo>
                    <a:pt x="56" y="220"/>
                    <a:pt x="56" y="215"/>
                    <a:pt x="56" y="210"/>
                  </a:cubicBezTo>
                  <a:cubicBezTo>
                    <a:pt x="57" y="196"/>
                    <a:pt x="56" y="151"/>
                    <a:pt x="56" y="109"/>
                  </a:cubicBezTo>
                  <a:cubicBezTo>
                    <a:pt x="56" y="84"/>
                    <a:pt x="56" y="54"/>
                    <a:pt x="54" y="30"/>
                  </a:cubicBezTo>
                  <a:cubicBezTo>
                    <a:pt x="54" y="28"/>
                    <a:pt x="53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8"/>
                    <a:pt x="50" y="28"/>
                    <a:pt x="50" y="27"/>
                  </a:cubicBezTo>
                  <a:cubicBezTo>
                    <a:pt x="49" y="27"/>
                    <a:pt x="48" y="27"/>
                    <a:pt x="47" y="28"/>
                  </a:cubicBezTo>
                  <a:cubicBezTo>
                    <a:pt x="46" y="28"/>
                    <a:pt x="45" y="28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30"/>
                    <a:pt x="43" y="46"/>
                    <a:pt x="42" y="61"/>
                  </a:cubicBezTo>
                  <a:cubicBezTo>
                    <a:pt x="40" y="76"/>
                    <a:pt x="39" y="91"/>
                    <a:pt x="39" y="91"/>
                  </a:cubicBezTo>
                  <a:cubicBezTo>
                    <a:pt x="39" y="95"/>
                    <a:pt x="39" y="99"/>
                    <a:pt x="39" y="103"/>
                  </a:cubicBezTo>
                  <a:cubicBezTo>
                    <a:pt x="40" y="132"/>
                    <a:pt x="41" y="161"/>
                    <a:pt x="35" y="189"/>
                  </a:cubicBezTo>
                  <a:cubicBezTo>
                    <a:pt x="35" y="177"/>
                    <a:pt x="34" y="152"/>
                    <a:pt x="33" y="126"/>
                  </a:cubicBezTo>
                  <a:cubicBezTo>
                    <a:pt x="33" y="118"/>
                    <a:pt x="30" y="38"/>
                    <a:pt x="25" y="36"/>
                  </a:cubicBezTo>
                  <a:cubicBezTo>
                    <a:pt x="17" y="34"/>
                    <a:pt x="16" y="101"/>
                    <a:pt x="16" y="112"/>
                  </a:cubicBezTo>
                  <a:cubicBezTo>
                    <a:pt x="16" y="143"/>
                    <a:pt x="15" y="175"/>
                    <a:pt x="11" y="188"/>
                  </a:cubicBezTo>
                  <a:cubicBezTo>
                    <a:pt x="9" y="183"/>
                    <a:pt x="8" y="166"/>
                    <a:pt x="7" y="146"/>
                  </a:cubicBezTo>
                  <a:cubicBezTo>
                    <a:pt x="6" y="121"/>
                    <a:pt x="6" y="91"/>
                    <a:pt x="6" y="69"/>
                  </a:cubicBezTo>
                  <a:cubicBezTo>
                    <a:pt x="6" y="56"/>
                    <a:pt x="6" y="46"/>
                    <a:pt x="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2"/>
            <p:cNvSpPr>
              <a:spLocks/>
            </p:cNvSpPr>
            <p:nvPr/>
          </p:nvSpPr>
          <p:spPr bwMode="auto">
            <a:xfrm>
              <a:off x="4292" y="1602"/>
              <a:ext cx="301" cy="131"/>
            </a:xfrm>
            <a:custGeom>
              <a:avLst/>
              <a:gdLst>
                <a:gd name="T0" fmla="*/ 4 w 127"/>
                <a:gd name="T1" fmla="*/ 1 h 55"/>
                <a:gd name="T2" fmla="*/ 1 w 127"/>
                <a:gd name="T3" fmla="*/ 1 h 55"/>
                <a:gd name="T4" fmla="*/ 1 w 127"/>
                <a:gd name="T5" fmla="*/ 5 h 55"/>
                <a:gd name="T6" fmla="*/ 100 w 127"/>
                <a:gd name="T7" fmla="*/ 46 h 55"/>
                <a:gd name="T8" fmla="*/ 123 w 127"/>
                <a:gd name="T9" fmla="*/ 54 h 55"/>
                <a:gd name="T10" fmla="*/ 126 w 127"/>
                <a:gd name="T11" fmla="*/ 52 h 55"/>
                <a:gd name="T12" fmla="*/ 125 w 127"/>
                <a:gd name="T13" fmla="*/ 49 h 55"/>
                <a:gd name="T14" fmla="*/ 102 w 127"/>
                <a:gd name="T15" fmla="*/ 40 h 55"/>
                <a:gd name="T16" fmla="*/ 4 w 127"/>
                <a:gd name="T17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55">
                  <a:moveTo>
                    <a:pt x="4" y="1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12" y="14"/>
                    <a:pt x="67" y="34"/>
                    <a:pt x="100" y="46"/>
                  </a:cubicBezTo>
                  <a:cubicBezTo>
                    <a:pt x="110" y="49"/>
                    <a:pt x="118" y="52"/>
                    <a:pt x="123" y="54"/>
                  </a:cubicBezTo>
                  <a:cubicBezTo>
                    <a:pt x="124" y="55"/>
                    <a:pt x="126" y="54"/>
                    <a:pt x="126" y="52"/>
                  </a:cubicBezTo>
                  <a:cubicBezTo>
                    <a:pt x="127" y="51"/>
                    <a:pt x="126" y="49"/>
                    <a:pt x="125" y="49"/>
                  </a:cubicBezTo>
                  <a:cubicBezTo>
                    <a:pt x="121" y="47"/>
                    <a:pt x="112" y="44"/>
                    <a:pt x="102" y="40"/>
                  </a:cubicBezTo>
                  <a:cubicBezTo>
                    <a:pt x="69" y="29"/>
                    <a:pt x="15" y="1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3"/>
            <p:cNvSpPr>
              <a:spLocks/>
            </p:cNvSpPr>
            <p:nvPr/>
          </p:nvSpPr>
          <p:spPr bwMode="auto">
            <a:xfrm>
              <a:off x="3579" y="1964"/>
              <a:ext cx="446" cy="133"/>
            </a:xfrm>
            <a:custGeom>
              <a:avLst/>
              <a:gdLst>
                <a:gd name="T0" fmla="*/ 2 w 188"/>
                <a:gd name="T1" fmla="*/ 4 h 56"/>
                <a:gd name="T2" fmla="*/ 0 w 188"/>
                <a:gd name="T3" fmla="*/ 7 h 56"/>
                <a:gd name="T4" fmla="*/ 3 w 188"/>
                <a:gd name="T5" fmla="*/ 9 h 56"/>
                <a:gd name="T6" fmla="*/ 185 w 188"/>
                <a:gd name="T7" fmla="*/ 55 h 56"/>
                <a:gd name="T8" fmla="*/ 188 w 188"/>
                <a:gd name="T9" fmla="*/ 53 h 56"/>
                <a:gd name="T10" fmla="*/ 186 w 188"/>
                <a:gd name="T11" fmla="*/ 50 h 56"/>
                <a:gd name="T12" fmla="*/ 2 w 188"/>
                <a:gd name="T13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56">
                  <a:moveTo>
                    <a:pt x="2" y="4"/>
                  </a:moveTo>
                  <a:cubicBezTo>
                    <a:pt x="0" y="4"/>
                    <a:pt x="0" y="6"/>
                    <a:pt x="0" y="7"/>
                  </a:cubicBezTo>
                  <a:cubicBezTo>
                    <a:pt x="0" y="9"/>
                    <a:pt x="2" y="10"/>
                    <a:pt x="3" y="9"/>
                  </a:cubicBezTo>
                  <a:cubicBezTo>
                    <a:pt x="15" y="6"/>
                    <a:pt x="149" y="50"/>
                    <a:pt x="185" y="55"/>
                  </a:cubicBezTo>
                  <a:cubicBezTo>
                    <a:pt x="187" y="56"/>
                    <a:pt x="188" y="54"/>
                    <a:pt x="188" y="53"/>
                  </a:cubicBezTo>
                  <a:cubicBezTo>
                    <a:pt x="188" y="52"/>
                    <a:pt x="187" y="50"/>
                    <a:pt x="186" y="50"/>
                  </a:cubicBezTo>
                  <a:cubicBezTo>
                    <a:pt x="148" y="45"/>
                    <a:pt x="16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4"/>
            <p:cNvSpPr>
              <a:spLocks/>
            </p:cNvSpPr>
            <p:nvPr/>
          </p:nvSpPr>
          <p:spPr bwMode="auto">
            <a:xfrm>
              <a:off x="3871" y="2228"/>
              <a:ext cx="350" cy="97"/>
            </a:xfrm>
            <a:custGeom>
              <a:avLst/>
              <a:gdLst>
                <a:gd name="T0" fmla="*/ 3 w 148"/>
                <a:gd name="T1" fmla="*/ 1 h 41"/>
                <a:gd name="T2" fmla="*/ 0 w 148"/>
                <a:gd name="T3" fmla="*/ 3 h 41"/>
                <a:gd name="T4" fmla="*/ 2 w 148"/>
                <a:gd name="T5" fmla="*/ 6 h 41"/>
                <a:gd name="T6" fmla="*/ 90 w 148"/>
                <a:gd name="T7" fmla="*/ 28 h 41"/>
                <a:gd name="T8" fmla="*/ 146 w 148"/>
                <a:gd name="T9" fmla="*/ 41 h 41"/>
                <a:gd name="T10" fmla="*/ 148 w 148"/>
                <a:gd name="T11" fmla="*/ 38 h 41"/>
                <a:gd name="T12" fmla="*/ 145 w 148"/>
                <a:gd name="T13" fmla="*/ 36 h 41"/>
                <a:gd name="T14" fmla="*/ 92 w 148"/>
                <a:gd name="T15" fmla="*/ 22 h 41"/>
                <a:gd name="T16" fmla="*/ 3 w 148"/>
                <a:gd name="T17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41">
                  <a:moveTo>
                    <a:pt x="3" y="1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11" y="8"/>
                    <a:pt x="54" y="18"/>
                    <a:pt x="90" y="28"/>
                  </a:cubicBezTo>
                  <a:cubicBezTo>
                    <a:pt x="119" y="35"/>
                    <a:pt x="144" y="41"/>
                    <a:pt x="146" y="41"/>
                  </a:cubicBezTo>
                  <a:cubicBezTo>
                    <a:pt x="147" y="41"/>
                    <a:pt x="148" y="40"/>
                    <a:pt x="148" y="38"/>
                  </a:cubicBezTo>
                  <a:cubicBezTo>
                    <a:pt x="148" y="37"/>
                    <a:pt x="147" y="36"/>
                    <a:pt x="145" y="36"/>
                  </a:cubicBezTo>
                  <a:cubicBezTo>
                    <a:pt x="145" y="36"/>
                    <a:pt x="120" y="30"/>
                    <a:pt x="92" y="22"/>
                  </a:cubicBezTo>
                  <a:cubicBezTo>
                    <a:pt x="55" y="13"/>
                    <a:pt x="1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5"/>
            <p:cNvSpPr>
              <a:spLocks/>
            </p:cNvSpPr>
            <p:nvPr/>
          </p:nvSpPr>
          <p:spPr bwMode="auto">
            <a:xfrm>
              <a:off x="4560" y="1702"/>
              <a:ext cx="26" cy="916"/>
            </a:xfrm>
            <a:custGeom>
              <a:avLst/>
              <a:gdLst>
                <a:gd name="T0" fmla="*/ 11 w 11"/>
                <a:gd name="T1" fmla="*/ 3 h 385"/>
                <a:gd name="T2" fmla="*/ 9 w 11"/>
                <a:gd name="T3" fmla="*/ 0 h 385"/>
                <a:gd name="T4" fmla="*/ 6 w 11"/>
                <a:gd name="T5" fmla="*/ 3 h 385"/>
                <a:gd name="T6" fmla="*/ 1 w 11"/>
                <a:gd name="T7" fmla="*/ 245 h 385"/>
                <a:gd name="T8" fmla="*/ 0 w 11"/>
                <a:gd name="T9" fmla="*/ 383 h 385"/>
                <a:gd name="T10" fmla="*/ 2 w 11"/>
                <a:gd name="T11" fmla="*/ 385 h 385"/>
                <a:gd name="T12" fmla="*/ 5 w 11"/>
                <a:gd name="T13" fmla="*/ 383 h 385"/>
                <a:gd name="T14" fmla="*/ 6 w 11"/>
                <a:gd name="T15" fmla="*/ 245 h 385"/>
                <a:gd name="T16" fmla="*/ 11 w 11"/>
                <a:gd name="T17" fmla="*/ 3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5">
                  <a:moveTo>
                    <a:pt x="11" y="3"/>
                  </a:moveTo>
                  <a:cubicBezTo>
                    <a:pt x="11" y="1"/>
                    <a:pt x="10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2" y="81"/>
                    <a:pt x="1" y="164"/>
                    <a:pt x="1" y="245"/>
                  </a:cubicBezTo>
                  <a:cubicBezTo>
                    <a:pt x="1" y="292"/>
                    <a:pt x="0" y="338"/>
                    <a:pt x="0" y="383"/>
                  </a:cubicBezTo>
                  <a:cubicBezTo>
                    <a:pt x="0" y="384"/>
                    <a:pt x="1" y="385"/>
                    <a:pt x="2" y="385"/>
                  </a:cubicBezTo>
                  <a:cubicBezTo>
                    <a:pt x="4" y="385"/>
                    <a:pt x="5" y="384"/>
                    <a:pt x="5" y="383"/>
                  </a:cubicBezTo>
                  <a:cubicBezTo>
                    <a:pt x="6" y="338"/>
                    <a:pt x="6" y="292"/>
                    <a:pt x="6" y="245"/>
                  </a:cubicBezTo>
                  <a:cubicBezTo>
                    <a:pt x="7" y="164"/>
                    <a:pt x="7" y="8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6"/>
            <p:cNvSpPr>
              <a:spLocks/>
            </p:cNvSpPr>
            <p:nvPr/>
          </p:nvSpPr>
          <p:spPr bwMode="auto">
            <a:xfrm>
              <a:off x="3416" y="2282"/>
              <a:ext cx="26" cy="357"/>
            </a:xfrm>
            <a:custGeom>
              <a:avLst/>
              <a:gdLst>
                <a:gd name="T0" fmla="*/ 6 w 11"/>
                <a:gd name="T1" fmla="*/ 2 h 150"/>
                <a:gd name="T2" fmla="*/ 3 w 11"/>
                <a:gd name="T3" fmla="*/ 0 h 150"/>
                <a:gd name="T4" fmla="*/ 0 w 11"/>
                <a:gd name="T5" fmla="*/ 2 h 150"/>
                <a:gd name="T6" fmla="*/ 2 w 11"/>
                <a:gd name="T7" fmla="*/ 95 h 150"/>
                <a:gd name="T8" fmla="*/ 5 w 11"/>
                <a:gd name="T9" fmla="*/ 147 h 150"/>
                <a:gd name="T10" fmla="*/ 9 w 11"/>
                <a:gd name="T11" fmla="*/ 149 h 150"/>
                <a:gd name="T12" fmla="*/ 11 w 11"/>
                <a:gd name="T13" fmla="*/ 146 h 150"/>
                <a:gd name="T14" fmla="*/ 7 w 11"/>
                <a:gd name="T15" fmla="*/ 95 h 150"/>
                <a:gd name="T16" fmla="*/ 6 w 11"/>
                <a:gd name="T17" fmla="*/ 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0">
                  <a:moveTo>
                    <a:pt x="6" y="2"/>
                  </a:move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16"/>
                    <a:pt x="1" y="59"/>
                    <a:pt x="2" y="95"/>
                  </a:cubicBezTo>
                  <a:cubicBezTo>
                    <a:pt x="3" y="117"/>
                    <a:pt x="4" y="137"/>
                    <a:pt x="5" y="147"/>
                  </a:cubicBezTo>
                  <a:cubicBezTo>
                    <a:pt x="6" y="149"/>
                    <a:pt x="7" y="150"/>
                    <a:pt x="9" y="149"/>
                  </a:cubicBezTo>
                  <a:cubicBezTo>
                    <a:pt x="10" y="149"/>
                    <a:pt x="11" y="148"/>
                    <a:pt x="11" y="146"/>
                  </a:cubicBezTo>
                  <a:cubicBezTo>
                    <a:pt x="9" y="136"/>
                    <a:pt x="8" y="117"/>
                    <a:pt x="7" y="95"/>
                  </a:cubicBezTo>
                  <a:cubicBezTo>
                    <a:pt x="6" y="59"/>
                    <a:pt x="6" y="16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7"/>
            <p:cNvSpPr>
              <a:spLocks/>
            </p:cNvSpPr>
            <p:nvPr/>
          </p:nvSpPr>
          <p:spPr bwMode="auto">
            <a:xfrm>
              <a:off x="2625" y="2615"/>
              <a:ext cx="2435" cy="105"/>
            </a:xfrm>
            <a:custGeom>
              <a:avLst/>
              <a:gdLst>
                <a:gd name="T0" fmla="*/ 3 w 1028"/>
                <a:gd name="T1" fmla="*/ 18 h 44"/>
                <a:gd name="T2" fmla="*/ 0 w 1028"/>
                <a:gd name="T3" fmla="*/ 21 h 44"/>
                <a:gd name="T4" fmla="*/ 3 w 1028"/>
                <a:gd name="T5" fmla="*/ 24 h 44"/>
                <a:gd name="T6" fmla="*/ 252 w 1028"/>
                <a:gd name="T7" fmla="*/ 20 h 44"/>
                <a:gd name="T8" fmla="*/ 1009 w 1028"/>
                <a:gd name="T9" fmla="*/ 20 h 44"/>
                <a:gd name="T10" fmla="*/ 1018 w 1028"/>
                <a:gd name="T11" fmla="*/ 25 h 44"/>
                <a:gd name="T12" fmla="*/ 667 w 1028"/>
                <a:gd name="T13" fmla="*/ 29 h 44"/>
                <a:gd name="T14" fmla="*/ 508 w 1028"/>
                <a:gd name="T15" fmla="*/ 26 h 44"/>
                <a:gd name="T16" fmla="*/ 191 w 1028"/>
                <a:gd name="T17" fmla="*/ 27 h 44"/>
                <a:gd name="T18" fmla="*/ 71 w 1028"/>
                <a:gd name="T19" fmla="*/ 41 h 44"/>
                <a:gd name="T20" fmla="*/ 74 w 1028"/>
                <a:gd name="T21" fmla="*/ 44 h 44"/>
                <a:gd name="T22" fmla="*/ 77 w 1028"/>
                <a:gd name="T23" fmla="*/ 42 h 44"/>
                <a:gd name="T24" fmla="*/ 191 w 1028"/>
                <a:gd name="T25" fmla="*/ 32 h 44"/>
                <a:gd name="T26" fmla="*/ 508 w 1028"/>
                <a:gd name="T27" fmla="*/ 32 h 44"/>
                <a:gd name="T28" fmla="*/ 667 w 1028"/>
                <a:gd name="T29" fmla="*/ 35 h 44"/>
                <a:gd name="T30" fmla="*/ 1020 w 1028"/>
                <a:gd name="T31" fmla="*/ 30 h 44"/>
                <a:gd name="T32" fmla="*/ 1027 w 1028"/>
                <a:gd name="T33" fmla="*/ 21 h 44"/>
                <a:gd name="T34" fmla="*/ 252 w 1028"/>
                <a:gd name="T35" fmla="*/ 14 h 44"/>
                <a:gd name="T36" fmla="*/ 3 w 1028"/>
                <a:gd name="T37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8" h="44">
                  <a:moveTo>
                    <a:pt x="3" y="18"/>
                  </a:moveTo>
                  <a:cubicBezTo>
                    <a:pt x="2" y="18"/>
                    <a:pt x="0" y="19"/>
                    <a:pt x="0" y="21"/>
                  </a:cubicBezTo>
                  <a:cubicBezTo>
                    <a:pt x="0" y="22"/>
                    <a:pt x="2" y="24"/>
                    <a:pt x="3" y="24"/>
                  </a:cubicBezTo>
                  <a:cubicBezTo>
                    <a:pt x="59" y="23"/>
                    <a:pt x="148" y="22"/>
                    <a:pt x="252" y="20"/>
                  </a:cubicBezTo>
                  <a:cubicBezTo>
                    <a:pt x="390" y="17"/>
                    <a:pt x="935" y="7"/>
                    <a:pt x="1009" y="20"/>
                  </a:cubicBezTo>
                  <a:cubicBezTo>
                    <a:pt x="1017" y="22"/>
                    <a:pt x="1023" y="22"/>
                    <a:pt x="1018" y="25"/>
                  </a:cubicBezTo>
                  <a:cubicBezTo>
                    <a:pt x="988" y="36"/>
                    <a:pt x="839" y="33"/>
                    <a:pt x="667" y="29"/>
                  </a:cubicBezTo>
                  <a:cubicBezTo>
                    <a:pt x="615" y="28"/>
                    <a:pt x="561" y="27"/>
                    <a:pt x="508" y="26"/>
                  </a:cubicBezTo>
                  <a:cubicBezTo>
                    <a:pt x="388" y="25"/>
                    <a:pt x="273" y="25"/>
                    <a:pt x="191" y="27"/>
                  </a:cubicBezTo>
                  <a:cubicBezTo>
                    <a:pt x="118" y="29"/>
                    <a:pt x="71" y="33"/>
                    <a:pt x="71" y="41"/>
                  </a:cubicBezTo>
                  <a:cubicBezTo>
                    <a:pt x="71" y="43"/>
                    <a:pt x="72" y="44"/>
                    <a:pt x="74" y="44"/>
                  </a:cubicBezTo>
                  <a:cubicBezTo>
                    <a:pt x="75" y="44"/>
                    <a:pt x="77" y="44"/>
                    <a:pt x="77" y="42"/>
                  </a:cubicBezTo>
                  <a:cubicBezTo>
                    <a:pt x="78" y="38"/>
                    <a:pt x="121" y="34"/>
                    <a:pt x="191" y="32"/>
                  </a:cubicBezTo>
                  <a:cubicBezTo>
                    <a:pt x="273" y="30"/>
                    <a:pt x="388" y="30"/>
                    <a:pt x="508" y="32"/>
                  </a:cubicBezTo>
                  <a:cubicBezTo>
                    <a:pt x="561" y="33"/>
                    <a:pt x="615" y="34"/>
                    <a:pt x="667" y="35"/>
                  </a:cubicBezTo>
                  <a:cubicBezTo>
                    <a:pt x="839" y="39"/>
                    <a:pt x="989" y="42"/>
                    <a:pt x="1020" y="30"/>
                  </a:cubicBezTo>
                  <a:cubicBezTo>
                    <a:pt x="1026" y="27"/>
                    <a:pt x="1028" y="25"/>
                    <a:pt x="1027" y="21"/>
                  </a:cubicBezTo>
                  <a:cubicBezTo>
                    <a:pt x="1018" y="0"/>
                    <a:pt x="570" y="9"/>
                    <a:pt x="252" y="14"/>
                  </a:cubicBezTo>
                  <a:cubicBezTo>
                    <a:pt x="148" y="16"/>
                    <a:pt x="59" y="18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718582" y="3181263"/>
            <a:ext cx="387531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 smtClean="0">
                <a:ln>
                  <a:solidFill>
                    <a:srgbClr val="4A67AA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Impact" panose="020B0806030902050204" pitchFamily="34" charset="0"/>
              </a:rPr>
              <a:t>PART</a:t>
            </a:r>
            <a:endParaRPr lang="zh-CN" altLang="en-US" sz="13800" dirty="0">
              <a:ln>
                <a:solidFill>
                  <a:srgbClr val="4A67AA"/>
                </a:solidFill>
              </a:ln>
              <a:blipFill>
                <a:blip r:embed="rId3"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611589" y="1499143"/>
            <a:ext cx="1620000" cy="1625600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8059643" y="1499143"/>
            <a:ext cx="5965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237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0" grpId="0" animBg="1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8" name="Group 4"/>
          <p:cNvGrpSpPr>
            <a:grpSpLocks noChangeAspect="1"/>
          </p:cNvGrpSpPr>
          <p:nvPr/>
        </p:nvGrpSpPr>
        <p:grpSpPr bwMode="auto">
          <a:xfrm>
            <a:off x="4680709" y="2184017"/>
            <a:ext cx="2962275" cy="3133725"/>
            <a:chOff x="2851" y="1214"/>
            <a:chExt cx="1866" cy="1974"/>
          </a:xfrm>
          <a:solidFill>
            <a:schemeClr val="bg1"/>
          </a:solidFill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4058" y="1426"/>
              <a:ext cx="251" cy="180"/>
            </a:xfrm>
            <a:custGeom>
              <a:avLst/>
              <a:gdLst>
                <a:gd name="T0" fmla="*/ 1 w 32"/>
                <a:gd name="T1" fmla="*/ 0 h 23"/>
                <a:gd name="T2" fmla="*/ 5 w 32"/>
                <a:gd name="T3" fmla="*/ 1 h 23"/>
                <a:gd name="T4" fmla="*/ 23 w 32"/>
                <a:gd name="T5" fmla="*/ 14 h 23"/>
                <a:gd name="T6" fmla="*/ 27 w 32"/>
                <a:gd name="T7" fmla="*/ 18 h 23"/>
                <a:gd name="T8" fmla="*/ 31 w 32"/>
                <a:gd name="T9" fmla="*/ 23 h 23"/>
                <a:gd name="T10" fmla="*/ 28 w 32"/>
                <a:gd name="T11" fmla="*/ 20 h 23"/>
                <a:gd name="T12" fmla="*/ 17 w 32"/>
                <a:gd name="T13" fmla="*/ 12 h 23"/>
                <a:gd name="T14" fmla="*/ 7 w 32"/>
                <a:gd name="T15" fmla="*/ 4 h 23"/>
                <a:gd name="T16" fmla="*/ 1 w 32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3">
                  <a:moveTo>
                    <a:pt x="1" y="0"/>
                  </a:moveTo>
                  <a:cubicBezTo>
                    <a:pt x="3" y="0"/>
                    <a:pt x="4" y="1"/>
                    <a:pt x="5" y="1"/>
                  </a:cubicBezTo>
                  <a:cubicBezTo>
                    <a:pt x="11" y="6"/>
                    <a:pt x="18" y="9"/>
                    <a:pt x="23" y="14"/>
                  </a:cubicBezTo>
                  <a:cubicBezTo>
                    <a:pt x="25" y="14"/>
                    <a:pt x="25" y="16"/>
                    <a:pt x="27" y="18"/>
                  </a:cubicBezTo>
                  <a:cubicBezTo>
                    <a:pt x="28" y="19"/>
                    <a:pt x="32" y="20"/>
                    <a:pt x="31" y="23"/>
                  </a:cubicBezTo>
                  <a:cubicBezTo>
                    <a:pt x="29" y="23"/>
                    <a:pt x="29" y="22"/>
                    <a:pt x="28" y="20"/>
                  </a:cubicBezTo>
                  <a:cubicBezTo>
                    <a:pt x="25" y="17"/>
                    <a:pt x="21" y="15"/>
                    <a:pt x="17" y="12"/>
                  </a:cubicBezTo>
                  <a:cubicBezTo>
                    <a:pt x="14" y="9"/>
                    <a:pt x="10" y="6"/>
                    <a:pt x="7" y="4"/>
                  </a:cubicBezTo>
                  <a:cubicBezTo>
                    <a:pt x="5" y="3"/>
                    <a:pt x="0" y="3"/>
                    <a:pt x="1" y="0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4537" y="2146"/>
              <a:ext cx="31" cy="196"/>
            </a:xfrm>
            <a:custGeom>
              <a:avLst/>
              <a:gdLst>
                <a:gd name="T0" fmla="*/ 3 w 4"/>
                <a:gd name="T1" fmla="*/ 0 h 25"/>
                <a:gd name="T2" fmla="*/ 3 w 4"/>
                <a:gd name="T3" fmla="*/ 25 h 25"/>
                <a:gd name="T4" fmla="*/ 2 w 4"/>
                <a:gd name="T5" fmla="*/ 21 h 25"/>
                <a:gd name="T6" fmla="*/ 1 w 4"/>
                <a:gd name="T7" fmla="*/ 1 h 25"/>
                <a:gd name="T8" fmla="*/ 3 w 4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3" y="0"/>
                  </a:moveTo>
                  <a:cubicBezTo>
                    <a:pt x="3" y="7"/>
                    <a:pt x="4" y="17"/>
                    <a:pt x="3" y="25"/>
                  </a:cubicBezTo>
                  <a:cubicBezTo>
                    <a:pt x="0" y="25"/>
                    <a:pt x="2" y="23"/>
                    <a:pt x="2" y="21"/>
                  </a:cubicBezTo>
                  <a:cubicBezTo>
                    <a:pt x="2" y="15"/>
                    <a:pt x="1" y="7"/>
                    <a:pt x="1" y="1"/>
                  </a:cubicBezTo>
                  <a:cubicBezTo>
                    <a:pt x="1" y="0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3118" y="2201"/>
              <a:ext cx="31" cy="220"/>
            </a:xfrm>
            <a:custGeom>
              <a:avLst/>
              <a:gdLst>
                <a:gd name="T0" fmla="*/ 1 w 4"/>
                <a:gd name="T1" fmla="*/ 0 h 28"/>
                <a:gd name="T2" fmla="*/ 2 w 4"/>
                <a:gd name="T3" fmla="*/ 0 h 28"/>
                <a:gd name="T4" fmla="*/ 1 w 4"/>
                <a:gd name="T5" fmla="*/ 6 h 28"/>
                <a:gd name="T6" fmla="*/ 4 w 4"/>
                <a:gd name="T7" fmla="*/ 27 h 28"/>
                <a:gd name="T8" fmla="*/ 3 w 4"/>
                <a:gd name="T9" fmla="*/ 27 h 28"/>
                <a:gd name="T10" fmla="*/ 1 w 4"/>
                <a:gd name="T11" fmla="*/ 22 h 28"/>
                <a:gd name="T12" fmla="*/ 0 w 4"/>
                <a:gd name="T13" fmla="*/ 2 h 28"/>
                <a:gd name="T14" fmla="*/ 1 w 4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8"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3"/>
                    <a:pt x="2" y="5"/>
                    <a:pt x="1" y="6"/>
                  </a:cubicBezTo>
                  <a:cubicBezTo>
                    <a:pt x="3" y="13"/>
                    <a:pt x="1" y="21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1" y="28"/>
                    <a:pt x="1" y="23"/>
                    <a:pt x="1" y="22"/>
                  </a:cubicBezTo>
                  <a:cubicBezTo>
                    <a:pt x="0" y="16"/>
                    <a:pt x="0" y="10"/>
                    <a:pt x="0" y="2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"/>
            <p:cNvSpPr>
              <a:spLocks/>
            </p:cNvSpPr>
            <p:nvPr/>
          </p:nvSpPr>
          <p:spPr bwMode="auto">
            <a:xfrm>
              <a:off x="3337" y="2804"/>
              <a:ext cx="228" cy="196"/>
            </a:xfrm>
            <a:custGeom>
              <a:avLst/>
              <a:gdLst>
                <a:gd name="T0" fmla="*/ 1 w 29"/>
                <a:gd name="T1" fmla="*/ 0 h 25"/>
                <a:gd name="T2" fmla="*/ 7 w 29"/>
                <a:gd name="T3" fmla="*/ 8 h 25"/>
                <a:gd name="T4" fmla="*/ 20 w 29"/>
                <a:gd name="T5" fmla="*/ 17 h 25"/>
                <a:gd name="T6" fmla="*/ 20 w 29"/>
                <a:gd name="T7" fmla="*/ 18 h 25"/>
                <a:gd name="T8" fmla="*/ 26 w 29"/>
                <a:gd name="T9" fmla="*/ 21 h 25"/>
                <a:gd name="T10" fmla="*/ 26 w 29"/>
                <a:gd name="T11" fmla="*/ 21 h 25"/>
                <a:gd name="T12" fmla="*/ 29 w 29"/>
                <a:gd name="T13" fmla="*/ 22 h 25"/>
                <a:gd name="T14" fmla="*/ 29 w 29"/>
                <a:gd name="T15" fmla="*/ 25 h 25"/>
                <a:gd name="T16" fmla="*/ 27 w 29"/>
                <a:gd name="T17" fmla="*/ 24 h 25"/>
                <a:gd name="T18" fmla="*/ 27 w 29"/>
                <a:gd name="T19" fmla="*/ 23 h 25"/>
                <a:gd name="T20" fmla="*/ 2 w 29"/>
                <a:gd name="T21" fmla="*/ 4 h 25"/>
                <a:gd name="T22" fmla="*/ 1 w 29"/>
                <a:gd name="T2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25">
                  <a:moveTo>
                    <a:pt x="1" y="0"/>
                  </a:moveTo>
                  <a:cubicBezTo>
                    <a:pt x="3" y="3"/>
                    <a:pt x="5" y="5"/>
                    <a:pt x="7" y="8"/>
                  </a:cubicBezTo>
                  <a:cubicBezTo>
                    <a:pt x="11" y="11"/>
                    <a:pt x="15" y="15"/>
                    <a:pt x="20" y="17"/>
                  </a:cubicBezTo>
                  <a:cubicBezTo>
                    <a:pt x="20" y="17"/>
                    <a:pt x="20" y="17"/>
                    <a:pt x="20" y="18"/>
                  </a:cubicBezTo>
                  <a:cubicBezTo>
                    <a:pt x="23" y="18"/>
                    <a:pt x="24" y="20"/>
                    <a:pt x="26" y="21"/>
                  </a:cubicBezTo>
                  <a:cubicBezTo>
                    <a:pt x="27" y="21"/>
                    <a:pt x="26" y="21"/>
                    <a:pt x="26" y="21"/>
                  </a:cubicBezTo>
                  <a:cubicBezTo>
                    <a:pt x="27" y="22"/>
                    <a:pt x="27" y="22"/>
                    <a:pt x="29" y="22"/>
                  </a:cubicBezTo>
                  <a:cubicBezTo>
                    <a:pt x="28" y="23"/>
                    <a:pt x="29" y="23"/>
                    <a:pt x="29" y="25"/>
                  </a:cubicBezTo>
                  <a:cubicBezTo>
                    <a:pt x="28" y="25"/>
                    <a:pt x="28" y="24"/>
                    <a:pt x="27" y="24"/>
                  </a:cubicBezTo>
                  <a:cubicBezTo>
                    <a:pt x="27" y="23"/>
                    <a:pt x="26" y="24"/>
                    <a:pt x="27" y="23"/>
                  </a:cubicBezTo>
                  <a:cubicBezTo>
                    <a:pt x="17" y="18"/>
                    <a:pt x="8" y="12"/>
                    <a:pt x="2" y="4"/>
                  </a:cubicBezTo>
                  <a:cubicBezTo>
                    <a:pt x="2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9"/>
            <p:cNvSpPr>
              <a:spLocks/>
            </p:cNvSpPr>
            <p:nvPr/>
          </p:nvSpPr>
          <p:spPr bwMode="auto">
            <a:xfrm>
              <a:off x="4058" y="2875"/>
              <a:ext cx="236" cy="125"/>
            </a:xfrm>
            <a:custGeom>
              <a:avLst/>
              <a:gdLst>
                <a:gd name="T0" fmla="*/ 30 w 30"/>
                <a:gd name="T1" fmla="*/ 0 h 16"/>
                <a:gd name="T2" fmla="*/ 29 w 30"/>
                <a:gd name="T3" fmla="*/ 2 h 16"/>
                <a:gd name="T4" fmla="*/ 18 w 30"/>
                <a:gd name="T5" fmla="*/ 7 h 16"/>
                <a:gd name="T6" fmla="*/ 17 w 30"/>
                <a:gd name="T7" fmla="*/ 8 h 16"/>
                <a:gd name="T8" fmla="*/ 0 w 30"/>
                <a:gd name="T9" fmla="*/ 16 h 16"/>
                <a:gd name="T10" fmla="*/ 0 w 30"/>
                <a:gd name="T11" fmla="*/ 14 h 16"/>
                <a:gd name="T12" fmla="*/ 2 w 30"/>
                <a:gd name="T13" fmla="*/ 14 h 16"/>
                <a:gd name="T14" fmla="*/ 28 w 30"/>
                <a:gd name="T15" fmla="*/ 0 h 16"/>
                <a:gd name="T16" fmla="*/ 30 w 30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6">
                  <a:moveTo>
                    <a:pt x="30" y="0"/>
                  </a:moveTo>
                  <a:cubicBezTo>
                    <a:pt x="30" y="1"/>
                    <a:pt x="29" y="1"/>
                    <a:pt x="29" y="2"/>
                  </a:cubicBezTo>
                  <a:cubicBezTo>
                    <a:pt x="25" y="3"/>
                    <a:pt x="22" y="6"/>
                    <a:pt x="18" y="7"/>
                  </a:cubicBezTo>
                  <a:cubicBezTo>
                    <a:pt x="18" y="7"/>
                    <a:pt x="18" y="8"/>
                    <a:pt x="17" y="8"/>
                  </a:cubicBezTo>
                  <a:cubicBezTo>
                    <a:pt x="11" y="9"/>
                    <a:pt x="8" y="15"/>
                    <a:pt x="0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1" y="13"/>
                    <a:pt x="1" y="15"/>
                    <a:pt x="2" y="14"/>
                  </a:cubicBezTo>
                  <a:cubicBezTo>
                    <a:pt x="11" y="9"/>
                    <a:pt x="20" y="5"/>
                    <a:pt x="28" y="0"/>
                  </a:cubicBezTo>
                  <a:cubicBezTo>
                    <a:pt x="29" y="0"/>
                    <a:pt x="29" y="0"/>
                    <a:pt x="30" y="0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0"/>
            <p:cNvSpPr>
              <a:spLocks/>
            </p:cNvSpPr>
            <p:nvPr/>
          </p:nvSpPr>
          <p:spPr bwMode="auto">
            <a:xfrm>
              <a:off x="3729" y="3110"/>
              <a:ext cx="16" cy="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1"/>
            <p:cNvSpPr>
              <a:spLocks/>
            </p:cNvSpPr>
            <p:nvPr/>
          </p:nvSpPr>
          <p:spPr bwMode="auto">
            <a:xfrm>
              <a:off x="3235" y="1551"/>
              <a:ext cx="212" cy="282"/>
            </a:xfrm>
            <a:custGeom>
              <a:avLst/>
              <a:gdLst>
                <a:gd name="T0" fmla="*/ 27 w 27"/>
                <a:gd name="T1" fmla="*/ 1 h 36"/>
                <a:gd name="T2" fmla="*/ 15 w 27"/>
                <a:gd name="T3" fmla="*/ 12 h 36"/>
                <a:gd name="T4" fmla="*/ 2 w 27"/>
                <a:gd name="T5" fmla="*/ 33 h 36"/>
                <a:gd name="T6" fmla="*/ 2 w 27"/>
                <a:gd name="T7" fmla="*/ 34 h 36"/>
                <a:gd name="T8" fmla="*/ 0 w 27"/>
                <a:gd name="T9" fmla="*/ 35 h 36"/>
                <a:gd name="T10" fmla="*/ 3 w 27"/>
                <a:gd name="T11" fmla="*/ 28 h 36"/>
                <a:gd name="T12" fmla="*/ 26 w 27"/>
                <a:gd name="T13" fmla="*/ 0 h 36"/>
                <a:gd name="T14" fmla="*/ 27 w 27"/>
                <a:gd name="T15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36">
                  <a:moveTo>
                    <a:pt x="27" y="1"/>
                  </a:moveTo>
                  <a:cubicBezTo>
                    <a:pt x="23" y="5"/>
                    <a:pt x="18" y="8"/>
                    <a:pt x="15" y="12"/>
                  </a:cubicBezTo>
                  <a:cubicBezTo>
                    <a:pt x="11" y="19"/>
                    <a:pt x="7" y="26"/>
                    <a:pt x="2" y="33"/>
                  </a:cubicBezTo>
                  <a:cubicBezTo>
                    <a:pt x="2" y="33"/>
                    <a:pt x="2" y="34"/>
                    <a:pt x="2" y="34"/>
                  </a:cubicBezTo>
                  <a:cubicBezTo>
                    <a:pt x="1" y="34"/>
                    <a:pt x="1" y="36"/>
                    <a:pt x="0" y="35"/>
                  </a:cubicBezTo>
                  <a:cubicBezTo>
                    <a:pt x="0" y="33"/>
                    <a:pt x="2" y="30"/>
                    <a:pt x="3" y="28"/>
                  </a:cubicBezTo>
                  <a:cubicBezTo>
                    <a:pt x="9" y="18"/>
                    <a:pt x="16" y="7"/>
                    <a:pt x="26" y="0"/>
                  </a:cubicBezTo>
                  <a:cubicBezTo>
                    <a:pt x="27" y="0"/>
                    <a:pt x="27" y="0"/>
                    <a:pt x="27" y="1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2"/>
            <p:cNvSpPr>
              <a:spLocks noEditPoints="1"/>
            </p:cNvSpPr>
            <p:nvPr/>
          </p:nvSpPr>
          <p:spPr bwMode="auto">
            <a:xfrm>
              <a:off x="3000" y="1747"/>
              <a:ext cx="141" cy="204"/>
            </a:xfrm>
            <a:custGeom>
              <a:avLst/>
              <a:gdLst>
                <a:gd name="T0" fmla="*/ 10 w 18"/>
                <a:gd name="T1" fmla="*/ 26 h 26"/>
                <a:gd name="T2" fmla="*/ 3 w 18"/>
                <a:gd name="T3" fmla="*/ 21 h 26"/>
                <a:gd name="T4" fmla="*/ 14 w 18"/>
                <a:gd name="T5" fmla="*/ 1 h 26"/>
                <a:gd name="T6" fmla="*/ 18 w 18"/>
                <a:gd name="T7" fmla="*/ 13 h 26"/>
                <a:gd name="T8" fmla="*/ 13 w 18"/>
                <a:gd name="T9" fmla="*/ 24 h 26"/>
                <a:gd name="T10" fmla="*/ 10 w 18"/>
                <a:gd name="T11" fmla="*/ 26 h 26"/>
                <a:gd name="T12" fmla="*/ 4 w 18"/>
                <a:gd name="T13" fmla="*/ 17 h 26"/>
                <a:gd name="T14" fmla="*/ 12 w 18"/>
                <a:gd name="T15" fmla="*/ 7 h 26"/>
                <a:gd name="T16" fmla="*/ 14 w 18"/>
                <a:gd name="T17" fmla="*/ 5 h 26"/>
                <a:gd name="T18" fmla="*/ 14 w 18"/>
                <a:gd name="T19" fmla="*/ 4 h 26"/>
                <a:gd name="T20" fmla="*/ 9 w 18"/>
                <a:gd name="T21" fmla="*/ 8 h 26"/>
                <a:gd name="T22" fmla="*/ 4 w 18"/>
                <a:gd name="T23" fmla="*/ 14 h 26"/>
                <a:gd name="T24" fmla="*/ 9 w 18"/>
                <a:gd name="T25" fmla="*/ 11 h 26"/>
                <a:gd name="T26" fmla="*/ 4 w 18"/>
                <a:gd name="T27" fmla="*/ 17 h 26"/>
                <a:gd name="T28" fmla="*/ 6 w 18"/>
                <a:gd name="T29" fmla="*/ 8 h 26"/>
                <a:gd name="T30" fmla="*/ 4 w 18"/>
                <a:gd name="T31" fmla="*/ 11 h 26"/>
                <a:gd name="T32" fmla="*/ 11 w 18"/>
                <a:gd name="T33" fmla="*/ 3 h 26"/>
                <a:gd name="T34" fmla="*/ 9 w 18"/>
                <a:gd name="T35" fmla="*/ 3 h 26"/>
                <a:gd name="T36" fmla="*/ 6 w 18"/>
                <a:gd name="T37" fmla="*/ 8 h 26"/>
                <a:gd name="T38" fmla="*/ 15 w 18"/>
                <a:gd name="T39" fmla="*/ 8 h 26"/>
                <a:gd name="T40" fmla="*/ 6 w 18"/>
                <a:gd name="T41" fmla="*/ 21 h 26"/>
                <a:gd name="T42" fmla="*/ 10 w 18"/>
                <a:gd name="T43" fmla="*/ 17 h 26"/>
                <a:gd name="T44" fmla="*/ 14 w 18"/>
                <a:gd name="T45" fmla="*/ 11 h 26"/>
                <a:gd name="T46" fmla="*/ 16 w 18"/>
                <a:gd name="T47" fmla="*/ 9 h 26"/>
                <a:gd name="T48" fmla="*/ 15 w 18"/>
                <a:gd name="T4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26">
                  <a:moveTo>
                    <a:pt x="10" y="26"/>
                  </a:moveTo>
                  <a:cubicBezTo>
                    <a:pt x="7" y="25"/>
                    <a:pt x="5" y="23"/>
                    <a:pt x="3" y="21"/>
                  </a:cubicBezTo>
                  <a:cubicBezTo>
                    <a:pt x="0" y="12"/>
                    <a:pt x="3" y="0"/>
                    <a:pt x="14" y="1"/>
                  </a:cubicBezTo>
                  <a:cubicBezTo>
                    <a:pt x="17" y="4"/>
                    <a:pt x="17" y="8"/>
                    <a:pt x="18" y="13"/>
                  </a:cubicBezTo>
                  <a:cubicBezTo>
                    <a:pt x="17" y="18"/>
                    <a:pt x="16" y="22"/>
                    <a:pt x="13" y="24"/>
                  </a:cubicBezTo>
                  <a:cubicBezTo>
                    <a:pt x="12" y="25"/>
                    <a:pt x="10" y="25"/>
                    <a:pt x="10" y="26"/>
                  </a:cubicBezTo>
                  <a:close/>
                  <a:moveTo>
                    <a:pt x="4" y="17"/>
                  </a:moveTo>
                  <a:cubicBezTo>
                    <a:pt x="7" y="14"/>
                    <a:pt x="12" y="11"/>
                    <a:pt x="12" y="7"/>
                  </a:cubicBezTo>
                  <a:cubicBezTo>
                    <a:pt x="13" y="6"/>
                    <a:pt x="14" y="6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1" y="4"/>
                    <a:pt x="11" y="7"/>
                    <a:pt x="9" y="8"/>
                  </a:cubicBezTo>
                  <a:cubicBezTo>
                    <a:pt x="8" y="10"/>
                    <a:pt x="6" y="12"/>
                    <a:pt x="4" y="14"/>
                  </a:cubicBezTo>
                  <a:cubicBezTo>
                    <a:pt x="6" y="14"/>
                    <a:pt x="7" y="11"/>
                    <a:pt x="9" y="11"/>
                  </a:cubicBezTo>
                  <a:cubicBezTo>
                    <a:pt x="8" y="14"/>
                    <a:pt x="4" y="15"/>
                    <a:pt x="4" y="17"/>
                  </a:cubicBezTo>
                  <a:close/>
                  <a:moveTo>
                    <a:pt x="6" y="8"/>
                  </a:moveTo>
                  <a:cubicBezTo>
                    <a:pt x="4" y="7"/>
                    <a:pt x="4" y="10"/>
                    <a:pt x="4" y="11"/>
                  </a:cubicBezTo>
                  <a:cubicBezTo>
                    <a:pt x="6" y="8"/>
                    <a:pt x="9" y="6"/>
                    <a:pt x="11" y="3"/>
                  </a:cubicBezTo>
                  <a:cubicBezTo>
                    <a:pt x="10" y="3"/>
                    <a:pt x="9" y="2"/>
                    <a:pt x="9" y="3"/>
                  </a:cubicBezTo>
                  <a:cubicBezTo>
                    <a:pt x="9" y="4"/>
                    <a:pt x="5" y="5"/>
                    <a:pt x="6" y="8"/>
                  </a:cubicBezTo>
                  <a:close/>
                  <a:moveTo>
                    <a:pt x="15" y="8"/>
                  </a:moveTo>
                  <a:cubicBezTo>
                    <a:pt x="11" y="12"/>
                    <a:pt x="8" y="16"/>
                    <a:pt x="6" y="21"/>
                  </a:cubicBezTo>
                  <a:cubicBezTo>
                    <a:pt x="8" y="23"/>
                    <a:pt x="9" y="18"/>
                    <a:pt x="10" y="17"/>
                  </a:cubicBezTo>
                  <a:cubicBezTo>
                    <a:pt x="11" y="15"/>
                    <a:pt x="13" y="14"/>
                    <a:pt x="14" y="11"/>
                  </a:cubicBezTo>
                  <a:cubicBezTo>
                    <a:pt x="14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"/>
            <p:cNvSpPr>
              <a:spLocks noEditPoints="1"/>
            </p:cNvSpPr>
            <p:nvPr/>
          </p:nvSpPr>
          <p:spPr bwMode="auto">
            <a:xfrm>
              <a:off x="4341" y="1935"/>
              <a:ext cx="376" cy="172"/>
            </a:xfrm>
            <a:custGeom>
              <a:avLst/>
              <a:gdLst>
                <a:gd name="T0" fmla="*/ 45 w 48"/>
                <a:gd name="T1" fmla="*/ 5 h 22"/>
                <a:gd name="T2" fmla="*/ 46 w 48"/>
                <a:gd name="T3" fmla="*/ 7 h 22"/>
                <a:gd name="T4" fmla="*/ 44 w 48"/>
                <a:gd name="T5" fmla="*/ 20 h 22"/>
                <a:gd name="T6" fmla="*/ 25 w 48"/>
                <a:gd name="T7" fmla="*/ 19 h 22"/>
                <a:gd name="T8" fmla="*/ 5 w 48"/>
                <a:gd name="T9" fmla="*/ 20 h 22"/>
                <a:gd name="T10" fmla="*/ 4 w 48"/>
                <a:gd name="T11" fmla="*/ 6 h 22"/>
                <a:gd name="T12" fmla="*/ 22 w 48"/>
                <a:gd name="T13" fmla="*/ 2 h 22"/>
                <a:gd name="T14" fmla="*/ 44 w 48"/>
                <a:gd name="T15" fmla="*/ 2 h 22"/>
                <a:gd name="T16" fmla="*/ 35 w 48"/>
                <a:gd name="T17" fmla="*/ 3 h 22"/>
                <a:gd name="T18" fmla="*/ 34 w 48"/>
                <a:gd name="T19" fmla="*/ 7 h 22"/>
                <a:gd name="T20" fmla="*/ 40 w 48"/>
                <a:gd name="T21" fmla="*/ 4 h 22"/>
                <a:gd name="T22" fmla="*/ 34 w 48"/>
                <a:gd name="T23" fmla="*/ 7 h 22"/>
                <a:gd name="T24" fmla="*/ 20 w 48"/>
                <a:gd name="T25" fmla="*/ 17 h 22"/>
                <a:gd name="T26" fmla="*/ 18 w 48"/>
                <a:gd name="T27" fmla="*/ 17 h 22"/>
                <a:gd name="T28" fmla="*/ 26 w 48"/>
                <a:gd name="T29" fmla="*/ 4 h 22"/>
                <a:gd name="T30" fmla="*/ 29 w 48"/>
                <a:gd name="T31" fmla="*/ 3 h 22"/>
                <a:gd name="T32" fmla="*/ 19 w 48"/>
                <a:gd name="T33" fmla="*/ 9 h 22"/>
                <a:gd name="T34" fmla="*/ 23 w 48"/>
                <a:gd name="T35" fmla="*/ 4 h 22"/>
                <a:gd name="T36" fmla="*/ 18 w 48"/>
                <a:gd name="T37" fmla="*/ 7 h 22"/>
                <a:gd name="T38" fmla="*/ 23 w 48"/>
                <a:gd name="T39" fmla="*/ 4 h 22"/>
                <a:gd name="T40" fmla="*/ 16 w 48"/>
                <a:gd name="T41" fmla="*/ 5 h 22"/>
                <a:gd name="T42" fmla="*/ 8 w 48"/>
                <a:gd name="T43" fmla="*/ 11 h 22"/>
                <a:gd name="T44" fmla="*/ 6 w 48"/>
                <a:gd name="T45" fmla="*/ 14 h 22"/>
                <a:gd name="T46" fmla="*/ 11 w 48"/>
                <a:gd name="T47" fmla="*/ 5 h 22"/>
                <a:gd name="T48" fmla="*/ 39 w 48"/>
                <a:gd name="T49" fmla="*/ 10 h 22"/>
                <a:gd name="T50" fmla="*/ 39 w 48"/>
                <a:gd name="T51" fmla="*/ 10 h 22"/>
                <a:gd name="T52" fmla="*/ 25 w 48"/>
                <a:gd name="T53" fmla="*/ 17 h 22"/>
                <a:gd name="T54" fmla="*/ 33 w 48"/>
                <a:gd name="T55" fmla="*/ 6 h 22"/>
                <a:gd name="T56" fmla="*/ 10 w 48"/>
                <a:gd name="T57" fmla="*/ 13 h 22"/>
                <a:gd name="T58" fmla="*/ 7 w 48"/>
                <a:gd name="T59" fmla="*/ 18 h 22"/>
                <a:gd name="T60" fmla="*/ 15 w 48"/>
                <a:gd name="T61" fmla="*/ 7 h 22"/>
                <a:gd name="T62" fmla="*/ 35 w 48"/>
                <a:gd name="T63" fmla="*/ 16 h 22"/>
                <a:gd name="T64" fmla="*/ 43 w 48"/>
                <a:gd name="T65" fmla="*/ 8 h 22"/>
                <a:gd name="T66" fmla="*/ 35 w 48"/>
                <a:gd name="T67" fmla="*/ 16 h 22"/>
                <a:gd name="T68" fmla="*/ 32 w 48"/>
                <a:gd name="T69" fmla="*/ 17 h 22"/>
                <a:gd name="T70" fmla="*/ 29 w 48"/>
                <a:gd name="T71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8" h="22">
                  <a:moveTo>
                    <a:pt x="44" y="2"/>
                  </a:moveTo>
                  <a:cubicBezTo>
                    <a:pt x="45" y="3"/>
                    <a:pt x="44" y="4"/>
                    <a:pt x="45" y="5"/>
                  </a:cubicBezTo>
                  <a:cubicBezTo>
                    <a:pt x="46" y="5"/>
                    <a:pt x="46" y="4"/>
                    <a:pt x="47" y="4"/>
                  </a:cubicBezTo>
                  <a:cubicBezTo>
                    <a:pt x="48" y="5"/>
                    <a:pt x="46" y="6"/>
                    <a:pt x="46" y="7"/>
                  </a:cubicBezTo>
                  <a:cubicBezTo>
                    <a:pt x="46" y="10"/>
                    <a:pt x="48" y="11"/>
                    <a:pt x="46" y="12"/>
                  </a:cubicBezTo>
                  <a:cubicBezTo>
                    <a:pt x="48" y="14"/>
                    <a:pt x="47" y="19"/>
                    <a:pt x="44" y="20"/>
                  </a:cubicBezTo>
                  <a:cubicBezTo>
                    <a:pt x="43" y="20"/>
                    <a:pt x="43" y="18"/>
                    <a:pt x="42" y="18"/>
                  </a:cubicBezTo>
                  <a:cubicBezTo>
                    <a:pt x="35" y="19"/>
                    <a:pt x="31" y="18"/>
                    <a:pt x="25" y="19"/>
                  </a:cubicBezTo>
                  <a:cubicBezTo>
                    <a:pt x="19" y="18"/>
                    <a:pt x="10" y="18"/>
                    <a:pt x="7" y="22"/>
                  </a:cubicBezTo>
                  <a:cubicBezTo>
                    <a:pt x="6" y="22"/>
                    <a:pt x="6" y="21"/>
                    <a:pt x="5" y="20"/>
                  </a:cubicBezTo>
                  <a:cubicBezTo>
                    <a:pt x="4" y="21"/>
                    <a:pt x="3" y="21"/>
                    <a:pt x="1" y="21"/>
                  </a:cubicBezTo>
                  <a:cubicBezTo>
                    <a:pt x="1" y="15"/>
                    <a:pt x="0" y="9"/>
                    <a:pt x="4" y="6"/>
                  </a:cubicBezTo>
                  <a:cubicBezTo>
                    <a:pt x="8" y="4"/>
                    <a:pt x="14" y="3"/>
                    <a:pt x="19" y="2"/>
                  </a:cubicBezTo>
                  <a:cubicBezTo>
                    <a:pt x="20" y="2"/>
                    <a:pt x="21" y="2"/>
                    <a:pt x="22" y="2"/>
                  </a:cubicBezTo>
                  <a:cubicBezTo>
                    <a:pt x="29" y="2"/>
                    <a:pt x="37" y="0"/>
                    <a:pt x="42" y="2"/>
                  </a:cubicBezTo>
                  <a:cubicBezTo>
                    <a:pt x="43" y="2"/>
                    <a:pt x="43" y="2"/>
                    <a:pt x="44" y="2"/>
                  </a:cubicBezTo>
                  <a:close/>
                  <a:moveTo>
                    <a:pt x="27" y="11"/>
                  </a:moveTo>
                  <a:cubicBezTo>
                    <a:pt x="30" y="8"/>
                    <a:pt x="33" y="6"/>
                    <a:pt x="35" y="3"/>
                  </a:cubicBezTo>
                  <a:cubicBezTo>
                    <a:pt x="30" y="3"/>
                    <a:pt x="29" y="8"/>
                    <a:pt x="27" y="11"/>
                  </a:cubicBezTo>
                  <a:close/>
                  <a:moveTo>
                    <a:pt x="34" y="7"/>
                  </a:moveTo>
                  <a:cubicBezTo>
                    <a:pt x="33" y="10"/>
                    <a:pt x="29" y="13"/>
                    <a:pt x="28" y="15"/>
                  </a:cubicBezTo>
                  <a:cubicBezTo>
                    <a:pt x="33" y="12"/>
                    <a:pt x="37" y="8"/>
                    <a:pt x="40" y="4"/>
                  </a:cubicBezTo>
                  <a:cubicBezTo>
                    <a:pt x="39" y="3"/>
                    <a:pt x="38" y="4"/>
                    <a:pt x="38" y="3"/>
                  </a:cubicBezTo>
                  <a:cubicBezTo>
                    <a:pt x="37" y="5"/>
                    <a:pt x="35" y="7"/>
                    <a:pt x="34" y="7"/>
                  </a:cubicBezTo>
                  <a:close/>
                  <a:moveTo>
                    <a:pt x="18" y="17"/>
                  </a:moveTo>
                  <a:cubicBezTo>
                    <a:pt x="19" y="16"/>
                    <a:pt x="19" y="17"/>
                    <a:pt x="20" y="17"/>
                  </a:cubicBezTo>
                  <a:cubicBezTo>
                    <a:pt x="22" y="12"/>
                    <a:pt x="26" y="10"/>
                    <a:pt x="28" y="5"/>
                  </a:cubicBezTo>
                  <a:cubicBezTo>
                    <a:pt x="24" y="8"/>
                    <a:pt x="21" y="12"/>
                    <a:pt x="18" y="17"/>
                  </a:cubicBezTo>
                  <a:close/>
                  <a:moveTo>
                    <a:pt x="29" y="3"/>
                  </a:moveTo>
                  <a:cubicBezTo>
                    <a:pt x="27" y="3"/>
                    <a:pt x="27" y="3"/>
                    <a:pt x="26" y="4"/>
                  </a:cubicBezTo>
                  <a:cubicBezTo>
                    <a:pt x="25" y="7"/>
                    <a:pt x="21" y="9"/>
                    <a:pt x="20" y="12"/>
                  </a:cubicBezTo>
                  <a:cubicBezTo>
                    <a:pt x="23" y="9"/>
                    <a:pt x="26" y="6"/>
                    <a:pt x="29" y="3"/>
                  </a:cubicBezTo>
                  <a:close/>
                  <a:moveTo>
                    <a:pt x="11" y="17"/>
                  </a:moveTo>
                  <a:cubicBezTo>
                    <a:pt x="15" y="17"/>
                    <a:pt x="18" y="11"/>
                    <a:pt x="19" y="9"/>
                  </a:cubicBezTo>
                  <a:cubicBezTo>
                    <a:pt x="16" y="11"/>
                    <a:pt x="13" y="14"/>
                    <a:pt x="11" y="17"/>
                  </a:cubicBezTo>
                  <a:close/>
                  <a:moveTo>
                    <a:pt x="23" y="4"/>
                  </a:moveTo>
                  <a:cubicBezTo>
                    <a:pt x="21" y="4"/>
                    <a:pt x="20" y="4"/>
                    <a:pt x="19" y="4"/>
                  </a:cubicBezTo>
                  <a:cubicBezTo>
                    <a:pt x="19" y="5"/>
                    <a:pt x="18" y="6"/>
                    <a:pt x="18" y="7"/>
                  </a:cubicBezTo>
                  <a:cubicBezTo>
                    <a:pt x="18" y="8"/>
                    <a:pt x="14" y="11"/>
                    <a:pt x="15" y="12"/>
                  </a:cubicBezTo>
                  <a:cubicBezTo>
                    <a:pt x="17" y="9"/>
                    <a:pt x="20" y="6"/>
                    <a:pt x="23" y="4"/>
                  </a:cubicBezTo>
                  <a:close/>
                  <a:moveTo>
                    <a:pt x="6" y="14"/>
                  </a:moveTo>
                  <a:cubicBezTo>
                    <a:pt x="9" y="12"/>
                    <a:pt x="13" y="8"/>
                    <a:pt x="16" y="5"/>
                  </a:cubicBezTo>
                  <a:cubicBezTo>
                    <a:pt x="15" y="4"/>
                    <a:pt x="14" y="5"/>
                    <a:pt x="13" y="5"/>
                  </a:cubicBezTo>
                  <a:cubicBezTo>
                    <a:pt x="13" y="7"/>
                    <a:pt x="11" y="10"/>
                    <a:pt x="8" y="11"/>
                  </a:cubicBezTo>
                  <a:cubicBezTo>
                    <a:pt x="8" y="12"/>
                    <a:pt x="7" y="13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lose/>
                  <a:moveTo>
                    <a:pt x="3" y="15"/>
                  </a:moveTo>
                  <a:cubicBezTo>
                    <a:pt x="5" y="11"/>
                    <a:pt x="10" y="9"/>
                    <a:pt x="11" y="5"/>
                  </a:cubicBezTo>
                  <a:cubicBezTo>
                    <a:pt x="7" y="6"/>
                    <a:pt x="1" y="10"/>
                    <a:pt x="3" y="15"/>
                  </a:cubicBezTo>
                  <a:close/>
                  <a:moveTo>
                    <a:pt x="39" y="10"/>
                  </a:moveTo>
                  <a:cubicBezTo>
                    <a:pt x="40" y="9"/>
                    <a:pt x="42" y="8"/>
                    <a:pt x="43" y="6"/>
                  </a:cubicBezTo>
                  <a:cubicBezTo>
                    <a:pt x="42" y="4"/>
                    <a:pt x="39" y="8"/>
                    <a:pt x="39" y="10"/>
                  </a:cubicBezTo>
                  <a:close/>
                  <a:moveTo>
                    <a:pt x="23" y="17"/>
                  </a:moveTo>
                  <a:cubicBezTo>
                    <a:pt x="24" y="16"/>
                    <a:pt x="24" y="17"/>
                    <a:pt x="25" y="17"/>
                  </a:cubicBezTo>
                  <a:cubicBezTo>
                    <a:pt x="27" y="13"/>
                    <a:pt x="30" y="10"/>
                    <a:pt x="33" y="7"/>
                  </a:cubicBezTo>
                  <a:cubicBezTo>
                    <a:pt x="33" y="7"/>
                    <a:pt x="33" y="6"/>
                    <a:pt x="33" y="6"/>
                  </a:cubicBezTo>
                  <a:cubicBezTo>
                    <a:pt x="29" y="10"/>
                    <a:pt x="26" y="13"/>
                    <a:pt x="23" y="17"/>
                  </a:cubicBezTo>
                  <a:close/>
                  <a:moveTo>
                    <a:pt x="10" y="13"/>
                  </a:moveTo>
                  <a:cubicBezTo>
                    <a:pt x="8" y="14"/>
                    <a:pt x="6" y="16"/>
                    <a:pt x="5" y="18"/>
                  </a:cubicBezTo>
                  <a:cubicBezTo>
                    <a:pt x="6" y="18"/>
                    <a:pt x="6" y="17"/>
                    <a:pt x="7" y="18"/>
                  </a:cubicBezTo>
                  <a:cubicBezTo>
                    <a:pt x="9" y="16"/>
                    <a:pt x="10" y="13"/>
                    <a:pt x="12" y="12"/>
                  </a:cubicBezTo>
                  <a:cubicBezTo>
                    <a:pt x="12" y="10"/>
                    <a:pt x="16" y="9"/>
                    <a:pt x="15" y="7"/>
                  </a:cubicBezTo>
                  <a:cubicBezTo>
                    <a:pt x="13" y="9"/>
                    <a:pt x="11" y="11"/>
                    <a:pt x="10" y="13"/>
                  </a:cubicBezTo>
                  <a:close/>
                  <a:moveTo>
                    <a:pt x="35" y="16"/>
                  </a:moveTo>
                  <a:cubicBezTo>
                    <a:pt x="37" y="16"/>
                    <a:pt x="36" y="16"/>
                    <a:pt x="38" y="16"/>
                  </a:cubicBezTo>
                  <a:cubicBezTo>
                    <a:pt x="40" y="14"/>
                    <a:pt x="41" y="11"/>
                    <a:pt x="43" y="8"/>
                  </a:cubicBezTo>
                  <a:cubicBezTo>
                    <a:pt x="43" y="8"/>
                    <a:pt x="43" y="7"/>
                    <a:pt x="43" y="7"/>
                  </a:cubicBezTo>
                  <a:cubicBezTo>
                    <a:pt x="40" y="10"/>
                    <a:pt x="37" y="13"/>
                    <a:pt x="35" y="16"/>
                  </a:cubicBezTo>
                  <a:close/>
                  <a:moveTo>
                    <a:pt x="29" y="17"/>
                  </a:moveTo>
                  <a:cubicBezTo>
                    <a:pt x="31" y="17"/>
                    <a:pt x="31" y="17"/>
                    <a:pt x="32" y="17"/>
                  </a:cubicBezTo>
                  <a:cubicBezTo>
                    <a:pt x="33" y="14"/>
                    <a:pt x="36" y="12"/>
                    <a:pt x="36" y="9"/>
                  </a:cubicBezTo>
                  <a:cubicBezTo>
                    <a:pt x="34" y="12"/>
                    <a:pt x="30" y="13"/>
                    <a:pt x="29" y="17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4"/>
            <p:cNvSpPr>
              <a:spLocks noEditPoints="1"/>
            </p:cNvSpPr>
            <p:nvPr/>
          </p:nvSpPr>
          <p:spPr bwMode="auto">
            <a:xfrm>
              <a:off x="2851" y="1982"/>
              <a:ext cx="439" cy="188"/>
            </a:xfrm>
            <a:custGeom>
              <a:avLst/>
              <a:gdLst>
                <a:gd name="T0" fmla="*/ 56 w 56"/>
                <a:gd name="T1" fmla="*/ 8 h 24"/>
                <a:gd name="T2" fmla="*/ 53 w 56"/>
                <a:gd name="T3" fmla="*/ 23 h 24"/>
                <a:gd name="T4" fmla="*/ 51 w 56"/>
                <a:gd name="T5" fmla="*/ 18 h 24"/>
                <a:gd name="T6" fmla="*/ 49 w 56"/>
                <a:gd name="T7" fmla="*/ 19 h 24"/>
                <a:gd name="T8" fmla="*/ 42 w 56"/>
                <a:gd name="T9" fmla="*/ 19 h 24"/>
                <a:gd name="T10" fmla="*/ 40 w 56"/>
                <a:gd name="T11" fmla="*/ 20 h 24"/>
                <a:gd name="T12" fmla="*/ 36 w 56"/>
                <a:gd name="T13" fmla="*/ 19 h 24"/>
                <a:gd name="T14" fmla="*/ 25 w 56"/>
                <a:gd name="T15" fmla="*/ 20 h 24"/>
                <a:gd name="T16" fmla="*/ 5 w 56"/>
                <a:gd name="T17" fmla="*/ 24 h 24"/>
                <a:gd name="T18" fmla="*/ 1 w 56"/>
                <a:gd name="T19" fmla="*/ 22 h 24"/>
                <a:gd name="T20" fmla="*/ 2 w 56"/>
                <a:gd name="T21" fmla="*/ 11 h 24"/>
                <a:gd name="T22" fmla="*/ 41 w 56"/>
                <a:gd name="T23" fmla="*/ 0 h 24"/>
                <a:gd name="T24" fmla="*/ 34 w 56"/>
                <a:gd name="T25" fmla="*/ 10 h 24"/>
                <a:gd name="T26" fmla="*/ 37 w 56"/>
                <a:gd name="T27" fmla="*/ 13 h 24"/>
                <a:gd name="T28" fmla="*/ 36 w 56"/>
                <a:gd name="T29" fmla="*/ 17 h 24"/>
                <a:gd name="T30" fmla="*/ 48 w 56"/>
                <a:gd name="T31" fmla="*/ 3 h 24"/>
                <a:gd name="T32" fmla="*/ 35 w 56"/>
                <a:gd name="T33" fmla="*/ 7 h 24"/>
                <a:gd name="T34" fmla="*/ 33 w 56"/>
                <a:gd name="T35" fmla="*/ 2 h 24"/>
                <a:gd name="T36" fmla="*/ 20 w 56"/>
                <a:gd name="T37" fmla="*/ 18 h 24"/>
                <a:gd name="T38" fmla="*/ 22 w 56"/>
                <a:gd name="T39" fmla="*/ 19 h 24"/>
                <a:gd name="T40" fmla="*/ 34 w 56"/>
                <a:gd name="T41" fmla="*/ 7 h 24"/>
                <a:gd name="T42" fmla="*/ 37 w 56"/>
                <a:gd name="T43" fmla="*/ 2 h 24"/>
                <a:gd name="T44" fmla="*/ 26 w 56"/>
                <a:gd name="T45" fmla="*/ 3 h 24"/>
                <a:gd name="T46" fmla="*/ 17 w 56"/>
                <a:gd name="T47" fmla="*/ 15 h 24"/>
                <a:gd name="T48" fmla="*/ 14 w 56"/>
                <a:gd name="T49" fmla="*/ 19 h 24"/>
                <a:gd name="T50" fmla="*/ 31 w 56"/>
                <a:gd name="T51" fmla="*/ 3 h 24"/>
                <a:gd name="T52" fmla="*/ 19 w 56"/>
                <a:gd name="T53" fmla="*/ 4 h 24"/>
                <a:gd name="T54" fmla="*/ 13 w 56"/>
                <a:gd name="T55" fmla="*/ 14 h 24"/>
                <a:gd name="T56" fmla="*/ 12 w 56"/>
                <a:gd name="T57" fmla="*/ 20 h 24"/>
                <a:gd name="T58" fmla="*/ 23 w 56"/>
                <a:gd name="T59" fmla="*/ 3 h 24"/>
                <a:gd name="T60" fmla="*/ 49 w 56"/>
                <a:gd name="T61" fmla="*/ 4 h 24"/>
                <a:gd name="T62" fmla="*/ 43 w 56"/>
                <a:gd name="T63" fmla="*/ 17 h 24"/>
                <a:gd name="T64" fmla="*/ 50 w 56"/>
                <a:gd name="T65" fmla="*/ 4 h 24"/>
                <a:gd name="T66" fmla="*/ 11 w 56"/>
                <a:gd name="T67" fmla="*/ 8 h 24"/>
                <a:gd name="T68" fmla="*/ 17 w 56"/>
                <a:gd name="T69" fmla="*/ 5 h 24"/>
                <a:gd name="T70" fmla="*/ 3 w 56"/>
                <a:gd name="T71" fmla="*/ 13 h 24"/>
                <a:gd name="T72" fmla="*/ 10 w 56"/>
                <a:gd name="T73" fmla="*/ 7 h 24"/>
                <a:gd name="T74" fmla="*/ 45 w 56"/>
                <a:gd name="T75" fmla="*/ 16 h 24"/>
                <a:gd name="T76" fmla="*/ 45 w 56"/>
                <a:gd name="T77" fmla="*/ 16 h 24"/>
                <a:gd name="T78" fmla="*/ 13 w 56"/>
                <a:gd name="T79" fmla="*/ 10 h 24"/>
                <a:gd name="T80" fmla="*/ 29 w 56"/>
                <a:gd name="T81" fmla="*/ 18 h 24"/>
                <a:gd name="T82" fmla="*/ 29 w 56"/>
                <a:gd name="T83" fmla="*/ 18 h 24"/>
                <a:gd name="T84" fmla="*/ 51 w 56"/>
                <a:gd name="T85" fmla="*/ 16 h 24"/>
                <a:gd name="T86" fmla="*/ 52 w 56"/>
                <a:gd name="T87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" h="24">
                  <a:moveTo>
                    <a:pt x="54" y="8"/>
                  </a:moveTo>
                  <a:cubicBezTo>
                    <a:pt x="54" y="8"/>
                    <a:pt x="55" y="7"/>
                    <a:pt x="56" y="8"/>
                  </a:cubicBezTo>
                  <a:cubicBezTo>
                    <a:pt x="56" y="9"/>
                    <a:pt x="55" y="9"/>
                    <a:pt x="54" y="10"/>
                  </a:cubicBezTo>
                  <a:cubicBezTo>
                    <a:pt x="55" y="14"/>
                    <a:pt x="55" y="20"/>
                    <a:pt x="53" y="23"/>
                  </a:cubicBezTo>
                  <a:cubicBezTo>
                    <a:pt x="51" y="22"/>
                    <a:pt x="52" y="20"/>
                    <a:pt x="53" y="18"/>
                  </a:cubicBezTo>
                  <a:cubicBezTo>
                    <a:pt x="52" y="18"/>
                    <a:pt x="52" y="18"/>
                    <a:pt x="51" y="18"/>
                  </a:cubicBezTo>
                  <a:cubicBezTo>
                    <a:pt x="50" y="18"/>
                    <a:pt x="50" y="19"/>
                    <a:pt x="50" y="20"/>
                  </a:cubicBezTo>
                  <a:cubicBezTo>
                    <a:pt x="49" y="20"/>
                    <a:pt x="49" y="19"/>
                    <a:pt x="49" y="19"/>
                  </a:cubicBezTo>
                  <a:cubicBezTo>
                    <a:pt x="47" y="19"/>
                    <a:pt x="44" y="19"/>
                    <a:pt x="43" y="20"/>
                  </a:cubicBezTo>
                  <a:cubicBezTo>
                    <a:pt x="42" y="20"/>
                    <a:pt x="42" y="19"/>
                    <a:pt x="42" y="19"/>
                  </a:cubicBezTo>
                  <a:cubicBezTo>
                    <a:pt x="40" y="19"/>
                    <a:pt x="39" y="19"/>
                    <a:pt x="38" y="19"/>
                  </a:cubicBezTo>
                  <a:cubicBezTo>
                    <a:pt x="38" y="20"/>
                    <a:pt x="40" y="19"/>
                    <a:pt x="40" y="20"/>
                  </a:cubicBezTo>
                  <a:cubicBezTo>
                    <a:pt x="39" y="22"/>
                    <a:pt x="38" y="22"/>
                    <a:pt x="37" y="22"/>
                  </a:cubicBezTo>
                  <a:cubicBezTo>
                    <a:pt x="36" y="21"/>
                    <a:pt x="36" y="21"/>
                    <a:pt x="36" y="19"/>
                  </a:cubicBezTo>
                  <a:cubicBezTo>
                    <a:pt x="33" y="20"/>
                    <a:pt x="28" y="20"/>
                    <a:pt x="26" y="21"/>
                  </a:cubicBezTo>
                  <a:cubicBezTo>
                    <a:pt x="25" y="21"/>
                    <a:pt x="25" y="20"/>
                    <a:pt x="25" y="20"/>
                  </a:cubicBezTo>
                  <a:cubicBezTo>
                    <a:pt x="21" y="22"/>
                    <a:pt x="15" y="20"/>
                    <a:pt x="12" y="23"/>
                  </a:cubicBezTo>
                  <a:cubicBezTo>
                    <a:pt x="9" y="22"/>
                    <a:pt x="7" y="23"/>
                    <a:pt x="5" y="24"/>
                  </a:cubicBezTo>
                  <a:cubicBezTo>
                    <a:pt x="4" y="23"/>
                    <a:pt x="4" y="23"/>
                    <a:pt x="3" y="22"/>
                  </a:cubicBezTo>
                  <a:cubicBezTo>
                    <a:pt x="2" y="22"/>
                    <a:pt x="1" y="23"/>
                    <a:pt x="1" y="22"/>
                  </a:cubicBezTo>
                  <a:cubicBezTo>
                    <a:pt x="0" y="22"/>
                    <a:pt x="1" y="21"/>
                    <a:pt x="1" y="20"/>
                  </a:cubicBezTo>
                  <a:cubicBezTo>
                    <a:pt x="1" y="16"/>
                    <a:pt x="1" y="14"/>
                    <a:pt x="2" y="11"/>
                  </a:cubicBezTo>
                  <a:cubicBezTo>
                    <a:pt x="4" y="7"/>
                    <a:pt x="10" y="6"/>
                    <a:pt x="14" y="3"/>
                  </a:cubicBezTo>
                  <a:cubicBezTo>
                    <a:pt x="20" y="3"/>
                    <a:pt x="32" y="0"/>
                    <a:pt x="41" y="0"/>
                  </a:cubicBezTo>
                  <a:cubicBezTo>
                    <a:pt x="48" y="0"/>
                    <a:pt x="54" y="1"/>
                    <a:pt x="54" y="8"/>
                  </a:cubicBezTo>
                  <a:close/>
                  <a:moveTo>
                    <a:pt x="34" y="10"/>
                  </a:moveTo>
                  <a:cubicBezTo>
                    <a:pt x="37" y="9"/>
                    <a:pt x="40" y="2"/>
                    <a:pt x="42" y="6"/>
                  </a:cubicBezTo>
                  <a:cubicBezTo>
                    <a:pt x="40" y="8"/>
                    <a:pt x="38" y="11"/>
                    <a:pt x="37" y="13"/>
                  </a:cubicBezTo>
                  <a:cubicBezTo>
                    <a:pt x="39" y="12"/>
                    <a:pt x="40" y="9"/>
                    <a:pt x="42" y="8"/>
                  </a:cubicBezTo>
                  <a:cubicBezTo>
                    <a:pt x="40" y="11"/>
                    <a:pt x="37" y="13"/>
                    <a:pt x="36" y="17"/>
                  </a:cubicBezTo>
                  <a:cubicBezTo>
                    <a:pt x="36" y="18"/>
                    <a:pt x="36" y="17"/>
                    <a:pt x="37" y="17"/>
                  </a:cubicBezTo>
                  <a:cubicBezTo>
                    <a:pt x="41" y="13"/>
                    <a:pt x="44" y="8"/>
                    <a:pt x="48" y="3"/>
                  </a:cubicBezTo>
                  <a:cubicBezTo>
                    <a:pt x="45" y="2"/>
                    <a:pt x="43" y="2"/>
                    <a:pt x="40" y="1"/>
                  </a:cubicBezTo>
                  <a:cubicBezTo>
                    <a:pt x="39" y="4"/>
                    <a:pt x="37" y="7"/>
                    <a:pt x="35" y="7"/>
                  </a:cubicBezTo>
                  <a:cubicBezTo>
                    <a:pt x="36" y="8"/>
                    <a:pt x="34" y="9"/>
                    <a:pt x="34" y="10"/>
                  </a:cubicBezTo>
                  <a:close/>
                  <a:moveTo>
                    <a:pt x="33" y="2"/>
                  </a:moveTo>
                  <a:cubicBezTo>
                    <a:pt x="32" y="4"/>
                    <a:pt x="30" y="7"/>
                    <a:pt x="28" y="8"/>
                  </a:cubicBezTo>
                  <a:cubicBezTo>
                    <a:pt x="27" y="12"/>
                    <a:pt x="22" y="14"/>
                    <a:pt x="20" y="18"/>
                  </a:cubicBezTo>
                  <a:cubicBezTo>
                    <a:pt x="23" y="17"/>
                    <a:pt x="24" y="13"/>
                    <a:pt x="27" y="12"/>
                  </a:cubicBezTo>
                  <a:cubicBezTo>
                    <a:pt x="25" y="14"/>
                    <a:pt x="23" y="17"/>
                    <a:pt x="22" y="19"/>
                  </a:cubicBezTo>
                  <a:cubicBezTo>
                    <a:pt x="22" y="19"/>
                    <a:pt x="24" y="19"/>
                    <a:pt x="25" y="19"/>
                  </a:cubicBezTo>
                  <a:cubicBezTo>
                    <a:pt x="28" y="14"/>
                    <a:pt x="31" y="11"/>
                    <a:pt x="34" y="7"/>
                  </a:cubicBezTo>
                  <a:cubicBezTo>
                    <a:pt x="34" y="6"/>
                    <a:pt x="33" y="6"/>
                    <a:pt x="33" y="6"/>
                  </a:cubicBezTo>
                  <a:cubicBezTo>
                    <a:pt x="34" y="4"/>
                    <a:pt x="36" y="3"/>
                    <a:pt x="37" y="2"/>
                  </a:cubicBezTo>
                  <a:cubicBezTo>
                    <a:pt x="36" y="2"/>
                    <a:pt x="35" y="2"/>
                    <a:pt x="33" y="2"/>
                  </a:cubicBezTo>
                  <a:close/>
                  <a:moveTo>
                    <a:pt x="26" y="3"/>
                  </a:moveTo>
                  <a:cubicBezTo>
                    <a:pt x="26" y="3"/>
                    <a:pt x="26" y="3"/>
                    <a:pt x="26" y="4"/>
                  </a:cubicBezTo>
                  <a:cubicBezTo>
                    <a:pt x="23" y="8"/>
                    <a:pt x="19" y="11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8"/>
                    <a:pt x="15" y="17"/>
                    <a:pt x="14" y="19"/>
                  </a:cubicBezTo>
                  <a:cubicBezTo>
                    <a:pt x="15" y="19"/>
                    <a:pt x="16" y="20"/>
                    <a:pt x="18" y="19"/>
                  </a:cubicBezTo>
                  <a:cubicBezTo>
                    <a:pt x="21" y="12"/>
                    <a:pt x="27" y="8"/>
                    <a:pt x="31" y="3"/>
                  </a:cubicBezTo>
                  <a:cubicBezTo>
                    <a:pt x="28" y="2"/>
                    <a:pt x="27" y="3"/>
                    <a:pt x="26" y="3"/>
                  </a:cubicBezTo>
                  <a:close/>
                  <a:moveTo>
                    <a:pt x="19" y="4"/>
                  </a:moveTo>
                  <a:cubicBezTo>
                    <a:pt x="19" y="5"/>
                    <a:pt x="18" y="5"/>
                    <a:pt x="18" y="7"/>
                  </a:cubicBezTo>
                  <a:cubicBezTo>
                    <a:pt x="16" y="9"/>
                    <a:pt x="15" y="12"/>
                    <a:pt x="13" y="14"/>
                  </a:cubicBezTo>
                  <a:cubicBezTo>
                    <a:pt x="12" y="16"/>
                    <a:pt x="9" y="18"/>
                    <a:pt x="8" y="20"/>
                  </a:cubicBezTo>
                  <a:cubicBezTo>
                    <a:pt x="9" y="21"/>
                    <a:pt x="10" y="20"/>
                    <a:pt x="12" y="20"/>
                  </a:cubicBezTo>
                  <a:cubicBezTo>
                    <a:pt x="14" y="17"/>
                    <a:pt x="16" y="13"/>
                    <a:pt x="19" y="11"/>
                  </a:cubicBezTo>
                  <a:cubicBezTo>
                    <a:pt x="20" y="7"/>
                    <a:pt x="23" y="7"/>
                    <a:pt x="23" y="3"/>
                  </a:cubicBezTo>
                  <a:cubicBezTo>
                    <a:pt x="22" y="3"/>
                    <a:pt x="21" y="4"/>
                    <a:pt x="19" y="4"/>
                  </a:cubicBezTo>
                  <a:close/>
                  <a:moveTo>
                    <a:pt x="49" y="4"/>
                  </a:moveTo>
                  <a:cubicBezTo>
                    <a:pt x="46" y="8"/>
                    <a:pt x="43" y="13"/>
                    <a:pt x="40" y="17"/>
                  </a:cubicBezTo>
                  <a:cubicBezTo>
                    <a:pt x="41" y="17"/>
                    <a:pt x="42" y="17"/>
                    <a:pt x="43" y="17"/>
                  </a:cubicBezTo>
                  <a:cubicBezTo>
                    <a:pt x="45" y="13"/>
                    <a:pt x="49" y="10"/>
                    <a:pt x="51" y="5"/>
                  </a:cubicBezTo>
                  <a:cubicBezTo>
                    <a:pt x="51" y="5"/>
                    <a:pt x="51" y="4"/>
                    <a:pt x="50" y="4"/>
                  </a:cubicBezTo>
                  <a:cubicBezTo>
                    <a:pt x="50" y="4"/>
                    <a:pt x="49" y="4"/>
                    <a:pt x="49" y="4"/>
                  </a:cubicBezTo>
                  <a:close/>
                  <a:moveTo>
                    <a:pt x="11" y="8"/>
                  </a:moveTo>
                  <a:cubicBezTo>
                    <a:pt x="9" y="11"/>
                    <a:pt x="7" y="15"/>
                    <a:pt x="6" y="17"/>
                  </a:cubicBezTo>
                  <a:cubicBezTo>
                    <a:pt x="9" y="13"/>
                    <a:pt x="13" y="9"/>
                    <a:pt x="17" y="5"/>
                  </a:cubicBezTo>
                  <a:cubicBezTo>
                    <a:pt x="13" y="5"/>
                    <a:pt x="12" y="6"/>
                    <a:pt x="11" y="8"/>
                  </a:cubicBezTo>
                  <a:close/>
                  <a:moveTo>
                    <a:pt x="3" y="13"/>
                  </a:moveTo>
                  <a:cubicBezTo>
                    <a:pt x="4" y="14"/>
                    <a:pt x="3" y="15"/>
                    <a:pt x="3" y="16"/>
                  </a:cubicBezTo>
                  <a:cubicBezTo>
                    <a:pt x="6" y="15"/>
                    <a:pt x="8" y="10"/>
                    <a:pt x="10" y="7"/>
                  </a:cubicBezTo>
                  <a:cubicBezTo>
                    <a:pt x="7" y="8"/>
                    <a:pt x="4" y="10"/>
                    <a:pt x="3" y="13"/>
                  </a:cubicBezTo>
                  <a:close/>
                  <a:moveTo>
                    <a:pt x="45" y="16"/>
                  </a:moveTo>
                  <a:cubicBezTo>
                    <a:pt x="49" y="20"/>
                    <a:pt x="54" y="10"/>
                    <a:pt x="51" y="9"/>
                  </a:cubicBezTo>
                  <a:cubicBezTo>
                    <a:pt x="49" y="11"/>
                    <a:pt x="47" y="14"/>
                    <a:pt x="45" y="16"/>
                  </a:cubicBezTo>
                  <a:close/>
                  <a:moveTo>
                    <a:pt x="5" y="20"/>
                  </a:moveTo>
                  <a:cubicBezTo>
                    <a:pt x="8" y="18"/>
                    <a:pt x="12" y="14"/>
                    <a:pt x="13" y="10"/>
                  </a:cubicBezTo>
                  <a:cubicBezTo>
                    <a:pt x="10" y="13"/>
                    <a:pt x="7" y="16"/>
                    <a:pt x="5" y="20"/>
                  </a:cubicBezTo>
                  <a:close/>
                  <a:moveTo>
                    <a:pt x="29" y="18"/>
                  </a:moveTo>
                  <a:cubicBezTo>
                    <a:pt x="33" y="18"/>
                    <a:pt x="34" y="13"/>
                    <a:pt x="36" y="11"/>
                  </a:cubicBezTo>
                  <a:cubicBezTo>
                    <a:pt x="33" y="12"/>
                    <a:pt x="31" y="15"/>
                    <a:pt x="29" y="18"/>
                  </a:cubicBezTo>
                  <a:close/>
                  <a:moveTo>
                    <a:pt x="51" y="15"/>
                  </a:moveTo>
                  <a:cubicBezTo>
                    <a:pt x="51" y="15"/>
                    <a:pt x="51" y="16"/>
                    <a:pt x="51" y="16"/>
                  </a:cubicBezTo>
                  <a:cubicBezTo>
                    <a:pt x="52" y="16"/>
                    <a:pt x="52" y="16"/>
                    <a:pt x="53" y="16"/>
                  </a:cubicBezTo>
                  <a:cubicBezTo>
                    <a:pt x="53" y="16"/>
                    <a:pt x="53" y="15"/>
                    <a:pt x="52" y="14"/>
                  </a:cubicBezTo>
                  <a:cubicBezTo>
                    <a:pt x="52" y="15"/>
                    <a:pt x="52" y="15"/>
                    <a:pt x="51" y="15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>
              <a:spLocks noEditPoints="1"/>
            </p:cNvSpPr>
            <p:nvPr/>
          </p:nvSpPr>
          <p:spPr bwMode="auto">
            <a:xfrm>
              <a:off x="2969" y="2452"/>
              <a:ext cx="392" cy="337"/>
            </a:xfrm>
            <a:custGeom>
              <a:avLst/>
              <a:gdLst>
                <a:gd name="T0" fmla="*/ 40 w 50"/>
                <a:gd name="T1" fmla="*/ 40 h 43"/>
                <a:gd name="T2" fmla="*/ 35 w 50"/>
                <a:gd name="T3" fmla="*/ 40 h 43"/>
                <a:gd name="T4" fmla="*/ 2 w 50"/>
                <a:gd name="T5" fmla="*/ 27 h 43"/>
                <a:gd name="T6" fmla="*/ 16 w 50"/>
                <a:gd name="T7" fmla="*/ 9 h 43"/>
                <a:gd name="T8" fmla="*/ 27 w 50"/>
                <a:gd name="T9" fmla="*/ 0 h 43"/>
                <a:gd name="T10" fmla="*/ 31 w 50"/>
                <a:gd name="T11" fmla="*/ 19 h 43"/>
                <a:gd name="T12" fmla="*/ 47 w 50"/>
                <a:gd name="T13" fmla="*/ 22 h 43"/>
                <a:gd name="T14" fmla="*/ 48 w 50"/>
                <a:gd name="T15" fmla="*/ 34 h 43"/>
                <a:gd name="T16" fmla="*/ 42 w 50"/>
                <a:gd name="T17" fmla="*/ 38 h 43"/>
                <a:gd name="T18" fmla="*/ 30 w 50"/>
                <a:gd name="T19" fmla="*/ 38 h 43"/>
                <a:gd name="T20" fmla="*/ 36 w 50"/>
                <a:gd name="T21" fmla="*/ 22 h 43"/>
                <a:gd name="T22" fmla="*/ 31 w 50"/>
                <a:gd name="T23" fmla="*/ 31 h 43"/>
                <a:gd name="T24" fmla="*/ 18 w 50"/>
                <a:gd name="T25" fmla="*/ 6 h 43"/>
                <a:gd name="T26" fmla="*/ 24 w 50"/>
                <a:gd name="T27" fmla="*/ 2 h 43"/>
                <a:gd name="T28" fmla="*/ 19 w 50"/>
                <a:gd name="T29" fmla="*/ 12 h 43"/>
                <a:gd name="T30" fmla="*/ 18 w 50"/>
                <a:gd name="T31" fmla="*/ 17 h 43"/>
                <a:gd name="T32" fmla="*/ 27 w 50"/>
                <a:gd name="T33" fmla="*/ 2 h 43"/>
                <a:gd name="T34" fmla="*/ 28 w 50"/>
                <a:gd name="T35" fmla="*/ 8 h 43"/>
                <a:gd name="T36" fmla="*/ 28 w 50"/>
                <a:gd name="T37" fmla="*/ 8 h 43"/>
                <a:gd name="T38" fmla="*/ 24 w 50"/>
                <a:gd name="T39" fmla="*/ 15 h 43"/>
                <a:gd name="T40" fmla="*/ 22 w 50"/>
                <a:gd name="T41" fmla="*/ 15 h 43"/>
                <a:gd name="T42" fmla="*/ 30 w 50"/>
                <a:gd name="T43" fmla="*/ 11 h 43"/>
                <a:gd name="T44" fmla="*/ 27 w 50"/>
                <a:gd name="T45" fmla="*/ 13 h 43"/>
                <a:gd name="T46" fmla="*/ 29 w 50"/>
                <a:gd name="T47" fmla="*/ 14 h 43"/>
                <a:gd name="T48" fmla="*/ 26 w 50"/>
                <a:gd name="T49" fmla="*/ 18 h 43"/>
                <a:gd name="T50" fmla="*/ 21 w 50"/>
                <a:gd name="T51" fmla="*/ 20 h 43"/>
                <a:gd name="T52" fmla="*/ 20 w 50"/>
                <a:gd name="T53" fmla="*/ 19 h 43"/>
                <a:gd name="T54" fmla="*/ 35 w 50"/>
                <a:gd name="T55" fmla="*/ 21 h 43"/>
                <a:gd name="T56" fmla="*/ 24 w 50"/>
                <a:gd name="T57" fmla="*/ 36 h 43"/>
                <a:gd name="T58" fmla="*/ 30 w 50"/>
                <a:gd name="T59" fmla="*/ 26 h 43"/>
                <a:gd name="T60" fmla="*/ 18 w 50"/>
                <a:gd name="T61" fmla="*/ 38 h 43"/>
                <a:gd name="T62" fmla="*/ 29 w 50"/>
                <a:gd name="T63" fmla="*/ 22 h 43"/>
                <a:gd name="T64" fmla="*/ 19 w 50"/>
                <a:gd name="T65" fmla="*/ 30 h 43"/>
                <a:gd name="T66" fmla="*/ 24 w 50"/>
                <a:gd name="T67" fmla="*/ 36 h 43"/>
                <a:gd name="T68" fmla="*/ 43 w 50"/>
                <a:gd name="T69" fmla="*/ 23 h 43"/>
                <a:gd name="T70" fmla="*/ 7 w 50"/>
                <a:gd name="T71" fmla="*/ 31 h 43"/>
                <a:gd name="T72" fmla="*/ 4 w 50"/>
                <a:gd name="T73" fmla="*/ 40 h 43"/>
                <a:gd name="T74" fmla="*/ 17 w 50"/>
                <a:gd name="T75" fmla="*/ 23 h 43"/>
                <a:gd name="T76" fmla="*/ 7 w 50"/>
                <a:gd name="T77" fmla="*/ 31 h 43"/>
                <a:gd name="T78" fmla="*/ 18 w 50"/>
                <a:gd name="T79" fmla="*/ 27 h 43"/>
                <a:gd name="T80" fmla="*/ 17 w 50"/>
                <a:gd name="T81" fmla="*/ 32 h 43"/>
                <a:gd name="T82" fmla="*/ 19 w 50"/>
                <a:gd name="T83" fmla="*/ 26 h 43"/>
                <a:gd name="T84" fmla="*/ 14 w 50"/>
                <a:gd name="T85" fmla="*/ 30 h 43"/>
                <a:gd name="T86" fmla="*/ 4 w 50"/>
                <a:gd name="T87" fmla="*/ 33 h 43"/>
                <a:gd name="T88" fmla="*/ 3 w 50"/>
                <a:gd name="T89" fmla="*/ 30 h 43"/>
                <a:gd name="T90" fmla="*/ 2 w 50"/>
                <a:gd name="T91" fmla="*/ 31 h 43"/>
                <a:gd name="T92" fmla="*/ 2 w 50"/>
                <a:gd name="T93" fmla="*/ 33 h 43"/>
                <a:gd name="T94" fmla="*/ 39 w 50"/>
                <a:gd name="T95" fmla="*/ 34 h 43"/>
                <a:gd name="T96" fmla="*/ 39 w 50"/>
                <a:gd name="T97" fmla="*/ 37 h 43"/>
                <a:gd name="T98" fmla="*/ 45 w 50"/>
                <a:gd name="T99" fmla="*/ 26 h 43"/>
                <a:gd name="T100" fmla="*/ 34 w 50"/>
                <a:gd name="T101" fmla="*/ 37 h 43"/>
                <a:gd name="T102" fmla="*/ 41 w 50"/>
                <a:gd name="T103" fmla="*/ 27 h 43"/>
                <a:gd name="T104" fmla="*/ 44 w 50"/>
                <a:gd name="T105" fmla="*/ 36 h 43"/>
                <a:gd name="T106" fmla="*/ 44 w 50"/>
                <a:gd name="T107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0" h="43">
                  <a:moveTo>
                    <a:pt x="42" y="38"/>
                  </a:moveTo>
                  <a:cubicBezTo>
                    <a:pt x="41" y="38"/>
                    <a:pt x="42" y="40"/>
                    <a:pt x="40" y="40"/>
                  </a:cubicBezTo>
                  <a:cubicBezTo>
                    <a:pt x="40" y="39"/>
                    <a:pt x="39" y="40"/>
                    <a:pt x="40" y="39"/>
                  </a:cubicBezTo>
                  <a:cubicBezTo>
                    <a:pt x="38" y="39"/>
                    <a:pt x="36" y="39"/>
                    <a:pt x="35" y="40"/>
                  </a:cubicBezTo>
                  <a:cubicBezTo>
                    <a:pt x="24" y="39"/>
                    <a:pt x="12" y="43"/>
                    <a:pt x="2" y="41"/>
                  </a:cubicBezTo>
                  <a:cubicBezTo>
                    <a:pt x="1" y="37"/>
                    <a:pt x="0" y="31"/>
                    <a:pt x="2" y="27"/>
                  </a:cubicBezTo>
                  <a:cubicBezTo>
                    <a:pt x="6" y="23"/>
                    <a:pt x="11" y="22"/>
                    <a:pt x="18" y="20"/>
                  </a:cubicBezTo>
                  <a:cubicBezTo>
                    <a:pt x="16" y="17"/>
                    <a:pt x="16" y="13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ubicBezTo>
                    <a:pt x="17" y="3"/>
                    <a:pt x="21" y="0"/>
                    <a:pt x="27" y="0"/>
                  </a:cubicBezTo>
                  <a:cubicBezTo>
                    <a:pt x="28" y="4"/>
                    <a:pt x="33" y="6"/>
                    <a:pt x="31" y="10"/>
                  </a:cubicBezTo>
                  <a:cubicBezTo>
                    <a:pt x="33" y="12"/>
                    <a:pt x="31" y="16"/>
                    <a:pt x="31" y="19"/>
                  </a:cubicBezTo>
                  <a:cubicBezTo>
                    <a:pt x="34" y="19"/>
                    <a:pt x="41" y="20"/>
                    <a:pt x="43" y="19"/>
                  </a:cubicBezTo>
                  <a:cubicBezTo>
                    <a:pt x="44" y="20"/>
                    <a:pt x="45" y="22"/>
                    <a:pt x="47" y="22"/>
                  </a:cubicBezTo>
                  <a:cubicBezTo>
                    <a:pt x="47" y="23"/>
                    <a:pt x="47" y="23"/>
                    <a:pt x="47" y="24"/>
                  </a:cubicBezTo>
                  <a:cubicBezTo>
                    <a:pt x="50" y="26"/>
                    <a:pt x="48" y="32"/>
                    <a:pt x="48" y="34"/>
                  </a:cubicBezTo>
                  <a:cubicBezTo>
                    <a:pt x="48" y="34"/>
                    <a:pt x="48" y="33"/>
                    <a:pt x="48" y="34"/>
                  </a:cubicBezTo>
                  <a:cubicBezTo>
                    <a:pt x="48" y="37"/>
                    <a:pt x="45" y="38"/>
                    <a:pt x="42" y="38"/>
                  </a:cubicBezTo>
                  <a:close/>
                  <a:moveTo>
                    <a:pt x="26" y="38"/>
                  </a:moveTo>
                  <a:cubicBezTo>
                    <a:pt x="27" y="39"/>
                    <a:pt x="29" y="38"/>
                    <a:pt x="30" y="38"/>
                  </a:cubicBezTo>
                  <a:cubicBezTo>
                    <a:pt x="33" y="34"/>
                    <a:pt x="37" y="27"/>
                    <a:pt x="39" y="22"/>
                  </a:cubicBezTo>
                  <a:cubicBezTo>
                    <a:pt x="38" y="21"/>
                    <a:pt x="38" y="22"/>
                    <a:pt x="36" y="22"/>
                  </a:cubicBezTo>
                  <a:cubicBezTo>
                    <a:pt x="33" y="27"/>
                    <a:pt x="29" y="31"/>
                    <a:pt x="25" y="36"/>
                  </a:cubicBezTo>
                  <a:cubicBezTo>
                    <a:pt x="28" y="35"/>
                    <a:pt x="29" y="32"/>
                    <a:pt x="31" y="31"/>
                  </a:cubicBezTo>
                  <a:cubicBezTo>
                    <a:pt x="30" y="33"/>
                    <a:pt x="26" y="36"/>
                    <a:pt x="26" y="38"/>
                  </a:cubicBezTo>
                  <a:close/>
                  <a:moveTo>
                    <a:pt x="18" y="6"/>
                  </a:moveTo>
                  <a:cubicBezTo>
                    <a:pt x="19" y="7"/>
                    <a:pt x="18" y="9"/>
                    <a:pt x="18" y="9"/>
                  </a:cubicBezTo>
                  <a:cubicBezTo>
                    <a:pt x="20" y="7"/>
                    <a:pt x="22" y="5"/>
                    <a:pt x="24" y="2"/>
                  </a:cubicBezTo>
                  <a:cubicBezTo>
                    <a:pt x="20" y="3"/>
                    <a:pt x="20" y="5"/>
                    <a:pt x="18" y="6"/>
                  </a:cubicBezTo>
                  <a:close/>
                  <a:moveTo>
                    <a:pt x="19" y="12"/>
                  </a:moveTo>
                  <a:cubicBezTo>
                    <a:pt x="19" y="12"/>
                    <a:pt x="20" y="11"/>
                    <a:pt x="21" y="12"/>
                  </a:cubicBezTo>
                  <a:cubicBezTo>
                    <a:pt x="20" y="14"/>
                    <a:pt x="17" y="14"/>
                    <a:pt x="18" y="17"/>
                  </a:cubicBezTo>
                  <a:cubicBezTo>
                    <a:pt x="20" y="14"/>
                    <a:pt x="24" y="11"/>
                    <a:pt x="24" y="8"/>
                  </a:cubicBezTo>
                  <a:cubicBezTo>
                    <a:pt x="26" y="7"/>
                    <a:pt x="28" y="4"/>
                    <a:pt x="27" y="2"/>
                  </a:cubicBezTo>
                  <a:cubicBezTo>
                    <a:pt x="24" y="5"/>
                    <a:pt x="20" y="8"/>
                    <a:pt x="19" y="12"/>
                  </a:cubicBezTo>
                  <a:close/>
                  <a:moveTo>
                    <a:pt x="28" y="8"/>
                  </a:moveTo>
                  <a:cubicBezTo>
                    <a:pt x="29" y="8"/>
                    <a:pt x="29" y="6"/>
                    <a:pt x="28" y="6"/>
                  </a:cubicBezTo>
                  <a:cubicBezTo>
                    <a:pt x="29" y="7"/>
                    <a:pt x="28" y="7"/>
                    <a:pt x="28" y="8"/>
                  </a:cubicBezTo>
                  <a:close/>
                  <a:moveTo>
                    <a:pt x="22" y="15"/>
                  </a:moveTo>
                  <a:cubicBezTo>
                    <a:pt x="23" y="15"/>
                    <a:pt x="24" y="15"/>
                    <a:pt x="24" y="15"/>
                  </a:cubicBezTo>
                  <a:cubicBezTo>
                    <a:pt x="25" y="13"/>
                    <a:pt x="28" y="10"/>
                    <a:pt x="27" y="8"/>
                  </a:cubicBezTo>
                  <a:cubicBezTo>
                    <a:pt x="25" y="10"/>
                    <a:pt x="24" y="13"/>
                    <a:pt x="22" y="15"/>
                  </a:cubicBezTo>
                  <a:close/>
                  <a:moveTo>
                    <a:pt x="27" y="13"/>
                  </a:moveTo>
                  <a:cubicBezTo>
                    <a:pt x="28" y="13"/>
                    <a:pt x="30" y="12"/>
                    <a:pt x="30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8" y="12"/>
                    <a:pt x="28" y="12"/>
                    <a:pt x="27" y="13"/>
                  </a:cubicBezTo>
                  <a:close/>
                  <a:moveTo>
                    <a:pt x="26" y="18"/>
                  </a:moveTo>
                  <a:cubicBezTo>
                    <a:pt x="27" y="17"/>
                    <a:pt x="28" y="16"/>
                    <a:pt x="29" y="14"/>
                  </a:cubicBezTo>
                  <a:cubicBezTo>
                    <a:pt x="28" y="14"/>
                    <a:pt x="28" y="14"/>
                    <a:pt x="27" y="14"/>
                  </a:cubicBezTo>
                  <a:cubicBezTo>
                    <a:pt x="27" y="16"/>
                    <a:pt x="26" y="17"/>
                    <a:pt x="26" y="18"/>
                  </a:cubicBezTo>
                  <a:close/>
                  <a:moveTo>
                    <a:pt x="20" y="19"/>
                  </a:moveTo>
                  <a:cubicBezTo>
                    <a:pt x="21" y="19"/>
                    <a:pt x="20" y="20"/>
                    <a:pt x="21" y="20"/>
                  </a:cubicBezTo>
                  <a:cubicBezTo>
                    <a:pt x="21" y="18"/>
                    <a:pt x="23" y="18"/>
                    <a:pt x="23" y="16"/>
                  </a:cubicBezTo>
                  <a:cubicBezTo>
                    <a:pt x="22" y="17"/>
                    <a:pt x="21" y="19"/>
                    <a:pt x="20" y="19"/>
                  </a:cubicBezTo>
                  <a:close/>
                  <a:moveTo>
                    <a:pt x="25" y="30"/>
                  </a:moveTo>
                  <a:cubicBezTo>
                    <a:pt x="29" y="28"/>
                    <a:pt x="32" y="24"/>
                    <a:pt x="35" y="21"/>
                  </a:cubicBezTo>
                  <a:cubicBezTo>
                    <a:pt x="28" y="21"/>
                    <a:pt x="28" y="27"/>
                    <a:pt x="25" y="30"/>
                  </a:cubicBezTo>
                  <a:close/>
                  <a:moveTo>
                    <a:pt x="24" y="36"/>
                  </a:moveTo>
                  <a:cubicBezTo>
                    <a:pt x="26" y="33"/>
                    <a:pt x="27" y="31"/>
                    <a:pt x="29" y="29"/>
                  </a:cubicBezTo>
                  <a:cubicBezTo>
                    <a:pt x="29" y="28"/>
                    <a:pt x="30" y="27"/>
                    <a:pt x="30" y="26"/>
                  </a:cubicBezTo>
                  <a:cubicBezTo>
                    <a:pt x="28" y="29"/>
                    <a:pt x="26" y="32"/>
                    <a:pt x="22" y="34"/>
                  </a:cubicBezTo>
                  <a:cubicBezTo>
                    <a:pt x="22" y="37"/>
                    <a:pt x="20" y="38"/>
                    <a:pt x="18" y="38"/>
                  </a:cubicBezTo>
                  <a:cubicBezTo>
                    <a:pt x="17" y="38"/>
                    <a:pt x="17" y="38"/>
                    <a:pt x="17" y="37"/>
                  </a:cubicBezTo>
                  <a:cubicBezTo>
                    <a:pt x="21" y="32"/>
                    <a:pt x="26" y="28"/>
                    <a:pt x="29" y="22"/>
                  </a:cubicBezTo>
                  <a:cubicBezTo>
                    <a:pt x="26" y="21"/>
                    <a:pt x="25" y="24"/>
                    <a:pt x="23" y="25"/>
                  </a:cubicBezTo>
                  <a:cubicBezTo>
                    <a:pt x="21" y="26"/>
                    <a:pt x="21" y="29"/>
                    <a:pt x="19" y="30"/>
                  </a:cubicBezTo>
                  <a:cubicBezTo>
                    <a:pt x="18" y="34"/>
                    <a:pt x="15" y="36"/>
                    <a:pt x="14" y="39"/>
                  </a:cubicBezTo>
                  <a:cubicBezTo>
                    <a:pt x="18" y="40"/>
                    <a:pt x="22" y="39"/>
                    <a:pt x="24" y="36"/>
                  </a:cubicBezTo>
                  <a:close/>
                  <a:moveTo>
                    <a:pt x="38" y="29"/>
                  </a:moveTo>
                  <a:cubicBezTo>
                    <a:pt x="40" y="27"/>
                    <a:pt x="42" y="25"/>
                    <a:pt x="43" y="23"/>
                  </a:cubicBezTo>
                  <a:cubicBezTo>
                    <a:pt x="41" y="21"/>
                    <a:pt x="38" y="27"/>
                    <a:pt x="38" y="29"/>
                  </a:cubicBezTo>
                  <a:close/>
                  <a:moveTo>
                    <a:pt x="7" y="31"/>
                  </a:moveTo>
                  <a:cubicBezTo>
                    <a:pt x="7" y="32"/>
                    <a:pt x="8" y="31"/>
                    <a:pt x="8" y="32"/>
                  </a:cubicBezTo>
                  <a:cubicBezTo>
                    <a:pt x="6" y="35"/>
                    <a:pt x="4" y="36"/>
                    <a:pt x="4" y="40"/>
                  </a:cubicBezTo>
                  <a:cubicBezTo>
                    <a:pt x="4" y="40"/>
                    <a:pt x="5" y="40"/>
                    <a:pt x="5" y="40"/>
                  </a:cubicBezTo>
                  <a:cubicBezTo>
                    <a:pt x="9" y="34"/>
                    <a:pt x="13" y="29"/>
                    <a:pt x="17" y="23"/>
                  </a:cubicBezTo>
                  <a:cubicBezTo>
                    <a:pt x="17" y="23"/>
                    <a:pt x="17" y="23"/>
                    <a:pt x="16" y="23"/>
                  </a:cubicBezTo>
                  <a:cubicBezTo>
                    <a:pt x="12" y="24"/>
                    <a:pt x="11" y="29"/>
                    <a:pt x="7" y="31"/>
                  </a:cubicBezTo>
                  <a:close/>
                  <a:moveTo>
                    <a:pt x="14" y="30"/>
                  </a:moveTo>
                  <a:cubicBezTo>
                    <a:pt x="16" y="29"/>
                    <a:pt x="17" y="27"/>
                    <a:pt x="18" y="27"/>
                  </a:cubicBezTo>
                  <a:cubicBezTo>
                    <a:pt x="15" y="32"/>
                    <a:pt x="11" y="34"/>
                    <a:pt x="8" y="39"/>
                  </a:cubicBezTo>
                  <a:cubicBezTo>
                    <a:pt x="13" y="40"/>
                    <a:pt x="13" y="33"/>
                    <a:pt x="17" y="32"/>
                  </a:cubicBezTo>
                  <a:cubicBezTo>
                    <a:pt x="17" y="29"/>
                    <a:pt x="19" y="28"/>
                    <a:pt x="20" y="26"/>
                  </a:cubicBezTo>
                  <a:cubicBezTo>
                    <a:pt x="19" y="26"/>
                    <a:pt x="19" y="27"/>
                    <a:pt x="19" y="26"/>
                  </a:cubicBezTo>
                  <a:cubicBezTo>
                    <a:pt x="20" y="25"/>
                    <a:pt x="21" y="24"/>
                    <a:pt x="21" y="23"/>
                  </a:cubicBezTo>
                  <a:cubicBezTo>
                    <a:pt x="17" y="23"/>
                    <a:pt x="15" y="28"/>
                    <a:pt x="14" y="30"/>
                  </a:cubicBezTo>
                  <a:close/>
                  <a:moveTo>
                    <a:pt x="2" y="33"/>
                  </a:moveTo>
                  <a:cubicBezTo>
                    <a:pt x="3" y="33"/>
                    <a:pt x="3" y="34"/>
                    <a:pt x="4" y="33"/>
                  </a:cubicBezTo>
                  <a:cubicBezTo>
                    <a:pt x="6" y="30"/>
                    <a:pt x="9" y="28"/>
                    <a:pt x="11" y="24"/>
                  </a:cubicBezTo>
                  <a:cubicBezTo>
                    <a:pt x="7" y="25"/>
                    <a:pt x="2" y="27"/>
                    <a:pt x="3" y="30"/>
                  </a:cubicBezTo>
                  <a:cubicBezTo>
                    <a:pt x="3" y="30"/>
                    <a:pt x="2" y="30"/>
                    <a:pt x="2" y="29"/>
                  </a:cubicBezTo>
                  <a:cubicBezTo>
                    <a:pt x="2" y="30"/>
                    <a:pt x="2" y="30"/>
                    <a:pt x="2" y="31"/>
                  </a:cubicBezTo>
                  <a:cubicBezTo>
                    <a:pt x="2" y="31"/>
                    <a:pt x="3" y="31"/>
                    <a:pt x="3" y="32"/>
                  </a:cubicBezTo>
                  <a:cubicBezTo>
                    <a:pt x="2" y="31"/>
                    <a:pt x="3" y="32"/>
                    <a:pt x="2" y="33"/>
                  </a:cubicBezTo>
                  <a:cubicBezTo>
                    <a:pt x="2" y="31"/>
                    <a:pt x="2" y="32"/>
                    <a:pt x="2" y="33"/>
                  </a:cubicBezTo>
                  <a:close/>
                  <a:moveTo>
                    <a:pt x="39" y="34"/>
                  </a:moveTo>
                  <a:cubicBezTo>
                    <a:pt x="40" y="34"/>
                    <a:pt x="40" y="32"/>
                    <a:pt x="42" y="32"/>
                  </a:cubicBezTo>
                  <a:cubicBezTo>
                    <a:pt x="41" y="33"/>
                    <a:pt x="39" y="34"/>
                    <a:pt x="39" y="37"/>
                  </a:cubicBezTo>
                  <a:cubicBezTo>
                    <a:pt x="40" y="37"/>
                    <a:pt x="40" y="36"/>
                    <a:pt x="41" y="37"/>
                  </a:cubicBezTo>
                  <a:cubicBezTo>
                    <a:pt x="43" y="33"/>
                    <a:pt x="46" y="29"/>
                    <a:pt x="45" y="26"/>
                  </a:cubicBezTo>
                  <a:cubicBezTo>
                    <a:pt x="42" y="28"/>
                    <a:pt x="41" y="31"/>
                    <a:pt x="39" y="34"/>
                  </a:cubicBezTo>
                  <a:close/>
                  <a:moveTo>
                    <a:pt x="34" y="37"/>
                  </a:moveTo>
                  <a:cubicBezTo>
                    <a:pt x="37" y="35"/>
                    <a:pt x="38" y="30"/>
                    <a:pt x="42" y="27"/>
                  </a:cubicBezTo>
                  <a:cubicBezTo>
                    <a:pt x="42" y="27"/>
                    <a:pt x="41" y="27"/>
                    <a:pt x="41" y="27"/>
                  </a:cubicBezTo>
                  <a:cubicBezTo>
                    <a:pt x="38" y="30"/>
                    <a:pt x="35" y="33"/>
                    <a:pt x="34" y="37"/>
                  </a:cubicBezTo>
                  <a:close/>
                  <a:moveTo>
                    <a:pt x="44" y="36"/>
                  </a:moveTo>
                  <a:cubicBezTo>
                    <a:pt x="46" y="36"/>
                    <a:pt x="46" y="34"/>
                    <a:pt x="46" y="32"/>
                  </a:cubicBezTo>
                  <a:cubicBezTo>
                    <a:pt x="45" y="33"/>
                    <a:pt x="44" y="34"/>
                    <a:pt x="44" y="36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/>
            <p:cNvSpPr>
              <a:spLocks noEditPoints="1"/>
            </p:cNvSpPr>
            <p:nvPr/>
          </p:nvSpPr>
          <p:spPr bwMode="auto">
            <a:xfrm>
              <a:off x="4286" y="2413"/>
              <a:ext cx="392" cy="368"/>
            </a:xfrm>
            <a:custGeom>
              <a:avLst/>
              <a:gdLst>
                <a:gd name="T0" fmla="*/ 46 w 50"/>
                <a:gd name="T1" fmla="*/ 28 h 47"/>
                <a:gd name="T2" fmla="*/ 46 w 50"/>
                <a:gd name="T3" fmla="*/ 43 h 47"/>
                <a:gd name="T4" fmla="*/ 43 w 50"/>
                <a:gd name="T5" fmla="*/ 41 h 47"/>
                <a:gd name="T6" fmla="*/ 0 w 50"/>
                <a:gd name="T7" fmla="*/ 45 h 47"/>
                <a:gd name="T8" fmla="*/ 4 w 50"/>
                <a:gd name="T9" fmla="*/ 32 h 47"/>
                <a:gd name="T10" fmla="*/ 19 w 50"/>
                <a:gd name="T11" fmla="*/ 21 h 47"/>
                <a:gd name="T12" fmla="*/ 31 w 50"/>
                <a:gd name="T13" fmla="*/ 2 h 47"/>
                <a:gd name="T14" fmla="*/ 34 w 50"/>
                <a:gd name="T15" fmla="*/ 23 h 47"/>
                <a:gd name="T16" fmla="*/ 21 w 50"/>
                <a:gd name="T17" fmla="*/ 27 h 47"/>
                <a:gd name="T18" fmla="*/ 23 w 50"/>
                <a:gd name="T19" fmla="*/ 27 h 47"/>
                <a:gd name="T20" fmla="*/ 16 w 50"/>
                <a:gd name="T21" fmla="*/ 39 h 47"/>
                <a:gd name="T22" fmla="*/ 12 w 50"/>
                <a:gd name="T23" fmla="*/ 42 h 47"/>
                <a:gd name="T24" fmla="*/ 26 w 50"/>
                <a:gd name="T25" fmla="*/ 4 h 47"/>
                <a:gd name="T26" fmla="*/ 28 w 50"/>
                <a:gd name="T27" fmla="*/ 6 h 47"/>
                <a:gd name="T28" fmla="*/ 28 w 50"/>
                <a:gd name="T29" fmla="*/ 6 h 47"/>
                <a:gd name="T30" fmla="*/ 31 w 50"/>
                <a:gd name="T31" fmla="*/ 10 h 47"/>
                <a:gd name="T32" fmla="*/ 27 w 50"/>
                <a:gd name="T33" fmla="*/ 13 h 47"/>
                <a:gd name="T34" fmla="*/ 22 w 50"/>
                <a:gd name="T35" fmla="*/ 16 h 47"/>
                <a:gd name="T36" fmla="*/ 27 w 50"/>
                <a:gd name="T37" fmla="*/ 9 h 47"/>
                <a:gd name="T38" fmla="*/ 27 w 50"/>
                <a:gd name="T39" fmla="*/ 14 h 47"/>
                <a:gd name="T40" fmla="*/ 23 w 50"/>
                <a:gd name="T41" fmla="*/ 21 h 47"/>
                <a:gd name="T42" fmla="*/ 26 w 50"/>
                <a:gd name="T43" fmla="*/ 17 h 47"/>
                <a:gd name="T44" fmla="*/ 30 w 50"/>
                <a:gd name="T45" fmla="*/ 16 h 47"/>
                <a:gd name="T46" fmla="*/ 30 w 50"/>
                <a:gd name="T47" fmla="*/ 16 h 47"/>
                <a:gd name="T48" fmla="*/ 33 w 50"/>
                <a:gd name="T49" fmla="*/ 17 h 47"/>
                <a:gd name="T50" fmla="*/ 24 w 50"/>
                <a:gd name="T51" fmla="*/ 25 h 47"/>
                <a:gd name="T52" fmla="*/ 24 w 50"/>
                <a:gd name="T53" fmla="*/ 25 h 47"/>
                <a:gd name="T54" fmla="*/ 29 w 50"/>
                <a:gd name="T55" fmla="*/ 30 h 47"/>
                <a:gd name="T56" fmla="*/ 29 w 50"/>
                <a:gd name="T57" fmla="*/ 34 h 47"/>
                <a:gd name="T58" fmla="*/ 26 w 50"/>
                <a:gd name="T59" fmla="*/ 41 h 47"/>
                <a:gd name="T60" fmla="*/ 30 w 50"/>
                <a:gd name="T61" fmla="*/ 32 h 47"/>
                <a:gd name="T62" fmla="*/ 30 w 50"/>
                <a:gd name="T63" fmla="*/ 37 h 47"/>
                <a:gd name="T64" fmla="*/ 32 w 50"/>
                <a:gd name="T65" fmla="*/ 26 h 47"/>
                <a:gd name="T66" fmla="*/ 8 w 50"/>
                <a:gd name="T67" fmla="*/ 43 h 47"/>
                <a:gd name="T68" fmla="*/ 18 w 50"/>
                <a:gd name="T69" fmla="*/ 27 h 47"/>
                <a:gd name="T70" fmla="*/ 15 w 50"/>
                <a:gd name="T71" fmla="*/ 31 h 47"/>
                <a:gd name="T72" fmla="*/ 24 w 50"/>
                <a:gd name="T73" fmla="*/ 32 h 47"/>
                <a:gd name="T74" fmla="*/ 24 w 50"/>
                <a:gd name="T75" fmla="*/ 32 h 47"/>
                <a:gd name="T76" fmla="*/ 35 w 50"/>
                <a:gd name="T77" fmla="*/ 38 h 47"/>
                <a:gd name="T78" fmla="*/ 41 w 50"/>
                <a:gd name="T79" fmla="*/ 29 h 47"/>
                <a:gd name="T80" fmla="*/ 6 w 50"/>
                <a:gd name="T81" fmla="*/ 37 h 47"/>
                <a:gd name="T82" fmla="*/ 6 w 50"/>
                <a:gd name="T83" fmla="*/ 32 h 47"/>
                <a:gd name="T84" fmla="*/ 21 w 50"/>
                <a:gd name="T85" fmla="*/ 42 h 47"/>
                <a:gd name="T86" fmla="*/ 18 w 50"/>
                <a:gd name="T87" fmla="*/ 42 h 47"/>
                <a:gd name="T88" fmla="*/ 46 w 50"/>
                <a:gd name="T89" fmla="*/ 32 h 47"/>
                <a:gd name="T90" fmla="*/ 29 w 50"/>
                <a:gd name="T91" fmla="*/ 39 h 47"/>
                <a:gd name="T92" fmla="*/ 32 w 50"/>
                <a:gd name="T93" fmla="*/ 40 h 47"/>
                <a:gd name="T94" fmla="*/ 29 w 50"/>
                <a:gd name="T95" fmla="*/ 39 h 47"/>
                <a:gd name="T96" fmla="*/ 46 w 50"/>
                <a:gd name="T97" fmla="*/ 3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0" h="47">
                  <a:moveTo>
                    <a:pt x="34" y="23"/>
                  </a:moveTo>
                  <a:cubicBezTo>
                    <a:pt x="38" y="25"/>
                    <a:pt x="43" y="25"/>
                    <a:pt x="46" y="28"/>
                  </a:cubicBezTo>
                  <a:cubicBezTo>
                    <a:pt x="48" y="32"/>
                    <a:pt x="50" y="36"/>
                    <a:pt x="48" y="41"/>
                  </a:cubicBezTo>
                  <a:cubicBezTo>
                    <a:pt x="47" y="41"/>
                    <a:pt x="47" y="43"/>
                    <a:pt x="46" y="43"/>
                  </a:cubicBezTo>
                  <a:cubicBezTo>
                    <a:pt x="45" y="42"/>
                    <a:pt x="46" y="40"/>
                    <a:pt x="45" y="39"/>
                  </a:cubicBezTo>
                  <a:cubicBezTo>
                    <a:pt x="44" y="40"/>
                    <a:pt x="43" y="40"/>
                    <a:pt x="43" y="41"/>
                  </a:cubicBezTo>
                  <a:cubicBezTo>
                    <a:pt x="31" y="41"/>
                    <a:pt x="16" y="43"/>
                    <a:pt x="4" y="45"/>
                  </a:cubicBezTo>
                  <a:cubicBezTo>
                    <a:pt x="2" y="46"/>
                    <a:pt x="0" y="47"/>
                    <a:pt x="0" y="45"/>
                  </a:cubicBezTo>
                  <a:cubicBezTo>
                    <a:pt x="0" y="43"/>
                    <a:pt x="2" y="43"/>
                    <a:pt x="3" y="43"/>
                  </a:cubicBezTo>
                  <a:cubicBezTo>
                    <a:pt x="4" y="40"/>
                    <a:pt x="3" y="35"/>
                    <a:pt x="4" y="32"/>
                  </a:cubicBezTo>
                  <a:cubicBezTo>
                    <a:pt x="6" y="27"/>
                    <a:pt x="16" y="27"/>
                    <a:pt x="21" y="24"/>
                  </a:cubicBezTo>
                  <a:cubicBezTo>
                    <a:pt x="21" y="23"/>
                    <a:pt x="20" y="23"/>
                    <a:pt x="19" y="21"/>
                  </a:cubicBezTo>
                  <a:cubicBezTo>
                    <a:pt x="19" y="17"/>
                    <a:pt x="18" y="10"/>
                    <a:pt x="20" y="5"/>
                  </a:cubicBezTo>
                  <a:cubicBezTo>
                    <a:pt x="21" y="2"/>
                    <a:pt x="26" y="0"/>
                    <a:pt x="31" y="2"/>
                  </a:cubicBezTo>
                  <a:cubicBezTo>
                    <a:pt x="34" y="2"/>
                    <a:pt x="33" y="6"/>
                    <a:pt x="36" y="7"/>
                  </a:cubicBezTo>
                  <a:cubicBezTo>
                    <a:pt x="35" y="11"/>
                    <a:pt x="36" y="18"/>
                    <a:pt x="34" y="23"/>
                  </a:cubicBezTo>
                  <a:close/>
                  <a:moveTo>
                    <a:pt x="23" y="27"/>
                  </a:moveTo>
                  <a:cubicBezTo>
                    <a:pt x="23" y="27"/>
                    <a:pt x="22" y="27"/>
                    <a:pt x="21" y="27"/>
                  </a:cubicBezTo>
                  <a:cubicBezTo>
                    <a:pt x="19" y="29"/>
                    <a:pt x="16" y="32"/>
                    <a:pt x="15" y="35"/>
                  </a:cubicBezTo>
                  <a:cubicBezTo>
                    <a:pt x="18" y="32"/>
                    <a:pt x="21" y="30"/>
                    <a:pt x="23" y="27"/>
                  </a:cubicBezTo>
                  <a:close/>
                  <a:moveTo>
                    <a:pt x="12" y="42"/>
                  </a:moveTo>
                  <a:cubicBezTo>
                    <a:pt x="14" y="43"/>
                    <a:pt x="15" y="40"/>
                    <a:pt x="16" y="39"/>
                  </a:cubicBezTo>
                  <a:cubicBezTo>
                    <a:pt x="19" y="36"/>
                    <a:pt x="22" y="33"/>
                    <a:pt x="24" y="28"/>
                  </a:cubicBezTo>
                  <a:cubicBezTo>
                    <a:pt x="18" y="32"/>
                    <a:pt x="15" y="36"/>
                    <a:pt x="12" y="42"/>
                  </a:cubicBezTo>
                  <a:close/>
                  <a:moveTo>
                    <a:pt x="22" y="10"/>
                  </a:moveTo>
                  <a:cubicBezTo>
                    <a:pt x="24" y="8"/>
                    <a:pt x="25" y="5"/>
                    <a:pt x="26" y="4"/>
                  </a:cubicBezTo>
                  <a:cubicBezTo>
                    <a:pt x="24" y="5"/>
                    <a:pt x="21" y="8"/>
                    <a:pt x="22" y="10"/>
                  </a:cubicBezTo>
                  <a:close/>
                  <a:moveTo>
                    <a:pt x="28" y="6"/>
                  </a:moveTo>
                  <a:cubicBezTo>
                    <a:pt x="29" y="6"/>
                    <a:pt x="29" y="5"/>
                    <a:pt x="30" y="4"/>
                  </a:cubicBezTo>
                  <a:cubicBezTo>
                    <a:pt x="29" y="3"/>
                    <a:pt x="28" y="5"/>
                    <a:pt x="28" y="6"/>
                  </a:cubicBezTo>
                  <a:close/>
                  <a:moveTo>
                    <a:pt x="27" y="13"/>
                  </a:moveTo>
                  <a:cubicBezTo>
                    <a:pt x="28" y="13"/>
                    <a:pt x="29" y="11"/>
                    <a:pt x="31" y="10"/>
                  </a:cubicBezTo>
                  <a:cubicBezTo>
                    <a:pt x="32" y="8"/>
                    <a:pt x="34" y="7"/>
                    <a:pt x="32" y="6"/>
                  </a:cubicBezTo>
                  <a:cubicBezTo>
                    <a:pt x="30" y="8"/>
                    <a:pt x="28" y="11"/>
                    <a:pt x="27" y="13"/>
                  </a:cubicBezTo>
                  <a:close/>
                  <a:moveTo>
                    <a:pt x="27" y="9"/>
                  </a:moveTo>
                  <a:cubicBezTo>
                    <a:pt x="25" y="11"/>
                    <a:pt x="23" y="13"/>
                    <a:pt x="22" y="16"/>
                  </a:cubicBezTo>
                  <a:cubicBezTo>
                    <a:pt x="25" y="14"/>
                    <a:pt x="26" y="10"/>
                    <a:pt x="28" y="7"/>
                  </a:cubicBezTo>
                  <a:cubicBezTo>
                    <a:pt x="27" y="7"/>
                    <a:pt x="27" y="8"/>
                    <a:pt x="27" y="9"/>
                  </a:cubicBezTo>
                  <a:close/>
                  <a:moveTo>
                    <a:pt x="25" y="17"/>
                  </a:moveTo>
                  <a:cubicBezTo>
                    <a:pt x="26" y="16"/>
                    <a:pt x="26" y="15"/>
                    <a:pt x="27" y="14"/>
                  </a:cubicBezTo>
                  <a:cubicBezTo>
                    <a:pt x="26" y="14"/>
                    <a:pt x="24" y="15"/>
                    <a:pt x="25" y="17"/>
                  </a:cubicBezTo>
                  <a:close/>
                  <a:moveTo>
                    <a:pt x="23" y="21"/>
                  </a:moveTo>
                  <a:cubicBezTo>
                    <a:pt x="25" y="19"/>
                    <a:pt x="27" y="16"/>
                    <a:pt x="28" y="14"/>
                  </a:cubicBezTo>
                  <a:cubicBezTo>
                    <a:pt x="27" y="15"/>
                    <a:pt x="25" y="16"/>
                    <a:pt x="26" y="17"/>
                  </a:cubicBezTo>
                  <a:cubicBezTo>
                    <a:pt x="24" y="18"/>
                    <a:pt x="23" y="19"/>
                    <a:pt x="23" y="21"/>
                  </a:cubicBezTo>
                  <a:close/>
                  <a:moveTo>
                    <a:pt x="30" y="16"/>
                  </a:moveTo>
                  <a:cubicBezTo>
                    <a:pt x="29" y="17"/>
                    <a:pt x="28" y="18"/>
                    <a:pt x="27" y="20"/>
                  </a:cubicBezTo>
                  <a:cubicBezTo>
                    <a:pt x="29" y="20"/>
                    <a:pt x="30" y="17"/>
                    <a:pt x="30" y="16"/>
                  </a:cubicBezTo>
                  <a:close/>
                  <a:moveTo>
                    <a:pt x="29" y="24"/>
                  </a:moveTo>
                  <a:cubicBezTo>
                    <a:pt x="33" y="24"/>
                    <a:pt x="33" y="19"/>
                    <a:pt x="33" y="17"/>
                  </a:cubicBezTo>
                  <a:cubicBezTo>
                    <a:pt x="32" y="19"/>
                    <a:pt x="30" y="22"/>
                    <a:pt x="29" y="24"/>
                  </a:cubicBezTo>
                  <a:close/>
                  <a:moveTo>
                    <a:pt x="24" y="25"/>
                  </a:moveTo>
                  <a:cubicBezTo>
                    <a:pt x="26" y="25"/>
                    <a:pt x="27" y="25"/>
                    <a:pt x="27" y="23"/>
                  </a:cubicBezTo>
                  <a:cubicBezTo>
                    <a:pt x="26" y="24"/>
                    <a:pt x="25" y="24"/>
                    <a:pt x="24" y="25"/>
                  </a:cubicBezTo>
                  <a:close/>
                  <a:moveTo>
                    <a:pt x="32" y="26"/>
                  </a:moveTo>
                  <a:cubicBezTo>
                    <a:pt x="32" y="27"/>
                    <a:pt x="31" y="30"/>
                    <a:pt x="29" y="30"/>
                  </a:cubicBezTo>
                  <a:cubicBezTo>
                    <a:pt x="29" y="31"/>
                    <a:pt x="28" y="34"/>
                    <a:pt x="26" y="35"/>
                  </a:cubicBezTo>
                  <a:cubicBezTo>
                    <a:pt x="27" y="36"/>
                    <a:pt x="28" y="33"/>
                    <a:pt x="29" y="34"/>
                  </a:cubicBezTo>
                  <a:cubicBezTo>
                    <a:pt x="27" y="36"/>
                    <a:pt x="25" y="39"/>
                    <a:pt x="23" y="41"/>
                  </a:cubicBezTo>
                  <a:cubicBezTo>
                    <a:pt x="24" y="41"/>
                    <a:pt x="25" y="41"/>
                    <a:pt x="26" y="41"/>
                  </a:cubicBezTo>
                  <a:cubicBezTo>
                    <a:pt x="27" y="37"/>
                    <a:pt x="29" y="36"/>
                    <a:pt x="31" y="33"/>
                  </a:cubicBezTo>
                  <a:cubicBezTo>
                    <a:pt x="30" y="32"/>
                    <a:pt x="30" y="33"/>
                    <a:pt x="30" y="32"/>
                  </a:cubicBezTo>
                  <a:cubicBezTo>
                    <a:pt x="32" y="31"/>
                    <a:pt x="33" y="28"/>
                    <a:pt x="36" y="27"/>
                  </a:cubicBezTo>
                  <a:cubicBezTo>
                    <a:pt x="36" y="31"/>
                    <a:pt x="32" y="34"/>
                    <a:pt x="30" y="37"/>
                  </a:cubicBezTo>
                  <a:cubicBezTo>
                    <a:pt x="34" y="34"/>
                    <a:pt x="36" y="30"/>
                    <a:pt x="40" y="27"/>
                  </a:cubicBezTo>
                  <a:cubicBezTo>
                    <a:pt x="37" y="27"/>
                    <a:pt x="35" y="26"/>
                    <a:pt x="32" y="26"/>
                  </a:cubicBezTo>
                  <a:close/>
                  <a:moveTo>
                    <a:pt x="6" y="43"/>
                  </a:moveTo>
                  <a:cubicBezTo>
                    <a:pt x="7" y="43"/>
                    <a:pt x="8" y="43"/>
                    <a:pt x="8" y="43"/>
                  </a:cubicBezTo>
                  <a:cubicBezTo>
                    <a:pt x="10" y="38"/>
                    <a:pt x="14" y="35"/>
                    <a:pt x="16" y="30"/>
                  </a:cubicBezTo>
                  <a:cubicBezTo>
                    <a:pt x="17" y="30"/>
                    <a:pt x="18" y="28"/>
                    <a:pt x="18" y="27"/>
                  </a:cubicBezTo>
                  <a:cubicBezTo>
                    <a:pt x="11" y="29"/>
                    <a:pt x="9" y="34"/>
                    <a:pt x="7" y="39"/>
                  </a:cubicBezTo>
                  <a:cubicBezTo>
                    <a:pt x="10" y="37"/>
                    <a:pt x="12" y="34"/>
                    <a:pt x="15" y="31"/>
                  </a:cubicBezTo>
                  <a:cubicBezTo>
                    <a:pt x="12" y="36"/>
                    <a:pt x="8" y="39"/>
                    <a:pt x="6" y="43"/>
                  </a:cubicBezTo>
                  <a:close/>
                  <a:moveTo>
                    <a:pt x="24" y="32"/>
                  </a:moveTo>
                  <a:cubicBezTo>
                    <a:pt x="26" y="32"/>
                    <a:pt x="27" y="30"/>
                    <a:pt x="28" y="28"/>
                  </a:cubicBezTo>
                  <a:cubicBezTo>
                    <a:pt x="25" y="29"/>
                    <a:pt x="25" y="31"/>
                    <a:pt x="24" y="32"/>
                  </a:cubicBezTo>
                  <a:close/>
                  <a:moveTo>
                    <a:pt x="41" y="29"/>
                  </a:moveTo>
                  <a:cubicBezTo>
                    <a:pt x="40" y="32"/>
                    <a:pt x="36" y="35"/>
                    <a:pt x="35" y="38"/>
                  </a:cubicBezTo>
                  <a:cubicBezTo>
                    <a:pt x="38" y="35"/>
                    <a:pt x="41" y="33"/>
                    <a:pt x="43" y="29"/>
                  </a:cubicBezTo>
                  <a:cubicBezTo>
                    <a:pt x="43" y="29"/>
                    <a:pt x="42" y="29"/>
                    <a:pt x="41" y="29"/>
                  </a:cubicBezTo>
                  <a:close/>
                  <a:moveTo>
                    <a:pt x="6" y="32"/>
                  </a:moveTo>
                  <a:cubicBezTo>
                    <a:pt x="6" y="34"/>
                    <a:pt x="5" y="36"/>
                    <a:pt x="6" y="37"/>
                  </a:cubicBezTo>
                  <a:cubicBezTo>
                    <a:pt x="8" y="35"/>
                    <a:pt x="9" y="32"/>
                    <a:pt x="11" y="30"/>
                  </a:cubicBezTo>
                  <a:cubicBezTo>
                    <a:pt x="8" y="30"/>
                    <a:pt x="8" y="31"/>
                    <a:pt x="6" y="32"/>
                  </a:cubicBezTo>
                  <a:close/>
                  <a:moveTo>
                    <a:pt x="18" y="42"/>
                  </a:moveTo>
                  <a:cubicBezTo>
                    <a:pt x="19" y="42"/>
                    <a:pt x="20" y="42"/>
                    <a:pt x="21" y="42"/>
                  </a:cubicBezTo>
                  <a:cubicBezTo>
                    <a:pt x="21" y="37"/>
                    <a:pt x="26" y="34"/>
                    <a:pt x="28" y="30"/>
                  </a:cubicBezTo>
                  <a:cubicBezTo>
                    <a:pt x="23" y="33"/>
                    <a:pt x="21" y="38"/>
                    <a:pt x="18" y="42"/>
                  </a:cubicBezTo>
                  <a:close/>
                  <a:moveTo>
                    <a:pt x="41" y="36"/>
                  </a:moveTo>
                  <a:cubicBezTo>
                    <a:pt x="43" y="35"/>
                    <a:pt x="44" y="33"/>
                    <a:pt x="46" y="32"/>
                  </a:cubicBezTo>
                  <a:cubicBezTo>
                    <a:pt x="44" y="30"/>
                    <a:pt x="42" y="34"/>
                    <a:pt x="41" y="36"/>
                  </a:cubicBezTo>
                  <a:close/>
                  <a:moveTo>
                    <a:pt x="29" y="39"/>
                  </a:moveTo>
                  <a:cubicBezTo>
                    <a:pt x="30" y="40"/>
                    <a:pt x="30" y="40"/>
                    <a:pt x="30" y="40"/>
                  </a:cubicBezTo>
                  <a:cubicBezTo>
                    <a:pt x="31" y="40"/>
                    <a:pt x="31" y="40"/>
                    <a:pt x="32" y="40"/>
                  </a:cubicBezTo>
                  <a:cubicBezTo>
                    <a:pt x="32" y="37"/>
                    <a:pt x="35" y="35"/>
                    <a:pt x="36" y="32"/>
                  </a:cubicBezTo>
                  <a:cubicBezTo>
                    <a:pt x="34" y="35"/>
                    <a:pt x="32" y="37"/>
                    <a:pt x="29" y="39"/>
                  </a:cubicBezTo>
                  <a:close/>
                  <a:moveTo>
                    <a:pt x="43" y="37"/>
                  </a:moveTo>
                  <a:cubicBezTo>
                    <a:pt x="45" y="37"/>
                    <a:pt x="47" y="35"/>
                    <a:pt x="46" y="34"/>
                  </a:cubicBezTo>
                  <a:cubicBezTo>
                    <a:pt x="45" y="35"/>
                    <a:pt x="44" y="36"/>
                    <a:pt x="43" y="37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7"/>
            <p:cNvSpPr>
              <a:spLocks noEditPoints="1"/>
            </p:cNvSpPr>
            <p:nvPr/>
          </p:nvSpPr>
          <p:spPr bwMode="auto">
            <a:xfrm>
              <a:off x="3612" y="2789"/>
              <a:ext cx="431" cy="399"/>
            </a:xfrm>
            <a:custGeom>
              <a:avLst/>
              <a:gdLst>
                <a:gd name="T0" fmla="*/ 33 w 55"/>
                <a:gd name="T1" fmla="*/ 5 h 51"/>
                <a:gd name="T2" fmla="*/ 42 w 55"/>
                <a:gd name="T3" fmla="*/ 26 h 51"/>
                <a:gd name="T4" fmla="*/ 53 w 55"/>
                <a:gd name="T5" fmla="*/ 36 h 51"/>
                <a:gd name="T6" fmla="*/ 53 w 55"/>
                <a:gd name="T7" fmla="*/ 40 h 51"/>
                <a:gd name="T8" fmla="*/ 47 w 55"/>
                <a:gd name="T9" fmla="*/ 50 h 51"/>
                <a:gd name="T10" fmla="*/ 47 w 55"/>
                <a:gd name="T11" fmla="*/ 45 h 51"/>
                <a:gd name="T12" fmla="*/ 42 w 55"/>
                <a:gd name="T13" fmla="*/ 45 h 51"/>
                <a:gd name="T14" fmla="*/ 7 w 55"/>
                <a:gd name="T15" fmla="*/ 48 h 51"/>
                <a:gd name="T16" fmla="*/ 3 w 55"/>
                <a:gd name="T17" fmla="*/ 47 h 51"/>
                <a:gd name="T18" fmla="*/ 22 w 55"/>
                <a:gd name="T19" fmla="*/ 27 h 51"/>
                <a:gd name="T20" fmla="*/ 17 w 55"/>
                <a:gd name="T21" fmla="*/ 19 h 51"/>
                <a:gd name="T22" fmla="*/ 20 w 55"/>
                <a:gd name="T23" fmla="*/ 7 h 51"/>
                <a:gd name="T24" fmla="*/ 33 w 55"/>
                <a:gd name="T25" fmla="*/ 4 h 51"/>
                <a:gd name="T26" fmla="*/ 31 w 55"/>
                <a:gd name="T27" fmla="*/ 5 h 51"/>
                <a:gd name="T28" fmla="*/ 19 w 55"/>
                <a:gd name="T29" fmla="*/ 16 h 51"/>
                <a:gd name="T30" fmla="*/ 20 w 55"/>
                <a:gd name="T31" fmla="*/ 19 h 51"/>
                <a:gd name="T32" fmla="*/ 26 w 55"/>
                <a:gd name="T33" fmla="*/ 3 h 51"/>
                <a:gd name="T34" fmla="*/ 27 w 55"/>
                <a:gd name="T35" fmla="*/ 15 h 51"/>
                <a:gd name="T36" fmla="*/ 26 w 55"/>
                <a:gd name="T37" fmla="*/ 16 h 51"/>
                <a:gd name="T38" fmla="*/ 24 w 55"/>
                <a:gd name="T39" fmla="*/ 23 h 51"/>
                <a:gd name="T40" fmla="*/ 32 w 55"/>
                <a:gd name="T41" fmla="*/ 8 h 51"/>
                <a:gd name="T42" fmla="*/ 27 w 55"/>
                <a:gd name="T43" fmla="*/ 15 h 51"/>
                <a:gd name="T44" fmla="*/ 33 w 55"/>
                <a:gd name="T45" fmla="*/ 12 h 51"/>
                <a:gd name="T46" fmla="*/ 26 w 55"/>
                <a:gd name="T47" fmla="*/ 22 h 51"/>
                <a:gd name="T48" fmla="*/ 26 w 55"/>
                <a:gd name="T49" fmla="*/ 22 h 51"/>
                <a:gd name="T50" fmla="*/ 25 w 55"/>
                <a:gd name="T51" fmla="*/ 23 h 51"/>
                <a:gd name="T52" fmla="*/ 21 w 55"/>
                <a:gd name="T53" fmla="*/ 33 h 51"/>
                <a:gd name="T54" fmla="*/ 15 w 55"/>
                <a:gd name="T55" fmla="*/ 43 h 51"/>
                <a:gd name="T56" fmla="*/ 15 w 55"/>
                <a:gd name="T57" fmla="*/ 46 h 51"/>
                <a:gd name="T58" fmla="*/ 24 w 55"/>
                <a:gd name="T59" fmla="*/ 29 h 51"/>
                <a:gd name="T60" fmla="*/ 24 w 55"/>
                <a:gd name="T61" fmla="*/ 37 h 51"/>
                <a:gd name="T62" fmla="*/ 33 w 55"/>
                <a:gd name="T63" fmla="*/ 29 h 51"/>
                <a:gd name="T64" fmla="*/ 25 w 55"/>
                <a:gd name="T65" fmla="*/ 40 h 51"/>
                <a:gd name="T66" fmla="*/ 21 w 55"/>
                <a:gd name="T67" fmla="*/ 46 h 51"/>
                <a:gd name="T68" fmla="*/ 30 w 55"/>
                <a:gd name="T69" fmla="*/ 32 h 51"/>
                <a:gd name="T70" fmla="*/ 28 w 55"/>
                <a:gd name="T71" fmla="*/ 40 h 51"/>
                <a:gd name="T72" fmla="*/ 36 w 55"/>
                <a:gd name="T73" fmla="*/ 29 h 51"/>
                <a:gd name="T74" fmla="*/ 7 w 55"/>
                <a:gd name="T75" fmla="*/ 43 h 51"/>
                <a:gd name="T76" fmla="*/ 8 w 55"/>
                <a:gd name="T77" fmla="*/ 46 h 51"/>
                <a:gd name="T78" fmla="*/ 18 w 55"/>
                <a:gd name="T79" fmla="*/ 30 h 51"/>
                <a:gd name="T80" fmla="*/ 43 w 55"/>
                <a:gd name="T81" fmla="*/ 30 h 51"/>
                <a:gd name="T82" fmla="*/ 45 w 55"/>
                <a:gd name="T83" fmla="*/ 32 h 51"/>
                <a:gd name="T84" fmla="*/ 49 w 55"/>
                <a:gd name="T85" fmla="*/ 33 h 51"/>
                <a:gd name="T86" fmla="*/ 45 w 55"/>
                <a:gd name="T87" fmla="*/ 32 h 51"/>
                <a:gd name="T88" fmla="*/ 14 w 55"/>
                <a:gd name="T89" fmla="*/ 30 h 51"/>
                <a:gd name="T90" fmla="*/ 31 w 55"/>
                <a:gd name="T91" fmla="*/ 44 h 51"/>
                <a:gd name="T92" fmla="*/ 43 w 55"/>
                <a:gd name="T93" fmla="*/ 32 h 51"/>
                <a:gd name="T94" fmla="*/ 31 w 55"/>
                <a:gd name="T95" fmla="*/ 44 h 51"/>
                <a:gd name="T96" fmla="*/ 35 w 55"/>
                <a:gd name="T97" fmla="*/ 34 h 51"/>
                <a:gd name="T98" fmla="*/ 39 w 55"/>
                <a:gd name="T99" fmla="*/ 44 h 51"/>
                <a:gd name="T100" fmla="*/ 39 w 55"/>
                <a:gd name="T101" fmla="*/ 44 h 51"/>
                <a:gd name="T102" fmla="*/ 47 w 55"/>
                <a:gd name="T103" fmla="*/ 41 h 51"/>
                <a:gd name="T104" fmla="*/ 49 w 55"/>
                <a:gd name="T105" fmla="*/ 43 h 51"/>
                <a:gd name="T106" fmla="*/ 47 w 55"/>
                <a:gd name="T107" fmla="*/ 38 h 51"/>
                <a:gd name="T108" fmla="*/ 25 w 55"/>
                <a:gd name="T109" fmla="*/ 45 h 51"/>
                <a:gd name="T110" fmla="*/ 32 w 55"/>
                <a:gd name="T111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5" h="51">
                  <a:moveTo>
                    <a:pt x="33" y="4"/>
                  </a:moveTo>
                  <a:cubicBezTo>
                    <a:pt x="34" y="4"/>
                    <a:pt x="34" y="5"/>
                    <a:pt x="33" y="5"/>
                  </a:cubicBezTo>
                  <a:cubicBezTo>
                    <a:pt x="38" y="12"/>
                    <a:pt x="32" y="23"/>
                    <a:pt x="28" y="27"/>
                  </a:cubicBezTo>
                  <a:cubicBezTo>
                    <a:pt x="33" y="26"/>
                    <a:pt x="38" y="28"/>
                    <a:pt x="42" y="26"/>
                  </a:cubicBezTo>
                  <a:cubicBezTo>
                    <a:pt x="42" y="27"/>
                    <a:pt x="42" y="28"/>
                    <a:pt x="43" y="28"/>
                  </a:cubicBezTo>
                  <a:cubicBezTo>
                    <a:pt x="49" y="27"/>
                    <a:pt x="52" y="32"/>
                    <a:pt x="53" y="36"/>
                  </a:cubicBezTo>
                  <a:cubicBezTo>
                    <a:pt x="53" y="37"/>
                    <a:pt x="54" y="36"/>
                    <a:pt x="55" y="37"/>
                  </a:cubicBezTo>
                  <a:cubicBezTo>
                    <a:pt x="55" y="38"/>
                    <a:pt x="54" y="39"/>
                    <a:pt x="53" y="40"/>
                  </a:cubicBezTo>
                  <a:cubicBezTo>
                    <a:pt x="54" y="41"/>
                    <a:pt x="54" y="41"/>
                    <a:pt x="54" y="43"/>
                  </a:cubicBezTo>
                  <a:cubicBezTo>
                    <a:pt x="50" y="44"/>
                    <a:pt x="49" y="47"/>
                    <a:pt x="47" y="50"/>
                  </a:cubicBezTo>
                  <a:cubicBezTo>
                    <a:pt x="46" y="49"/>
                    <a:pt x="47" y="47"/>
                    <a:pt x="48" y="47"/>
                  </a:cubicBezTo>
                  <a:cubicBezTo>
                    <a:pt x="48" y="46"/>
                    <a:pt x="46" y="46"/>
                    <a:pt x="47" y="45"/>
                  </a:cubicBezTo>
                  <a:cubicBezTo>
                    <a:pt x="45" y="45"/>
                    <a:pt x="43" y="45"/>
                    <a:pt x="43" y="46"/>
                  </a:cubicBezTo>
                  <a:cubicBezTo>
                    <a:pt x="42" y="47"/>
                    <a:pt x="42" y="45"/>
                    <a:pt x="42" y="45"/>
                  </a:cubicBezTo>
                  <a:cubicBezTo>
                    <a:pt x="32" y="46"/>
                    <a:pt x="20" y="47"/>
                    <a:pt x="10" y="49"/>
                  </a:cubicBezTo>
                  <a:cubicBezTo>
                    <a:pt x="9" y="48"/>
                    <a:pt x="8" y="49"/>
                    <a:pt x="7" y="48"/>
                  </a:cubicBezTo>
                  <a:cubicBezTo>
                    <a:pt x="6" y="49"/>
                    <a:pt x="1" y="51"/>
                    <a:pt x="0" y="48"/>
                  </a:cubicBezTo>
                  <a:cubicBezTo>
                    <a:pt x="1" y="47"/>
                    <a:pt x="2" y="47"/>
                    <a:pt x="3" y="47"/>
                  </a:cubicBezTo>
                  <a:cubicBezTo>
                    <a:pt x="5" y="41"/>
                    <a:pt x="3" y="35"/>
                    <a:pt x="8" y="31"/>
                  </a:cubicBezTo>
                  <a:cubicBezTo>
                    <a:pt x="11" y="29"/>
                    <a:pt x="17" y="28"/>
                    <a:pt x="22" y="27"/>
                  </a:cubicBezTo>
                  <a:cubicBezTo>
                    <a:pt x="22" y="25"/>
                    <a:pt x="20" y="24"/>
                    <a:pt x="19" y="24"/>
                  </a:cubicBezTo>
                  <a:cubicBezTo>
                    <a:pt x="19" y="22"/>
                    <a:pt x="18" y="21"/>
                    <a:pt x="17" y="19"/>
                  </a:cubicBezTo>
                  <a:cubicBezTo>
                    <a:pt x="17" y="15"/>
                    <a:pt x="15" y="10"/>
                    <a:pt x="18" y="7"/>
                  </a:cubicBezTo>
                  <a:cubicBezTo>
                    <a:pt x="19" y="6"/>
                    <a:pt x="19" y="7"/>
                    <a:pt x="20" y="7"/>
                  </a:cubicBezTo>
                  <a:cubicBezTo>
                    <a:pt x="21" y="3"/>
                    <a:pt x="24" y="0"/>
                    <a:pt x="29" y="1"/>
                  </a:cubicBezTo>
                  <a:cubicBezTo>
                    <a:pt x="30" y="1"/>
                    <a:pt x="31" y="3"/>
                    <a:pt x="33" y="4"/>
                  </a:cubicBezTo>
                  <a:close/>
                  <a:moveTo>
                    <a:pt x="20" y="19"/>
                  </a:moveTo>
                  <a:cubicBezTo>
                    <a:pt x="24" y="15"/>
                    <a:pt x="29" y="10"/>
                    <a:pt x="31" y="5"/>
                  </a:cubicBezTo>
                  <a:cubicBezTo>
                    <a:pt x="30" y="4"/>
                    <a:pt x="30" y="4"/>
                    <a:pt x="29" y="4"/>
                  </a:cubicBezTo>
                  <a:cubicBezTo>
                    <a:pt x="26" y="8"/>
                    <a:pt x="23" y="12"/>
                    <a:pt x="19" y="16"/>
                  </a:cubicBezTo>
                  <a:cubicBezTo>
                    <a:pt x="22" y="17"/>
                    <a:pt x="23" y="12"/>
                    <a:pt x="25" y="12"/>
                  </a:cubicBezTo>
                  <a:cubicBezTo>
                    <a:pt x="24" y="14"/>
                    <a:pt x="20" y="16"/>
                    <a:pt x="20" y="19"/>
                  </a:cubicBezTo>
                  <a:close/>
                  <a:moveTo>
                    <a:pt x="20" y="12"/>
                  </a:moveTo>
                  <a:cubicBezTo>
                    <a:pt x="23" y="10"/>
                    <a:pt x="26" y="6"/>
                    <a:pt x="26" y="3"/>
                  </a:cubicBezTo>
                  <a:cubicBezTo>
                    <a:pt x="22" y="4"/>
                    <a:pt x="21" y="9"/>
                    <a:pt x="20" y="12"/>
                  </a:cubicBezTo>
                  <a:close/>
                  <a:moveTo>
                    <a:pt x="27" y="15"/>
                  </a:moveTo>
                  <a:cubicBezTo>
                    <a:pt x="27" y="16"/>
                    <a:pt x="25" y="15"/>
                    <a:pt x="25" y="16"/>
                  </a:cubicBezTo>
                  <a:cubicBezTo>
                    <a:pt x="25" y="17"/>
                    <a:pt x="25" y="16"/>
                    <a:pt x="26" y="16"/>
                  </a:cubicBezTo>
                  <a:cubicBezTo>
                    <a:pt x="25" y="18"/>
                    <a:pt x="25" y="20"/>
                    <a:pt x="23" y="20"/>
                  </a:cubicBezTo>
                  <a:cubicBezTo>
                    <a:pt x="23" y="22"/>
                    <a:pt x="22" y="22"/>
                    <a:pt x="24" y="23"/>
                  </a:cubicBezTo>
                  <a:cubicBezTo>
                    <a:pt x="26" y="20"/>
                    <a:pt x="29" y="15"/>
                    <a:pt x="31" y="11"/>
                  </a:cubicBezTo>
                  <a:cubicBezTo>
                    <a:pt x="31" y="10"/>
                    <a:pt x="33" y="10"/>
                    <a:pt x="32" y="8"/>
                  </a:cubicBezTo>
                  <a:cubicBezTo>
                    <a:pt x="32" y="8"/>
                    <a:pt x="32" y="7"/>
                    <a:pt x="32" y="7"/>
                  </a:cubicBezTo>
                  <a:cubicBezTo>
                    <a:pt x="30" y="10"/>
                    <a:pt x="28" y="12"/>
                    <a:pt x="27" y="15"/>
                  </a:cubicBezTo>
                  <a:close/>
                  <a:moveTo>
                    <a:pt x="26" y="22"/>
                  </a:moveTo>
                  <a:cubicBezTo>
                    <a:pt x="31" y="20"/>
                    <a:pt x="32" y="16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1" y="15"/>
                    <a:pt x="28" y="17"/>
                    <a:pt x="26" y="22"/>
                  </a:cubicBezTo>
                  <a:close/>
                  <a:moveTo>
                    <a:pt x="25" y="23"/>
                  </a:moveTo>
                  <a:cubicBezTo>
                    <a:pt x="26" y="23"/>
                    <a:pt x="26" y="23"/>
                    <a:pt x="26" y="22"/>
                  </a:cubicBezTo>
                  <a:cubicBezTo>
                    <a:pt x="26" y="22"/>
                    <a:pt x="26" y="22"/>
                    <a:pt x="25" y="22"/>
                  </a:cubicBezTo>
                  <a:cubicBezTo>
                    <a:pt x="25" y="23"/>
                    <a:pt x="25" y="23"/>
                    <a:pt x="25" y="23"/>
                  </a:cubicBezTo>
                  <a:close/>
                  <a:moveTo>
                    <a:pt x="24" y="29"/>
                  </a:moveTo>
                  <a:cubicBezTo>
                    <a:pt x="24" y="30"/>
                    <a:pt x="23" y="33"/>
                    <a:pt x="21" y="33"/>
                  </a:cubicBezTo>
                  <a:cubicBezTo>
                    <a:pt x="19" y="38"/>
                    <a:pt x="14" y="40"/>
                    <a:pt x="13" y="44"/>
                  </a:cubicBezTo>
                  <a:cubicBezTo>
                    <a:pt x="14" y="44"/>
                    <a:pt x="14" y="42"/>
                    <a:pt x="15" y="43"/>
                  </a:cubicBezTo>
                  <a:cubicBezTo>
                    <a:pt x="14" y="44"/>
                    <a:pt x="13" y="45"/>
                    <a:pt x="13" y="46"/>
                  </a:cubicBezTo>
                  <a:cubicBezTo>
                    <a:pt x="14" y="46"/>
                    <a:pt x="15" y="46"/>
                    <a:pt x="15" y="46"/>
                  </a:cubicBezTo>
                  <a:cubicBezTo>
                    <a:pt x="19" y="40"/>
                    <a:pt x="25" y="35"/>
                    <a:pt x="28" y="29"/>
                  </a:cubicBezTo>
                  <a:cubicBezTo>
                    <a:pt x="27" y="28"/>
                    <a:pt x="26" y="29"/>
                    <a:pt x="24" y="29"/>
                  </a:cubicBezTo>
                  <a:close/>
                  <a:moveTo>
                    <a:pt x="33" y="29"/>
                  </a:moveTo>
                  <a:cubicBezTo>
                    <a:pt x="29" y="29"/>
                    <a:pt x="27" y="35"/>
                    <a:pt x="24" y="37"/>
                  </a:cubicBezTo>
                  <a:cubicBezTo>
                    <a:pt x="25" y="38"/>
                    <a:pt x="22" y="40"/>
                    <a:pt x="23" y="40"/>
                  </a:cubicBezTo>
                  <a:cubicBezTo>
                    <a:pt x="26" y="36"/>
                    <a:pt x="29" y="33"/>
                    <a:pt x="33" y="29"/>
                  </a:cubicBezTo>
                  <a:close/>
                  <a:moveTo>
                    <a:pt x="30" y="32"/>
                  </a:moveTo>
                  <a:cubicBezTo>
                    <a:pt x="29" y="35"/>
                    <a:pt x="25" y="37"/>
                    <a:pt x="25" y="40"/>
                  </a:cubicBezTo>
                  <a:cubicBezTo>
                    <a:pt x="21" y="40"/>
                    <a:pt x="22" y="45"/>
                    <a:pt x="19" y="46"/>
                  </a:cubicBezTo>
                  <a:cubicBezTo>
                    <a:pt x="20" y="46"/>
                    <a:pt x="20" y="46"/>
                    <a:pt x="21" y="46"/>
                  </a:cubicBezTo>
                  <a:cubicBezTo>
                    <a:pt x="24" y="41"/>
                    <a:pt x="29" y="37"/>
                    <a:pt x="32" y="32"/>
                  </a:cubicBezTo>
                  <a:cubicBezTo>
                    <a:pt x="31" y="32"/>
                    <a:pt x="31" y="33"/>
                    <a:pt x="30" y="32"/>
                  </a:cubicBezTo>
                  <a:close/>
                  <a:moveTo>
                    <a:pt x="36" y="29"/>
                  </a:moveTo>
                  <a:cubicBezTo>
                    <a:pt x="33" y="32"/>
                    <a:pt x="31" y="36"/>
                    <a:pt x="28" y="40"/>
                  </a:cubicBezTo>
                  <a:cubicBezTo>
                    <a:pt x="32" y="37"/>
                    <a:pt x="35" y="33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lose/>
                  <a:moveTo>
                    <a:pt x="18" y="30"/>
                  </a:moveTo>
                  <a:cubicBezTo>
                    <a:pt x="15" y="35"/>
                    <a:pt x="9" y="37"/>
                    <a:pt x="7" y="43"/>
                  </a:cubicBezTo>
                  <a:cubicBezTo>
                    <a:pt x="8" y="44"/>
                    <a:pt x="7" y="44"/>
                    <a:pt x="7" y="45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13" y="41"/>
                    <a:pt x="18" y="36"/>
                    <a:pt x="22" y="29"/>
                  </a:cubicBezTo>
                  <a:cubicBezTo>
                    <a:pt x="21" y="29"/>
                    <a:pt x="19" y="30"/>
                    <a:pt x="18" y="30"/>
                  </a:cubicBezTo>
                  <a:close/>
                  <a:moveTo>
                    <a:pt x="36" y="37"/>
                  </a:moveTo>
                  <a:cubicBezTo>
                    <a:pt x="38" y="34"/>
                    <a:pt x="41" y="32"/>
                    <a:pt x="43" y="30"/>
                  </a:cubicBezTo>
                  <a:cubicBezTo>
                    <a:pt x="39" y="28"/>
                    <a:pt x="37" y="34"/>
                    <a:pt x="36" y="37"/>
                  </a:cubicBezTo>
                  <a:close/>
                  <a:moveTo>
                    <a:pt x="45" y="32"/>
                  </a:moveTo>
                  <a:cubicBezTo>
                    <a:pt x="43" y="36"/>
                    <a:pt x="40" y="38"/>
                    <a:pt x="38" y="43"/>
                  </a:cubicBezTo>
                  <a:cubicBezTo>
                    <a:pt x="42" y="40"/>
                    <a:pt x="45" y="36"/>
                    <a:pt x="49" y="33"/>
                  </a:cubicBezTo>
                  <a:cubicBezTo>
                    <a:pt x="48" y="32"/>
                    <a:pt x="46" y="30"/>
                    <a:pt x="44" y="30"/>
                  </a:cubicBezTo>
                  <a:cubicBezTo>
                    <a:pt x="45" y="30"/>
                    <a:pt x="45" y="31"/>
                    <a:pt x="45" y="32"/>
                  </a:cubicBezTo>
                  <a:close/>
                  <a:moveTo>
                    <a:pt x="7" y="41"/>
                  </a:moveTo>
                  <a:cubicBezTo>
                    <a:pt x="9" y="38"/>
                    <a:pt x="13" y="34"/>
                    <a:pt x="14" y="30"/>
                  </a:cubicBezTo>
                  <a:cubicBezTo>
                    <a:pt x="10" y="32"/>
                    <a:pt x="5" y="35"/>
                    <a:pt x="7" y="41"/>
                  </a:cubicBezTo>
                  <a:close/>
                  <a:moveTo>
                    <a:pt x="31" y="44"/>
                  </a:moveTo>
                  <a:cubicBezTo>
                    <a:pt x="33" y="45"/>
                    <a:pt x="33" y="44"/>
                    <a:pt x="35" y="44"/>
                  </a:cubicBezTo>
                  <a:cubicBezTo>
                    <a:pt x="37" y="40"/>
                    <a:pt x="40" y="36"/>
                    <a:pt x="43" y="32"/>
                  </a:cubicBezTo>
                  <a:cubicBezTo>
                    <a:pt x="43" y="32"/>
                    <a:pt x="43" y="31"/>
                    <a:pt x="43" y="32"/>
                  </a:cubicBezTo>
                  <a:cubicBezTo>
                    <a:pt x="38" y="35"/>
                    <a:pt x="34" y="39"/>
                    <a:pt x="31" y="44"/>
                  </a:cubicBezTo>
                  <a:close/>
                  <a:moveTo>
                    <a:pt x="32" y="37"/>
                  </a:moveTo>
                  <a:cubicBezTo>
                    <a:pt x="34" y="36"/>
                    <a:pt x="34" y="35"/>
                    <a:pt x="35" y="34"/>
                  </a:cubicBezTo>
                  <a:cubicBezTo>
                    <a:pt x="34" y="35"/>
                    <a:pt x="33" y="36"/>
                    <a:pt x="32" y="37"/>
                  </a:cubicBezTo>
                  <a:close/>
                  <a:moveTo>
                    <a:pt x="39" y="44"/>
                  </a:moveTo>
                  <a:cubicBezTo>
                    <a:pt x="44" y="45"/>
                    <a:pt x="46" y="38"/>
                    <a:pt x="49" y="35"/>
                  </a:cubicBezTo>
                  <a:cubicBezTo>
                    <a:pt x="45" y="37"/>
                    <a:pt x="41" y="40"/>
                    <a:pt x="39" y="44"/>
                  </a:cubicBezTo>
                  <a:close/>
                  <a:moveTo>
                    <a:pt x="46" y="42"/>
                  </a:moveTo>
                  <a:cubicBezTo>
                    <a:pt x="46" y="42"/>
                    <a:pt x="46" y="41"/>
                    <a:pt x="47" y="41"/>
                  </a:cubicBezTo>
                  <a:cubicBezTo>
                    <a:pt x="47" y="42"/>
                    <a:pt x="46" y="42"/>
                    <a:pt x="46" y="43"/>
                  </a:cubicBezTo>
                  <a:cubicBezTo>
                    <a:pt x="47" y="43"/>
                    <a:pt x="48" y="43"/>
                    <a:pt x="49" y="43"/>
                  </a:cubicBezTo>
                  <a:cubicBezTo>
                    <a:pt x="51" y="41"/>
                    <a:pt x="52" y="38"/>
                    <a:pt x="50" y="36"/>
                  </a:cubicBezTo>
                  <a:cubicBezTo>
                    <a:pt x="49" y="36"/>
                    <a:pt x="49" y="38"/>
                    <a:pt x="47" y="38"/>
                  </a:cubicBezTo>
                  <a:cubicBezTo>
                    <a:pt x="48" y="40"/>
                    <a:pt x="45" y="41"/>
                    <a:pt x="46" y="42"/>
                  </a:cubicBezTo>
                  <a:close/>
                  <a:moveTo>
                    <a:pt x="25" y="45"/>
                  </a:moveTo>
                  <a:cubicBezTo>
                    <a:pt x="27" y="45"/>
                    <a:pt x="27" y="44"/>
                    <a:pt x="28" y="44"/>
                  </a:cubicBezTo>
                  <a:cubicBezTo>
                    <a:pt x="28" y="42"/>
                    <a:pt x="33" y="39"/>
                    <a:pt x="32" y="37"/>
                  </a:cubicBezTo>
                  <a:cubicBezTo>
                    <a:pt x="30" y="39"/>
                    <a:pt x="28" y="42"/>
                    <a:pt x="25" y="45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8"/>
            <p:cNvSpPr>
              <a:spLocks noEditPoints="1"/>
            </p:cNvSpPr>
            <p:nvPr/>
          </p:nvSpPr>
          <p:spPr bwMode="auto">
            <a:xfrm>
              <a:off x="3690" y="1214"/>
              <a:ext cx="149" cy="220"/>
            </a:xfrm>
            <a:custGeom>
              <a:avLst/>
              <a:gdLst>
                <a:gd name="T0" fmla="*/ 9 w 19"/>
                <a:gd name="T1" fmla="*/ 1 h 28"/>
                <a:gd name="T2" fmla="*/ 18 w 19"/>
                <a:gd name="T3" fmla="*/ 16 h 28"/>
                <a:gd name="T4" fmla="*/ 11 w 19"/>
                <a:gd name="T5" fmla="*/ 28 h 28"/>
                <a:gd name="T6" fmla="*/ 2 w 19"/>
                <a:gd name="T7" fmla="*/ 22 h 28"/>
                <a:gd name="T8" fmla="*/ 3 w 19"/>
                <a:gd name="T9" fmla="*/ 5 h 28"/>
                <a:gd name="T10" fmla="*/ 9 w 19"/>
                <a:gd name="T11" fmla="*/ 1 h 28"/>
                <a:gd name="T12" fmla="*/ 12 w 19"/>
                <a:gd name="T13" fmla="*/ 5 h 28"/>
                <a:gd name="T14" fmla="*/ 13 w 19"/>
                <a:gd name="T15" fmla="*/ 6 h 28"/>
                <a:gd name="T16" fmla="*/ 10 w 19"/>
                <a:gd name="T17" fmla="*/ 10 h 28"/>
                <a:gd name="T18" fmla="*/ 15 w 19"/>
                <a:gd name="T19" fmla="*/ 7 h 28"/>
                <a:gd name="T20" fmla="*/ 11 w 19"/>
                <a:gd name="T21" fmla="*/ 3 h 28"/>
                <a:gd name="T22" fmla="*/ 12 w 19"/>
                <a:gd name="T23" fmla="*/ 5 h 28"/>
                <a:gd name="T24" fmla="*/ 5 w 19"/>
                <a:gd name="T25" fmla="*/ 7 h 28"/>
                <a:gd name="T26" fmla="*/ 7 w 19"/>
                <a:gd name="T27" fmla="*/ 4 h 28"/>
                <a:gd name="T28" fmla="*/ 5 w 19"/>
                <a:gd name="T29" fmla="*/ 7 h 28"/>
                <a:gd name="T30" fmla="*/ 7 w 19"/>
                <a:gd name="T31" fmla="*/ 7 h 28"/>
                <a:gd name="T32" fmla="*/ 8 w 19"/>
                <a:gd name="T33" fmla="*/ 8 h 28"/>
                <a:gd name="T34" fmla="*/ 10 w 19"/>
                <a:gd name="T35" fmla="*/ 5 h 28"/>
                <a:gd name="T36" fmla="*/ 9 w 19"/>
                <a:gd name="T37" fmla="*/ 5 h 28"/>
                <a:gd name="T38" fmla="*/ 7 w 19"/>
                <a:gd name="T39" fmla="*/ 7 h 28"/>
                <a:gd name="T40" fmla="*/ 10 w 19"/>
                <a:gd name="T41" fmla="*/ 16 h 28"/>
                <a:gd name="T42" fmla="*/ 15 w 19"/>
                <a:gd name="T43" fmla="*/ 8 h 28"/>
                <a:gd name="T44" fmla="*/ 10 w 19"/>
                <a:gd name="T45" fmla="*/ 16 h 28"/>
                <a:gd name="T46" fmla="*/ 5 w 19"/>
                <a:gd name="T47" fmla="*/ 16 h 28"/>
                <a:gd name="T48" fmla="*/ 8 w 19"/>
                <a:gd name="T49" fmla="*/ 10 h 28"/>
                <a:gd name="T50" fmla="*/ 5 w 19"/>
                <a:gd name="T51" fmla="*/ 16 h 28"/>
                <a:gd name="T52" fmla="*/ 14 w 19"/>
                <a:gd name="T53" fmla="*/ 22 h 28"/>
                <a:gd name="T54" fmla="*/ 14 w 19"/>
                <a:gd name="T55" fmla="*/ 19 h 28"/>
                <a:gd name="T56" fmla="*/ 14 w 19"/>
                <a:gd name="T5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" h="28">
                  <a:moveTo>
                    <a:pt x="9" y="1"/>
                  </a:moveTo>
                  <a:cubicBezTo>
                    <a:pt x="16" y="0"/>
                    <a:pt x="18" y="9"/>
                    <a:pt x="18" y="16"/>
                  </a:cubicBezTo>
                  <a:cubicBezTo>
                    <a:pt x="19" y="21"/>
                    <a:pt x="14" y="28"/>
                    <a:pt x="11" y="28"/>
                  </a:cubicBezTo>
                  <a:cubicBezTo>
                    <a:pt x="8" y="28"/>
                    <a:pt x="3" y="24"/>
                    <a:pt x="2" y="22"/>
                  </a:cubicBezTo>
                  <a:cubicBezTo>
                    <a:pt x="0" y="19"/>
                    <a:pt x="0" y="9"/>
                    <a:pt x="3" y="5"/>
                  </a:cubicBezTo>
                  <a:cubicBezTo>
                    <a:pt x="4" y="3"/>
                    <a:pt x="7" y="1"/>
                    <a:pt x="9" y="1"/>
                  </a:cubicBezTo>
                  <a:close/>
                  <a:moveTo>
                    <a:pt x="12" y="5"/>
                  </a:moveTo>
                  <a:cubicBezTo>
                    <a:pt x="12" y="5"/>
                    <a:pt x="13" y="5"/>
                    <a:pt x="13" y="6"/>
                  </a:cubicBezTo>
                  <a:cubicBezTo>
                    <a:pt x="12" y="7"/>
                    <a:pt x="11" y="9"/>
                    <a:pt x="10" y="10"/>
                  </a:cubicBezTo>
                  <a:cubicBezTo>
                    <a:pt x="12" y="10"/>
                    <a:pt x="12" y="6"/>
                    <a:pt x="15" y="7"/>
                  </a:cubicBezTo>
                  <a:cubicBezTo>
                    <a:pt x="14" y="6"/>
                    <a:pt x="13" y="4"/>
                    <a:pt x="11" y="3"/>
                  </a:cubicBezTo>
                  <a:cubicBezTo>
                    <a:pt x="11" y="4"/>
                    <a:pt x="12" y="5"/>
                    <a:pt x="12" y="5"/>
                  </a:cubicBezTo>
                  <a:close/>
                  <a:moveTo>
                    <a:pt x="5" y="7"/>
                  </a:moveTo>
                  <a:cubicBezTo>
                    <a:pt x="7" y="7"/>
                    <a:pt x="7" y="5"/>
                    <a:pt x="7" y="4"/>
                  </a:cubicBezTo>
                  <a:cubicBezTo>
                    <a:pt x="6" y="4"/>
                    <a:pt x="5" y="5"/>
                    <a:pt x="5" y="7"/>
                  </a:cubicBezTo>
                  <a:close/>
                  <a:moveTo>
                    <a:pt x="7" y="7"/>
                  </a:moveTo>
                  <a:cubicBezTo>
                    <a:pt x="8" y="7"/>
                    <a:pt x="7" y="8"/>
                    <a:pt x="8" y="8"/>
                  </a:cubicBezTo>
                  <a:cubicBezTo>
                    <a:pt x="8" y="7"/>
                    <a:pt x="10" y="7"/>
                    <a:pt x="10" y="5"/>
                  </a:cubicBezTo>
                  <a:cubicBezTo>
                    <a:pt x="10" y="5"/>
                    <a:pt x="9" y="5"/>
                    <a:pt x="9" y="5"/>
                  </a:cubicBezTo>
                  <a:cubicBezTo>
                    <a:pt x="8" y="6"/>
                    <a:pt x="8" y="7"/>
                    <a:pt x="7" y="7"/>
                  </a:cubicBezTo>
                  <a:close/>
                  <a:moveTo>
                    <a:pt x="10" y="16"/>
                  </a:moveTo>
                  <a:cubicBezTo>
                    <a:pt x="11" y="13"/>
                    <a:pt x="16" y="11"/>
                    <a:pt x="15" y="8"/>
                  </a:cubicBezTo>
                  <a:cubicBezTo>
                    <a:pt x="14" y="11"/>
                    <a:pt x="10" y="13"/>
                    <a:pt x="10" y="16"/>
                  </a:cubicBezTo>
                  <a:close/>
                  <a:moveTo>
                    <a:pt x="5" y="16"/>
                  </a:moveTo>
                  <a:cubicBezTo>
                    <a:pt x="7" y="15"/>
                    <a:pt x="8" y="11"/>
                    <a:pt x="8" y="10"/>
                  </a:cubicBezTo>
                  <a:cubicBezTo>
                    <a:pt x="7" y="12"/>
                    <a:pt x="4" y="13"/>
                    <a:pt x="5" y="16"/>
                  </a:cubicBezTo>
                  <a:close/>
                  <a:moveTo>
                    <a:pt x="14" y="22"/>
                  </a:moveTo>
                  <a:cubicBezTo>
                    <a:pt x="15" y="22"/>
                    <a:pt x="15" y="19"/>
                    <a:pt x="14" y="19"/>
                  </a:cubicBezTo>
                  <a:cubicBezTo>
                    <a:pt x="14" y="20"/>
                    <a:pt x="13" y="21"/>
                    <a:pt x="14" y="22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9"/>
            <p:cNvSpPr>
              <a:spLocks noEditPoints="1"/>
            </p:cNvSpPr>
            <p:nvPr/>
          </p:nvSpPr>
          <p:spPr bwMode="auto">
            <a:xfrm>
              <a:off x="3557" y="1434"/>
              <a:ext cx="423" cy="164"/>
            </a:xfrm>
            <a:custGeom>
              <a:avLst/>
              <a:gdLst>
                <a:gd name="T0" fmla="*/ 53 w 54"/>
                <a:gd name="T1" fmla="*/ 15 h 21"/>
                <a:gd name="T2" fmla="*/ 48 w 54"/>
                <a:gd name="T3" fmla="*/ 16 h 21"/>
                <a:gd name="T4" fmla="*/ 34 w 54"/>
                <a:gd name="T5" fmla="*/ 17 h 21"/>
                <a:gd name="T6" fmla="*/ 12 w 54"/>
                <a:gd name="T7" fmla="*/ 19 h 21"/>
                <a:gd name="T8" fmla="*/ 1 w 54"/>
                <a:gd name="T9" fmla="*/ 19 h 21"/>
                <a:gd name="T10" fmla="*/ 20 w 54"/>
                <a:gd name="T11" fmla="*/ 1 h 21"/>
                <a:gd name="T12" fmla="*/ 27 w 54"/>
                <a:gd name="T13" fmla="*/ 0 h 21"/>
                <a:gd name="T14" fmla="*/ 47 w 54"/>
                <a:gd name="T15" fmla="*/ 2 h 21"/>
                <a:gd name="T16" fmla="*/ 27 w 54"/>
                <a:gd name="T17" fmla="*/ 3 h 21"/>
                <a:gd name="T18" fmla="*/ 30 w 54"/>
                <a:gd name="T19" fmla="*/ 3 h 21"/>
                <a:gd name="T20" fmla="*/ 15 w 54"/>
                <a:gd name="T21" fmla="*/ 17 h 21"/>
                <a:gd name="T22" fmla="*/ 22 w 54"/>
                <a:gd name="T23" fmla="*/ 7 h 21"/>
                <a:gd name="T24" fmla="*/ 25 w 54"/>
                <a:gd name="T25" fmla="*/ 3 h 21"/>
                <a:gd name="T26" fmla="*/ 6 w 54"/>
                <a:gd name="T27" fmla="*/ 11 h 21"/>
                <a:gd name="T28" fmla="*/ 14 w 54"/>
                <a:gd name="T29" fmla="*/ 6 h 21"/>
                <a:gd name="T30" fmla="*/ 20 w 54"/>
                <a:gd name="T31" fmla="*/ 4 h 21"/>
                <a:gd name="T32" fmla="*/ 15 w 54"/>
                <a:gd name="T33" fmla="*/ 13 h 21"/>
                <a:gd name="T34" fmla="*/ 15 w 54"/>
                <a:gd name="T35" fmla="*/ 17 h 21"/>
                <a:gd name="T36" fmla="*/ 34 w 54"/>
                <a:gd name="T37" fmla="*/ 3 h 21"/>
                <a:gd name="T38" fmla="*/ 31 w 54"/>
                <a:gd name="T39" fmla="*/ 6 h 21"/>
                <a:gd name="T40" fmla="*/ 40 w 54"/>
                <a:gd name="T41" fmla="*/ 3 h 21"/>
                <a:gd name="T42" fmla="*/ 42 w 54"/>
                <a:gd name="T43" fmla="*/ 4 h 21"/>
                <a:gd name="T44" fmla="*/ 45 w 54"/>
                <a:gd name="T45" fmla="*/ 4 h 21"/>
                <a:gd name="T46" fmla="*/ 33 w 54"/>
                <a:gd name="T47" fmla="*/ 6 h 21"/>
                <a:gd name="T48" fmla="*/ 31 w 54"/>
                <a:gd name="T49" fmla="*/ 8 h 21"/>
                <a:gd name="T50" fmla="*/ 26 w 54"/>
                <a:gd name="T51" fmla="*/ 15 h 21"/>
                <a:gd name="T52" fmla="*/ 35 w 54"/>
                <a:gd name="T53" fmla="*/ 4 h 21"/>
                <a:gd name="T54" fmla="*/ 38 w 54"/>
                <a:gd name="T55" fmla="*/ 15 h 21"/>
                <a:gd name="T56" fmla="*/ 45 w 54"/>
                <a:gd name="T57" fmla="*/ 5 h 21"/>
                <a:gd name="T58" fmla="*/ 22 w 54"/>
                <a:gd name="T59" fmla="*/ 13 h 21"/>
                <a:gd name="T60" fmla="*/ 22 w 54"/>
                <a:gd name="T61" fmla="*/ 16 h 21"/>
                <a:gd name="T62" fmla="*/ 28 w 54"/>
                <a:gd name="T63" fmla="*/ 6 h 21"/>
                <a:gd name="T64" fmla="*/ 44 w 54"/>
                <a:gd name="T65" fmla="*/ 10 h 21"/>
                <a:gd name="T66" fmla="*/ 48 w 54"/>
                <a:gd name="T67" fmla="*/ 6 h 21"/>
                <a:gd name="T68" fmla="*/ 44 w 54"/>
                <a:gd name="T69" fmla="*/ 10 h 21"/>
                <a:gd name="T70" fmla="*/ 39 w 54"/>
                <a:gd name="T71" fmla="*/ 6 h 21"/>
                <a:gd name="T72" fmla="*/ 32 w 54"/>
                <a:gd name="T73" fmla="*/ 15 h 21"/>
                <a:gd name="T74" fmla="*/ 7 w 54"/>
                <a:gd name="T75" fmla="*/ 7 h 21"/>
                <a:gd name="T76" fmla="*/ 4 w 54"/>
                <a:gd name="T77" fmla="*/ 18 h 21"/>
                <a:gd name="T78" fmla="*/ 4 w 54"/>
                <a:gd name="T79" fmla="*/ 18 h 21"/>
                <a:gd name="T80" fmla="*/ 49 w 54"/>
                <a:gd name="T81" fmla="*/ 13 h 21"/>
                <a:gd name="T82" fmla="*/ 48 w 54"/>
                <a:gd name="T83" fmla="*/ 13 h 21"/>
                <a:gd name="T84" fmla="*/ 46 w 54"/>
                <a:gd name="T85" fmla="*/ 10 h 21"/>
                <a:gd name="T86" fmla="*/ 8 w 54"/>
                <a:gd name="T87" fmla="*/ 18 h 21"/>
                <a:gd name="T88" fmla="*/ 8 w 54"/>
                <a:gd name="T89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" h="21">
                  <a:moveTo>
                    <a:pt x="54" y="10"/>
                  </a:moveTo>
                  <a:cubicBezTo>
                    <a:pt x="54" y="12"/>
                    <a:pt x="52" y="13"/>
                    <a:pt x="53" y="15"/>
                  </a:cubicBezTo>
                  <a:cubicBezTo>
                    <a:pt x="51" y="14"/>
                    <a:pt x="51" y="17"/>
                    <a:pt x="50" y="18"/>
                  </a:cubicBezTo>
                  <a:cubicBezTo>
                    <a:pt x="49" y="17"/>
                    <a:pt x="49" y="16"/>
                    <a:pt x="48" y="16"/>
                  </a:cubicBezTo>
                  <a:cubicBezTo>
                    <a:pt x="46" y="16"/>
                    <a:pt x="42" y="15"/>
                    <a:pt x="41" y="17"/>
                  </a:cubicBezTo>
                  <a:cubicBezTo>
                    <a:pt x="39" y="16"/>
                    <a:pt x="36" y="16"/>
                    <a:pt x="34" y="17"/>
                  </a:cubicBezTo>
                  <a:cubicBezTo>
                    <a:pt x="29" y="16"/>
                    <a:pt x="22" y="18"/>
                    <a:pt x="17" y="19"/>
                  </a:cubicBezTo>
                  <a:cubicBezTo>
                    <a:pt x="15" y="19"/>
                    <a:pt x="14" y="19"/>
                    <a:pt x="12" y="19"/>
                  </a:cubicBezTo>
                  <a:cubicBezTo>
                    <a:pt x="10" y="20"/>
                    <a:pt x="6" y="21"/>
                    <a:pt x="3" y="20"/>
                  </a:cubicBezTo>
                  <a:cubicBezTo>
                    <a:pt x="3" y="19"/>
                    <a:pt x="2" y="19"/>
                    <a:pt x="1" y="19"/>
                  </a:cubicBezTo>
                  <a:cubicBezTo>
                    <a:pt x="1" y="17"/>
                    <a:pt x="1" y="16"/>
                    <a:pt x="0" y="14"/>
                  </a:cubicBezTo>
                  <a:cubicBezTo>
                    <a:pt x="1" y="5"/>
                    <a:pt x="9" y="2"/>
                    <a:pt x="20" y="1"/>
                  </a:cubicBezTo>
                  <a:cubicBezTo>
                    <a:pt x="21" y="1"/>
                    <a:pt x="23" y="1"/>
                    <a:pt x="24" y="1"/>
                  </a:cubicBezTo>
                  <a:cubicBezTo>
                    <a:pt x="25" y="1"/>
                    <a:pt x="26" y="1"/>
                    <a:pt x="27" y="0"/>
                  </a:cubicBezTo>
                  <a:cubicBezTo>
                    <a:pt x="29" y="0"/>
                    <a:pt x="34" y="1"/>
                    <a:pt x="38" y="2"/>
                  </a:cubicBezTo>
                  <a:cubicBezTo>
                    <a:pt x="41" y="2"/>
                    <a:pt x="44" y="1"/>
                    <a:pt x="47" y="2"/>
                  </a:cubicBezTo>
                  <a:cubicBezTo>
                    <a:pt x="50" y="4"/>
                    <a:pt x="52" y="8"/>
                    <a:pt x="54" y="10"/>
                  </a:cubicBezTo>
                  <a:close/>
                  <a:moveTo>
                    <a:pt x="27" y="3"/>
                  </a:moveTo>
                  <a:cubicBezTo>
                    <a:pt x="26" y="7"/>
                    <a:pt x="24" y="8"/>
                    <a:pt x="22" y="10"/>
                  </a:cubicBezTo>
                  <a:cubicBezTo>
                    <a:pt x="25" y="8"/>
                    <a:pt x="27" y="5"/>
                    <a:pt x="30" y="3"/>
                  </a:cubicBezTo>
                  <a:cubicBezTo>
                    <a:pt x="28" y="2"/>
                    <a:pt x="28" y="2"/>
                    <a:pt x="27" y="3"/>
                  </a:cubicBezTo>
                  <a:close/>
                  <a:moveTo>
                    <a:pt x="15" y="17"/>
                  </a:moveTo>
                  <a:cubicBezTo>
                    <a:pt x="17" y="16"/>
                    <a:pt x="18" y="13"/>
                    <a:pt x="20" y="11"/>
                  </a:cubicBezTo>
                  <a:cubicBezTo>
                    <a:pt x="21" y="10"/>
                    <a:pt x="22" y="9"/>
                    <a:pt x="22" y="7"/>
                  </a:cubicBezTo>
                  <a:cubicBezTo>
                    <a:pt x="21" y="7"/>
                    <a:pt x="21" y="8"/>
                    <a:pt x="21" y="7"/>
                  </a:cubicBezTo>
                  <a:cubicBezTo>
                    <a:pt x="22" y="6"/>
                    <a:pt x="24" y="5"/>
                    <a:pt x="25" y="3"/>
                  </a:cubicBezTo>
                  <a:cubicBezTo>
                    <a:pt x="19" y="3"/>
                    <a:pt x="14" y="4"/>
                    <a:pt x="10" y="5"/>
                  </a:cubicBezTo>
                  <a:cubicBezTo>
                    <a:pt x="9" y="8"/>
                    <a:pt x="7" y="9"/>
                    <a:pt x="6" y="11"/>
                  </a:cubicBezTo>
                  <a:cubicBezTo>
                    <a:pt x="9" y="9"/>
                    <a:pt x="10" y="6"/>
                    <a:pt x="13" y="5"/>
                  </a:cubicBezTo>
                  <a:cubicBezTo>
                    <a:pt x="13" y="5"/>
                    <a:pt x="14" y="5"/>
                    <a:pt x="14" y="6"/>
                  </a:cubicBezTo>
                  <a:cubicBezTo>
                    <a:pt x="14" y="8"/>
                    <a:pt x="11" y="10"/>
                    <a:pt x="12" y="11"/>
                  </a:cubicBezTo>
                  <a:cubicBezTo>
                    <a:pt x="14" y="8"/>
                    <a:pt x="17" y="6"/>
                    <a:pt x="20" y="4"/>
                  </a:cubicBezTo>
                  <a:cubicBezTo>
                    <a:pt x="20" y="4"/>
                    <a:pt x="20" y="4"/>
                    <a:pt x="21" y="4"/>
                  </a:cubicBezTo>
                  <a:cubicBezTo>
                    <a:pt x="20" y="8"/>
                    <a:pt x="17" y="10"/>
                    <a:pt x="15" y="13"/>
                  </a:cubicBezTo>
                  <a:cubicBezTo>
                    <a:pt x="17" y="13"/>
                    <a:pt x="18" y="9"/>
                    <a:pt x="21" y="8"/>
                  </a:cubicBezTo>
                  <a:cubicBezTo>
                    <a:pt x="19" y="11"/>
                    <a:pt x="15" y="14"/>
                    <a:pt x="15" y="17"/>
                  </a:cubicBezTo>
                  <a:close/>
                  <a:moveTo>
                    <a:pt x="31" y="6"/>
                  </a:moveTo>
                  <a:cubicBezTo>
                    <a:pt x="32" y="5"/>
                    <a:pt x="34" y="4"/>
                    <a:pt x="34" y="3"/>
                  </a:cubicBezTo>
                  <a:cubicBezTo>
                    <a:pt x="34" y="3"/>
                    <a:pt x="33" y="3"/>
                    <a:pt x="32" y="3"/>
                  </a:cubicBezTo>
                  <a:cubicBezTo>
                    <a:pt x="32" y="4"/>
                    <a:pt x="31" y="5"/>
                    <a:pt x="31" y="6"/>
                  </a:cubicBezTo>
                  <a:close/>
                  <a:moveTo>
                    <a:pt x="36" y="7"/>
                  </a:moveTo>
                  <a:cubicBezTo>
                    <a:pt x="38" y="6"/>
                    <a:pt x="39" y="4"/>
                    <a:pt x="40" y="3"/>
                  </a:cubicBezTo>
                  <a:cubicBezTo>
                    <a:pt x="37" y="3"/>
                    <a:pt x="37" y="5"/>
                    <a:pt x="36" y="7"/>
                  </a:cubicBezTo>
                  <a:close/>
                  <a:moveTo>
                    <a:pt x="42" y="4"/>
                  </a:moveTo>
                  <a:cubicBezTo>
                    <a:pt x="42" y="6"/>
                    <a:pt x="40" y="7"/>
                    <a:pt x="40" y="9"/>
                  </a:cubicBezTo>
                  <a:cubicBezTo>
                    <a:pt x="42" y="8"/>
                    <a:pt x="43" y="6"/>
                    <a:pt x="45" y="4"/>
                  </a:cubicBezTo>
                  <a:cubicBezTo>
                    <a:pt x="44" y="3"/>
                    <a:pt x="43" y="4"/>
                    <a:pt x="42" y="4"/>
                  </a:cubicBezTo>
                  <a:close/>
                  <a:moveTo>
                    <a:pt x="33" y="6"/>
                  </a:moveTo>
                  <a:cubicBezTo>
                    <a:pt x="33" y="6"/>
                    <a:pt x="33" y="5"/>
                    <a:pt x="32" y="5"/>
                  </a:cubicBezTo>
                  <a:cubicBezTo>
                    <a:pt x="33" y="7"/>
                    <a:pt x="31" y="7"/>
                    <a:pt x="31" y="8"/>
                  </a:cubicBezTo>
                  <a:cubicBezTo>
                    <a:pt x="31" y="8"/>
                    <a:pt x="30" y="9"/>
                    <a:pt x="29" y="9"/>
                  </a:cubicBezTo>
                  <a:cubicBezTo>
                    <a:pt x="29" y="11"/>
                    <a:pt x="26" y="13"/>
                    <a:pt x="26" y="15"/>
                  </a:cubicBezTo>
                  <a:cubicBezTo>
                    <a:pt x="27" y="16"/>
                    <a:pt x="27" y="15"/>
                    <a:pt x="28" y="15"/>
                  </a:cubicBezTo>
                  <a:cubicBezTo>
                    <a:pt x="30" y="11"/>
                    <a:pt x="34" y="9"/>
                    <a:pt x="35" y="4"/>
                  </a:cubicBezTo>
                  <a:cubicBezTo>
                    <a:pt x="34" y="3"/>
                    <a:pt x="33" y="5"/>
                    <a:pt x="33" y="6"/>
                  </a:cubicBezTo>
                  <a:close/>
                  <a:moveTo>
                    <a:pt x="38" y="15"/>
                  </a:moveTo>
                  <a:cubicBezTo>
                    <a:pt x="43" y="14"/>
                    <a:pt x="43" y="8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3" y="9"/>
                    <a:pt x="38" y="11"/>
                    <a:pt x="38" y="15"/>
                  </a:cubicBezTo>
                  <a:close/>
                  <a:moveTo>
                    <a:pt x="22" y="13"/>
                  </a:moveTo>
                  <a:cubicBezTo>
                    <a:pt x="21" y="13"/>
                    <a:pt x="20" y="15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4" y="12"/>
                    <a:pt x="26" y="9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6" y="8"/>
                    <a:pt x="24" y="10"/>
                    <a:pt x="22" y="13"/>
                  </a:cubicBezTo>
                  <a:close/>
                  <a:moveTo>
                    <a:pt x="44" y="10"/>
                  </a:moveTo>
                  <a:cubicBezTo>
                    <a:pt x="44" y="10"/>
                    <a:pt x="45" y="10"/>
                    <a:pt x="45" y="10"/>
                  </a:cubicBezTo>
                  <a:cubicBezTo>
                    <a:pt x="46" y="9"/>
                    <a:pt x="48" y="8"/>
                    <a:pt x="48" y="6"/>
                  </a:cubicBezTo>
                  <a:cubicBezTo>
                    <a:pt x="48" y="6"/>
                    <a:pt x="48" y="6"/>
                    <a:pt x="47" y="6"/>
                  </a:cubicBezTo>
                  <a:cubicBezTo>
                    <a:pt x="46" y="7"/>
                    <a:pt x="46" y="9"/>
                    <a:pt x="44" y="10"/>
                  </a:cubicBezTo>
                  <a:close/>
                  <a:moveTo>
                    <a:pt x="32" y="15"/>
                  </a:moveTo>
                  <a:cubicBezTo>
                    <a:pt x="37" y="15"/>
                    <a:pt x="37" y="9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6" y="9"/>
                    <a:pt x="33" y="11"/>
                    <a:pt x="32" y="15"/>
                  </a:cubicBezTo>
                  <a:close/>
                  <a:moveTo>
                    <a:pt x="3" y="14"/>
                  </a:moveTo>
                  <a:cubicBezTo>
                    <a:pt x="4" y="11"/>
                    <a:pt x="6" y="9"/>
                    <a:pt x="7" y="7"/>
                  </a:cubicBezTo>
                  <a:cubicBezTo>
                    <a:pt x="5" y="8"/>
                    <a:pt x="2" y="10"/>
                    <a:pt x="3" y="14"/>
                  </a:cubicBezTo>
                  <a:close/>
                  <a:moveTo>
                    <a:pt x="4" y="18"/>
                  </a:moveTo>
                  <a:cubicBezTo>
                    <a:pt x="7" y="16"/>
                    <a:pt x="9" y="11"/>
                    <a:pt x="10" y="9"/>
                  </a:cubicBezTo>
                  <a:cubicBezTo>
                    <a:pt x="8" y="11"/>
                    <a:pt x="6" y="15"/>
                    <a:pt x="4" y="18"/>
                  </a:cubicBezTo>
                  <a:close/>
                  <a:moveTo>
                    <a:pt x="48" y="13"/>
                  </a:moveTo>
                  <a:cubicBezTo>
                    <a:pt x="49" y="12"/>
                    <a:pt x="49" y="12"/>
                    <a:pt x="49" y="13"/>
                  </a:cubicBezTo>
                  <a:cubicBezTo>
                    <a:pt x="51" y="13"/>
                    <a:pt x="51" y="11"/>
                    <a:pt x="50" y="10"/>
                  </a:cubicBezTo>
                  <a:cubicBezTo>
                    <a:pt x="49" y="10"/>
                    <a:pt x="49" y="11"/>
                    <a:pt x="48" y="13"/>
                  </a:cubicBezTo>
                  <a:close/>
                  <a:moveTo>
                    <a:pt x="44" y="14"/>
                  </a:moveTo>
                  <a:cubicBezTo>
                    <a:pt x="45" y="12"/>
                    <a:pt x="48" y="11"/>
                    <a:pt x="46" y="10"/>
                  </a:cubicBezTo>
                  <a:cubicBezTo>
                    <a:pt x="46" y="11"/>
                    <a:pt x="44" y="12"/>
                    <a:pt x="44" y="14"/>
                  </a:cubicBezTo>
                  <a:close/>
                  <a:moveTo>
                    <a:pt x="8" y="18"/>
                  </a:moveTo>
                  <a:cubicBezTo>
                    <a:pt x="12" y="18"/>
                    <a:pt x="13" y="13"/>
                    <a:pt x="14" y="11"/>
                  </a:cubicBezTo>
                  <a:cubicBezTo>
                    <a:pt x="12" y="13"/>
                    <a:pt x="9" y="15"/>
                    <a:pt x="8" y="18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0"/>
            <p:cNvSpPr>
              <a:spLocks noEditPoints="1"/>
            </p:cNvSpPr>
            <p:nvPr/>
          </p:nvSpPr>
          <p:spPr bwMode="auto">
            <a:xfrm>
              <a:off x="4450" y="1700"/>
              <a:ext cx="157" cy="235"/>
            </a:xfrm>
            <a:custGeom>
              <a:avLst/>
              <a:gdLst>
                <a:gd name="T0" fmla="*/ 9 w 20"/>
                <a:gd name="T1" fmla="*/ 0 h 30"/>
                <a:gd name="T2" fmla="*/ 15 w 20"/>
                <a:gd name="T3" fmla="*/ 1 h 30"/>
                <a:gd name="T4" fmla="*/ 19 w 20"/>
                <a:gd name="T5" fmla="*/ 7 h 30"/>
                <a:gd name="T6" fmla="*/ 20 w 20"/>
                <a:gd name="T7" fmla="*/ 14 h 30"/>
                <a:gd name="T8" fmla="*/ 20 w 20"/>
                <a:gd name="T9" fmla="*/ 21 h 30"/>
                <a:gd name="T10" fmla="*/ 12 w 20"/>
                <a:gd name="T11" fmla="*/ 30 h 30"/>
                <a:gd name="T12" fmla="*/ 5 w 20"/>
                <a:gd name="T13" fmla="*/ 28 h 30"/>
                <a:gd name="T14" fmla="*/ 0 w 20"/>
                <a:gd name="T15" fmla="*/ 13 h 30"/>
                <a:gd name="T16" fmla="*/ 9 w 20"/>
                <a:gd name="T17" fmla="*/ 0 h 30"/>
                <a:gd name="T18" fmla="*/ 11 w 20"/>
                <a:gd name="T19" fmla="*/ 3 h 30"/>
                <a:gd name="T20" fmla="*/ 10 w 20"/>
                <a:gd name="T21" fmla="*/ 2 h 30"/>
                <a:gd name="T22" fmla="*/ 3 w 20"/>
                <a:gd name="T23" fmla="*/ 14 h 30"/>
                <a:gd name="T24" fmla="*/ 11 w 20"/>
                <a:gd name="T25" fmla="*/ 3 h 30"/>
                <a:gd name="T26" fmla="*/ 9 w 20"/>
                <a:gd name="T27" fmla="*/ 7 h 30"/>
                <a:gd name="T28" fmla="*/ 6 w 20"/>
                <a:gd name="T29" fmla="*/ 12 h 30"/>
                <a:gd name="T30" fmla="*/ 15 w 20"/>
                <a:gd name="T31" fmla="*/ 4 h 30"/>
                <a:gd name="T32" fmla="*/ 9 w 20"/>
                <a:gd name="T33" fmla="*/ 7 h 30"/>
                <a:gd name="T34" fmla="*/ 13 w 20"/>
                <a:gd name="T35" fmla="*/ 13 h 30"/>
                <a:gd name="T36" fmla="*/ 18 w 20"/>
                <a:gd name="T37" fmla="*/ 10 h 30"/>
                <a:gd name="T38" fmla="*/ 17 w 20"/>
                <a:gd name="T39" fmla="*/ 7 h 30"/>
                <a:gd name="T40" fmla="*/ 13 w 20"/>
                <a:gd name="T41" fmla="*/ 13 h 30"/>
                <a:gd name="T42" fmla="*/ 4 w 20"/>
                <a:gd name="T43" fmla="*/ 17 h 30"/>
                <a:gd name="T44" fmla="*/ 4 w 20"/>
                <a:gd name="T45" fmla="*/ 20 h 30"/>
                <a:gd name="T46" fmla="*/ 11 w 20"/>
                <a:gd name="T47" fmla="*/ 10 h 30"/>
                <a:gd name="T48" fmla="*/ 4 w 20"/>
                <a:gd name="T49" fmla="*/ 17 h 30"/>
                <a:gd name="T50" fmla="*/ 6 w 20"/>
                <a:gd name="T51" fmla="*/ 24 h 30"/>
                <a:gd name="T52" fmla="*/ 8 w 20"/>
                <a:gd name="T53" fmla="*/ 22 h 30"/>
                <a:gd name="T54" fmla="*/ 12 w 20"/>
                <a:gd name="T55" fmla="*/ 16 h 30"/>
                <a:gd name="T56" fmla="*/ 15 w 20"/>
                <a:gd name="T57" fmla="*/ 12 h 30"/>
                <a:gd name="T58" fmla="*/ 6 w 20"/>
                <a:gd name="T59" fmla="*/ 24 h 30"/>
                <a:gd name="T60" fmla="*/ 12 w 20"/>
                <a:gd name="T61" fmla="*/ 19 h 30"/>
                <a:gd name="T62" fmla="*/ 16 w 20"/>
                <a:gd name="T63" fmla="*/ 18 h 30"/>
                <a:gd name="T64" fmla="*/ 15 w 20"/>
                <a:gd name="T65" fmla="*/ 17 h 30"/>
                <a:gd name="T66" fmla="*/ 18 w 20"/>
                <a:gd name="T67" fmla="*/ 13 h 30"/>
                <a:gd name="T68" fmla="*/ 12 w 20"/>
                <a:gd name="T69" fmla="*/ 19 h 30"/>
                <a:gd name="T70" fmla="*/ 9 w 20"/>
                <a:gd name="T71" fmla="*/ 27 h 30"/>
                <a:gd name="T72" fmla="*/ 13 w 20"/>
                <a:gd name="T73" fmla="*/ 21 h 30"/>
                <a:gd name="T74" fmla="*/ 14 w 20"/>
                <a:gd name="T75" fmla="*/ 19 h 30"/>
                <a:gd name="T76" fmla="*/ 9 w 20"/>
                <a:gd name="T77" fmla="*/ 27 h 30"/>
                <a:gd name="T78" fmla="*/ 15 w 20"/>
                <a:gd name="T79" fmla="*/ 22 h 30"/>
                <a:gd name="T80" fmla="*/ 17 w 20"/>
                <a:gd name="T81" fmla="*/ 20 h 30"/>
                <a:gd name="T82" fmla="*/ 15 w 20"/>
                <a:gd name="T83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" h="30">
                  <a:moveTo>
                    <a:pt x="9" y="0"/>
                  </a:moveTo>
                  <a:cubicBezTo>
                    <a:pt x="11" y="0"/>
                    <a:pt x="14" y="0"/>
                    <a:pt x="15" y="1"/>
                  </a:cubicBezTo>
                  <a:cubicBezTo>
                    <a:pt x="16" y="4"/>
                    <a:pt x="18" y="5"/>
                    <a:pt x="19" y="7"/>
                  </a:cubicBezTo>
                  <a:cubicBezTo>
                    <a:pt x="19" y="9"/>
                    <a:pt x="18" y="12"/>
                    <a:pt x="20" y="14"/>
                  </a:cubicBezTo>
                  <a:cubicBezTo>
                    <a:pt x="19" y="16"/>
                    <a:pt x="19" y="19"/>
                    <a:pt x="20" y="21"/>
                  </a:cubicBezTo>
                  <a:cubicBezTo>
                    <a:pt x="17" y="24"/>
                    <a:pt x="16" y="28"/>
                    <a:pt x="12" y="30"/>
                  </a:cubicBezTo>
                  <a:cubicBezTo>
                    <a:pt x="9" y="30"/>
                    <a:pt x="7" y="29"/>
                    <a:pt x="5" y="28"/>
                  </a:cubicBezTo>
                  <a:cubicBezTo>
                    <a:pt x="2" y="23"/>
                    <a:pt x="1" y="20"/>
                    <a:pt x="0" y="13"/>
                  </a:cubicBezTo>
                  <a:cubicBezTo>
                    <a:pt x="4" y="9"/>
                    <a:pt x="3" y="1"/>
                    <a:pt x="9" y="0"/>
                  </a:cubicBezTo>
                  <a:close/>
                  <a:moveTo>
                    <a:pt x="11" y="3"/>
                  </a:moveTo>
                  <a:cubicBezTo>
                    <a:pt x="11" y="2"/>
                    <a:pt x="11" y="2"/>
                    <a:pt x="10" y="2"/>
                  </a:cubicBezTo>
                  <a:cubicBezTo>
                    <a:pt x="5" y="3"/>
                    <a:pt x="4" y="9"/>
                    <a:pt x="3" y="14"/>
                  </a:cubicBezTo>
                  <a:cubicBezTo>
                    <a:pt x="6" y="10"/>
                    <a:pt x="8" y="6"/>
                    <a:pt x="11" y="3"/>
                  </a:cubicBezTo>
                  <a:close/>
                  <a:moveTo>
                    <a:pt x="9" y="7"/>
                  </a:moveTo>
                  <a:cubicBezTo>
                    <a:pt x="9" y="10"/>
                    <a:pt x="7" y="10"/>
                    <a:pt x="6" y="12"/>
                  </a:cubicBezTo>
                  <a:cubicBezTo>
                    <a:pt x="10" y="10"/>
                    <a:pt x="13" y="8"/>
                    <a:pt x="15" y="4"/>
                  </a:cubicBezTo>
                  <a:cubicBezTo>
                    <a:pt x="13" y="0"/>
                    <a:pt x="11" y="7"/>
                    <a:pt x="9" y="7"/>
                  </a:cubicBezTo>
                  <a:close/>
                  <a:moveTo>
                    <a:pt x="13" y="13"/>
                  </a:moveTo>
                  <a:cubicBezTo>
                    <a:pt x="14" y="12"/>
                    <a:pt x="15" y="9"/>
                    <a:pt x="18" y="10"/>
                  </a:cubicBezTo>
                  <a:cubicBezTo>
                    <a:pt x="17" y="9"/>
                    <a:pt x="17" y="8"/>
                    <a:pt x="17" y="7"/>
                  </a:cubicBezTo>
                  <a:cubicBezTo>
                    <a:pt x="15" y="9"/>
                    <a:pt x="13" y="11"/>
                    <a:pt x="13" y="13"/>
                  </a:cubicBezTo>
                  <a:close/>
                  <a:moveTo>
                    <a:pt x="4" y="17"/>
                  </a:moveTo>
                  <a:cubicBezTo>
                    <a:pt x="3" y="18"/>
                    <a:pt x="4" y="19"/>
                    <a:pt x="4" y="20"/>
                  </a:cubicBezTo>
                  <a:cubicBezTo>
                    <a:pt x="7" y="17"/>
                    <a:pt x="10" y="13"/>
                    <a:pt x="11" y="10"/>
                  </a:cubicBezTo>
                  <a:cubicBezTo>
                    <a:pt x="9" y="12"/>
                    <a:pt x="6" y="15"/>
                    <a:pt x="4" y="17"/>
                  </a:cubicBezTo>
                  <a:close/>
                  <a:moveTo>
                    <a:pt x="6" y="24"/>
                  </a:moveTo>
                  <a:cubicBezTo>
                    <a:pt x="7" y="25"/>
                    <a:pt x="7" y="23"/>
                    <a:pt x="8" y="22"/>
                  </a:cubicBezTo>
                  <a:cubicBezTo>
                    <a:pt x="10" y="20"/>
                    <a:pt x="11" y="18"/>
                    <a:pt x="12" y="16"/>
                  </a:cubicBezTo>
                  <a:cubicBezTo>
                    <a:pt x="14" y="15"/>
                    <a:pt x="15" y="14"/>
                    <a:pt x="15" y="12"/>
                  </a:cubicBezTo>
                  <a:cubicBezTo>
                    <a:pt x="11" y="15"/>
                    <a:pt x="7" y="19"/>
                    <a:pt x="6" y="24"/>
                  </a:cubicBezTo>
                  <a:close/>
                  <a:moveTo>
                    <a:pt x="12" y="19"/>
                  </a:moveTo>
                  <a:cubicBezTo>
                    <a:pt x="14" y="18"/>
                    <a:pt x="14" y="18"/>
                    <a:pt x="16" y="18"/>
                  </a:cubicBezTo>
                  <a:cubicBezTo>
                    <a:pt x="16" y="17"/>
                    <a:pt x="16" y="17"/>
                    <a:pt x="15" y="17"/>
                  </a:cubicBezTo>
                  <a:cubicBezTo>
                    <a:pt x="16" y="16"/>
                    <a:pt x="18" y="15"/>
                    <a:pt x="18" y="13"/>
                  </a:cubicBezTo>
                  <a:cubicBezTo>
                    <a:pt x="16" y="15"/>
                    <a:pt x="14" y="17"/>
                    <a:pt x="12" y="19"/>
                  </a:cubicBezTo>
                  <a:close/>
                  <a:moveTo>
                    <a:pt x="9" y="27"/>
                  </a:moveTo>
                  <a:cubicBezTo>
                    <a:pt x="11" y="26"/>
                    <a:pt x="12" y="23"/>
                    <a:pt x="13" y="21"/>
                  </a:cubicBezTo>
                  <a:cubicBezTo>
                    <a:pt x="14" y="20"/>
                    <a:pt x="15" y="20"/>
                    <a:pt x="14" y="19"/>
                  </a:cubicBezTo>
                  <a:cubicBezTo>
                    <a:pt x="13" y="21"/>
                    <a:pt x="10" y="24"/>
                    <a:pt x="9" y="27"/>
                  </a:cubicBezTo>
                  <a:close/>
                  <a:moveTo>
                    <a:pt x="15" y="22"/>
                  </a:moveTo>
                  <a:cubicBezTo>
                    <a:pt x="16" y="22"/>
                    <a:pt x="17" y="21"/>
                    <a:pt x="17" y="20"/>
                  </a:cubicBezTo>
                  <a:cubicBezTo>
                    <a:pt x="16" y="20"/>
                    <a:pt x="15" y="21"/>
                    <a:pt x="15" y="22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5528434" y="3363222"/>
            <a:ext cx="16049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团队</a:t>
            </a:r>
            <a:endParaRPr lang="zh-CN" altLang="en-US" sz="48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401810" y="2497608"/>
            <a:ext cx="2727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423916" y="4816399"/>
            <a:ext cx="2727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412633" y="2421158"/>
            <a:ext cx="2727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392124" y="4816399"/>
            <a:ext cx="2727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401810" y="2035943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436861" y="4440797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401810" y="4440796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399579" y="2038319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3933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35" grpId="0"/>
      <p:bldP spid="36" grpId="0"/>
      <p:bldP spid="37" grpId="0"/>
      <p:bldP spid="38" grpId="0"/>
      <p:bldP spid="39" grpId="0"/>
      <p:bldP spid="40" grpId="0"/>
      <p:bldP spid="43" grpId="0"/>
      <p:bldP spid="44" grpId="0"/>
      <p:bldP spid="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Freeform 5"/>
          <p:cNvSpPr>
            <a:spLocks noEditPoints="1"/>
          </p:cNvSpPr>
          <p:nvPr/>
        </p:nvSpPr>
        <p:spPr bwMode="auto">
          <a:xfrm>
            <a:off x="5034492" y="3060087"/>
            <a:ext cx="1232264" cy="2795737"/>
          </a:xfrm>
          <a:custGeom>
            <a:avLst/>
            <a:gdLst>
              <a:gd name="T0" fmla="*/ 56 w 93"/>
              <a:gd name="T1" fmla="*/ 115 h 215"/>
              <a:gd name="T2" fmla="*/ 44 w 93"/>
              <a:gd name="T3" fmla="*/ 162 h 215"/>
              <a:gd name="T4" fmla="*/ 22 w 93"/>
              <a:gd name="T5" fmla="*/ 126 h 215"/>
              <a:gd name="T6" fmla="*/ 8 w 93"/>
              <a:gd name="T7" fmla="*/ 77 h 215"/>
              <a:gd name="T8" fmla="*/ 31 w 93"/>
              <a:gd name="T9" fmla="*/ 5 h 215"/>
              <a:gd name="T10" fmla="*/ 37 w 93"/>
              <a:gd name="T11" fmla="*/ 9 h 215"/>
              <a:gd name="T12" fmla="*/ 48 w 93"/>
              <a:gd name="T13" fmla="*/ 16 h 215"/>
              <a:gd name="T14" fmla="*/ 28 w 93"/>
              <a:gd name="T15" fmla="*/ 18 h 215"/>
              <a:gd name="T16" fmla="*/ 23 w 93"/>
              <a:gd name="T17" fmla="*/ 19 h 215"/>
              <a:gd name="T18" fmla="*/ 52 w 93"/>
              <a:gd name="T19" fmla="*/ 25 h 215"/>
              <a:gd name="T20" fmla="*/ 27 w 93"/>
              <a:gd name="T21" fmla="*/ 26 h 215"/>
              <a:gd name="T22" fmla="*/ 37 w 93"/>
              <a:gd name="T23" fmla="*/ 28 h 215"/>
              <a:gd name="T24" fmla="*/ 25 w 93"/>
              <a:gd name="T25" fmla="*/ 30 h 215"/>
              <a:gd name="T26" fmla="*/ 33 w 93"/>
              <a:gd name="T27" fmla="*/ 35 h 215"/>
              <a:gd name="T28" fmla="*/ 42 w 93"/>
              <a:gd name="T29" fmla="*/ 35 h 215"/>
              <a:gd name="T30" fmla="*/ 29 w 93"/>
              <a:gd name="T31" fmla="*/ 43 h 215"/>
              <a:gd name="T32" fmla="*/ 49 w 93"/>
              <a:gd name="T33" fmla="*/ 51 h 215"/>
              <a:gd name="T34" fmla="*/ 45 w 93"/>
              <a:gd name="T35" fmla="*/ 54 h 215"/>
              <a:gd name="T36" fmla="*/ 28 w 93"/>
              <a:gd name="T37" fmla="*/ 56 h 215"/>
              <a:gd name="T38" fmla="*/ 53 w 93"/>
              <a:gd name="T39" fmla="*/ 59 h 215"/>
              <a:gd name="T40" fmla="*/ 51 w 93"/>
              <a:gd name="T41" fmla="*/ 62 h 215"/>
              <a:gd name="T42" fmla="*/ 48 w 93"/>
              <a:gd name="T43" fmla="*/ 63 h 215"/>
              <a:gd name="T44" fmla="*/ 23 w 93"/>
              <a:gd name="T45" fmla="*/ 64 h 215"/>
              <a:gd name="T46" fmla="*/ 40 w 93"/>
              <a:gd name="T47" fmla="*/ 66 h 215"/>
              <a:gd name="T48" fmla="*/ 48 w 93"/>
              <a:gd name="T49" fmla="*/ 68 h 215"/>
              <a:gd name="T50" fmla="*/ 36 w 93"/>
              <a:gd name="T51" fmla="*/ 71 h 215"/>
              <a:gd name="T52" fmla="*/ 38 w 93"/>
              <a:gd name="T53" fmla="*/ 74 h 215"/>
              <a:gd name="T54" fmla="*/ 54 w 93"/>
              <a:gd name="T55" fmla="*/ 77 h 215"/>
              <a:gd name="T56" fmla="*/ 42 w 93"/>
              <a:gd name="T57" fmla="*/ 78 h 215"/>
              <a:gd name="T58" fmla="*/ 39 w 93"/>
              <a:gd name="T59" fmla="*/ 80 h 215"/>
              <a:gd name="T60" fmla="*/ 42 w 93"/>
              <a:gd name="T61" fmla="*/ 81 h 215"/>
              <a:gd name="T62" fmla="*/ 47 w 93"/>
              <a:gd name="T63" fmla="*/ 82 h 215"/>
              <a:gd name="T64" fmla="*/ 36 w 93"/>
              <a:gd name="T65" fmla="*/ 86 h 215"/>
              <a:gd name="T66" fmla="*/ 23 w 93"/>
              <a:gd name="T67" fmla="*/ 88 h 215"/>
              <a:gd name="T68" fmla="*/ 43 w 93"/>
              <a:gd name="T69" fmla="*/ 91 h 215"/>
              <a:gd name="T70" fmla="*/ 39 w 93"/>
              <a:gd name="T71" fmla="*/ 93 h 215"/>
              <a:gd name="T72" fmla="*/ 24 w 93"/>
              <a:gd name="T73" fmla="*/ 94 h 215"/>
              <a:gd name="T74" fmla="*/ 35 w 93"/>
              <a:gd name="T75" fmla="*/ 96 h 215"/>
              <a:gd name="T76" fmla="*/ 36 w 93"/>
              <a:gd name="T77" fmla="*/ 100 h 215"/>
              <a:gd name="T78" fmla="*/ 25 w 93"/>
              <a:gd name="T79" fmla="*/ 101 h 215"/>
              <a:gd name="T80" fmla="*/ 33 w 93"/>
              <a:gd name="T81" fmla="*/ 105 h 215"/>
              <a:gd name="T82" fmla="*/ 41 w 93"/>
              <a:gd name="T83" fmla="*/ 108 h 215"/>
              <a:gd name="T84" fmla="*/ 40 w 93"/>
              <a:gd name="T85" fmla="*/ 110 h 215"/>
              <a:gd name="T86" fmla="*/ 35 w 93"/>
              <a:gd name="T87" fmla="*/ 113 h 215"/>
              <a:gd name="T88" fmla="*/ 37 w 93"/>
              <a:gd name="T89" fmla="*/ 117 h 215"/>
              <a:gd name="T90" fmla="*/ 41 w 93"/>
              <a:gd name="T91" fmla="*/ 120 h 215"/>
              <a:gd name="T92" fmla="*/ 40 w 93"/>
              <a:gd name="T93" fmla="*/ 123 h 215"/>
              <a:gd name="T94" fmla="*/ 53 w 93"/>
              <a:gd name="T95" fmla="*/ 125 h 215"/>
              <a:gd name="T96" fmla="*/ 36 w 93"/>
              <a:gd name="T97" fmla="*/ 127 h 215"/>
              <a:gd name="T98" fmla="*/ 33 w 93"/>
              <a:gd name="T99" fmla="*/ 135 h 215"/>
              <a:gd name="T100" fmla="*/ 2 w 93"/>
              <a:gd name="T101" fmla="*/ 141 h 215"/>
              <a:gd name="T102" fmla="*/ 4 w 93"/>
              <a:gd name="T103" fmla="*/ 147 h 215"/>
              <a:gd name="T104" fmla="*/ 29 w 93"/>
              <a:gd name="T105" fmla="*/ 149 h 215"/>
              <a:gd name="T106" fmla="*/ 27 w 93"/>
              <a:gd name="T107" fmla="*/ 152 h 215"/>
              <a:gd name="T108" fmla="*/ 45 w 93"/>
              <a:gd name="T109" fmla="*/ 161 h 215"/>
              <a:gd name="T110" fmla="*/ 47 w 93"/>
              <a:gd name="T111" fmla="*/ 163 h 215"/>
              <a:gd name="T112" fmla="*/ 50 w 93"/>
              <a:gd name="T113" fmla="*/ 171 h 215"/>
              <a:gd name="T114" fmla="*/ 27 w 93"/>
              <a:gd name="T115" fmla="*/ 177 h 215"/>
              <a:gd name="T116" fmla="*/ 26 w 93"/>
              <a:gd name="T117" fmla="*/ 188 h 215"/>
              <a:gd name="T118" fmla="*/ 25 w 93"/>
              <a:gd name="T119" fmla="*/ 199 h 215"/>
              <a:gd name="T120" fmla="*/ 49 w 93"/>
              <a:gd name="T121" fmla="*/ 202 h 215"/>
              <a:gd name="T122" fmla="*/ 55 w 93"/>
              <a:gd name="T123" fmla="*/ 205 h 215"/>
              <a:gd name="T124" fmla="*/ 28 w 93"/>
              <a:gd name="T125" fmla="*/ 209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3" h="215">
                <a:moveTo>
                  <a:pt x="40" y="4"/>
                </a:moveTo>
                <a:cubicBezTo>
                  <a:pt x="46" y="3"/>
                  <a:pt x="47" y="9"/>
                  <a:pt x="50" y="12"/>
                </a:cubicBezTo>
                <a:cubicBezTo>
                  <a:pt x="50" y="14"/>
                  <a:pt x="52" y="15"/>
                  <a:pt x="52" y="17"/>
                </a:cubicBezTo>
                <a:cubicBezTo>
                  <a:pt x="52" y="17"/>
                  <a:pt x="53" y="16"/>
                  <a:pt x="53" y="17"/>
                </a:cubicBezTo>
                <a:cubicBezTo>
                  <a:pt x="55" y="15"/>
                  <a:pt x="57" y="14"/>
                  <a:pt x="58" y="11"/>
                </a:cubicBezTo>
                <a:cubicBezTo>
                  <a:pt x="59" y="11"/>
                  <a:pt x="59" y="10"/>
                  <a:pt x="60" y="11"/>
                </a:cubicBezTo>
                <a:cubicBezTo>
                  <a:pt x="60" y="11"/>
                  <a:pt x="60" y="11"/>
                  <a:pt x="60" y="12"/>
                </a:cubicBezTo>
                <a:cubicBezTo>
                  <a:pt x="60" y="12"/>
                  <a:pt x="60" y="12"/>
                  <a:pt x="61" y="13"/>
                </a:cubicBezTo>
                <a:cubicBezTo>
                  <a:pt x="61" y="13"/>
                  <a:pt x="61" y="12"/>
                  <a:pt x="62" y="12"/>
                </a:cubicBezTo>
                <a:cubicBezTo>
                  <a:pt x="62" y="13"/>
                  <a:pt x="62" y="13"/>
                  <a:pt x="62" y="14"/>
                </a:cubicBezTo>
                <a:cubicBezTo>
                  <a:pt x="62" y="14"/>
                  <a:pt x="62" y="14"/>
                  <a:pt x="63" y="14"/>
                </a:cubicBezTo>
                <a:cubicBezTo>
                  <a:pt x="63" y="14"/>
                  <a:pt x="63" y="14"/>
                  <a:pt x="63" y="15"/>
                </a:cubicBezTo>
                <a:cubicBezTo>
                  <a:pt x="64" y="15"/>
                  <a:pt x="64" y="14"/>
                  <a:pt x="65" y="14"/>
                </a:cubicBezTo>
                <a:cubicBezTo>
                  <a:pt x="65" y="15"/>
                  <a:pt x="65" y="15"/>
                  <a:pt x="65" y="16"/>
                </a:cubicBezTo>
                <a:cubicBezTo>
                  <a:pt x="65" y="17"/>
                  <a:pt x="66" y="17"/>
                  <a:pt x="68" y="18"/>
                </a:cubicBezTo>
                <a:cubicBezTo>
                  <a:pt x="68" y="19"/>
                  <a:pt x="68" y="22"/>
                  <a:pt x="68" y="24"/>
                </a:cubicBezTo>
                <a:cubicBezTo>
                  <a:pt x="68" y="24"/>
                  <a:pt x="68" y="24"/>
                  <a:pt x="69" y="25"/>
                </a:cubicBezTo>
                <a:cubicBezTo>
                  <a:pt x="69" y="27"/>
                  <a:pt x="70" y="30"/>
                  <a:pt x="71" y="33"/>
                </a:cubicBezTo>
                <a:cubicBezTo>
                  <a:pt x="72" y="35"/>
                  <a:pt x="73" y="37"/>
                  <a:pt x="74" y="39"/>
                </a:cubicBezTo>
                <a:cubicBezTo>
                  <a:pt x="75" y="40"/>
                  <a:pt x="76" y="42"/>
                  <a:pt x="76" y="43"/>
                </a:cubicBezTo>
                <a:cubicBezTo>
                  <a:pt x="77" y="43"/>
                  <a:pt x="76" y="43"/>
                  <a:pt x="77" y="44"/>
                </a:cubicBezTo>
                <a:cubicBezTo>
                  <a:pt x="78" y="45"/>
                  <a:pt x="79" y="47"/>
                  <a:pt x="80" y="49"/>
                </a:cubicBezTo>
                <a:cubicBezTo>
                  <a:pt x="81" y="50"/>
                  <a:pt x="82" y="51"/>
                  <a:pt x="83" y="53"/>
                </a:cubicBezTo>
                <a:cubicBezTo>
                  <a:pt x="84" y="54"/>
                  <a:pt x="85" y="56"/>
                  <a:pt x="87" y="58"/>
                </a:cubicBezTo>
                <a:cubicBezTo>
                  <a:pt x="87" y="58"/>
                  <a:pt x="87" y="58"/>
                  <a:pt x="88" y="58"/>
                </a:cubicBezTo>
                <a:cubicBezTo>
                  <a:pt x="89" y="59"/>
                  <a:pt x="90" y="60"/>
                  <a:pt x="91" y="61"/>
                </a:cubicBezTo>
                <a:cubicBezTo>
                  <a:pt x="92" y="62"/>
                  <a:pt x="93" y="62"/>
                  <a:pt x="93" y="63"/>
                </a:cubicBezTo>
                <a:cubicBezTo>
                  <a:pt x="92" y="63"/>
                  <a:pt x="91" y="62"/>
                  <a:pt x="90" y="62"/>
                </a:cubicBezTo>
                <a:cubicBezTo>
                  <a:pt x="90" y="62"/>
                  <a:pt x="89" y="62"/>
                  <a:pt x="89" y="63"/>
                </a:cubicBezTo>
                <a:cubicBezTo>
                  <a:pt x="88" y="64"/>
                  <a:pt x="86" y="63"/>
                  <a:pt x="84" y="63"/>
                </a:cubicBezTo>
                <a:cubicBezTo>
                  <a:pt x="83" y="63"/>
                  <a:pt x="83" y="63"/>
                  <a:pt x="83" y="63"/>
                </a:cubicBezTo>
                <a:cubicBezTo>
                  <a:pt x="82" y="63"/>
                  <a:pt x="82" y="63"/>
                  <a:pt x="82" y="62"/>
                </a:cubicBezTo>
                <a:cubicBezTo>
                  <a:pt x="77" y="61"/>
                  <a:pt x="72" y="60"/>
                  <a:pt x="68" y="59"/>
                </a:cubicBezTo>
                <a:cubicBezTo>
                  <a:pt x="67" y="58"/>
                  <a:pt x="65" y="58"/>
                  <a:pt x="63" y="57"/>
                </a:cubicBezTo>
                <a:cubicBezTo>
                  <a:pt x="62" y="57"/>
                  <a:pt x="61" y="56"/>
                  <a:pt x="60" y="55"/>
                </a:cubicBezTo>
                <a:cubicBezTo>
                  <a:pt x="60" y="55"/>
                  <a:pt x="61" y="55"/>
                  <a:pt x="60" y="55"/>
                </a:cubicBezTo>
                <a:cubicBezTo>
                  <a:pt x="61" y="54"/>
                  <a:pt x="61" y="55"/>
                  <a:pt x="62" y="55"/>
                </a:cubicBezTo>
                <a:cubicBezTo>
                  <a:pt x="61" y="54"/>
                  <a:pt x="60" y="54"/>
                  <a:pt x="59" y="53"/>
                </a:cubicBezTo>
                <a:cubicBezTo>
                  <a:pt x="59" y="55"/>
                  <a:pt x="60" y="57"/>
                  <a:pt x="59" y="58"/>
                </a:cubicBezTo>
                <a:cubicBezTo>
                  <a:pt x="58" y="58"/>
                  <a:pt x="58" y="57"/>
                  <a:pt x="58" y="57"/>
                </a:cubicBezTo>
                <a:cubicBezTo>
                  <a:pt x="57" y="58"/>
                  <a:pt x="58" y="59"/>
                  <a:pt x="58" y="60"/>
                </a:cubicBezTo>
                <a:cubicBezTo>
                  <a:pt x="59" y="60"/>
                  <a:pt x="58" y="59"/>
                  <a:pt x="58" y="59"/>
                </a:cubicBezTo>
                <a:cubicBezTo>
                  <a:pt x="60" y="59"/>
                  <a:pt x="59" y="64"/>
                  <a:pt x="59" y="66"/>
                </a:cubicBezTo>
                <a:cubicBezTo>
                  <a:pt x="59" y="67"/>
                  <a:pt x="58" y="68"/>
                  <a:pt x="58" y="69"/>
                </a:cubicBezTo>
                <a:cubicBezTo>
                  <a:pt x="58" y="69"/>
                  <a:pt x="58" y="70"/>
                  <a:pt x="58" y="70"/>
                </a:cubicBezTo>
                <a:cubicBezTo>
                  <a:pt x="58" y="71"/>
                  <a:pt x="58" y="71"/>
                  <a:pt x="58" y="72"/>
                </a:cubicBezTo>
                <a:cubicBezTo>
                  <a:pt x="58" y="73"/>
                  <a:pt x="58" y="74"/>
                  <a:pt x="58" y="76"/>
                </a:cubicBezTo>
                <a:cubicBezTo>
                  <a:pt x="58" y="78"/>
                  <a:pt x="58" y="79"/>
                  <a:pt x="57" y="81"/>
                </a:cubicBezTo>
                <a:cubicBezTo>
                  <a:pt x="57" y="82"/>
                  <a:pt x="57" y="84"/>
                  <a:pt x="57" y="85"/>
                </a:cubicBezTo>
                <a:cubicBezTo>
                  <a:pt x="57" y="85"/>
                  <a:pt x="57" y="86"/>
                  <a:pt x="57" y="86"/>
                </a:cubicBezTo>
                <a:cubicBezTo>
                  <a:pt x="57" y="87"/>
                  <a:pt x="57" y="88"/>
                  <a:pt x="57" y="88"/>
                </a:cubicBezTo>
                <a:cubicBezTo>
                  <a:pt x="57" y="90"/>
                  <a:pt x="56" y="92"/>
                  <a:pt x="56" y="93"/>
                </a:cubicBezTo>
                <a:cubicBezTo>
                  <a:pt x="56" y="96"/>
                  <a:pt x="56" y="100"/>
                  <a:pt x="56" y="103"/>
                </a:cubicBezTo>
                <a:cubicBezTo>
                  <a:pt x="55" y="104"/>
                  <a:pt x="56" y="106"/>
                  <a:pt x="56" y="107"/>
                </a:cubicBezTo>
                <a:cubicBezTo>
                  <a:pt x="56" y="108"/>
                  <a:pt x="55" y="109"/>
                  <a:pt x="56" y="111"/>
                </a:cubicBezTo>
                <a:cubicBezTo>
                  <a:pt x="55" y="112"/>
                  <a:pt x="56" y="113"/>
                  <a:pt x="55" y="114"/>
                </a:cubicBezTo>
                <a:cubicBezTo>
                  <a:pt x="55" y="115"/>
                  <a:pt x="56" y="115"/>
                  <a:pt x="56" y="115"/>
                </a:cubicBezTo>
                <a:cubicBezTo>
                  <a:pt x="56" y="116"/>
                  <a:pt x="55" y="118"/>
                  <a:pt x="56" y="118"/>
                </a:cubicBezTo>
                <a:cubicBezTo>
                  <a:pt x="55" y="119"/>
                  <a:pt x="55" y="122"/>
                  <a:pt x="55" y="123"/>
                </a:cubicBezTo>
                <a:cubicBezTo>
                  <a:pt x="55" y="123"/>
                  <a:pt x="55" y="124"/>
                  <a:pt x="56" y="124"/>
                </a:cubicBezTo>
                <a:cubicBezTo>
                  <a:pt x="55" y="126"/>
                  <a:pt x="55" y="128"/>
                  <a:pt x="54" y="131"/>
                </a:cubicBezTo>
                <a:cubicBezTo>
                  <a:pt x="55" y="135"/>
                  <a:pt x="54" y="139"/>
                  <a:pt x="54" y="143"/>
                </a:cubicBezTo>
                <a:cubicBezTo>
                  <a:pt x="55" y="144"/>
                  <a:pt x="55" y="144"/>
                  <a:pt x="56" y="144"/>
                </a:cubicBezTo>
                <a:cubicBezTo>
                  <a:pt x="55" y="145"/>
                  <a:pt x="55" y="146"/>
                  <a:pt x="54" y="147"/>
                </a:cubicBezTo>
                <a:cubicBezTo>
                  <a:pt x="54" y="147"/>
                  <a:pt x="54" y="148"/>
                  <a:pt x="55" y="148"/>
                </a:cubicBezTo>
                <a:cubicBezTo>
                  <a:pt x="54" y="150"/>
                  <a:pt x="54" y="151"/>
                  <a:pt x="54" y="153"/>
                </a:cubicBezTo>
                <a:cubicBezTo>
                  <a:pt x="54" y="154"/>
                  <a:pt x="54" y="154"/>
                  <a:pt x="54" y="155"/>
                </a:cubicBezTo>
                <a:cubicBezTo>
                  <a:pt x="54" y="155"/>
                  <a:pt x="54" y="156"/>
                  <a:pt x="54" y="156"/>
                </a:cubicBezTo>
                <a:cubicBezTo>
                  <a:pt x="54" y="156"/>
                  <a:pt x="54" y="157"/>
                  <a:pt x="54" y="157"/>
                </a:cubicBezTo>
                <a:cubicBezTo>
                  <a:pt x="54" y="157"/>
                  <a:pt x="54" y="158"/>
                  <a:pt x="54" y="159"/>
                </a:cubicBezTo>
                <a:cubicBezTo>
                  <a:pt x="54" y="159"/>
                  <a:pt x="54" y="159"/>
                  <a:pt x="54" y="159"/>
                </a:cubicBezTo>
                <a:cubicBezTo>
                  <a:pt x="54" y="159"/>
                  <a:pt x="54" y="160"/>
                  <a:pt x="54" y="161"/>
                </a:cubicBezTo>
                <a:cubicBezTo>
                  <a:pt x="54" y="161"/>
                  <a:pt x="53" y="162"/>
                  <a:pt x="54" y="162"/>
                </a:cubicBezTo>
                <a:cubicBezTo>
                  <a:pt x="53" y="163"/>
                  <a:pt x="54" y="164"/>
                  <a:pt x="54" y="165"/>
                </a:cubicBezTo>
                <a:cubicBezTo>
                  <a:pt x="54" y="165"/>
                  <a:pt x="53" y="165"/>
                  <a:pt x="53" y="165"/>
                </a:cubicBezTo>
                <a:cubicBezTo>
                  <a:pt x="53" y="167"/>
                  <a:pt x="55" y="168"/>
                  <a:pt x="54" y="170"/>
                </a:cubicBezTo>
                <a:cubicBezTo>
                  <a:pt x="53" y="170"/>
                  <a:pt x="54" y="170"/>
                  <a:pt x="53" y="169"/>
                </a:cubicBezTo>
                <a:cubicBezTo>
                  <a:pt x="52" y="171"/>
                  <a:pt x="54" y="173"/>
                  <a:pt x="53" y="175"/>
                </a:cubicBezTo>
                <a:cubicBezTo>
                  <a:pt x="53" y="178"/>
                  <a:pt x="53" y="180"/>
                  <a:pt x="54" y="183"/>
                </a:cubicBezTo>
                <a:cubicBezTo>
                  <a:pt x="53" y="183"/>
                  <a:pt x="53" y="183"/>
                  <a:pt x="53" y="183"/>
                </a:cubicBezTo>
                <a:cubicBezTo>
                  <a:pt x="52" y="185"/>
                  <a:pt x="53" y="187"/>
                  <a:pt x="53" y="189"/>
                </a:cubicBezTo>
                <a:cubicBezTo>
                  <a:pt x="55" y="191"/>
                  <a:pt x="52" y="194"/>
                  <a:pt x="55" y="196"/>
                </a:cubicBezTo>
                <a:cubicBezTo>
                  <a:pt x="56" y="196"/>
                  <a:pt x="56" y="196"/>
                  <a:pt x="56" y="196"/>
                </a:cubicBezTo>
                <a:cubicBezTo>
                  <a:pt x="57" y="198"/>
                  <a:pt x="57" y="200"/>
                  <a:pt x="57" y="202"/>
                </a:cubicBezTo>
                <a:cubicBezTo>
                  <a:pt x="59" y="202"/>
                  <a:pt x="57" y="200"/>
                  <a:pt x="59" y="200"/>
                </a:cubicBezTo>
                <a:cubicBezTo>
                  <a:pt x="59" y="200"/>
                  <a:pt x="59" y="200"/>
                  <a:pt x="59" y="200"/>
                </a:cubicBezTo>
                <a:cubicBezTo>
                  <a:pt x="60" y="201"/>
                  <a:pt x="60" y="204"/>
                  <a:pt x="60" y="206"/>
                </a:cubicBezTo>
                <a:cubicBezTo>
                  <a:pt x="61" y="208"/>
                  <a:pt x="62" y="210"/>
                  <a:pt x="61" y="211"/>
                </a:cubicBezTo>
                <a:cubicBezTo>
                  <a:pt x="60" y="211"/>
                  <a:pt x="60" y="210"/>
                  <a:pt x="59" y="210"/>
                </a:cubicBezTo>
                <a:cubicBezTo>
                  <a:pt x="59" y="209"/>
                  <a:pt x="60" y="210"/>
                  <a:pt x="60" y="210"/>
                </a:cubicBezTo>
                <a:cubicBezTo>
                  <a:pt x="60" y="208"/>
                  <a:pt x="59" y="207"/>
                  <a:pt x="59" y="206"/>
                </a:cubicBezTo>
                <a:cubicBezTo>
                  <a:pt x="58" y="207"/>
                  <a:pt x="57" y="209"/>
                  <a:pt x="56" y="210"/>
                </a:cubicBezTo>
                <a:cubicBezTo>
                  <a:pt x="55" y="210"/>
                  <a:pt x="56" y="211"/>
                  <a:pt x="55" y="211"/>
                </a:cubicBezTo>
                <a:cubicBezTo>
                  <a:pt x="54" y="211"/>
                  <a:pt x="55" y="210"/>
                  <a:pt x="55" y="210"/>
                </a:cubicBezTo>
                <a:cubicBezTo>
                  <a:pt x="54" y="209"/>
                  <a:pt x="53" y="208"/>
                  <a:pt x="51" y="207"/>
                </a:cubicBezTo>
                <a:cubicBezTo>
                  <a:pt x="49" y="208"/>
                  <a:pt x="48" y="209"/>
                  <a:pt x="45" y="209"/>
                </a:cubicBezTo>
                <a:cubicBezTo>
                  <a:pt x="44" y="209"/>
                  <a:pt x="43" y="209"/>
                  <a:pt x="42" y="209"/>
                </a:cubicBezTo>
                <a:cubicBezTo>
                  <a:pt x="41" y="208"/>
                  <a:pt x="42" y="207"/>
                  <a:pt x="43" y="206"/>
                </a:cubicBezTo>
                <a:cubicBezTo>
                  <a:pt x="42" y="206"/>
                  <a:pt x="42" y="206"/>
                  <a:pt x="41" y="206"/>
                </a:cubicBezTo>
                <a:cubicBezTo>
                  <a:pt x="42" y="205"/>
                  <a:pt x="43" y="203"/>
                  <a:pt x="43" y="202"/>
                </a:cubicBezTo>
                <a:cubicBezTo>
                  <a:pt x="43" y="201"/>
                  <a:pt x="42" y="201"/>
                  <a:pt x="42" y="201"/>
                </a:cubicBezTo>
                <a:cubicBezTo>
                  <a:pt x="42" y="199"/>
                  <a:pt x="44" y="198"/>
                  <a:pt x="45" y="197"/>
                </a:cubicBezTo>
                <a:cubicBezTo>
                  <a:pt x="44" y="197"/>
                  <a:pt x="44" y="198"/>
                  <a:pt x="43" y="198"/>
                </a:cubicBezTo>
                <a:cubicBezTo>
                  <a:pt x="44" y="196"/>
                  <a:pt x="45" y="196"/>
                  <a:pt x="46" y="196"/>
                </a:cubicBezTo>
                <a:cubicBezTo>
                  <a:pt x="46" y="195"/>
                  <a:pt x="46" y="194"/>
                  <a:pt x="46" y="193"/>
                </a:cubicBezTo>
                <a:cubicBezTo>
                  <a:pt x="46" y="192"/>
                  <a:pt x="46" y="192"/>
                  <a:pt x="46" y="191"/>
                </a:cubicBezTo>
                <a:cubicBezTo>
                  <a:pt x="46" y="190"/>
                  <a:pt x="46" y="189"/>
                  <a:pt x="46" y="187"/>
                </a:cubicBezTo>
                <a:cubicBezTo>
                  <a:pt x="46" y="185"/>
                  <a:pt x="46" y="184"/>
                  <a:pt x="45" y="182"/>
                </a:cubicBezTo>
                <a:cubicBezTo>
                  <a:pt x="46" y="181"/>
                  <a:pt x="46" y="180"/>
                  <a:pt x="46" y="179"/>
                </a:cubicBezTo>
                <a:cubicBezTo>
                  <a:pt x="46" y="178"/>
                  <a:pt x="45" y="178"/>
                  <a:pt x="45" y="177"/>
                </a:cubicBezTo>
                <a:cubicBezTo>
                  <a:pt x="45" y="177"/>
                  <a:pt x="46" y="176"/>
                  <a:pt x="46" y="175"/>
                </a:cubicBezTo>
                <a:cubicBezTo>
                  <a:pt x="46" y="174"/>
                  <a:pt x="45" y="172"/>
                  <a:pt x="45" y="170"/>
                </a:cubicBezTo>
                <a:cubicBezTo>
                  <a:pt x="45" y="170"/>
                  <a:pt x="45" y="169"/>
                  <a:pt x="45" y="168"/>
                </a:cubicBezTo>
                <a:cubicBezTo>
                  <a:pt x="45" y="166"/>
                  <a:pt x="44" y="164"/>
                  <a:pt x="44" y="162"/>
                </a:cubicBezTo>
                <a:cubicBezTo>
                  <a:pt x="45" y="159"/>
                  <a:pt x="44" y="156"/>
                  <a:pt x="43" y="152"/>
                </a:cubicBezTo>
                <a:cubicBezTo>
                  <a:pt x="43" y="146"/>
                  <a:pt x="42" y="141"/>
                  <a:pt x="41" y="136"/>
                </a:cubicBezTo>
                <a:cubicBezTo>
                  <a:pt x="41" y="136"/>
                  <a:pt x="41" y="136"/>
                  <a:pt x="40" y="136"/>
                </a:cubicBezTo>
                <a:cubicBezTo>
                  <a:pt x="40" y="135"/>
                  <a:pt x="40" y="134"/>
                  <a:pt x="40" y="133"/>
                </a:cubicBezTo>
                <a:cubicBezTo>
                  <a:pt x="40" y="133"/>
                  <a:pt x="39" y="133"/>
                  <a:pt x="39" y="133"/>
                </a:cubicBezTo>
                <a:cubicBezTo>
                  <a:pt x="39" y="132"/>
                  <a:pt x="39" y="132"/>
                  <a:pt x="39" y="131"/>
                </a:cubicBezTo>
                <a:cubicBezTo>
                  <a:pt x="38" y="131"/>
                  <a:pt x="38" y="130"/>
                  <a:pt x="38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32"/>
                  <a:pt x="36" y="135"/>
                  <a:pt x="34" y="137"/>
                </a:cubicBezTo>
                <a:cubicBezTo>
                  <a:pt x="34" y="138"/>
                  <a:pt x="34" y="139"/>
                  <a:pt x="34" y="140"/>
                </a:cubicBezTo>
                <a:cubicBezTo>
                  <a:pt x="33" y="142"/>
                  <a:pt x="32" y="145"/>
                  <a:pt x="33" y="147"/>
                </a:cubicBezTo>
                <a:cubicBezTo>
                  <a:pt x="33" y="147"/>
                  <a:pt x="33" y="148"/>
                  <a:pt x="32" y="148"/>
                </a:cubicBezTo>
                <a:cubicBezTo>
                  <a:pt x="32" y="149"/>
                  <a:pt x="32" y="148"/>
                  <a:pt x="32" y="149"/>
                </a:cubicBezTo>
                <a:cubicBezTo>
                  <a:pt x="32" y="149"/>
                  <a:pt x="32" y="149"/>
                  <a:pt x="32" y="149"/>
                </a:cubicBezTo>
                <a:cubicBezTo>
                  <a:pt x="32" y="151"/>
                  <a:pt x="32" y="153"/>
                  <a:pt x="32" y="154"/>
                </a:cubicBezTo>
                <a:cubicBezTo>
                  <a:pt x="31" y="160"/>
                  <a:pt x="30" y="164"/>
                  <a:pt x="30" y="170"/>
                </a:cubicBezTo>
                <a:cubicBezTo>
                  <a:pt x="30" y="170"/>
                  <a:pt x="30" y="170"/>
                  <a:pt x="30" y="170"/>
                </a:cubicBezTo>
                <a:cubicBezTo>
                  <a:pt x="30" y="174"/>
                  <a:pt x="29" y="178"/>
                  <a:pt x="29" y="181"/>
                </a:cubicBezTo>
                <a:cubicBezTo>
                  <a:pt x="29" y="181"/>
                  <a:pt x="30" y="181"/>
                  <a:pt x="30" y="181"/>
                </a:cubicBezTo>
                <a:cubicBezTo>
                  <a:pt x="29" y="183"/>
                  <a:pt x="29" y="184"/>
                  <a:pt x="29" y="186"/>
                </a:cubicBezTo>
                <a:cubicBezTo>
                  <a:pt x="29" y="187"/>
                  <a:pt x="29" y="187"/>
                  <a:pt x="29" y="187"/>
                </a:cubicBezTo>
                <a:cubicBezTo>
                  <a:pt x="29" y="188"/>
                  <a:pt x="29" y="188"/>
                  <a:pt x="29" y="189"/>
                </a:cubicBezTo>
                <a:cubicBezTo>
                  <a:pt x="29" y="191"/>
                  <a:pt x="29" y="193"/>
                  <a:pt x="29" y="195"/>
                </a:cubicBezTo>
                <a:cubicBezTo>
                  <a:pt x="29" y="195"/>
                  <a:pt x="29" y="196"/>
                  <a:pt x="29" y="197"/>
                </a:cubicBezTo>
                <a:cubicBezTo>
                  <a:pt x="28" y="197"/>
                  <a:pt x="28" y="197"/>
                  <a:pt x="28" y="197"/>
                </a:cubicBezTo>
                <a:cubicBezTo>
                  <a:pt x="27" y="198"/>
                  <a:pt x="28" y="199"/>
                  <a:pt x="29" y="200"/>
                </a:cubicBezTo>
                <a:cubicBezTo>
                  <a:pt x="29" y="200"/>
                  <a:pt x="29" y="200"/>
                  <a:pt x="29" y="199"/>
                </a:cubicBezTo>
                <a:cubicBezTo>
                  <a:pt x="30" y="200"/>
                  <a:pt x="30" y="201"/>
                  <a:pt x="31" y="201"/>
                </a:cubicBezTo>
                <a:cubicBezTo>
                  <a:pt x="30" y="201"/>
                  <a:pt x="30" y="201"/>
                  <a:pt x="30" y="202"/>
                </a:cubicBezTo>
                <a:cubicBezTo>
                  <a:pt x="30" y="202"/>
                  <a:pt x="30" y="202"/>
                  <a:pt x="29" y="202"/>
                </a:cubicBezTo>
                <a:cubicBezTo>
                  <a:pt x="30" y="203"/>
                  <a:pt x="28" y="204"/>
                  <a:pt x="29" y="206"/>
                </a:cubicBezTo>
                <a:cubicBezTo>
                  <a:pt x="30" y="205"/>
                  <a:pt x="31" y="204"/>
                  <a:pt x="32" y="202"/>
                </a:cubicBezTo>
                <a:cubicBezTo>
                  <a:pt x="34" y="202"/>
                  <a:pt x="33" y="203"/>
                  <a:pt x="33" y="205"/>
                </a:cubicBezTo>
                <a:cubicBezTo>
                  <a:pt x="33" y="207"/>
                  <a:pt x="36" y="211"/>
                  <a:pt x="33" y="211"/>
                </a:cubicBezTo>
                <a:cubicBezTo>
                  <a:pt x="31" y="211"/>
                  <a:pt x="29" y="210"/>
                  <a:pt x="26" y="210"/>
                </a:cubicBezTo>
                <a:cubicBezTo>
                  <a:pt x="26" y="210"/>
                  <a:pt x="26" y="210"/>
                  <a:pt x="25" y="210"/>
                </a:cubicBezTo>
                <a:cubicBezTo>
                  <a:pt x="24" y="209"/>
                  <a:pt x="22" y="212"/>
                  <a:pt x="21" y="212"/>
                </a:cubicBezTo>
                <a:cubicBezTo>
                  <a:pt x="21" y="212"/>
                  <a:pt x="20" y="212"/>
                  <a:pt x="20" y="211"/>
                </a:cubicBezTo>
                <a:cubicBezTo>
                  <a:pt x="19" y="211"/>
                  <a:pt x="18" y="212"/>
                  <a:pt x="17" y="211"/>
                </a:cubicBezTo>
                <a:cubicBezTo>
                  <a:pt x="17" y="211"/>
                  <a:pt x="17" y="211"/>
                  <a:pt x="17" y="211"/>
                </a:cubicBezTo>
                <a:cubicBezTo>
                  <a:pt x="15" y="211"/>
                  <a:pt x="14" y="215"/>
                  <a:pt x="12" y="213"/>
                </a:cubicBezTo>
                <a:cubicBezTo>
                  <a:pt x="13" y="211"/>
                  <a:pt x="14" y="210"/>
                  <a:pt x="14" y="209"/>
                </a:cubicBezTo>
                <a:cubicBezTo>
                  <a:pt x="14" y="208"/>
                  <a:pt x="13" y="207"/>
                  <a:pt x="13" y="205"/>
                </a:cubicBezTo>
                <a:cubicBezTo>
                  <a:pt x="12" y="206"/>
                  <a:pt x="12" y="207"/>
                  <a:pt x="10" y="207"/>
                </a:cubicBezTo>
                <a:cubicBezTo>
                  <a:pt x="10" y="207"/>
                  <a:pt x="9" y="206"/>
                  <a:pt x="10" y="205"/>
                </a:cubicBezTo>
                <a:cubicBezTo>
                  <a:pt x="11" y="203"/>
                  <a:pt x="14" y="202"/>
                  <a:pt x="16" y="201"/>
                </a:cubicBezTo>
                <a:cubicBezTo>
                  <a:pt x="17" y="201"/>
                  <a:pt x="17" y="199"/>
                  <a:pt x="18" y="199"/>
                </a:cubicBezTo>
                <a:cubicBezTo>
                  <a:pt x="19" y="198"/>
                  <a:pt x="21" y="198"/>
                  <a:pt x="22" y="198"/>
                </a:cubicBezTo>
                <a:cubicBezTo>
                  <a:pt x="22" y="198"/>
                  <a:pt x="22" y="197"/>
                  <a:pt x="22" y="197"/>
                </a:cubicBezTo>
                <a:cubicBezTo>
                  <a:pt x="22" y="195"/>
                  <a:pt x="23" y="194"/>
                  <a:pt x="23" y="192"/>
                </a:cubicBezTo>
                <a:cubicBezTo>
                  <a:pt x="22" y="192"/>
                  <a:pt x="22" y="193"/>
                  <a:pt x="21" y="193"/>
                </a:cubicBezTo>
                <a:cubicBezTo>
                  <a:pt x="20" y="192"/>
                  <a:pt x="22" y="190"/>
                  <a:pt x="22" y="188"/>
                </a:cubicBezTo>
                <a:cubicBezTo>
                  <a:pt x="22" y="187"/>
                  <a:pt x="22" y="186"/>
                  <a:pt x="22" y="185"/>
                </a:cubicBezTo>
                <a:cubicBezTo>
                  <a:pt x="22" y="182"/>
                  <a:pt x="21" y="180"/>
                  <a:pt x="21" y="177"/>
                </a:cubicBezTo>
                <a:cubicBezTo>
                  <a:pt x="21" y="172"/>
                  <a:pt x="21" y="167"/>
                  <a:pt x="21" y="161"/>
                </a:cubicBezTo>
                <a:cubicBezTo>
                  <a:pt x="22" y="152"/>
                  <a:pt x="22" y="140"/>
                  <a:pt x="22" y="130"/>
                </a:cubicBezTo>
                <a:cubicBezTo>
                  <a:pt x="22" y="128"/>
                  <a:pt x="22" y="127"/>
                  <a:pt x="22" y="126"/>
                </a:cubicBezTo>
                <a:cubicBezTo>
                  <a:pt x="22" y="124"/>
                  <a:pt x="21" y="121"/>
                  <a:pt x="21" y="119"/>
                </a:cubicBezTo>
                <a:cubicBezTo>
                  <a:pt x="20" y="120"/>
                  <a:pt x="20" y="122"/>
                  <a:pt x="18" y="122"/>
                </a:cubicBezTo>
                <a:cubicBezTo>
                  <a:pt x="18" y="121"/>
                  <a:pt x="19" y="120"/>
                  <a:pt x="20" y="119"/>
                </a:cubicBezTo>
                <a:cubicBezTo>
                  <a:pt x="20" y="118"/>
                  <a:pt x="21" y="117"/>
                  <a:pt x="21" y="116"/>
                </a:cubicBezTo>
                <a:cubicBezTo>
                  <a:pt x="21" y="116"/>
                  <a:pt x="21" y="116"/>
                  <a:pt x="21" y="115"/>
                </a:cubicBezTo>
                <a:cubicBezTo>
                  <a:pt x="22" y="115"/>
                  <a:pt x="21" y="113"/>
                  <a:pt x="21" y="112"/>
                </a:cubicBezTo>
                <a:cubicBezTo>
                  <a:pt x="20" y="113"/>
                  <a:pt x="20" y="114"/>
                  <a:pt x="20" y="114"/>
                </a:cubicBezTo>
                <a:cubicBezTo>
                  <a:pt x="19" y="114"/>
                  <a:pt x="19" y="114"/>
                  <a:pt x="19" y="114"/>
                </a:cubicBezTo>
                <a:cubicBezTo>
                  <a:pt x="19" y="112"/>
                  <a:pt x="20" y="111"/>
                  <a:pt x="21" y="110"/>
                </a:cubicBezTo>
                <a:cubicBezTo>
                  <a:pt x="20" y="106"/>
                  <a:pt x="20" y="101"/>
                  <a:pt x="20" y="98"/>
                </a:cubicBezTo>
                <a:cubicBezTo>
                  <a:pt x="19" y="97"/>
                  <a:pt x="19" y="97"/>
                  <a:pt x="18" y="97"/>
                </a:cubicBezTo>
                <a:cubicBezTo>
                  <a:pt x="17" y="95"/>
                  <a:pt x="19" y="94"/>
                  <a:pt x="19" y="93"/>
                </a:cubicBezTo>
                <a:cubicBezTo>
                  <a:pt x="19" y="92"/>
                  <a:pt x="19" y="91"/>
                  <a:pt x="19" y="90"/>
                </a:cubicBezTo>
                <a:cubicBezTo>
                  <a:pt x="18" y="88"/>
                  <a:pt x="18" y="86"/>
                  <a:pt x="18" y="84"/>
                </a:cubicBezTo>
                <a:cubicBezTo>
                  <a:pt x="17" y="84"/>
                  <a:pt x="17" y="84"/>
                  <a:pt x="17" y="84"/>
                </a:cubicBezTo>
                <a:cubicBezTo>
                  <a:pt x="17" y="83"/>
                  <a:pt x="17" y="82"/>
                  <a:pt x="18" y="82"/>
                </a:cubicBezTo>
                <a:cubicBezTo>
                  <a:pt x="17" y="77"/>
                  <a:pt x="16" y="72"/>
                  <a:pt x="15" y="68"/>
                </a:cubicBezTo>
                <a:cubicBezTo>
                  <a:pt x="14" y="70"/>
                  <a:pt x="14" y="71"/>
                  <a:pt x="14" y="73"/>
                </a:cubicBezTo>
                <a:cubicBezTo>
                  <a:pt x="12" y="77"/>
                  <a:pt x="11" y="80"/>
                  <a:pt x="10" y="85"/>
                </a:cubicBezTo>
                <a:cubicBezTo>
                  <a:pt x="10" y="85"/>
                  <a:pt x="9" y="85"/>
                  <a:pt x="9" y="85"/>
                </a:cubicBezTo>
                <a:cubicBezTo>
                  <a:pt x="9" y="87"/>
                  <a:pt x="8" y="89"/>
                  <a:pt x="7" y="91"/>
                </a:cubicBezTo>
                <a:cubicBezTo>
                  <a:pt x="7" y="92"/>
                  <a:pt x="6" y="94"/>
                  <a:pt x="5" y="96"/>
                </a:cubicBezTo>
                <a:cubicBezTo>
                  <a:pt x="6" y="97"/>
                  <a:pt x="6" y="98"/>
                  <a:pt x="5" y="100"/>
                </a:cubicBezTo>
                <a:cubicBezTo>
                  <a:pt x="5" y="107"/>
                  <a:pt x="6" y="114"/>
                  <a:pt x="5" y="118"/>
                </a:cubicBezTo>
                <a:cubicBezTo>
                  <a:pt x="5" y="119"/>
                  <a:pt x="6" y="119"/>
                  <a:pt x="6" y="119"/>
                </a:cubicBezTo>
                <a:cubicBezTo>
                  <a:pt x="5" y="120"/>
                  <a:pt x="6" y="121"/>
                  <a:pt x="5" y="122"/>
                </a:cubicBezTo>
                <a:cubicBezTo>
                  <a:pt x="5" y="122"/>
                  <a:pt x="6" y="122"/>
                  <a:pt x="6" y="122"/>
                </a:cubicBezTo>
                <a:cubicBezTo>
                  <a:pt x="6" y="123"/>
                  <a:pt x="6" y="124"/>
                  <a:pt x="6" y="125"/>
                </a:cubicBezTo>
                <a:cubicBezTo>
                  <a:pt x="6" y="126"/>
                  <a:pt x="6" y="126"/>
                  <a:pt x="6" y="126"/>
                </a:cubicBezTo>
                <a:cubicBezTo>
                  <a:pt x="7" y="128"/>
                  <a:pt x="6" y="131"/>
                  <a:pt x="7" y="133"/>
                </a:cubicBezTo>
                <a:cubicBezTo>
                  <a:pt x="8" y="136"/>
                  <a:pt x="7" y="140"/>
                  <a:pt x="9" y="142"/>
                </a:cubicBezTo>
                <a:cubicBezTo>
                  <a:pt x="8" y="144"/>
                  <a:pt x="9" y="146"/>
                  <a:pt x="9" y="148"/>
                </a:cubicBezTo>
                <a:cubicBezTo>
                  <a:pt x="8" y="148"/>
                  <a:pt x="8" y="145"/>
                  <a:pt x="8" y="144"/>
                </a:cubicBezTo>
                <a:cubicBezTo>
                  <a:pt x="6" y="146"/>
                  <a:pt x="6" y="147"/>
                  <a:pt x="5" y="150"/>
                </a:cubicBezTo>
                <a:cubicBezTo>
                  <a:pt x="8" y="150"/>
                  <a:pt x="6" y="156"/>
                  <a:pt x="4" y="157"/>
                </a:cubicBezTo>
                <a:cubicBezTo>
                  <a:pt x="4" y="157"/>
                  <a:pt x="3" y="156"/>
                  <a:pt x="3" y="155"/>
                </a:cubicBezTo>
                <a:cubicBezTo>
                  <a:pt x="2" y="152"/>
                  <a:pt x="2" y="147"/>
                  <a:pt x="0" y="145"/>
                </a:cubicBezTo>
                <a:cubicBezTo>
                  <a:pt x="0" y="142"/>
                  <a:pt x="2" y="139"/>
                  <a:pt x="1" y="136"/>
                </a:cubicBezTo>
                <a:cubicBezTo>
                  <a:pt x="0" y="133"/>
                  <a:pt x="1" y="132"/>
                  <a:pt x="2" y="130"/>
                </a:cubicBezTo>
                <a:cubicBezTo>
                  <a:pt x="2" y="130"/>
                  <a:pt x="3" y="130"/>
                  <a:pt x="3" y="130"/>
                </a:cubicBezTo>
                <a:cubicBezTo>
                  <a:pt x="3" y="130"/>
                  <a:pt x="3" y="129"/>
                  <a:pt x="4" y="129"/>
                </a:cubicBezTo>
                <a:cubicBezTo>
                  <a:pt x="4" y="129"/>
                  <a:pt x="4" y="129"/>
                  <a:pt x="4" y="129"/>
                </a:cubicBezTo>
                <a:cubicBezTo>
                  <a:pt x="5" y="129"/>
                  <a:pt x="4" y="130"/>
                  <a:pt x="5" y="130"/>
                </a:cubicBezTo>
                <a:cubicBezTo>
                  <a:pt x="5" y="127"/>
                  <a:pt x="5" y="123"/>
                  <a:pt x="5" y="120"/>
                </a:cubicBezTo>
                <a:cubicBezTo>
                  <a:pt x="4" y="115"/>
                  <a:pt x="5" y="111"/>
                  <a:pt x="5" y="107"/>
                </a:cubicBezTo>
                <a:cubicBezTo>
                  <a:pt x="4" y="109"/>
                  <a:pt x="5" y="112"/>
                  <a:pt x="4" y="114"/>
                </a:cubicBezTo>
                <a:cubicBezTo>
                  <a:pt x="4" y="117"/>
                  <a:pt x="4" y="122"/>
                  <a:pt x="5" y="126"/>
                </a:cubicBezTo>
                <a:cubicBezTo>
                  <a:pt x="4" y="126"/>
                  <a:pt x="4" y="126"/>
                  <a:pt x="4" y="126"/>
                </a:cubicBezTo>
                <a:cubicBezTo>
                  <a:pt x="3" y="126"/>
                  <a:pt x="3" y="125"/>
                  <a:pt x="3" y="125"/>
                </a:cubicBezTo>
                <a:cubicBezTo>
                  <a:pt x="3" y="117"/>
                  <a:pt x="1" y="108"/>
                  <a:pt x="1" y="100"/>
                </a:cubicBezTo>
                <a:cubicBezTo>
                  <a:pt x="2" y="99"/>
                  <a:pt x="1" y="99"/>
                  <a:pt x="1" y="99"/>
                </a:cubicBezTo>
                <a:cubicBezTo>
                  <a:pt x="1" y="97"/>
                  <a:pt x="2" y="96"/>
                  <a:pt x="2" y="95"/>
                </a:cubicBezTo>
                <a:cubicBezTo>
                  <a:pt x="2" y="94"/>
                  <a:pt x="1" y="93"/>
                  <a:pt x="2" y="92"/>
                </a:cubicBezTo>
                <a:cubicBezTo>
                  <a:pt x="2" y="91"/>
                  <a:pt x="2" y="91"/>
                  <a:pt x="3" y="91"/>
                </a:cubicBezTo>
                <a:cubicBezTo>
                  <a:pt x="3" y="89"/>
                  <a:pt x="4" y="87"/>
                  <a:pt x="5" y="85"/>
                </a:cubicBezTo>
                <a:cubicBezTo>
                  <a:pt x="6" y="82"/>
                  <a:pt x="7" y="80"/>
                  <a:pt x="8" y="77"/>
                </a:cubicBezTo>
                <a:cubicBezTo>
                  <a:pt x="8" y="77"/>
                  <a:pt x="8" y="77"/>
                  <a:pt x="8" y="77"/>
                </a:cubicBezTo>
                <a:cubicBezTo>
                  <a:pt x="9" y="75"/>
                  <a:pt x="9" y="72"/>
                  <a:pt x="10" y="69"/>
                </a:cubicBezTo>
                <a:cubicBezTo>
                  <a:pt x="11" y="67"/>
                  <a:pt x="12" y="64"/>
                  <a:pt x="13" y="61"/>
                </a:cubicBezTo>
                <a:cubicBezTo>
                  <a:pt x="13" y="59"/>
                  <a:pt x="13" y="57"/>
                  <a:pt x="14" y="56"/>
                </a:cubicBezTo>
                <a:cubicBezTo>
                  <a:pt x="14" y="56"/>
                  <a:pt x="14" y="56"/>
                  <a:pt x="14" y="55"/>
                </a:cubicBezTo>
                <a:cubicBezTo>
                  <a:pt x="15" y="53"/>
                  <a:pt x="17" y="51"/>
                  <a:pt x="18" y="49"/>
                </a:cubicBezTo>
                <a:cubicBezTo>
                  <a:pt x="20" y="49"/>
                  <a:pt x="22" y="50"/>
                  <a:pt x="24" y="49"/>
                </a:cubicBezTo>
                <a:cubicBezTo>
                  <a:pt x="25" y="50"/>
                  <a:pt x="27" y="51"/>
                  <a:pt x="28" y="51"/>
                </a:cubicBezTo>
                <a:cubicBezTo>
                  <a:pt x="28" y="51"/>
                  <a:pt x="28" y="50"/>
                  <a:pt x="28" y="49"/>
                </a:cubicBezTo>
                <a:cubicBezTo>
                  <a:pt x="28" y="50"/>
                  <a:pt x="28" y="49"/>
                  <a:pt x="29" y="49"/>
                </a:cubicBezTo>
                <a:cubicBezTo>
                  <a:pt x="29" y="50"/>
                  <a:pt x="29" y="51"/>
                  <a:pt x="29" y="51"/>
                </a:cubicBezTo>
                <a:cubicBezTo>
                  <a:pt x="31" y="51"/>
                  <a:pt x="32" y="52"/>
                  <a:pt x="34" y="52"/>
                </a:cubicBezTo>
                <a:cubicBezTo>
                  <a:pt x="34" y="52"/>
                  <a:pt x="34" y="51"/>
                  <a:pt x="34" y="51"/>
                </a:cubicBezTo>
                <a:cubicBezTo>
                  <a:pt x="35" y="52"/>
                  <a:pt x="35" y="52"/>
                  <a:pt x="36" y="52"/>
                </a:cubicBezTo>
                <a:cubicBezTo>
                  <a:pt x="36" y="52"/>
                  <a:pt x="37" y="52"/>
                  <a:pt x="37" y="52"/>
                </a:cubicBezTo>
                <a:cubicBezTo>
                  <a:pt x="40" y="51"/>
                  <a:pt x="43" y="51"/>
                  <a:pt x="46" y="51"/>
                </a:cubicBezTo>
                <a:cubicBezTo>
                  <a:pt x="49" y="50"/>
                  <a:pt x="51" y="50"/>
                  <a:pt x="52" y="48"/>
                </a:cubicBezTo>
                <a:cubicBezTo>
                  <a:pt x="53" y="48"/>
                  <a:pt x="55" y="48"/>
                  <a:pt x="55" y="47"/>
                </a:cubicBezTo>
                <a:cubicBezTo>
                  <a:pt x="56" y="47"/>
                  <a:pt x="56" y="48"/>
                  <a:pt x="57" y="48"/>
                </a:cubicBezTo>
                <a:cubicBezTo>
                  <a:pt x="57" y="48"/>
                  <a:pt x="58" y="47"/>
                  <a:pt x="59" y="48"/>
                </a:cubicBezTo>
                <a:cubicBezTo>
                  <a:pt x="59" y="48"/>
                  <a:pt x="59" y="48"/>
                  <a:pt x="59" y="48"/>
                </a:cubicBezTo>
                <a:cubicBezTo>
                  <a:pt x="65" y="53"/>
                  <a:pt x="74" y="54"/>
                  <a:pt x="80" y="57"/>
                </a:cubicBezTo>
                <a:cubicBezTo>
                  <a:pt x="77" y="52"/>
                  <a:pt x="74" y="46"/>
                  <a:pt x="71" y="40"/>
                </a:cubicBezTo>
                <a:cubicBezTo>
                  <a:pt x="69" y="36"/>
                  <a:pt x="68" y="31"/>
                  <a:pt x="65" y="27"/>
                </a:cubicBezTo>
                <a:cubicBezTo>
                  <a:pt x="65" y="27"/>
                  <a:pt x="65" y="28"/>
                  <a:pt x="64" y="28"/>
                </a:cubicBezTo>
                <a:cubicBezTo>
                  <a:pt x="62" y="26"/>
                  <a:pt x="61" y="23"/>
                  <a:pt x="59" y="23"/>
                </a:cubicBezTo>
                <a:cubicBezTo>
                  <a:pt x="59" y="22"/>
                  <a:pt x="58" y="21"/>
                  <a:pt x="58" y="21"/>
                </a:cubicBezTo>
                <a:cubicBezTo>
                  <a:pt x="57" y="21"/>
                  <a:pt x="56" y="21"/>
                  <a:pt x="55" y="21"/>
                </a:cubicBezTo>
                <a:cubicBezTo>
                  <a:pt x="54" y="21"/>
                  <a:pt x="54" y="21"/>
                  <a:pt x="53" y="21"/>
                </a:cubicBezTo>
                <a:cubicBezTo>
                  <a:pt x="54" y="25"/>
                  <a:pt x="53" y="29"/>
                  <a:pt x="52" y="33"/>
                </a:cubicBezTo>
                <a:cubicBezTo>
                  <a:pt x="51" y="37"/>
                  <a:pt x="49" y="40"/>
                  <a:pt x="47" y="42"/>
                </a:cubicBezTo>
                <a:cubicBezTo>
                  <a:pt x="47" y="44"/>
                  <a:pt x="45" y="46"/>
                  <a:pt x="43" y="46"/>
                </a:cubicBezTo>
                <a:cubicBezTo>
                  <a:pt x="42" y="46"/>
                  <a:pt x="40" y="47"/>
                  <a:pt x="39" y="47"/>
                </a:cubicBezTo>
                <a:cubicBezTo>
                  <a:pt x="38" y="47"/>
                  <a:pt x="37" y="47"/>
                  <a:pt x="36" y="47"/>
                </a:cubicBezTo>
                <a:cubicBezTo>
                  <a:pt x="34" y="47"/>
                  <a:pt x="32" y="47"/>
                  <a:pt x="30" y="47"/>
                </a:cubicBezTo>
                <a:cubicBezTo>
                  <a:pt x="27" y="46"/>
                  <a:pt x="25" y="43"/>
                  <a:pt x="23" y="41"/>
                </a:cubicBezTo>
                <a:cubicBezTo>
                  <a:pt x="22" y="39"/>
                  <a:pt x="21" y="37"/>
                  <a:pt x="20" y="34"/>
                </a:cubicBezTo>
                <a:cubicBezTo>
                  <a:pt x="19" y="31"/>
                  <a:pt x="18" y="30"/>
                  <a:pt x="18" y="25"/>
                </a:cubicBezTo>
                <a:cubicBezTo>
                  <a:pt x="18" y="24"/>
                  <a:pt x="19" y="23"/>
                  <a:pt x="18" y="22"/>
                </a:cubicBezTo>
                <a:cubicBezTo>
                  <a:pt x="18" y="22"/>
                  <a:pt x="18" y="21"/>
                  <a:pt x="19" y="21"/>
                </a:cubicBezTo>
                <a:cubicBezTo>
                  <a:pt x="21" y="13"/>
                  <a:pt x="24" y="5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4" y="0"/>
                  <a:pt x="39" y="2"/>
                  <a:pt x="40" y="4"/>
                </a:cubicBezTo>
                <a:close/>
                <a:moveTo>
                  <a:pt x="29" y="60"/>
                </a:moveTo>
                <a:cubicBezTo>
                  <a:pt x="29" y="59"/>
                  <a:pt x="29" y="58"/>
                  <a:pt x="30" y="58"/>
                </a:cubicBezTo>
                <a:cubicBezTo>
                  <a:pt x="30" y="57"/>
                  <a:pt x="31" y="57"/>
                  <a:pt x="31" y="57"/>
                </a:cubicBezTo>
                <a:cubicBezTo>
                  <a:pt x="30" y="57"/>
                  <a:pt x="29" y="58"/>
                  <a:pt x="29" y="58"/>
                </a:cubicBezTo>
                <a:cubicBezTo>
                  <a:pt x="29" y="59"/>
                  <a:pt x="28" y="59"/>
                  <a:pt x="29" y="60"/>
                </a:cubicBezTo>
                <a:close/>
                <a:moveTo>
                  <a:pt x="27" y="6"/>
                </a:moveTo>
                <a:cubicBezTo>
                  <a:pt x="29" y="4"/>
                  <a:pt x="30" y="5"/>
                  <a:pt x="31" y="3"/>
                </a:cubicBezTo>
                <a:cubicBezTo>
                  <a:pt x="30" y="4"/>
                  <a:pt x="29" y="5"/>
                  <a:pt x="27" y="6"/>
                </a:cubicBezTo>
                <a:close/>
                <a:moveTo>
                  <a:pt x="34" y="4"/>
                </a:moveTo>
                <a:cubicBezTo>
                  <a:pt x="34" y="5"/>
                  <a:pt x="33" y="5"/>
                  <a:pt x="33" y="5"/>
                </a:cubicBezTo>
                <a:cubicBezTo>
                  <a:pt x="34" y="5"/>
                  <a:pt x="36" y="5"/>
                  <a:pt x="36" y="4"/>
                </a:cubicBezTo>
                <a:cubicBezTo>
                  <a:pt x="36" y="4"/>
                  <a:pt x="35" y="4"/>
                  <a:pt x="34" y="4"/>
                </a:cubicBezTo>
                <a:close/>
                <a:moveTo>
                  <a:pt x="31" y="5"/>
                </a:moveTo>
                <a:cubicBezTo>
                  <a:pt x="32" y="6"/>
                  <a:pt x="32" y="5"/>
                  <a:pt x="32" y="4"/>
                </a:cubicBezTo>
                <a:cubicBezTo>
                  <a:pt x="32" y="5"/>
                  <a:pt x="32" y="5"/>
                  <a:pt x="31" y="5"/>
                </a:cubicBezTo>
                <a:close/>
                <a:moveTo>
                  <a:pt x="43" y="7"/>
                </a:moveTo>
                <a:cubicBezTo>
                  <a:pt x="43" y="6"/>
                  <a:pt x="42" y="5"/>
                  <a:pt x="42" y="5"/>
                </a:cubicBezTo>
                <a:cubicBezTo>
                  <a:pt x="42" y="6"/>
                  <a:pt x="42" y="6"/>
                  <a:pt x="43" y="7"/>
                </a:cubicBezTo>
                <a:close/>
                <a:moveTo>
                  <a:pt x="39" y="8"/>
                </a:moveTo>
                <a:cubicBezTo>
                  <a:pt x="39" y="7"/>
                  <a:pt x="40" y="7"/>
                  <a:pt x="40" y="6"/>
                </a:cubicBezTo>
                <a:cubicBezTo>
                  <a:pt x="38" y="5"/>
                  <a:pt x="37" y="7"/>
                  <a:pt x="39" y="8"/>
                </a:cubicBezTo>
                <a:close/>
                <a:moveTo>
                  <a:pt x="25" y="10"/>
                </a:moveTo>
                <a:cubicBezTo>
                  <a:pt x="25" y="10"/>
                  <a:pt x="25" y="10"/>
                  <a:pt x="26" y="10"/>
                </a:cubicBezTo>
                <a:cubicBezTo>
                  <a:pt x="28" y="9"/>
                  <a:pt x="28" y="7"/>
                  <a:pt x="29" y="6"/>
                </a:cubicBezTo>
                <a:cubicBezTo>
                  <a:pt x="27" y="7"/>
                  <a:pt x="26" y="8"/>
                  <a:pt x="25" y="10"/>
                </a:cubicBezTo>
                <a:close/>
                <a:moveTo>
                  <a:pt x="30" y="7"/>
                </a:moveTo>
                <a:cubicBezTo>
                  <a:pt x="31" y="7"/>
                  <a:pt x="31" y="6"/>
                  <a:pt x="31" y="6"/>
                </a:cubicBezTo>
                <a:cubicBezTo>
                  <a:pt x="31" y="6"/>
                  <a:pt x="30" y="7"/>
                  <a:pt x="30" y="7"/>
                </a:cubicBezTo>
                <a:close/>
                <a:moveTo>
                  <a:pt x="33" y="7"/>
                </a:moveTo>
                <a:cubicBezTo>
                  <a:pt x="33" y="7"/>
                  <a:pt x="34" y="6"/>
                  <a:pt x="34" y="6"/>
                </a:cubicBezTo>
                <a:cubicBezTo>
                  <a:pt x="34" y="6"/>
                  <a:pt x="33" y="6"/>
                  <a:pt x="33" y="7"/>
                </a:cubicBezTo>
                <a:close/>
                <a:moveTo>
                  <a:pt x="34" y="7"/>
                </a:move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8"/>
                </a:cubicBezTo>
                <a:cubicBezTo>
                  <a:pt x="34" y="7"/>
                  <a:pt x="35" y="7"/>
                  <a:pt x="35" y="7"/>
                </a:cubicBezTo>
                <a:cubicBezTo>
                  <a:pt x="34" y="7"/>
                  <a:pt x="34" y="7"/>
                  <a:pt x="34" y="7"/>
                </a:cubicBezTo>
                <a:close/>
                <a:moveTo>
                  <a:pt x="32" y="7"/>
                </a:moveTo>
                <a:cubicBezTo>
                  <a:pt x="32" y="8"/>
                  <a:pt x="32" y="8"/>
                  <a:pt x="32" y="8"/>
                </a:cubicBezTo>
                <a:cubicBezTo>
                  <a:pt x="33" y="8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lose/>
                <a:moveTo>
                  <a:pt x="41" y="7"/>
                </a:moveTo>
                <a:cubicBezTo>
                  <a:pt x="41" y="8"/>
                  <a:pt x="42" y="9"/>
                  <a:pt x="43" y="9"/>
                </a:cubicBezTo>
                <a:cubicBezTo>
                  <a:pt x="43" y="9"/>
                  <a:pt x="43" y="9"/>
                  <a:pt x="44" y="8"/>
                </a:cubicBezTo>
                <a:cubicBezTo>
                  <a:pt x="43" y="8"/>
                  <a:pt x="42" y="7"/>
                  <a:pt x="41" y="7"/>
                </a:cubicBezTo>
                <a:close/>
                <a:moveTo>
                  <a:pt x="36" y="9"/>
                </a:moveTo>
                <a:cubicBezTo>
                  <a:pt x="36" y="9"/>
                  <a:pt x="36" y="9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5" y="7"/>
                  <a:pt x="35" y="9"/>
                  <a:pt x="36" y="9"/>
                </a:cubicBezTo>
                <a:close/>
                <a:moveTo>
                  <a:pt x="37" y="9"/>
                </a:moveTo>
                <a:cubicBezTo>
                  <a:pt x="38" y="9"/>
                  <a:pt x="38" y="9"/>
                  <a:pt x="38" y="9"/>
                </a:cubicBezTo>
                <a:cubicBezTo>
                  <a:pt x="38" y="8"/>
                  <a:pt x="38" y="8"/>
                  <a:pt x="37" y="8"/>
                </a:cubicBezTo>
                <a:cubicBezTo>
                  <a:pt x="37" y="8"/>
                  <a:pt x="37" y="9"/>
                  <a:pt x="37" y="9"/>
                </a:cubicBezTo>
                <a:close/>
                <a:moveTo>
                  <a:pt x="48" y="13"/>
                </a:moveTo>
                <a:cubicBezTo>
                  <a:pt x="48" y="10"/>
                  <a:pt x="46" y="9"/>
                  <a:pt x="45" y="8"/>
                </a:cubicBezTo>
                <a:cubicBezTo>
                  <a:pt x="46" y="10"/>
                  <a:pt x="47" y="11"/>
                  <a:pt x="48" y="13"/>
                </a:cubicBezTo>
                <a:close/>
                <a:moveTo>
                  <a:pt x="33" y="8"/>
                </a:moveTo>
                <a:cubicBezTo>
                  <a:pt x="33" y="9"/>
                  <a:pt x="33" y="9"/>
                  <a:pt x="33" y="9"/>
                </a:cubicBezTo>
                <a:cubicBezTo>
                  <a:pt x="34" y="9"/>
                  <a:pt x="33" y="8"/>
                  <a:pt x="33" y="8"/>
                </a:cubicBezTo>
                <a:close/>
                <a:moveTo>
                  <a:pt x="30" y="10"/>
                </a:moveTo>
                <a:cubicBezTo>
                  <a:pt x="31" y="10"/>
                  <a:pt x="31" y="11"/>
                  <a:pt x="32" y="11"/>
                </a:cubicBezTo>
                <a:cubicBezTo>
                  <a:pt x="32" y="11"/>
                  <a:pt x="32" y="10"/>
                  <a:pt x="32" y="10"/>
                </a:cubicBezTo>
                <a:cubicBezTo>
                  <a:pt x="32" y="10"/>
                  <a:pt x="31" y="10"/>
                  <a:pt x="31" y="10"/>
                </a:cubicBezTo>
                <a:cubicBezTo>
                  <a:pt x="32" y="9"/>
                  <a:pt x="31" y="8"/>
                  <a:pt x="31" y="8"/>
                </a:cubicBezTo>
                <a:cubicBezTo>
                  <a:pt x="31" y="9"/>
                  <a:pt x="30" y="9"/>
                  <a:pt x="30" y="10"/>
                </a:cubicBezTo>
                <a:close/>
                <a:moveTo>
                  <a:pt x="40" y="10"/>
                </a:moveTo>
                <a:cubicBezTo>
                  <a:pt x="40" y="9"/>
                  <a:pt x="40" y="9"/>
                  <a:pt x="39" y="9"/>
                </a:cubicBezTo>
                <a:cubicBezTo>
                  <a:pt x="40" y="9"/>
                  <a:pt x="40" y="9"/>
                  <a:pt x="40" y="10"/>
                </a:cubicBezTo>
                <a:close/>
                <a:moveTo>
                  <a:pt x="27" y="10"/>
                </a:moveTo>
                <a:cubicBezTo>
                  <a:pt x="28" y="10"/>
                  <a:pt x="29" y="9"/>
                  <a:pt x="28" y="9"/>
                </a:cubicBezTo>
                <a:cubicBezTo>
                  <a:pt x="28" y="9"/>
                  <a:pt x="27" y="10"/>
                  <a:pt x="27" y="10"/>
                </a:cubicBezTo>
                <a:close/>
                <a:moveTo>
                  <a:pt x="36" y="10"/>
                </a:moveTo>
                <a:cubicBezTo>
                  <a:pt x="37" y="10"/>
                  <a:pt x="37" y="10"/>
                  <a:pt x="37" y="9"/>
                </a:cubicBezTo>
                <a:cubicBezTo>
                  <a:pt x="36" y="10"/>
                  <a:pt x="36" y="10"/>
                  <a:pt x="36" y="10"/>
                </a:cubicBezTo>
                <a:close/>
                <a:moveTo>
                  <a:pt x="42" y="10"/>
                </a:move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2" y="11"/>
                  <a:pt x="42" y="10"/>
                </a:cubicBezTo>
                <a:close/>
                <a:moveTo>
                  <a:pt x="44" y="10"/>
                </a:moveTo>
                <a:cubicBezTo>
                  <a:pt x="44" y="11"/>
                  <a:pt x="44" y="11"/>
                  <a:pt x="44" y="11"/>
                </a:cubicBezTo>
                <a:cubicBezTo>
                  <a:pt x="45" y="11"/>
                  <a:pt x="45" y="11"/>
                  <a:pt x="45" y="10"/>
                </a:cubicBezTo>
                <a:cubicBezTo>
                  <a:pt x="45" y="9"/>
                  <a:pt x="44" y="9"/>
                  <a:pt x="44" y="10"/>
                </a:cubicBezTo>
                <a:close/>
                <a:moveTo>
                  <a:pt x="38" y="11"/>
                </a:moveTo>
                <a:cubicBezTo>
                  <a:pt x="38" y="11"/>
                  <a:pt x="38" y="11"/>
                  <a:pt x="39" y="11"/>
                </a:cubicBezTo>
                <a:cubicBezTo>
                  <a:pt x="39" y="11"/>
                  <a:pt x="40" y="10"/>
                  <a:pt x="39" y="10"/>
                </a:cubicBezTo>
                <a:cubicBezTo>
                  <a:pt x="39" y="10"/>
                  <a:pt x="38" y="10"/>
                  <a:pt x="38" y="11"/>
                </a:cubicBezTo>
                <a:close/>
                <a:moveTo>
                  <a:pt x="34" y="10"/>
                </a:moveTo>
                <a:cubicBezTo>
                  <a:pt x="34" y="11"/>
                  <a:pt x="34" y="11"/>
                  <a:pt x="35" y="11"/>
                </a:cubicBezTo>
                <a:cubicBezTo>
                  <a:pt x="34" y="11"/>
                  <a:pt x="34" y="10"/>
                  <a:pt x="34" y="10"/>
                </a:cubicBezTo>
                <a:close/>
                <a:moveTo>
                  <a:pt x="24" y="15"/>
                </a:moveTo>
                <a:cubicBezTo>
                  <a:pt x="25" y="14"/>
                  <a:pt x="27" y="13"/>
                  <a:pt x="27" y="11"/>
                </a:cubicBezTo>
                <a:cubicBezTo>
                  <a:pt x="26" y="12"/>
                  <a:pt x="25" y="14"/>
                  <a:pt x="24" y="15"/>
                </a:cubicBezTo>
                <a:close/>
                <a:moveTo>
                  <a:pt x="29" y="12"/>
                </a:moveTo>
                <a:cubicBezTo>
                  <a:pt x="29" y="12"/>
                  <a:pt x="30" y="11"/>
                  <a:pt x="29" y="11"/>
                </a:cubicBezTo>
                <a:cubicBezTo>
                  <a:pt x="29" y="11"/>
                  <a:pt x="28" y="12"/>
                  <a:pt x="29" y="12"/>
                </a:cubicBezTo>
                <a:close/>
                <a:moveTo>
                  <a:pt x="42" y="12"/>
                </a:moveTo>
                <a:cubicBezTo>
                  <a:pt x="42" y="12"/>
                  <a:pt x="43" y="12"/>
                  <a:pt x="43" y="12"/>
                </a:cubicBezTo>
                <a:cubicBezTo>
                  <a:pt x="43" y="12"/>
                  <a:pt x="43" y="12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3" y="12"/>
                  <a:pt x="42" y="12"/>
                  <a:pt x="42" y="12"/>
                </a:cubicBezTo>
                <a:close/>
                <a:moveTo>
                  <a:pt x="32" y="13"/>
                </a:moveTo>
                <a:cubicBezTo>
                  <a:pt x="33" y="13"/>
                  <a:pt x="33" y="14"/>
                  <a:pt x="33" y="14"/>
                </a:cubicBezTo>
                <a:cubicBezTo>
                  <a:pt x="34" y="13"/>
                  <a:pt x="34" y="12"/>
                  <a:pt x="33" y="11"/>
                </a:cubicBezTo>
                <a:cubicBezTo>
                  <a:pt x="33" y="12"/>
                  <a:pt x="32" y="12"/>
                  <a:pt x="32" y="13"/>
                </a:cubicBezTo>
                <a:close/>
                <a:moveTo>
                  <a:pt x="45" y="12"/>
                </a:move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1"/>
                  <a:pt x="46" y="11"/>
                </a:cubicBezTo>
                <a:cubicBezTo>
                  <a:pt x="46" y="12"/>
                  <a:pt x="45" y="12"/>
                  <a:pt x="45" y="12"/>
                </a:cubicBezTo>
                <a:close/>
                <a:moveTo>
                  <a:pt x="24" y="14"/>
                </a:moveTo>
                <a:cubicBezTo>
                  <a:pt x="24" y="13"/>
                  <a:pt x="25" y="12"/>
                  <a:pt x="25" y="12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38" y="12"/>
                </a:move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7" y="12"/>
                  <a:pt x="38" y="12"/>
                </a:cubicBezTo>
                <a:close/>
                <a:moveTo>
                  <a:pt x="40" y="13"/>
                </a:moveTo>
                <a:cubicBezTo>
                  <a:pt x="40" y="13"/>
                  <a:pt x="40" y="12"/>
                  <a:pt x="41" y="12"/>
                </a:cubicBezTo>
                <a:cubicBezTo>
                  <a:pt x="40" y="12"/>
                  <a:pt x="40" y="11"/>
                  <a:pt x="40" y="12"/>
                </a:cubicBezTo>
                <a:cubicBezTo>
                  <a:pt x="40" y="12"/>
                  <a:pt x="39" y="12"/>
                  <a:pt x="40" y="13"/>
                </a:cubicBezTo>
                <a:close/>
                <a:moveTo>
                  <a:pt x="29" y="13"/>
                </a:moveTo>
                <a:cubicBezTo>
                  <a:pt x="30" y="13"/>
                  <a:pt x="30" y="14"/>
                  <a:pt x="30" y="14"/>
                </a:cubicBezTo>
                <a:cubicBezTo>
                  <a:pt x="30" y="13"/>
                  <a:pt x="31" y="13"/>
                  <a:pt x="31" y="13"/>
                </a:cubicBezTo>
                <a:cubicBezTo>
                  <a:pt x="30" y="13"/>
                  <a:pt x="30" y="12"/>
                  <a:pt x="30" y="12"/>
                </a:cubicBezTo>
                <a:cubicBezTo>
                  <a:pt x="30" y="12"/>
                  <a:pt x="29" y="12"/>
                  <a:pt x="29" y="13"/>
                </a:cubicBezTo>
                <a:close/>
                <a:moveTo>
                  <a:pt x="25" y="16"/>
                </a:moveTo>
                <a:cubicBezTo>
                  <a:pt x="26" y="15"/>
                  <a:pt x="27" y="13"/>
                  <a:pt x="27" y="12"/>
                </a:cubicBezTo>
                <a:cubicBezTo>
                  <a:pt x="27" y="14"/>
                  <a:pt x="25" y="14"/>
                  <a:pt x="25" y="16"/>
                </a:cubicBezTo>
                <a:close/>
                <a:moveTo>
                  <a:pt x="43" y="14"/>
                </a:moveTo>
                <a:cubicBezTo>
                  <a:pt x="43" y="13"/>
                  <a:pt x="44" y="13"/>
                  <a:pt x="44" y="13"/>
                </a:cubicBezTo>
                <a:cubicBezTo>
                  <a:pt x="43" y="13"/>
                  <a:pt x="43" y="13"/>
                  <a:pt x="43" y="14"/>
                </a:cubicBezTo>
                <a:close/>
                <a:moveTo>
                  <a:pt x="46" y="14"/>
                </a:moveTo>
                <a:cubicBezTo>
                  <a:pt x="47" y="14"/>
                  <a:pt x="48" y="15"/>
                  <a:pt x="48" y="16"/>
                </a:cubicBezTo>
                <a:cubicBezTo>
                  <a:pt x="48" y="15"/>
                  <a:pt x="48" y="13"/>
                  <a:pt x="47" y="13"/>
                </a:cubicBezTo>
                <a:cubicBezTo>
                  <a:pt x="47" y="13"/>
                  <a:pt x="46" y="13"/>
                  <a:pt x="46" y="14"/>
                </a:cubicBezTo>
                <a:close/>
                <a:moveTo>
                  <a:pt x="51" y="18"/>
                </a:moveTo>
                <a:cubicBezTo>
                  <a:pt x="51" y="17"/>
                  <a:pt x="50" y="15"/>
                  <a:pt x="50" y="14"/>
                </a:cubicBezTo>
                <a:cubicBezTo>
                  <a:pt x="50" y="14"/>
                  <a:pt x="49" y="13"/>
                  <a:pt x="49" y="13"/>
                </a:cubicBezTo>
                <a:cubicBezTo>
                  <a:pt x="50" y="15"/>
                  <a:pt x="49" y="17"/>
                  <a:pt x="51" y="18"/>
                </a:cubicBezTo>
                <a:close/>
                <a:moveTo>
                  <a:pt x="44" y="14"/>
                </a:moveTo>
                <a:cubicBezTo>
                  <a:pt x="45" y="14"/>
                  <a:pt x="45" y="14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4"/>
                  <a:pt x="44" y="14"/>
                  <a:pt x="44" y="14"/>
                </a:cubicBezTo>
                <a:close/>
                <a:moveTo>
                  <a:pt x="33" y="15"/>
                </a:moveTo>
                <a:cubicBezTo>
                  <a:pt x="33" y="14"/>
                  <a:pt x="32" y="14"/>
                  <a:pt x="32" y="13"/>
                </a:cubicBezTo>
                <a:cubicBezTo>
                  <a:pt x="32" y="14"/>
                  <a:pt x="32" y="14"/>
                  <a:pt x="33" y="15"/>
                </a:cubicBezTo>
                <a:close/>
                <a:moveTo>
                  <a:pt x="35" y="15"/>
                </a:moveTo>
                <a:cubicBezTo>
                  <a:pt x="35" y="15"/>
                  <a:pt x="35" y="15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4" y="14"/>
                  <a:pt x="34" y="15"/>
                  <a:pt x="35" y="15"/>
                </a:cubicBezTo>
                <a:close/>
                <a:moveTo>
                  <a:pt x="37" y="15"/>
                </a:moveTo>
                <a:cubicBezTo>
                  <a:pt x="37" y="14"/>
                  <a:pt x="37" y="14"/>
                  <a:pt x="37" y="14"/>
                </a:cubicBezTo>
                <a:cubicBezTo>
                  <a:pt x="36" y="14"/>
                  <a:pt x="37" y="15"/>
                  <a:pt x="37" y="15"/>
                </a:cubicBezTo>
                <a:close/>
                <a:moveTo>
                  <a:pt x="32" y="17"/>
                </a:moveTo>
                <a:cubicBezTo>
                  <a:pt x="33" y="16"/>
                  <a:pt x="32" y="15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0" y="15"/>
                  <a:pt x="31" y="16"/>
                  <a:pt x="32" y="17"/>
                </a:cubicBezTo>
                <a:close/>
                <a:moveTo>
                  <a:pt x="39" y="14"/>
                </a:moveTo>
                <a:cubicBezTo>
                  <a:pt x="39" y="15"/>
                  <a:pt x="39" y="15"/>
                  <a:pt x="40" y="15"/>
                </a:cubicBezTo>
                <a:cubicBezTo>
                  <a:pt x="40" y="15"/>
                  <a:pt x="40" y="14"/>
                  <a:pt x="39" y="14"/>
                </a:cubicBezTo>
                <a:close/>
                <a:moveTo>
                  <a:pt x="42" y="16"/>
                </a:moveTo>
                <a:cubicBezTo>
                  <a:pt x="42" y="16"/>
                  <a:pt x="43" y="15"/>
                  <a:pt x="43" y="15"/>
                </a:cubicBezTo>
                <a:cubicBezTo>
                  <a:pt x="43" y="14"/>
                  <a:pt x="42" y="14"/>
                  <a:pt x="42" y="14"/>
                </a:cubicBezTo>
                <a:cubicBezTo>
                  <a:pt x="41" y="15"/>
                  <a:pt x="41" y="16"/>
                  <a:pt x="42" y="16"/>
                </a:cubicBezTo>
                <a:close/>
                <a:moveTo>
                  <a:pt x="29" y="16"/>
                </a:moveTo>
                <a:cubicBezTo>
                  <a:pt x="29" y="16"/>
                  <a:pt x="29" y="15"/>
                  <a:pt x="28" y="14"/>
                </a:cubicBezTo>
                <a:cubicBezTo>
                  <a:pt x="28" y="15"/>
                  <a:pt x="28" y="16"/>
                  <a:pt x="29" y="16"/>
                </a:cubicBezTo>
                <a:close/>
                <a:moveTo>
                  <a:pt x="45" y="16"/>
                </a:moveTo>
                <a:cubicBezTo>
                  <a:pt x="45" y="16"/>
                  <a:pt x="45" y="16"/>
                  <a:pt x="45" y="17"/>
                </a:cubicBezTo>
                <a:cubicBezTo>
                  <a:pt x="46" y="16"/>
                  <a:pt x="46" y="16"/>
                  <a:pt x="47" y="15"/>
                </a:cubicBezTo>
                <a:cubicBezTo>
                  <a:pt x="47" y="15"/>
                  <a:pt x="46" y="15"/>
                  <a:pt x="46" y="14"/>
                </a:cubicBezTo>
                <a:cubicBezTo>
                  <a:pt x="45" y="15"/>
                  <a:pt x="45" y="15"/>
                  <a:pt x="45" y="16"/>
                </a:cubicBezTo>
                <a:close/>
                <a:moveTo>
                  <a:pt x="59" y="17"/>
                </a:moveTo>
                <a:cubicBezTo>
                  <a:pt x="60" y="17"/>
                  <a:pt x="61" y="16"/>
                  <a:pt x="61" y="15"/>
                </a:cubicBezTo>
                <a:cubicBezTo>
                  <a:pt x="61" y="16"/>
                  <a:pt x="59" y="16"/>
                  <a:pt x="59" y="17"/>
                </a:cubicBezTo>
                <a:close/>
                <a:moveTo>
                  <a:pt x="35" y="16"/>
                </a:moveTo>
                <a:cubicBezTo>
                  <a:pt x="35" y="17"/>
                  <a:pt x="35" y="17"/>
                  <a:pt x="36" y="17"/>
                </a:cubicBezTo>
                <a:cubicBezTo>
                  <a:pt x="36" y="17"/>
                  <a:pt x="36" y="17"/>
                  <a:pt x="37" y="17"/>
                </a:cubicBezTo>
                <a:cubicBezTo>
                  <a:pt x="36" y="16"/>
                  <a:pt x="36" y="15"/>
                  <a:pt x="36" y="15"/>
                </a:cubicBezTo>
                <a:cubicBezTo>
                  <a:pt x="36" y="16"/>
                  <a:pt x="35" y="16"/>
                  <a:pt x="35" y="16"/>
                </a:cubicBezTo>
                <a:close/>
                <a:moveTo>
                  <a:pt x="41" y="17"/>
                </a:moveTo>
                <a:cubicBezTo>
                  <a:pt x="41" y="17"/>
                  <a:pt x="41" y="16"/>
                  <a:pt x="41" y="16"/>
                </a:cubicBezTo>
                <a:cubicBezTo>
                  <a:pt x="40" y="16"/>
                  <a:pt x="41" y="17"/>
                  <a:pt x="41" y="17"/>
                </a:cubicBezTo>
                <a:close/>
                <a:moveTo>
                  <a:pt x="62" y="17"/>
                </a:moveTo>
                <a:cubicBezTo>
                  <a:pt x="62" y="16"/>
                  <a:pt x="63" y="17"/>
                  <a:pt x="63" y="16"/>
                </a:cubicBezTo>
                <a:cubicBezTo>
                  <a:pt x="63" y="16"/>
                  <a:pt x="62" y="16"/>
                  <a:pt x="63" y="16"/>
                </a:cubicBezTo>
                <a:cubicBezTo>
                  <a:pt x="62" y="16"/>
                  <a:pt x="62" y="17"/>
                  <a:pt x="62" y="17"/>
                </a:cubicBezTo>
                <a:close/>
                <a:moveTo>
                  <a:pt x="28" y="18"/>
                </a:moveTo>
                <a:cubicBezTo>
                  <a:pt x="28" y="17"/>
                  <a:pt x="27" y="17"/>
                  <a:pt x="27" y="16"/>
                </a:cubicBezTo>
                <a:cubicBezTo>
                  <a:pt x="26" y="17"/>
                  <a:pt x="27" y="18"/>
                  <a:pt x="28" y="18"/>
                </a:cubicBezTo>
                <a:close/>
                <a:moveTo>
                  <a:pt x="24" y="18"/>
                </a:moveTo>
                <a:cubicBezTo>
                  <a:pt x="24" y="18"/>
                  <a:pt x="24" y="19"/>
                  <a:pt x="24" y="19"/>
                </a:cubicBezTo>
                <a:cubicBezTo>
                  <a:pt x="24" y="18"/>
                  <a:pt x="25" y="17"/>
                  <a:pt x="25" y="16"/>
                </a:cubicBezTo>
                <a:cubicBezTo>
                  <a:pt x="24" y="17"/>
                  <a:pt x="24" y="17"/>
                  <a:pt x="24" y="18"/>
                </a:cubicBezTo>
                <a:close/>
                <a:moveTo>
                  <a:pt x="43" y="18"/>
                </a:moveTo>
                <a:cubicBezTo>
                  <a:pt x="43" y="18"/>
                  <a:pt x="44" y="17"/>
                  <a:pt x="43" y="16"/>
                </a:cubicBezTo>
                <a:cubicBezTo>
                  <a:pt x="43" y="17"/>
                  <a:pt x="42" y="17"/>
                  <a:pt x="43" y="18"/>
                </a:cubicBezTo>
                <a:close/>
                <a:moveTo>
                  <a:pt x="48" y="16"/>
                </a:moveTo>
                <a:cubicBezTo>
                  <a:pt x="47" y="17"/>
                  <a:pt x="47" y="17"/>
                  <a:pt x="46" y="18"/>
                </a:cubicBezTo>
                <a:cubicBezTo>
                  <a:pt x="47" y="18"/>
                  <a:pt x="48" y="18"/>
                  <a:pt x="49" y="18"/>
                </a:cubicBezTo>
                <a:cubicBezTo>
                  <a:pt x="48" y="17"/>
                  <a:pt x="48" y="17"/>
                  <a:pt x="48" y="16"/>
                </a:cubicBezTo>
                <a:close/>
                <a:moveTo>
                  <a:pt x="31" y="19"/>
                </a:moveTo>
                <a:cubicBezTo>
                  <a:pt x="31" y="18"/>
                  <a:pt x="30" y="17"/>
                  <a:pt x="30" y="17"/>
                </a:cubicBezTo>
                <a:cubicBezTo>
                  <a:pt x="29" y="17"/>
                  <a:pt x="30" y="19"/>
                  <a:pt x="31" y="19"/>
                </a:cubicBezTo>
                <a:close/>
                <a:moveTo>
                  <a:pt x="55" y="20"/>
                </a:moveTo>
                <a:cubicBezTo>
                  <a:pt x="55" y="19"/>
                  <a:pt x="57" y="18"/>
                  <a:pt x="56" y="17"/>
                </a:cubicBezTo>
                <a:cubicBezTo>
                  <a:pt x="55" y="17"/>
                  <a:pt x="55" y="19"/>
                  <a:pt x="53" y="19"/>
                </a:cubicBezTo>
                <a:cubicBezTo>
                  <a:pt x="52" y="19"/>
                  <a:pt x="52" y="18"/>
                  <a:pt x="52" y="18"/>
                </a:cubicBezTo>
                <a:cubicBezTo>
                  <a:pt x="52" y="19"/>
                  <a:pt x="53" y="20"/>
                  <a:pt x="55" y="20"/>
                </a:cubicBezTo>
                <a:close/>
                <a:moveTo>
                  <a:pt x="62" y="20"/>
                </a:moveTo>
                <a:cubicBezTo>
                  <a:pt x="63" y="19"/>
                  <a:pt x="63" y="18"/>
                  <a:pt x="64" y="17"/>
                </a:cubicBezTo>
                <a:cubicBezTo>
                  <a:pt x="63" y="17"/>
                  <a:pt x="62" y="19"/>
                  <a:pt x="62" y="20"/>
                </a:cubicBezTo>
                <a:close/>
                <a:moveTo>
                  <a:pt x="35" y="18"/>
                </a:moveTo>
                <a:cubicBezTo>
                  <a:pt x="36" y="18"/>
                  <a:pt x="35" y="17"/>
                  <a:pt x="35" y="17"/>
                </a:cubicBezTo>
                <a:cubicBezTo>
                  <a:pt x="34" y="18"/>
                  <a:pt x="35" y="18"/>
                  <a:pt x="35" y="18"/>
                </a:cubicBezTo>
                <a:close/>
                <a:moveTo>
                  <a:pt x="44" y="18"/>
                </a:moveTo>
                <a:cubicBezTo>
                  <a:pt x="44" y="18"/>
                  <a:pt x="45" y="18"/>
                  <a:pt x="45" y="17"/>
                </a:cubicBezTo>
                <a:cubicBezTo>
                  <a:pt x="45" y="17"/>
                  <a:pt x="45" y="17"/>
                  <a:pt x="44" y="17"/>
                </a:cubicBezTo>
                <a:cubicBezTo>
                  <a:pt x="44" y="17"/>
                  <a:pt x="44" y="18"/>
                  <a:pt x="44" y="18"/>
                </a:cubicBezTo>
                <a:close/>
                <a:moveTo>
                  <a:pt x="37" y="19"/>
                </a:moveTo>
                <a:cubicBezTo>
                  <a:pt x="37" y="18"/>
                  <a:pt x="38" y="18"/>
                  <a:pt x="37" y="17"/>
                </a:cubicBezTo>
                <a:cubicBezTo>
                  <a:pt x="37" y="17"/>
                  <a:pt x="37" y="18"/>
                  <a:pt x="37" y="19"/>
                </a:cubicBezTo>
                <a:close/>
                <a:moveTo>
                  <a:pt x="65" y="18"/>
                </a:moveTo>
                <a:cubicBezTo>
                  <a:pt x="64" y="19"/>
                  <a:pt x="63" y="20"/>
                  <a:pt x="62" y="22"/>
                </a:cubicBezTo>
                <a:cubicBezTo>
                  <a:pt x="64" y="21"/>
                  <a:pt x="65" y="20"/>
                  <a:pt x="66" y="18"/>
                </a:cubicBezTo>
                <a:cubicBezTo>
                  <a:pt x="65" y="18"/>
                  <a:pt x="65" y="18"/>
                  <a:pt x="65" y="18"/>
                </a:cubicBezTo>
                <a:close/>
                <a:moveTo>
                  <a:pt x="30" y="20"/>
                </a:moveTo>
                <a:cubicBezTo>
                  <a:pt x="30" y="19"/>
                  <a:pt x="29" y="19"/>
                  <a:pt x="29" y="18"/>
                </a:cubicBezTo>
                <a:cubicBezTo>
                  <a:pt x="29" y="19"/>
                  <a:pt x="30" y="19"/>
                  <a:pt x="30" y="20"/>
                </a:cubicBezTo>
                <a:close/>
                <a:moveTo>
                  <a:pt x="34" y="19"/>
                </a:moveTo>
                <a:cubicBezTo>
                  <a:pt x="34" y="19"/>
                  <a:pt x="34" y="20"/>
                  <a:pt x="35" y="20"/>
                </a:cubicBezTo>
                <a:cubicBezTo>
                  <a:pt x="35" y="19"/>
                  <a:pt x="35" y="19"/>
                  <a:pt x="34" y="18"/>
                </a:cubicBezTo>
                <a:cubicBezTo>
                  <a:pt x="34" y="19"/>
                  <a:pt x="34" y="18"/>
                  <a:pt x="34" y="19"/>
                </a:cubicBezTo>
                <a:close/>
                <a:moveTo>
                  <a:pt x="44" y="19"/>
                </a:moveTo>
                <a:cubicBezTo>
                  <a:pt x="44" y="20"/>
                  <a:pt x="44" y="20"/>
                  <a:pt x="44" y="20"/>
                </a:cubicBezTo>
                <a:cubicBezTo>
                  <a:pt x="45" y="20"/>
                  <a:pt x="45" y="19"/>
                  <a:pt x="45" y="18"/>
                </a:cubicBezTo>
                <a:cubicBezTo>
                  <a:pt x="45" y="19"/>
                  <a:pt x="44" y="19"/>
                  <a:pt x="44" y="19"/>
                </a:cubicBezTo>
                <a:close/>
                <a:moveTo>
                  <a:pt x="40" y="20"/>
                </a:moveTo>
                <a:cubicBezTo>
                  <a:pt x="39" y="19"/>
                  <a:pt x="39" y="19"/>
                  <a:pt x="39" y="18"/>
                </a:cubicBezTo>
                <a:cubicBezTo>
                  <a:pt x="39" y="19"/>
                  <a:pt x="39" y="20"/>
                  <a:pt x="40" y="20"/>
                </a:cubicBezTo>
                <a:close/>
                <a:moveTo>
                  <a:pt x="25" y="20"/>
                </a:moveTo>
                <a:cubicBezTo>
                  <a:pt x="25" y="21"/>
                  <a:pt x="25" y="21"/>
                  <a:pt x="26" y="21"/>
                </a:cubicBezTo>
                <a:cubicBezTo>
                  <a:pt x="26" y="21"/>
                  <a:pt x="26" y="20"/>
                  <a:pt x="27" y="20"/>
                </a:cubicBezTo>
                <a:cubicBezTo>
                  <a:pt x="26" y="20"/>
                  <a:pt x="26" y="19"/>
                  <a:pt x="25" y="19"/>
                </a:cubicBezTo>
                <a:cubicBezTo>
                  <a:pt x="25" y="19"/>
                  <a:pt x="25" y="20"/>
                  <a:pt x="25" y="20"/>
                </a:cubicBezTo>
                <a:close/>
                <a:moveTo>
                  <a:pt x="23" y="21"/>
                </a:moveTo>
                <a:cubicBezTo>
                  <a:pt x="24" y="21"/>
                  <a:pt x="24" y="19"/>
                  <a:pt x="23" y="19"/>
                </a:cubicBezTo>
                <a:cubicBezTo>
                  <a:pt x="22" y="20"/>
                  <a:pt x="23" y="20"/>
                  <a:pt x="23" y="21"/>
                </a:cubicBezTo>
                <a:close/>
                <a:moveTo>
                  <a:pt x="28" y="20"/>
                </a:moveTo>
                <a:cubicBezTo>
                  <a:pt x="29" y="20"/>
                  <a:pt x="29" y="21"/>
                  <a:pt x="29" y="21"/>
                </a:cubicBezTo>
                <a:cubicBezTo>
                  <a:pt x="29" y="20"/>
                  <a:pt x="29" y="20"/>
                  <a:pt x="28" y="19"/>
                </a:cubicBezTo>
                <a:cubicBezTo>
                  <a:pt x="27" y="19"/>
                  <a:pt x="29" y="20"/>
                  <a:pt x="28" y="20"/>
                </a:cubicBezTo>
                <a:close/>
                <a:moveTo>
                  <a:pt x="48" y="20"/>
                </a:moveTo>
                <a:cubicBezTo>
                  <a:pt x="48" y="19"/>
                  <a:pt x="48" y="20"/>
                  <a:pt x="48" y="19"/>
                </a:cubicBezTo>
                <a:cubicBezTo>
                  <a:pt x="48" y="19"/>
                  <a:pt x="48" y="19"/>
                  <a:pt x="47" y="19"/>
                </a:cubicBezTo>
                <a:cubicBezTo>
                  <a:pt x="47" y="19"/>
                  <a:pt x="48" y="20"/>
                  <a:pt x="48" y="20"/>
                </a:cubicBezTo>
                <a:close/>
                <a:moveTo>
                  <a:pt x="38" y="20"/>
                </a:moveTo>
                <a:cubicBezTo>
                  <a:pt x="38" y="20"/>
                  <a:pt x="39" y="21"/>
                  <a:pt x="39" y="21"/>
                </a:cubicBezTo>
                <a:cubicBezTo>
                  <a:pt x="39" y="21"/>
                  <a:pt x="39" y="21"/>
                  <a:pt x="39" y="21"/>
                </a:cubicBezTo>
                <a:cubicBezTo>
                  <a:pt x="39" y="20"/>
                  <a:pt x="39" y="20"/>
                  <a:pt x="38" y="19"/>
                </a:cubicBezTo>
                <a:cubicBezTo>
                  <a:pt x="38" y="20"/>
                  <a:pt x="38" y="19"/>
                  <a:pt x="38" y="20"/>
                </a:cubicBezTo>
                <a:close/>
                <a:moveTo>
                  <a:pt x="45" y="22"/>
                </a:moveTo>
                <a:cubicBezTo>
                  <a:pt x="46" y="21"/>
                  <a:pt x="46" y="21"/>
                  <a:pt x="47" y="20"/>
                </a:cubicBezTo>
                <a:cubicBezTo>
                  <a:pt x="47" y="20"/>
                  <a:pt x="46" y="19"/>
                  <a:pt x="46" y="19"/>
                </a:cubicBezTo>
                <a:cubicBezTo>
                  <a:pt x="46" y="20"/>
                  <a:pt x="44" y="21"/>
                  <a:pt x="45" y="22"/>
                </a:cubicBezTo>
                <a:close/>
                <a:moveTo>
                  <a:pt x="64" y="23"/>
                </a:moveTo>
                <a:cubicBezTo>
                  <a:pt x="65" y="22"/>
                  <a:pt x="66" y="21"/>
                  <a:pt x="66" y="19"/>
                </a:cubicBezTo>
                <a:cubicBezTo>
                  <a:pt x="65" y="20"/>
                  <a:pt x="64" y="21"/>
                  <a:pt x="64" y="23"/>
                </a:cubicBezTo>
                <a:close/>
                <a:moveTo>
                  <a:pt x="49" y="22"/>
                </a:moveTo>
                <a:cubicBezTo>
                  <a:pt x="49" y="21"/>
                  <a:pt x="49" y="21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1"/>
                  <a:pt x="49" y="21"/>
                  <a:pt x="49" y="22"/>
                </a:cubicBezTo>
                <a:close/>
                <a:moveTo>
                  <a:pt x="33" y="20"/>
                </a:moveTo>
                <a:cubicBezTo>
                  <a:pt x="33" y="20"/>
                  <a:pt x="33" y="21"/>
                  <a:pt x="34" y="21"/>
                </a:cubicBezTo>
                <a:cubicBezTo>
                  <a:pt x="34" y="20"/>
                  <a:pt x="33" y="20"/>
                  <a:pt x="33" y="20"/>
                </a:cubicBezTo>
                <a:close/>
                <a:moveTo>
                  <a:pt x="29" y="22"/>
                </a:moveTo>
                <a:cubicBezTo>
                  <a:pt x="29" y="21"/>
                  <a:pt x="28" y="21"/>
                  <a:pt x="27" y="20"/>
                </a:cubicBezTo>
                <a:cubicBezTo>
                  <a:pt x="28" y="21"/>
                  <a:pt x="28" y="22"/>
                  <a:pt x="29" y="22"/>
                </a:cubicBezTo>
                <a:close/>
                <a:moveTo>
                  <a:pt x="61" y="22"/>
                </a:moveTo>
                <a:cubicBezTo>
                  <a:pt x="61" y="22"/>
                  <a:pt x="61" y="22"/>
                  <a:pt x="61" y="21"/>
                </a:cubicBezTo>
                <a:cubicBezTo>
                  <a:pt x="61" y="21"/>
                  <a:pt x="60" y="21"/>
                  <a:pt x="60" y="20"/>
                </a:cubicBezTo>
                <a:cubicBezTo>
                  <a:pt x="60" y="20"/>
                  <a:pt x="60" y="20"/>
                  <a:pt x="60" y="20"/>
                </a:cubicBezTo>
                <a:cubicBezTo>
                  <a:pt x="60" y="21"/>
                  <a:pt x="61" y="22"/>
                  <a:pt x="61" y="22"/>
                </a:cubicBezTo>
                <a:close/>
                <a:moveTo>
                  <a:pt x="50" y="33"/>
                </a:moveTo>
                <a:cubicBezTo>
                  <a:pt x="51" y="32"/>
                  <a:pt x="51" y="29"/>
                  <a:pt x="52" y="28"/>
                </a:cubicBezTo>
                <a:cubicBezTo>
                  <a:pt x="51" y="26"/>
                  <a:pt x="51" y="23"/>
                  <a:pt x="50" y="20"/>
                </a:cubicBezTo>
                <a:cubicBezTo>
                  <a:pt x="50" y="25"/>
                  <a:pt x="51" y="29"/>
                  <a:pt x="50" y="33"/>
                </a:cubicBezTo>
                <a:close/>
                <a:moveTo>
                  <a:pt x="33" y="22"/>
                </a:moveTo>
                <a:cubicBezTo>
                  <a:pt x="34" y="22"/>
                  <a:pt x="33" y="21"/>
                  <a:pt x="33" y="21"/>
                </a:cubicBezTo>
                <a:cubicBezTo>
                  <a:pt x="32" y="21"/>
                  <a:pt x="33" y="21"/>
                  <a:pt x="33" y="22"/>
                </a:cubicBezTo>
                <a:close/>
                <a:moveTo>
                  <a:pt x="38" y="23"/>
                </a:moveTo>
                <a:cubicBezTo>
                  <a:pt x="39" y="22"/>
                  <a:pt x="38" y="21"/>
                  <a:pt x="37" y="21"/>
                </a:cubicBezTo>
                <a:cubicBezTo>
                  <a:pt x="37" y="21"/>
                  <a:pt x="38" y="22"/>
                  <a:pt x="38" y="23"/>
                </a:cubicBezTo>
                <a:close/>
                <a:moveTo>
                  <a:pt x="40" y="21"/>
                </a:moveTo>
                <a:cubicBezTo>
                  <a:pt x="40" y="21"/>
                  <a:pt x="40" y="21"/>
                  <a:pt x="40" y="21"/>
                </a:cubicBezTo>
                <a:cubicBezTo>
                  <a:pt x="41" y="21"/>
                  <a:pt x="41" y="22"/>
                  <a:pt x="41" y="22"/>
                </a:cubicBezTo>
                <a:cubicBezTo>
                  <a:pt x="41" y="21"/>
                  <a:pt x="41" y="21"/>
                  <a:pt x="41" y="21"/>
                </a:cubicBezTo>
                <a:cubicBezTo>
                  <a:pt x="40" y="21"/>
                  <a:pt x="40" y="21"/>
                  <a:pt x="40" y="21"/>
                </a:cubicBezTo>
                <a:close/>
                <a:moveTo>
                  <a:pt x="26" y="23"/>
                </a:moveTo>
                <a:cubicBezTo>
                  <a:pt x="27" y="23"/>
                  <a:pt x="27" y="23"/>
                  <a:pt x="27" y="24"/>
                </a:cubicBezTo>
                <a:cubicBezTo>
                  <a:pt x="28" y="24"/>
                  <a:pt x="28" y="24"/>
                  <a:pt x="28" y="23"/>
                </a:cubicBezTo>
                <a:cubicBezTo>
                  <a:pt x="28" y="22"/>
                  <a:pt x="28" y="22"/>
                  <a:pt x="27" y="21"/>
                </a:cubicBezTo>
                <a:cubicBezTo>
                  <a:pt x="27" y="22"/>
                  <a:pt x="27" y="22"/>
                  <a:pt x="26" y="23"/>
                </a:cubicBezTo>
                <a:close/>
                <a:moveTo>
                  <a:pt x="52" y="25"/>
                </a:moveTo>
                <a:cubicBezTo>
                  <a:pt x="52" y="24"/>
                  <a:pt x="53" y="22"/>
                  <a:pt x="51" y="21"/>
                </a:cubicBezTo>
                <a:cubicBezTo>
                  <a:pt x="52" y="23"/>
                  <a:pt x="52" y="24"/>
                  <a:pt x="52" y="25"/>
                </a:cubicBezTo>
                <a:close/>
                <a:moveTo>
                  <a:pt x="46" y="24"/>
                </a:moveTo>
                <a:cubicBezTo>
                  <a:pt x="47" y="23"/>
                  <a:pt x="48" y="23"/>
                  <a:pt x="48" y="22"/>
                </a:cubicBezTo>
                <a:cubicBezTo>
                  <a:pt x="48" y="22"/>
                  <a:pt x="48" y="22"/>
                  <a:pt x="47" y="21"/>
                </a:cubicBezTo>
                <a:cubicBezTo>
                  <a:pt x="47" y="22"/>
                  <a:pt x="47" y="23"/>
                  <a:pt x="46" y="24"/>
                </a:cubicBezTo>
                <a:close/>
                <a:moveTo>
                  <a:pt x="40" y="23"/>
                </a:moveTo>
                <a:cubicBezTo>
                  <a:pt x="40" y="23"/>
                  <a:pt x="40" y="23"/>
                  <a:pt x="41" y="23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3"/>
                </a:cubicBezTo>
                <a:close/>
                <a:moveTo>
                  <a:pt x="23" y="23"/>
                </a:moveTo>
                <a:cubicBezTo>
                  <a:pt x="24" y="23"/>
                  <a:pt x="24" y="24"/>
                  <a:pt x="24" y="24"/>
                </a:cubicBezTo>
                <a:cubicBezTo>
                  <a:pt x="25" y="23"/>
                  <a:pt x="25" y="22"/>
                  <a:pt x="24" y="22"/>
                </a:cubicBezTo>
                <a:cubicBezTo>
                  <a:pt x="24" y="22"/>
                  <a:pt x="24" y="23"/>
                  <a:pt x="23" y="23"/>
                </a:cubicBezTo>
                <a:close/>
                <a:moveTo>
                  <a:pt x="32" y="24"/>
                </a:moveTo>
                <a:cubicBezTo>
                  <a:pt x="33" y="23"/>
                  <a:pt x="32" y="22"/>
                  <a:pt x="32" y="22"/>
                </a:cubicBezTo>
                <a:cubicBezTo>
                  <a:pt x="31" y="22"/>
                  <a:pt x="32" y="23"/>
                  <a:pt x="32" y="24"/>
                </a:cubicBezTo>
                <a:close/>
                <a:moveTo>
                  <a:pt x="37" y="24"/>
                </a:moveTo>
                <a:cubicBezTo>
                  <a:pt x="38" y="23"/>
                  <a:pt x="37" y="22"/>
                  <a:pt x="37" y="22"/>
                </a:cubicBezTo>
                <a:cubicBezTo>
                  <a:pt x="36" y="22"/>
                  <a:pt x="37" y="24"/>
                  <a:pt x="37" y="24"/>
                </a:cubicBezTo>
                <a:close/>
                <a:moveTo>
                  <a:pt x="43" y="24"/>
                </a:moveTo>
                <a:cubicBezTo>
                  <a:pt x="42" y="23"/>
                  <a:pt x="42" y="23"/>
                  <a:pt x="42" y="22"/>
                </a:cubicBezTo>
                <a:cubicBezTo>
                  <a:pt x="42" y="23"/>
                  <a:pt x="42" y="24"/>
                  <a:pt x="43" y="24"/>
                </a:cubicBezTo>
                <a:close/>
                <a:moveTo>
                  <a:pt x="39" y="25"/>
                </a:move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3"/>
                  <a:pt x="39" y="23"/>
                </a:cubicBezTo>
                <a:cubicBezTo>
                  <a:pt x="39" y="24"/>
                  <a:pt x="39" y="24"/>
                  <a:pt x="39" y="25"/>
                </a:cubicBezTo>
                <a:close/>
                <a:moveTo>
                  <a:pt x="32" y="24"/>
                </a:moveTo>
                <a:cubicBezTo>
                  <a:pt x="32" y="24"/>
                  <a:pt x="31" y="24"/>
                  <a:pt x="31" y="23"/>
                </a:cubicBezTo>
                <a:cubicBezTo>
                  <a:pt x="31" y="24"/>
                  <a:pt x="31" y="24"/>
                  <a:pt x="32" y="24"/>
                </a:cubicBezTo>
                <a:close/>
                <a:moveTo>
                  <a:pt x="37" y="25"/>
                </a:moveTo>
                <a:cubicBezTo>
                  <a:pt x="36" y="24"/>
                  <a:pt x="36" y="24"/>
                  <a:pt x="36" y="23"/>
                </a:cubicBezTo>
                <a:cubicBezTo>
                  <a:pt x="36" y="24"/>
                  <a:pt x="36" y="25"/>
                  <a:pt x="37" y="25"/>
                </a:cubicBezTo>
                <a:close/>
                <a:moveTo>
                  <a:pt x="41" y="23"/>
                </a:moveTo>
                <a:cubicBezTo>
                  <a:pt x="41" y="24"/>
                  <a:pt x="41" y="25"/>
                  <a:pt x="42" y="25"/>
                </a:cubicBezTo>
                <a:cubicBezTo>
                  <a:pt x="42" y="24"/>
                  <a:pt x="42" y="24"/>
                  <a:pt x="41" y="23"/>
                </a:cubicBezTo>
                <a:cubicBezTo>
                  <a:pt x="41" y="23"/>
                  <a:pt x="41" y="23"/>
                  <a:pt x="41" y="23"/>
                </a:cubicBezTo>
                <a:close/>
                <a:moveTo>
                  <a:pt x="33" y="25"/>
                </a:moveTo>
                <a:cubicBezTo>
                  <a:pt x="33" y="25"/>
                  <a:pt x="34" y="24"/>
                  <a:pt x="33" y="24"/>
                </a:cubicBezTo>
                <a:cubicBezTo>
                  <a:pt x="33" y="24"/>
                  <a:pt x="33" y="24"/>
                  <a:pt x="33" y="25"/>
                </a:cubicBezTo>
                <a:close/>
                <a:moveTo>
                  <a:pt x="63" y="25"/>
                </a:moveTo>
                <a:cubicBezTo>
                  <a:pt x="63" y="25"/>
                  <a:pt x="63" y="25"/>
                  <a:pt x="63" y="25"/>
                </a:cubicBezTo>
                <a:cubicBezTo>
                  <a:pt x="64" y="25"/>
                  <a:pt x="64" y="24"/>
                  <a:pt x="64" y="24"/>
                </a:cubicBezTo>
                <a:cubicBezTo>
                  <a:pt x="64" y="24"/>
                  <a:pt x="63" y="24"/>
                  <a:pt x="63" y="25"/>
                </a:cubicBezTo>
                <a:close/>
                <a:moveTo>
                  <a:pt x="30" y="25"/>
                </a:moveTo>
                <a:cubicBezTo>
                  <a:pt x="30" y="26"/>
                  <a:pt x="30" y="26"/>
                  <a:pt x="31" y="26"/>
                </a:cubicBezTo>
                <a:cubicBezTo>
                  <a:pt x="32" y="25"/>
                  <a:pt x="31" y="24"/>
                  <a:pt x="30" y="24"/>
                </a:cubicBezTo>
                <a:cubicBezTo>
                  <a:pt x="30" y="25"/>
                  <a:pt x="30" y="25"/>
                  <a:pt x="30" y="25"/>
                </a:cubicBezTo>
                <a:close/>
                <a:moveTo>
                  <a:pt x="35" y="25"/>
                </a:moveTo>
                <a:cubicBezTo>
                  <a:pt x="36" y="25"/>
                  <a:pt x="36" y="26"/>
                  <a:pt x="36" y="26"/>
                </a:cubicBezTo>
                <a:cubicBezTo>
                  <a:pt x="36" y="25"/>
                  <a:pt x="36" y="24"/>
                  <a:pt x="35" y="24"/>
                </a:cubicBezTo>
                <a:cubicBezTo>
                  <a:pt x="35" y="25"/>
                  <a:pt x="36" y="25"/>
                  <a:pt x="35" y="25"/>
                </a:cubicBezTo>
                <a:close/>
                <a:moveTo>
                  <a:pt x="23" y="26"/>
                </a:moveTo>
                <a:cubicBezTo>
                  <a:pt x="24" y="26"/>
                  <a:pt x="23" y="25"/>
                  <a:pt x="23" y="24"/>
                </a:cubicBezTo>
                <a:cubicBezTo>
                  <a:pt x="23" y="25"/>
                  <a:pt x="23" y="25"/>
                  <a:pt x="23" y="26"/>
                </a:cubicBezTo>
                <a:close/>
                <a:moveTo>
                  <a:pt x="25" y="26"/>
                </a:moveTo>
                <a:cubicBezTo>
                  <a:pt x="26" y="26"/>
                  <a:pt x="26" y="27"/>
                  <a:pt x="27" y="26"/>
                </a:cubicBezTo>
                <a:cubicBezTo>
                  <a:pt x="26" y="25"/>
                  <a:pt x="26" y="25"/>
                  <a:pt x="26" y="24"/>
                </a:cubicBezTo>
                <a:cubicBezTo>
                  <a:pt x="25" y="25"/>
                  <a:pt x="25" y="25"/>
                  <a:pt x="25" y="26"/>
                </a:cubicBezTo>
                <a:close/>
                <a:moveTo>
                  <a:pt x="39" y="25"/>
                </a:moveTo>
                <a:cubicBezTo>
                  <a:pt x="39" y="25"/>
                  <a:pt x="39" y="25"/>
                  <a:pt x="38" y="25"/>
                </a:cubicBezTo>
                <a:cubicBezTo>
                  <a:pt x="38" y="25"/>
                  <a:pt x="38" y="25"/>
                  <a:pt x="39" y="25"/>
                </a:cubicBezTo>
                <a:close/>
                <a:moveTo>
                  <a:pt x="40" y="26"/>
                </a:moveTo>
                <a:cubicBezTo>
                  <a:pt x="40" y="26"/>
                  <a:pt x="41" y="27"/>
                  <a:pt x="41" y="27"/>
                </a:cubicBezTo>
                <a:cubicBezTo>
                  <a:pt x="41" y="27"/>
                  <a:pt x="42" y="27"/>
                  <a:pt x="42" y="26"/>
                </a:cubicBezTo>
                <a:cubicBezTo>
                  <a:pt x="41" y="26"/>
                  <a:pt x="41" y="25"/>
                  <a:pt x="40" y="25"/>
                </a:cubicBezTo>
                <a:cubicBezTo>
                  <a:pt x="40" y="25"/>
                  <a:pt x="40" y="25"/>
                  <a:pt x="40" y="26"/>
                </a:cubicBezTo>
                <a:close/>
                <a:moveTo>
                  <a:pt x="21" y="27"/>
                </a:moveTo>
                <a:cubicBezTo>
                  <a:pt x="22" y="27"/>
                  <a:pt x="21" y="25"/>
                  <a:pt x="21" y="25"/>
                </a:cubicBezTo>
                <a:cubicBezTo>
                  <a:pt x="21" y="26"/>
                  <a:pt x="21" y="27"/>
                  <a:pt x="21" y="27"/>
                </a:cubicBezTo>
                <a:close/>
                <a:moveTo>
                  <a:pt x="44" y="26"/>
                </a:moveTo>
                <a:cubicBezTo>
                  <a:pt x="44" y="26"/>
                  <a:pt x="44" y="25"/>
                  <a:pt x="44" y="25"/>
                </a:cubicBezTo>
                <a:cubicBezTo>
                  <a:pt x="43" y="25"/>
                  <a:pt x="43" y="26"/>
                  <a:pt x="44" y="26"/>
                </a:cubicBezTo>
                <a:close/>
                <a:moveTo>
                  <a:pt x="34" y="27"/>
                </a:moveTo>
                <a:cubicBezTo>
                  <a:pt x="35" y="27"/>
                  <a:pt x="35" y="28"/>
                  <a:pt x="35" y="27"/>
                </a:cubicBezTo>
                <a:cubicBezTo>
                  <a:pt x="36" y="27"/>
                  <a:pt x="35" y="26"/>
                  <a:pt x="35" y="25"/>
                </a:cubicBezTo>
                <a:cubicBezTo>
                  <a:pt x="34" y="26"/>
                  <a:pt x="34" y="26"/>
                  <a:pt x="34" y="27"/>
                </a:cubicBezTo>
                <a:close/>
                <a:moveTo>
                  <a:pt x="46" y="26"/>
                </a:move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5"/>
                  <a:pt x="46" y="25"/>
                </a:cubicBezTo>
                <a:cubicBezTo>
                  <a:pt x="45" y="26"/>
                  <a:pt x="46" y="26"/>
                  <a:pt x="46" y="26"/>
                </a:cubicBezTo>
                <a:close/>
                <a:moveTo>
                  <a:pt x="38" y="27"/>
                </a:moveTo>
                <a:cubicBezTo>
                  <a:pt x="38" y="26"/>
                  <a:pt x="38" y="26"/>
                  <a:pt x="38" y="25"/>
                </a:cubicBezTo>
                <a:cubicBezTo>
                  <a:pt x="37" y="26"/>
                  <a:pt x="38" y="26"/>
                  <a:pt x="38" y="27"/>
                </a:cubicBezTo>
                <a:close/>
                <a:moveTo>
                  <a:pt x="29" y="26"/>
                </a:moveTo>
                <a:cubicBezTo>
                  <a:pt x="29" y="27"/>
                  <a:pt x="30" y="28"/>
                  <a:pt x="31" y="27"/>
                </a:cubicBezTo>
                <a:cubicBezTo>
                  <a:pt x="31" y="27"/>
                  <a:pt x="30" y="27"/>
                  <a:pt x="31" y="27"/>
                </a:cubicBezTo>
                <a:cubicBezTo>
                  <a:pt x="31" y="27"/>
                  <a:pt x="30" y="26"/>
                  <a:pt x="29" y="26"/>
                </a:cubicBezTo>
                <a:cubicBezTo>
                  <a:pt x="30" y="26"/>
                  <a:pt x="29" y="26"/>
                  <a:pt x="29" y="26"/>
                </a:cubicBezTo>
                <a:close/>
                <a:moveTo>
                  <a:pt x="21" y="33"/>
                </a:moveTo>
                <a:cubicBezTo>
                  <a:pt x="20" y="31"/>
                  <a:pt x="20" y="28"/>
                  <a:pt x="19" y="26"/>
                </a:cubicBezTo>
                <a:cubicBezTo>
                  <a:pt x="19" y="28"/>
                  <a:pt x="19" y="32"/>
                  <a:pt x="21" y="33"/>
                </a:cubicBezTo>
                <a:close/>
                <a:moveTo>
                  <a:pt x="47" y="27"/>
                </a:moveTo>
                <a:cubicBezTo>
                  <a:pt x="47" y="27"/>
                  <a:pt x="47" y="28"/>
                  <a:pt x="47" y="29"/>
                </a:cubicBezTo>
                <a:cubicBezTo>
                  <a:pt x="48" y="28"/>
                  <a:pt x="48" y="27"/>
                  <a:pt x="48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26"/>
                  <a:pt x="47" y="26"/>
                  <a:pt x="47" y="27"/>
                </a:cubicBezTo>
                <a:close/>
                <a:moveTo>
                  <a:pt x="68" y="27"/>
                </a:moveTo>
                <a:cubicBezTo>
                  <a:pt x="68" y="27"/>
                  <a:pt x="68" y="26"/>
                  <a:pt x="67" y="26"/>
                </a:cubicBezTo>
                <a:cubicBezTo>
                  <a:pt x="67" y="26"/>
                  <a:pt x="67" y="27"/>
                  <a:pt x="68" y="27"/>
                </a:cubicBezTo>
                <a:close/>
                <a:moveTo>
                  <a:pt x="40" y="27"/>
                </a:moveTo>
                <a:cubicBezTo>
                  <a:pt x="40" y="27"/>
                  <a:pt x="40" y="26"/>
                  <a:pt x="39" y="26"/>
                </a:cubicBezTo>
                <a:cubicBezTo>
                  <a:pt x="40" y="27"/>
                  <a:pt x="40" y="28"/>
                  <a:pt x="40" y="27"/>
                </a:cubicBezTo>
                <a:close/>
                <a:moveTo>
                  <a:pt x="43" y="27"/>
                </a:moveTo>
                <a:cubicBezTo>
                  <a:pt x="43" y="27"/>
                  <a:pt x="43" y="26"/>
                  <a:pt x="43" y="26"/>
                </a:cubicBezTo>
                <a:cubicBezTo>
                  <a:pt x="43" y="27"/>
                  <a:pt x="43" y="27"/>
                  <a:pt x="43" y="27"/>
                </a:cubicBezTo>
                <a:close/>
                <a:moveTo>
                  <a:pt x="23" y="27"/>
                </a:moveTo>
                <a:cubicBezTo>
                  <a:pt x="24" y="28"/>
                  <a:pt x="24" y="29"/>
                  <a:pt x="25" y="29"/>
                </a:cubicBezTo>
                <a:cubicBezTo>
                  <a:pt x="25" y="28"/>
                  <a:pt x="25" y="27"/>
                  <a:pt x="24" y="27"/>
                </a:cubicBezTo>
                <a:cubicBezTo>
                  <a:pt x="24" y="27"/>
                  <a:pt x="24" y="27"/>
                  <a:pt x="23" y="27"/>
                </a:cubicBezTo>
                <a:cubicBezTo>
                  <a:pt x="23" y="26"/>
                  <a:pt x="23" y="27"/>
                  <a:pt x="23" y="27"/>
                </a:cubicBezTo>
                <a:close/>
                <a:moveTo>
                  <a:pt x="37" y="28"/>
                </a:moveTo>
                <a:cubicBezTo>
                  <a:pt x="38" y="27"/>
                  <a:pt x="38" y="27"/>
                  <a:pt x="37" y="27"/>
                </a:cubicBezTo>
                <a:cubicBezTo>
                  <a:pt x="37" y="27"/>
                  <a:pt x="37" y="27"/>
                  <a:pt x="37" y="28"/>
                </a:cubicBezTo>
                <a:close/>
                <a:moveTo>
                  <a:pt x="45" y="28"/>
                </a:moveTo>
                <a:cubicBezTo>
                  <a:pt x="45" y="28"/>
                  <a:pt x="45" y="27"/>
                  <a:pt x="45" y="27"/>
                </a:cubicBezTo>
                <a:cubicBezTo>
                  <a:pt x="44" y="27"/>
                  <a:pt x="45" y="28"/>
                  <a:pt x="45" y="28"/>
                </a:cubicBezTo>
                <a:close/>
                <a:moveTo>
                  <a:pt x="29" y="29"/>
                </a:moveTo>
                <a:cubicBezTo>
                  <a:pt x="30" y="28"/>
                  <a:pt x="29" y="27"/>
                  <a:pt x="29" y="27"/>
                </a:cubicBezTo>
                <a:cubicBezTo>
                  <a:pt x="28" y="28"/>
                  <a:pt x="29" y="29"/>
                  <a:pt x="29" y="29"/>
                </a:cubicBezTo>
                <a:close/>
                <a:moveTo>
                  <a:pt x="42" y="28"/>
                </a:moveTo>
                <a:cubicBezTo>
                  <a:pt x="42" y="28"/>
                  <a:pt x="42" y="29"/>
                  <a:pt x="42" y="29"/>
                </a:cubicBezTo>
                <a:cubicBezTo>
                  <a:pt x="42" y="28"/>
                  <a:pt x="43" y="28"/>
                  <a:pt x="43" y="28"/>
                </a:cubicBezTo>
                <a:cubicBezTo>
                  <a:pt x="43" y="27"/>
                  <a:pt x="42" y="27"/>
                  <a:pt x="42" y="27"/>
                </a:cubicBezTo>
                <a:cubicBezTo>
                  <a:pt x="42" y="28"/>
                  <a:pt x="42" y="28"/>
                  <a:pt x="42" y="28"/>
                </a:cubicBezTo>
                <a:close/>
                <a:moveTo>
                  <a:pt x="39" y="28"/>
                </a:moveTo>
                <a:cubicBezTo>
                  <a:pt x="39" y="28"/>
                  <a:pt x="40" y="29"/>
                  <a:pt x="40" y="29"/>
                </a:cubicBezTo>
                <a:cubicBezTo>
                  <a:pt x="40" y="28"/>
                  <a:pt x="39" y="28"/>
                  <a:pt x="39" y="27"/>
                </a:cubicBezTo>
                <a:cubicBezTo>
                  <a:pt x="39" y="28"/>
                  <a:pt x="39" y="28"/>
                  <a:pt x="39" y="28"/>
                </a:cubicBezTo>
                <a:close/>
                <a:moveTo>
                  <a:pt x="34" y="30"/>
                </a:moveTo>
                <a:cubicBezTo>
                  <a:pt x="34" y="29"/>
                  <a:pt x="34" y="29"/>
                  <a:pt x="34" y="29"/>
                </a:cubicBezTo>
                <a:cubicBezTo>
                  <a:pt x="34" y="28"/>
                  <a:pt x="34" y="28"/>
                  <a:pt x="33" y="27"/>
                </a:cubicBezTo>
                <a:cubicBezTo>
                  <a:pt x="32" y="28"/>
                  <a:pt x="33" y="30"/>
                  <a:pt x="34" y="30"/>
                </a:cubicBezTo>
                <a:close/>
                <a:moveTo>
                  <a:pt x="36" y="30"/>
                </a:moveTo>
                <a:cubicBezTo>
                  <a:pt x="37" y="29"/>
                  <a:pt x="37" y="29"/>
                  <a:pt x="37" y="28"/>
                </a:cubicBezTo>
                <a:cubicBezTo>
                  <a:pt x="37" y="28"/>
                  <a:pt x="37" y="28"/>
                  <a:pt x="36" y="28"/>
                </a:cubicBezTo>
                <a:cubicBezTo>
                  <a:pt x="36" y="28"/>
                  <a:pt x="36" y="29"/>
                  <a:pt x="36" y="30"/>
                </a:cubicBezTo>
                <a:close/>
                <a:moveTo>
                  <a:pt x="40" y="30"/>
                </a:moveTo>
                <a:cubicBezTo>
                  <a:pt x="40" y="29"/>
                  <a:pt x="39" y="29"/>
                  <a:pt x="38" y="28"/>
                </a:cubicBezTo>
                <a:cubicBezTo>
                  <a:pt x="38" y="29"/>
                  <a:pt x="39" y="29"/>
                  <a:pt x="40" y="30"/>
                </a:cubicBezTo>
                <a:close/>
                <a:moveTo>
                  <a:pt x="47" y="32"/>
                </a:moveTo>
                <a:cubicBezTo>
                  <a:pt x="47" y="31"/>
                  <a:pt x="48" y="32"/>
                  <a:pt x="48" y="31"/>
                </a:cubicBezTo>
                <a:cubicBezTo>
                  <a:pt x="48" y="30"/>
                  <a:pt x="49" y="29"/>
                  <a:pt x="49" y="28"/>
                </a:cubicBezTo>
                <a:cubicBezTo>
                  <a:pt x="48" y="29"/>
                  <a:pt x="47" y="31"/>
                  <a:pt x="47" y="32"/>
                </a:cubicBezTo>
                <a:close/>
                <a:moveTo>
                  <a:pt x="25" y="32"/>
                </a:moveTo>
                <a:cubicBezTo>
                  <a:pt x="25" y="31"/>
                  <a:pt x="24" y="29"/>
                  <a:pt x="23" y="28"/>
                </a:cubicBezTo>
                <a:cubicBezTo>
                  <a:pt x="23" y="30"/>
                  <a:pt x="24" y="31"/>
                  <a:pt x="25" y="32"/>
                </a:cubicBezTo>
                <a:close/>
                <a:moveTo>
                  <a:pt x="27" y="29"/>
                </a:moveTo>
                <a:cubicBezTo>
                  <a:pt x="28" y="30"/>
                  <a:pt x="28" y="30"/>
                  <a:pt x="29" y="30"/>
                </a:cubicBezTo>
                <a:cubicBezTo>
                  <a:pt x="29" y="30"/>
                  <a:pt x="28" y="29"/>
                  <a:pt x="28" y="28"/>
                </a:cubicBezTo>
                <a:cubicBezTo>
                  <a:pt x="28" y="29"/>
                  <a:pt x="27" y="29"/>
                  <a:pt x="27" y="29"/>
                </a:cubicBezTo>
                <a:close/>
                <a:moveTo>
                  <a:pt x="46" y="29"/>
                </a:moveTo>
                <a:cubicBezTo>
                  <a:pt x="46" y="30"/>
                  <a:pt x="46" y="30"/>
                  <a:pt x="46" y="31"/>
                </a:cubicBezTo>
                <a:cubicBezTo>
                  <a:pt x="47" y="30"/>
                  <a:pt x="47" y="30"/>
                  <a:pt x="47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lose/>
                <a:moveTo>
                  <a:pt x="22" y="31"/>
                </a:moveTo>
                <a:cubicBezTo>
                  <a:pt x="22" y="31"/>
                  <a:pt x="22" y="29"/>
                  <a:pt x="21" y="29"/>
                </a:cubicBezTo>
                <a:cubicBezTo>
                  <a:pt x="22" y="30"/>
                  <a:pt x="22" y="31"/>
                  <a:pt x="22" y="31"/>
                </a:cubicBezTo>
                <a:close/>
                <a:moveTo>
                  <a:pt x="43" y="31"/>
                </a:moveTo>
                <a:cubicBezTo>
                  <a:pt x="43" y="30"/>
                  <a:pt x="44" y="30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3" y="29"/>
                  <a:pt x="43" y="30"/>
                  <a:pt x="43" y="31"/>
                </a:cubicBezTo>
                <a:close/>
                <a:moveTo>
                  <a:pt x="30" y="31"/>
                </a:moveTo>
                <a:cubicBezTo>
                  <a:pt x="30" y="30"/>
                  <a:pt x="30" y="30"/>
                  <a:pt x="31" y="29"/>
                </a:cubicBezTo>
                <a:cubicBezTo>
                  <a:pt x="30" y="29"/>
                  <a:pt x="30" y="30"/>
                  <a:pt x="30" y="31"/>
                </a:cubicBezTo>
                <a:close/>
                <a:moveTo>
                  <a:pt x="37" y="30"/>
                </a:moveTo>
                <a:cubicBezTo>
                  <a:pt x="38" y="31"/>
                  <a:pt x="38" y="32"/>
                  <a:pt x="38" y="32"/>
                </a:cubicBezTo>
                <a:cubicBezTo>
                  <a:pt x="40" y="31"/>
                  <a:pt x="38" y="30"/>
                  <a:pt x="38" y="29"/>
                </a:cubicBezTo>
                <a:cubicBezTo>
                  <a:pt x="38" y="30"/>
                  <a:pt x="37" y="30"/>
                  <a:pt x="37" y="30"/>
                </a:cubicBezTo>
                <a:close/>
                <a:moveTo>
                  <a:pt x="25" y="30"/>
                </a:moveTo>
                <a:cubicBezTo>
                  <a:pt x="25" y="30"/>
                  <a:pt x="25" y="30"/>
                  <a:pt x="25" y="31"/>
                </a:cubicBezTo>
                <a:cubicBezTo>
                  <a:pt x="26" y="30"/>
                  <a:pt x="26" y="30"/>
                  <a:pt x="26" y="29"/>
                </a:cubicBezTo>
                <a:cubicBezTo>
                  <a:pt x="26" y="30"/>
                  <a:pt x="25" y="30"/>
                  <a:pt x="25" y="30"/>
                </a:cubicBezTo>
                <a:close/>
                <a:moveTo>
                  <a:pt x="33" y="31"/>
                </a:moveTo>
                <a:cubicBezTo>
                  <a:pt x="33" y="31"/>
                  <a:pt x="33" y="30"/>
                  <a:pt x="32" y="29"/>
                </a:cubicBezTo>
                <a:cubicBezTo>
                  <a:pt x="32" y="30"/>
                  <a:pt x="32" y="31"/>
                  <a:pt x="33" y="31"/>
                </a:cubicBezTo>
                <a:close/>
                <a:moveTo>
                  <a:pt x="41" y="30"/>
                </a:move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lose/>
                <a:moveTo>
                  <a:pt x="35" y="32"/>
                </a:moveTo>
                <a:cubicBezTo>
                  <a:pt x="35" y="32"/>
                  <a:pt x="36" y="30"/>
                  <a:pt x="35" y="30"/>
                </a:cubicBezTo>
                <a:cubicBezTo>
                  <a:pt x="35" y="30"/>
                  <a:pt x="34" y="32"/>
                  <a:pt x="35" y="32"/>
                </a:cubicBezTo>
                <a:close/>
                <a:moveTo>
                  <a:pt x="26" y="32"/>
                </a:moveTo>
                <a:cubicBezTo>
                  <a:pt x="27" y="32"/>
                  <a:pt x="27" y="32"/>
                  <a:pt x="27" y="33"/>
                </a:cubicBezTo>
                <a:cubicBezTo>
                  <a:pt x="28" y="32"/>
                  <a:pt x="27" y="31"/>
                  <a:pt x="27" y="31"/>
                </a:cubicBezTo>
                <a:cubicBezTo>
                  <a:pt x="27" y="31"/>
                  <a:pt x="26" y="31"/>
                  <a:pt x="26" y="32"/>
                </a:cubicBezTo>
                <a:close/>
                <a:moveTo>
                  <a:pt x="31" y="32"/>
                </a:moveTo>
                <a:cubicBezTo>
                  <a:pt x="31" y="32"/>
                  <a:pt x="31" y="33"/>
                  <a:pt x="32" y="33"/>
                </a:cubicBezTo>
                <a:cubicBezTo>
                  <a:pt x="33" y="33"/>
                  <a:pt x="33" y="31"/>
                  <a:pt x="31" y="31"/>
                </a:cubicBezTo>
                <a:cubicBezTo>
                  <a:pt x="31" y="31"/>
                  <a:pt x="31" y="31"/>
                  <a:pt x="31" y="32"/>
                </a:cubicBezTo>
                <a:close/>
                <a:moveTo>
                  <a:pt x="44" y="32"/>
                </a:moveTo>
                <a:cubicBezTo>
                  <a:pt x="45" y="32"/>
                  <a:pt x="45" y="33"/>
                  <a:pt x="45" y="33"/>
                </a:cubicBezTo>
                <a:cubicBezTo>
                  <a:pt x="45" y="33"/>
                  <a:pt x="46" y="32"/>
                  <a:pt x="46" y="32"/>
                </a:cubicBezTo>
                <a:cubicBezTo>
                  <a:pt x="45" y="31"/>
                  <a:pt x="45" y="31"/>
                  <a:pt x="45" y="31"/>
                </a:cubicBezTo>
                <a:cubicBezTo>
                  <a:pt x="44" y="31"/>
                  <a:pt x="44" y="32"/>
                  <a:pt x="44" y="32"/>
                </a:cubicBezTo>
                <a:close/>
                <a:moveTo>
                  <a:pt x="29" y="32"/>
                </a:moveTo>
                <a:cubicBezTo>
                  <a:pt x="30" y="32"/>
                  <a:pt x="30" y="31"/>
                  <a:pt x="29" y="31"/>
                </a:cubicBezTo>
                <a:cubicBezTo>
                  <a:pt x="29" y="31"/>
                  <a:pt x="29" y="31"/>
                  <a:pt x="29" y="32"/>
                </a:cubicBezTo>
                <a:close/>
                <a:moveTo>
                  <a:pt x="35" y="33"/>
                </a:moveTo>
                <a:cubicBezTo>
                  <a:pt x="36" y="34"/>
                  <a:pt x="36" y="35"/>
                  <a:pt x="37" y="35"/>
                </a:cubicBezTo>
                <a:cubicBezTo>
                  <a:pt x="37" y="34"/>
                  <a:pt x="38" y="34"/>
                  <a:pt x="38" y="33"/>
                </a:cubicBezTo>
                <a:cubicBezTo>
                  <a:pt x="37" y="33"/>
                  <a:pt x="37" y="32"/>
                  <a:pt x="36" y="32"/>
                </a:cubicBezTo>
                <a:cubicBezTo>
                  <a:pt x="36" y="32"/>
                  <a:pt x="36" y="33"/>
                  <a:pt x="35" y="33"/>
                </a:cubicBezTo>
                <a:close/>
                <a:moveTo>
                  <a:pt x="39" y="33"/>
                </a:moveTo>
                <a:cubicBezTo>
                  <a:pt x="39" y="33"/>
                  <a:pt x="39" y="33"/>
                  <a:pt x="40" y="33"/>
                </a:cubicBezTo>
                <a:cubicBezTo>
                  <a:pt x="40" y="33"/>
                  <a:pt x="41" y="32"/>
                  <a:pt x="40" y="32"/>
                </a:cubicBezTo>
                <a:cubicBezTo>
                  <a:pt x="40" y="32"/>
                  <a:pt x="39" y="32"/>
                  <a:pt x="39" y="33"/>
                </a:cubicBezTo>
                <a:close/>
                <a:moveTo>
                  <a:pt x="34" y="33"/>
                </a:moveTo>
                <a:cubicBezTo>
                  <a:pt x="35" y="33"/>
                  <a:pt x="34" y="32"/>
                  <a:pt x="34" y="32"/>
                </a:cubicBezTo>
                <a:cubicBezTo>
                  <a:pt x="34" y="32"/>
                  <a:pt x="34" y="33"/>
                  <a:pt x="34" y="33"/>
                </a:cubicBezTo>
                <a:close/>
                <a:moveTo>
                  <a:pt x="30" y="33"/>
                </a:moveTo>
                <a:cubicBezTo>
                  <a:pt x="31" y="33"/>
                  <a:pt x="31" y="34"/>
                  <a:pt x="31" y="34"/>
                </a:cubicBezTo>
                <a:cubicBezTo>
                  <a:pt x="31" y="33"/>
                  <a:pt x="31" y="33"/>
                  <a:pt x="30" y="32"/>
                </a:cubicBezTo>
                <a:cubicBezTo>
                  <a:pt x="30" y="33"/>
                  <a:pt x="30" y="33"/>
                  <a:pt x="30" y="33"/>
                </a:cubicBezTo>
                <a:close/>
                <a:moveTo>
                  <a:pt x="42" y="33"/>
                </a:move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2" y="32"/>
                  <a:pt x="42" y="32"/>
                </a:cubicBezTo>
                <a:cubicBezTo>
                  <a:pt x="42" y="33"/>
                  <a:pt x="41" y="33"/>
                  <a:pt x="42" y="33"/>
                </a:cubicBezTo>
                <a:close/>
                <a:moveTo>
                  <a:pt x="72" y="38"/>
                </a:moveTo>
                <a:cubicBezTo>
                  <a:pt x="71" y="36"/>
                  <a:pt x="71" y="33"/>
                  <a:pt x="69" y="33"/>
                </a:cubicBezTo>
                <a:cubicBezTo>
                  <a:pt x="70" y="34"/>
                  <a:pt x="71" y="36"/>
                  <a:pt x="72" y="38"/>
                </a:cubicBezTo>
                <a:close/>
                <a:moveTo>
                  <a:pt x="27" y="34"/>
                </a:moveTo>
                <a:cubicBezTo>
                  <a:pt x="27" y="33"/>
                  <a:pt x="26" y="33"/>
                  <a:pt x="26" y="33"/>
                </a:cubicBezTo>
                <a:cubicBezTo>
                  <a:pt x="25" y="33"/>
                  <a:pt x="26" y="34"/>
                  <a:pt x="27" y="34"/>
                </a:cubicBezTo>
                <a:close/>
                <a:moveTo>
                  <a:pt x="33" y="35"/>
                </a:moveTo>
                <a:cubicBezTo>
                  <a:pt x="34" y="35"/>
                  <a:pt x="34" y="33"/>
                  <a:pt x="33" y="33"/>
                </a:cubicBezTo>
                <a:cubicBezTo>
                  <a:pt x="33" y="34"/>
                  <a:pt x="32" y="35"/>
                  <a:pt x="33" y="35"/>
                </a:cubicBezTo>
                <a:close/>
                <a:moveTo>
                  <a:pt x="44" y="35"/>
                </a:moveTo>
                <a:cubicBezTo>
                  <a:pt x="44" y="34"/>
                  <a:pt x="44" y="33"/>
                  <a:pt x="43" y="33"/>
                </a:cubicBezTo>
                <a:cubicBezTo>
                  <a:pt x="43" y="34"/>
                  <a:pt x="44" y="34"/>
                  <a:pt x="44" y="35"/>
                </a:cubicBezTo>
                <a:close/>
                <a:moveTo>
                  <a:pt x="46" y="34"/>
                </a:moveTo>
                <a:cubicBezTo>
                  <a:pt x="47" y="34"/>
                  <a:pt x="47" y="33"/>
                  <a:pt x="46" y="33"/>
                </a:cubicBezTo>
                <a:cubicBezTo>
                  <a:pt x="46" y="34"/>
                  <a:pt x="46" y="34"/>
                  <a:pt x="46" y="34"/>
                </a:cubicBezTo>
                <a:close/>
                <a:moveTo>
                  <a:pt x="28" y="34"/>
                </a:move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4"/>
                  <a:pt x="29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4"/>
                  <a:pt x="28" y="34"/>
                  <a:pt x="28" y="34"/>
                </a:cubicBezTo>
                <a:close/>
                <a:moveTo>
                  <a:pt x="48" y="35"/>
                </a:moveTo>
                <a:cubicBezTo>
                  <a:pt x="47" y="35"/>
                  <a:pt x="48" y="35"/>
                  <a:pt x="48" y="36"/>
                </a:cubicBezTo>
                <a:cubicBezTo>
                  <a:pt x="47" y="35"/>
                  <a:pt x="47" y="36"/>
                  <a:pt x="47" y="36"/>
                </a:cubicBezTo>
                <a:cubicBezTo>
                  <a:pt x="47" y="37"/>
                  <a:pt x="46" y="37"/>
                  <a:pt x="46" y="37"/>
                </a:cubicBezTo>
                <a:cubicBezTo>
                  <a:pt x="46" y="38"/>
                  <a:pt x="47" y="38"/>
                  <a:pt x="47" y="39"/>
                </a:cubicBezTo>
                <a:cubicBezTo>
                  <a:pt x="48" y="38"/>
                  <a:pt x="49" y="34"/>
                  <a:pt x="49" y="34"/>
                </a:cubicBezTo>
                <a:cubicBezTo>
                  <a:pt x="49" y="34"/>
                  <a:pt x="48" y="35"/>
                  <a:pt x="48" y="35"/>
                </a:cubicBezTo>
                <a:close/>
                <a:moveTo>
                  <a:pt x="41" y="35"/>
                </a:moveTo>
                <a:cubicBezTo>
                  <a:pt x="41" y="35"/>
                  <a:pt x="42" y="34"/>
                  <a:pt x="41" y="34"/>
                </a:cubicBezTo>
                <a:cubicBezTo>
                  <a:pt x="41" y="34"/>
                  <a:pt x="40" y="35"/>
                  <a:pt x="41" y="35"/>
                </a:cubicBezTo>
                <a:close/>
                <a:moveTo>
                  <a:pt x="30" y="35"/>
                </a:moveTo>
                <a:cubicBezTo>
                  <a:pt x="31" y="35"/>
                  <a:pt x="30" y="34"/>
                  <a:pt x="30" y="34"/>
                </a:cubicBezTo>
                <a:cubicBezTo>
                  <a:pt x="29" y="34"/>
                  <a:pt x="31" y="35"/>
                  <a:pt x="30" y="35"/>
                </a:cubicBezTo>
                <a:close/>
                <a:moveTo>
                  <a:pt x="36" y="36"/>
                </a:moveTo>
                <a:cubicBezTo>
                  <a:pt x="36" y="35"/>
                  <a:pt x="36" y="34"/>
                  <a:pt x="35" y="34"/>
                </a:cubicBezTo>
                <a:cubicBezTo>
                  <a:pt x="35" y="35"/>
                  <a:pt x="36" y="35"/>
                  <a:pt x="36" y="36"/>
                </a:cubicBezTo>
                <a:close/>
                <a:moveTo>
                  <a:pt x="37" y="36"/>
                </a:moveTo>
                <a:cubicBezTo>
                  <a:pt x="37" y="36"/>
                  <a:pt x="38" y="36"/>
                  <a:pt x="38" y="36"/>
                </a:cubicBezTo>
                <a:cubicBezTo>
                  <a:pt x="38" y="36"/>
                  <a:pt x="39" y="34"/>
                  <a:pt x="38" y="34"/>
                </a:cubicBezTo>
                <a:cubicBezTo>
                  <a:pt x="38" y="35"/>
                  <a:pt x="38" y="35"/>
                  <a:pt x="37" y="36"/>
                </a:cubicBezTo>
                <a:close/>
                <a:moveTo>
                  <a:pt x="43" y="35"/>
                </a:moveTo>
                <a:cubicBezTo>
                  <a:pt x="43" y="35"/>
                  <a:pt x="43" y="34"/>
                  <a:pt x="43" y="34"/>
                </a:cubicBezTo>
                <a:cubicBezTo>
                  <a:pt x="43" y="35"/>
                  <a:pt x="43" y="35"/>
                  <a:pt x="43" y="35"/>
                </a:cubicBezTo>
                <a:close/>
                <a:moveTo>
                  <a:pt x="27" y="36"/>
                </a:moveTo>
                <a:cubicBezTo>
                  <a:pt x="28" y="36"/>
                  <a:pt x="28" y="35"/>
                  <a:pt x="28" y="35"/>
                </a:cubicBezTo>
                <a:cubicBezTo>
                  <a:pt x="28" y="35"/>
                  <a:pt x="27" y="35"/>
                  <a:pt x="27" y="35"/>
                </a:cubicBezTo>
                <a:cubicBezTo>
                  <a:pt x="27" y="35"/>
                  <a:pt x="27" y="35"/>
                  <a:pt x="27" y="36"/>
                </a:cubicBezTo>
                <a:close/>
                <a:moveTo>
                  <a:pt x="30" y="36"/>
                </a:moveTo>
                <a:cubicBezTo>
                  <a:pt x="30" y="36"/>
                  <a:pt x="30" y="35"/>
                  <a:pt x="29" y="35"/>
                </a:cubicBezTo>
                <a:cubicBezTo>
                  <a:pt x="29" y="35"/>
                  <a:pt x="30" y="36"/>
                  <a:pt x="30" y="36"/>
                </a:cubicBezTo>
                <a:close/>
                <a:moveTo>
                  <a:pt x="34" y="36"/>
                </a:moveTo>
                <a:cubicBezTo>
                  <a:pt x="34" y="37"/>
                  <a:pt x="34" y="38"/>
                  <a:pt x="35" y="38"/>
                </a:cubicBezTo>
                <a:cubicBezTo>
                  <a:pt x="35" y="37"/>
                  <a:pt x="36" y="37"/>
                  <a:pt x="36" y="36"/>
                </a:cubicBezTo>
                <a:cubicBezTo>
                  <a:pt x="35" y="36"/>
                  <a:pt x="35" y="35"/>
                  <a:pt x="35" y="35"/>
                </a:cubicBezTo>
                <a:cubicBezTo>
                  <a:pt x="34" y="35"/>
                  <a:pt x="34" y="36"/>
                  <a:pt x="34" y="36"/>
                </a:cubicBezTo>
                <a:close/>
                <a:moveTo>
                  <a:pt x="32" y="36"/>
                </a:moveTo>
                <a:cubicBezTo>
                  <a:pt x="32" y="36"/>
                  <a:pt x="32" y="36"/>
                  <a:pt x="33" y="36"/>
                </a:cubicBezTo>
                <a:cubicBezTo>
                  <a:pt x="33" y="35"/>
                  <a:pt x="32" y="35"/>
                  <a:pt x="32" y="35"/>
                </a:cubicBezTo>
                <a:cubicBezTo>
                  <a:pt x="32" y="35"/>
                  <a:pt x="32" y="35"/>
                  <a:pt x="32" y="36"/>
                </a:cubicBezTo>
                <a:close/>
                <a:moveTo>
                  <a:pt x="23" y="38"/>
                </a:moveTo>
                <a:cubicBezTo>
                  <a:pt x="25" y="40"/>
                  <a:pt x="26" y="44"/>
                  <a:pt x="29" y="45"/>
                </a:cubicBezTo>
                <a:cubicBezTo>
                  <a:pt x="26" y="42"/>
                  <a:pt x="24" y="38"/>
                  <a:pt x="22" y="35"/>
                </a:cubicBezTo>
                <a:cubicBezTo>
                  <a:pt x="22" y="37"/>
                  <a:pt x="23" y="37"/>
                  <a:pt x="23" y="38"/>
                </a:cubicBezTo>
                <a:close/>
                <a:moveTo>
                  <a:pt x="42" y="36"/>
                </a:moveTo>
                <a:cubicBezTo>
                  <a:pt x="42" y="37"/>
                  <a:pt x="42" y="37"/>
                  <a:pt x="42" y="37"/>
                </a:cubicBezTo>
                <a:cubicBezTo>
                  <a:pt x="43" y="37"/>
                  <a:pt x="44" y="35"/>
                  <a:pt x="42" y="35"/>
                </a:cubicBezTo>
                <a:cubicBezTo>
                  <a:pt x="42" y="36"/>
                  <a:pt x="42" y="36"/>
                  <a:pt x="42" y="36"/>
                </a:cubicBezTo>
                <a:close/>
                <a:moveTo>
                  <a:pt x="45" y="36"/>
                </a:moveTo>
                <a:cubicBezTo>
                  <a:pt x="46" y="36"/>
                  <a:pt x="46" y="36"/>
                  <a:pt x="46" y="36"/>
                </a:cubicBezTo>
                <a:cubicBezTo>
                  <a:pt x="45" y="36"/>
                  <a:pt x="46" y="35"/>
                  <a:pt x="45" y="35"/>
                </a:cubicBezTo>
                <a:cubicBezTo>
                  <a:pt x="45" y="36"/>
                  <a:pt x="45" y="36"/>
                  <a:pt x="45" y="36"/>
                </a:cubicBezTo>
                <a:close/>
                <a:moveTo>
                  <a:pt x="39" y="38"/>
                </a:moveTo>
                <a:cubicBezTo>
                  <a:pt x="40" y="38"/>
                  <a:pt x="40" y="37"/>
                  <a:pt x="40" y="37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7"/>
                  <a:pt x="38" y="37"/>
                  <a:pt x="39" y="38"/>
                </a:cubicBezTo>
                <a:close/>
                <a:moveTo>
                  <a:pt x="32" y="37"/>
                </a:moveTo>
                <a:cubicBezTo>
                  <a:pt x="32" y="37"/>
                  <a:pt x="32" y="36"/>
                  <a:pt x="31" y="36"/>
                </a:cubicBezTo>
                <a:cubicBezTo>
                  <a:pt x="31" y="36"/>
                  <a:pt x="32" y="38"/>
                  <a:pt x="32" y="37"/>
                </a:cubicBezTo>
                <a:close/>
                <a:moveTo>
                  <a:pt x="71" y="39"/>
                </a:moveTo>
                <a:cubicBezTo>
                  <a:pt x="72" y="40"/>
                  <a:pt x="73" y="42"/>
                  <a:pt x="73" y="43"/>
                </a:cubicBezTo>
                <a:cubicBezTo>
                  <a:pt x="74" y="44"/>
                  <a:pt x="75" y="45"/>
                  <a:pt x="75" y="46"/>
                </a:cubicBezTo>
                <a:cubicBezTo>
                  <a:pt x="76" y="47"/>
                  <a:pt x="76" y="49"/>
                  <a:pt x="77" y="50"/>
                </a:cubicBezTo>
                <a:cubicBezTo>
                  <a:pt x="77" y="51"/>
                  <a:pt x="78" y="51"/>
                  <a:pt x="78" y="51"/>
                </a:cubicBezTo>
                <a:cubicBezTo>
                  <a:pt x="78" y="51"/>
                  <a:pt x="78" y="51"/>
                  <a:pt x="77" y="50"/>
                </a:cubicBezTo>
                <a:cubicBezTo>
                  <a:pt x="74" y="46"/>
                  <a:pt x="73" y="40"/>
                  <a:pt x="70" y="36"/>
                </a:cubicBezTo>
                <a:cubicBezTo>
                  <a:pt x="70" y="37"/>
                  <a:pt x="71" y="38"/>
                  <a:pt x="71" y="39"/>
                </a:cubicBezTo>
                <a:close/>
                <a:moveTo>
                  <a:pt x="29" y="38"/>
                </a:moveTo>
                <a:cubicBezTo>
                  <a:pt x="30" y="37"/>
                  <a:pt x="29" y="36"/>
                  <a:pt x="28" y="36"/>
                </a:cubicBezTo>
                <a:cubicBezTo>
                  <a:pt x="28" y="37"/>
                  <a:pt x="29" y="38"/>
                  <a:pt x="29" y="38"/>
                </a:cubicBezTo>
                <a:close/>
                <a:moveTo>
                  <a:pt x="37" y="37"/>
                </a:moveTo>
                <a:cubicBezTo>
                  <a:pt x="37" y="37"/>
                  <a:pt x="37" y="37"/>
                  <a:pt x="37" y="36"/>
                </a:cubicBezTo>
                <a:cubicBezTo>
                  <a:pt x="37" y="37"/>
                  <a:pt x="37" y="37"/>
                  <a:pt x="37" y="37"/>
                </a:cubicBezTo>
                <a:close/>
                <a:moveTo>
                  <a:pt x="36" y="40"/>
                </a:moveTo>
                <a:cubicBezTo>
                  <a:pt x="37" y="39"/>
                  <a:pt x="38" y="38"/>
                  <a:pt x="36" y="37"/>
                </a:cubicBezTo>
                <a:cubicBezTo>
                  <a:pt x="36" y="38"/>
                  <a:pt x="35" y="39"/>
                  <a:pt x="36" y="40"/>
                </a:cubicBezTo>
                <a:close/>
                <a:moveTo>
                  <a:pt x="40" y="39"/>
                </a:moveTo>
                <a:cubicBezTo>
                  <a:pt x="40" y="40"/>
                  <a:pt x="40" y="40"/>
                  <a:pt x="41" y="40"/>
                </a:cubicBezTo>
                <a:cubicBezTo>
                  <a:pt x="41" y="39"/>
                  <a:pt x="42" y="38"/>
                  <a:pt x="41" y="37"/>
                </a:cubicBezTo>
                <a:cubicBezTo>
                  <a:pt x="41" y="38"/>
                  <a:pt x="40" y="39"/>
                  <a:pt x="40" y="39"/>
                </a:cubicBezTo>
                <a:close/>
                <a:moveTo>
                  <a:pt x="34" y="40"/>
                </a:moveTo>
                <a:cubicBezTo>
                  <a:pt x="34" y="39"/>
                  <a:pt x="33" y="38"/>
                  <a:pt x="33" y="38"/>
                </a:cubicBezTo>
                <a:cubicBezTo>
                  <a:pt x="33" y="39"/>
                  <a:pt x="33" y="40"/>
                  <a:pt x="34" y="40"/>
                </a:cubicBezTo>
                <a:close/>
                <a:moveTo>
                  <a:pt x="31" y="40"/>
                </a:moveTo>
                <a:cubicBezTo>
                  <a:pt x="31" y="39"/>
                  <a:pt x="31" y="39"/>
                  <a:pt x="31" y="39"/>
                </a:cubicBezTo>
                <a:cubicBezTo>
                  <a:pt x="31" y="39"/>
                  <a:pt x="31" y="38"/>
                  <a:pt x="30" y="38"/>
                </a:cubicBezTo>
                <a:cubicBezTo>
                  <a:pt x="30" y="38"/>
                  <a:pt x="30" y="40"/>
                  <a:pt x="31" y="40"/>
                </a:cubicBezTo>
                <a:close/>
                <a:moveTo>
                  <a:pt x="25" y="38"/>
                </a:moveTo>
                <a:cubicBezTo>
                  <a:pt x="25" y="39"/>
                  <a:pt x="25" y="39"/>
                  <a:pt x="26" y="39"/>
                </a:cubicBezTo>
                <a:cubicBezTo>
                  <a:pt x="26" y="39"/>
                  <a:pt x="26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lose/>
                <a:moveTo>
                  <a:pt x="44" y="40"/>
                </a:moveTo>
                <a:cubicBezTo>
                  <a:pt x="44" y="41"/>
                  <a:pt x="43" y="41"/>
                  <a:pt x="43" y="42"/>
                </a:cubicBezTo>
                <a:cubicBezTo>
                  <a:pt x="43" y="42"/>
                  <a:pt x="43" y="42"/>
                  <a:pt x="44" y="42"/>
                </a:cubicBezTo>
                <a:cubicBezTo>
                  <a:pt x="45" y="42"/>
                  <a:pt x="46" y="41"/>
                  <a:pt x="46" y="39"/>
                </a:cubicBezTo>
                <a:cubicBezTo>
                  <a:pt x="46" y="39"/>
                  <a:pt x="46" y="38"/>
                  <a:pt x="45" y="38"/>
                </a:cubicBezTo>
                <a:cubicBezTo>
                  <a:pt x="45" y="39"/>
                  <a:pt x="44" y="39"/>
                  <a:pt x="44" y="40"/>
                </a:cubicBezTo>
                <a:close/>
                <a:moveTo>
                  <a:pt x="37" y="42"/>
                </a:moveTo>
                <a:cubicBezTo>
                  <a:pt x="38" y="41"/>
                  <a:pt x="38" y="41"/>
                  <a:pt x="38" y="40"/>
                </a:cubicBezTo>
                <a:cubicBezTo>
                  <a:pt x="38" y="40"/>
                  <a:pt x="38" y="39"/>
                  <a:pt x="38" y="39"/>
                </a:cubicBezTo>
                <a:cubicBezTo>
                  <a:pt x="37" y="40"/>
                  <a:pt x="36" y="41"/>
                  <a:pt x="37" y="42"/>
                </a:cubicBezTo>
                <a:close/>
                <a:moveTo>
                  <a:pt x="26" y="40"/>
                </a:moveTo>
                <a:cubicBezTo>
                  <a:pt x="26" y="40"/>
                  <a:pt x="26" y="40"/>
                  <a:pt x="26" y="40"/>
                </a:cubicBezTo>
                <a:cubicBezTo>
                  <a:pt x="27" y="41"/>
                  <a:pt x="28" y="42"/>
                  <a:pt x="29" y="43"/>
                </a:cubicBezTo>
                <a:cubicBezTo>
                  <a:pt x="29" y="42"/>
                  <a:pt x="27" y="41"/>
                  <a:pt x="26" y="40"/>
                </a:cubicBezTo>
                <a:close/>
                <a:moveTo>
                  <a:pt x="31" y="41"/>
                </a:moveTo>
                <a:cubicBezTo>
                  <a:pt x="32" y="41"/>
                  <a:pt x="32" y="42"/>
                  <a:pt x="32" y="42"/>
                </a:cubicBezTo>
                <a:cubicBezTo>
                  <a:pt x="33" y="42"/>
                  <a:pt x="33" y="42"/>
                  <a:pt x="33" y="41"/>
                </a:cubicBezTo>
                <a:cubicBezTo>
                  <a:pt x="33" y="41"/>
                  <a:pt x="33" y="40"/>
                  <a:pt x="32" y="40"/>
                </a:cubicBezTo>
                <a:cubicBezTo>
                  <a:pt x="32" y="40"/>
                  <a:pt x="32" y="41"/>
                  <a:pt x="31" y="41"/>
                </a:cubicBezTo>
                <a:close/>
                <a:moveTo>
                  <a:pt x="78" y="49"/>
                </a:moveTo>
                <a:cubicBezTo>
                  <a:pt x="80" y="50"/>
                  <a:pt x="81" y="54"/>
                  <a:pt x="83" y="55"/>
                </a:cubicBezTo>
                <a:cubicBezTo>
                  <a:pt x="82" y="53"/>
                  <a:pt x="81" y="52"/>
                  <a:pt x="80" y="50"/>
                </a:cubicBezTo>
                <a:cubicBezTo>
                  <a:pt x="79" y="49"/>
                  <a:pt x="78" y="47"/>
                  <a:pt x="77" y="46"/>
                </a:cubicBezTo>
                <a:cubicBezTo>
                  <a:pt x="76" y="44"/>
                  <a:pt x="75" y="42"/>
                  <a:pt x="74" y="40"/>
                </a:cubicBezTo>
                <a:cubicBezTo>
                  <a:pt x="74" y="44"/>
                  <a:pt x="76" y="46"/>
                  <a:pt x="78" y="49"/>
                </a:cubicBezTo>
                <a:close/>
                <a:moveTo>
                  <a:pt x="35" y="42"/>
                </a:moveTo>
                <a:cubicBezTo>
                  <a:pt x="36" y="42"/>
                  <a:pt x="35" y="41"/>
                  <a:pt x="35" y="41"/>
                </a:cubicBezTo>
                <a:cubicBezTo>
                  <a:pt x="35" y="41"/>
                  <a:pt x="35" y="41"/>
                  <a:pt x="35" y="42"/>
                </a:cubicBezTo>
                <a:close/>
                <a:moveTo>
                  <a:pt x="39" y="43"/>
                </a:moveTo>
                <a:cubicBezTo>
                  <a:pt x="39" y="43"/>
                  <a:pt x="39" y="42"/>
                  <a:pt x="40" y="42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2"/>
                  <a:pt x="37" y="43"/>
                  <a:pt x="39" y="43"/>
                </a:cubicBezTo>
                <a:close/>
                <a:moveTo>
                  <a:pt x="31" y="42"/>
                </a:moveTo>
                <a:cubicBezTo>
                  <a:pt x="32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lose/>
                <a:moveTo>
                  <a:pt x="33" y="44"/>
                </a:moveTo>
                <a:cubicBezTo>
                  <a:pt x="34" y="44"/>
                  <a:pt x="34" y="44"/>
                  <a:pt x="34" y="44"/>
                </a:cubicBezTo>
                <a:cubicBezTo>
                  <a:pt x="34" y="43"/>
                  <a:pt x="35" y="43"/>
                  <a:pt x="35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3"/>
                  <a:pt x="33" y="43"/>
                  <a:pt x="33" y="44"/>
                </a:cubicBezTo>
                <a:close/>
                <a:moveTo>
                  <a:pt x="35" y="45"/>
                </a:moveTo>
                <a:cubicBezTo>
                  <a:pt x="36" y="45"/>
                  <a:pt x="36" y="44"/>
                  <a:pt x="37" y="43"/>
                </a:cubicBezTo>
                <a:cubicBezTo>
                  <a:pt x="36" y="43"/>
                  <a:pt x="36" y="42"/>
                  <a:pt x="36" y="42"/>
                </a:cubicBezTo>
                <a:cubicBezTo>
                  <a:pt x="36" y="43"/>
                  <a:pt x="35" y="44"/>
                  <a:pt x="35" y="45"/>
                </a:cubicBezTo>
                <a:close/>
                <a:moveTo>
                  <a:pt x="37" y="45"/>
                </a:moveTo>
                <a:cubicBezTo>
                  <a:pt x="38" y="45"/>
                  <a:pt x="39" y="45"/>
                  <a:pt x="39" y="44"/>
                </a:cubicBezTo>
                <a:cubicBezTo>
                  <a:pt x="38" y="45"/>
                  <a:pt x="38" y="44"/>
                  <a:pt x="37" y="44"/>
                </a:cubicBezTo>
                <a:cubicBezTo>
                  <a:pt x="37" y="44"/>
                  <a:pt x="37" y="45"/>
                  <a:pt x="37" y="45"/>
                </a:cubicBezTo>
                <a:close/>
                <a:moveTo>
                  <a:pt x="59" y="50"/>
                </a:moveTo>
                <a:cubicBezTo>
                  <a:pt x="58" y="50"/>
                  <a:pt x="57" y="49"/>
                  <a:pt x="56" y="49"/>
                </a:cubicBezTo>
                <a:cubicBezTo>
                  <a:pt x="57" y="49"/>
                  <a:pt x="58" y="50"/>
                  <a:pt x="59" y="50"/>
                </a:cubicBezTo>
                <a:close/>
                <a:moveTo>
                  <a:pt x="54" y="49"/>
                </a:moveTo>
                <a:cubicBezTo>
                  <a:pt x="54" y="50"/>
                  <a:pt x="55" y="49"/>
                  <a:pt x="55" y="50"/>
                </a:cubicBezTo>
                <a:cubicBezTo>
                  <a:pt x="55" y="49"/>
                  <a:pt x="55" y="49"/>
                  <a:pt x="54" y="49"/>
                </a:cubicBezTo>
                <a:close/>
                <a:moveTo>
                  <a:pt x="19" y="51"/>
                </a:moveTo>
                <a:cubicBezTo>
                  <a:pt x="19" y="51"/>
                  <a:pt x="19" y="51"/>
                  <a:pt x="19" y="51"/>
                </a:cubicBezTo>
                <a:cubicBezTo>
                  <a:pt x="20" y="51"/>
                  <a:pt x="20" y="51"/>
                  <a:pt x="20" y="50"/>
                </a:cubicBezTo>
                <a:cubicBezTo>
                  <a:pt x="19" y="50"/>
                  <a:pt x="19" y="50"/>
                  <a:pt x="19" y="51"/>
                </a:cubicBezTo>
                <a:close/>
                <a:moveTo>
                  <a:pt x="21" y="53"/>
                </a:moveTo>
                <a:cubicBezTo>
                  <a:pt x="22" y="53"/>
                  <a:pt x="22" y="51"/>
                  <a:pt x="23" y="51"/>
                </a:cubicBezTo>
                <a:cubicBezTo>
                  <a:pt x="21" y="50"/>
                  <a:pt x="20" y="51"/>
                  <a:pt x="21" y="53"/>
                </a:cubicBezTo>
                <a:close/>
                <a:moveTo>
                  <a:pt x="63" y="52"/>
                </a:moveTo>
                <a:cubicBezTo>
                  <a:pt x="62" y="51"/>
                  <a:pt x="61" y="51"/>
                  <a:pt x="60" y="50"/>
                </a:cubicBezTo>
                <a:cubicBezTo>
                  <a:pt x="60" y="51"/>
                  <a:pt x="62" y="52"/>
                  <a:pt x="63" y="52"/>
                </a:cubicBezTo>
                <a:close/>
                <a:moveTo>
                  <a:pt x="24" y="51"/>
                </a:move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lose/>
                <a:moveTo>
                  <a:pt x="47" y="52"/>
                </a:moveTo>
                <a:cubicBezTo>
                  <a:pt x="48" y="52"/>
                  <a:pt x="49" y="52"/>
                  <a:pt x="49" y="51"/>
                </a:cubicBezTo>
                <a:cubicBezTo>
                  <a:pt x="48" y="51"/>
                  <a:pt x="47" y="51"/>
                  <a:pt x="47" y="52"/>
                </a:cubicBezTo>
                <a:close/>
                <a:moveTo>
                  <a:pt x="52" y="51"/>
                </a:moveTo>
                <a:cubicBezTo>
                  <a:pt x="53" y="52"/>
                  <a:pt x="52" y="53"/>
                  <a:pt x="53" y="53"/>
                </a:cubicBezTo>
                <a:cubicBezTo>
                  <a:pt x="53" y="52"/>
                  <a:pt x="53" y="52"/>
                  <a:pt x="52" y="51"/>
                </a:cubicBezTo>
                <a:cubicBezTo>
                  <a:pt x="52" y="51"/>
                  <a:pt x="52" y="51"/>
                  <a:pt x="52" y="51"/>
                </a:cubicBezTo>
                <a:close/>
                <a:moveTo>
                  <a:pt x="25" y="53"/>
                </a:moveTo>
                <a:cubicBezTo>
                  <a:pt x="26" y="52"/>
                  <a:pt x="27" y="53"/>
                  <a:pt x="28" y="52"/>
                </a:cubicBezTo>
                <a:cubicBezTo>
                  <a:pt x="27" y="52"/>
                  <a:pt x="27" y="51"/>
                  <a:pt x="25" y="51"/>
                </a:cubicBezTo>
                <a:cubicBezTo>
                  <a:pt x="25" y="52"/>
                  <a:pt x="25" y="52"/>
                  <a:pt x="25" y="53"/>
                </a:cubicBezTo>
                <a:close/>
                <a:moveTo>
                  <a:pt x="79" y="53"/>
                </a:moveTo>
                <a:cubicBezTo>
                  <a:pt x="79" y="52"/>
                  <a:pt x="79" y="52"/>
                  <a:pt x="78" y="51"/>
                </a:cubicBezTo>
                <a:cubicBezTo>
                  <a:pt x="78" y="52"/>
                  <a:pt x="79" y="53"/>
                  <a:pt x="79" y="53"/>
                </a:cubicBezTo>
                <a:close/>
                <a:moveTo>
                  <a:pt x="40" y="52"/>
                </a:moveTo>
                <a:cubicBezTo>
                  <a:pt x="41" y="53"/>
                  <a:pt x="43" y="52"/>
                  <a:pt x="43" y="52"/>
                </a:cubicBezTo>
                <a:cubicBezTo>
                  <a:pt x="42" y="52"/>
                  <a:pt x="41" y="52"/>
                  <a:pt x="40" y="52"/>
                </a:cubicBezTo>
                <a:close/>
                <a:moveTo>
                  <a:pt x="44" y="52"/>
                </a:move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4" y="52"/>
                </a:cubicBezTo>
                <a:close/>
                <a:moveTo>
                  <a:pt x="55" y="53"/>
                </a:moveTo>
                <a:cubicBezTo>
                  <a:pt x="56" y="54"/>
                  <a:pt x="56" y="55"/>
                  <a:pt x="56" y="55"/>
                </a:cubicBezTo>
                <a:cubicBezTo>
                  <a:pt x="57" y="55"/>
                  <a:pt x="57" y="54"/>
                  <a:pt x="57" y="53"/>
                </a:cubicBezTo>
                <a:cubicBezTo>
                  <a:pt x="57" y="53"/>
                  <a:pt x="58" y="54"/>
                  <a:pt x="58" y="53"/>
                </a:cubicBezTo>
                <a:cubicBezTo>
                  <a:pt x="57" y="52"/>
                  <a:pt x="56" y="52"/>
                  <a:pt x="55" y="53"/>
                </a:cubicBezTo>
                <a:close/>
                <a:moveTo>
                  <a:pt x="14" y="56"/>
                </a:moveTo>
                <a:cubicBezTo>
                  <a:pt x="15" y="55"/>
                  <a:pt x="15" y="56"/>
                  <a:pt x="15" y="56"/>
                </a:cubicBezTo>
                <a:cubicBezTo>
                  <a:pt x="16" y="55"/>
                  <a:pt x="17" y="54"/>
                  <a:pt x="17" y="52"/>
                </a:cubicBezTo>
                <a:cubicBezTo>
                  <a:pt x="16" y="53"/>
                  <a:pt x="15" y="54"/>
                  <a:pt x="14" y="56"/>
                </a:cubicBezTo>
                <a:close/>
                <a:moveTo>
                  <a:pt x="61" y="53"/>
                </a:moveTo>
                <a:cubicBezTo>
                  <a:pt x="62" y="53"/>
                  <a:pt x="64" y="54"/>
                  <a:pt x="66" y="54"/>
                </a:cubicBezTo>
                <a:cubicBezTo>
                  <a:pt x="64" y="54"/>
                  <a:pt x="62" y="53"/>
                  <a:pt x="61" y="53"/>
                </a:cubicBezTo>
                <a:close/>
                <a:moveTo>
                  <a:pt x="48" y="56"/>
                </a:moveTo>
                <a:cubicBezTo>
                  <a:pt x="48" y="55"/>
                  <a:pt x="50" y="54"/>
                  <a:pt x="50" y="53"/>
                </a:cubicBezTo>
                <a:cubicBezTo>
                  <a:pt x="49" y="53"/>
                  <a:pt x="47" y="55"/>
                  <a:pt x="48" y="56"/>
                </a:cubicBezTo>
                <a:close/>
                <a:moveTo>
                  <a:pt x="19" y="54"/>
                </a:moveTo>
                <a:cubicBezTo>
                  <a:pt x="19" y="54"/>
                  <a:pt x="20" y="54"/>
                  <a:pt x="20" y="54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53"/>
                  <a:pt x="19" y="53"/>
                  <a:pt x="19" y="54"/>
                </a:cubicBezTo>
                <a:close/>
                <a:moveTo>
                  <a:pt x="25" y="53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6" y="54"/>
                  <a:pt x="26" y="54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5"/>
                  <a:pt x="26" y="55"/>
                  <a:pt x="27" y="55"/>
                </a:cubicBezTo>
                <a:cubicBezTo>
                  <a:pt x="27" y="54"/>
                  <a:pt x="28" y="54"/>
                  <a:pt x="28" y="53"/>
                </a:cubicBezTo>
                <a:cubicBezTo>
                  <a:pt x="27" y="53"/>
                  <a:pt x="26" y="53"/>
                  <a:pt x="25" y="53"/>
                </a:cubicBezTo>
                <a:close/>
                <a:moveTo>
                  <a:pt x="35" y="54"/>
                </a:moveTo>
                <a:cubicBezTo>
                  <a:pt x="35" y="54"/>
                  <a:pt x="35" y="54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4"/>
                  <a:pt x="35" y="54"/>
                </a:cubicBezTo>
                <a:close/>
                <a:moveTo>
                  <a:pt x="35" y="55"/>
                </a:moveTo>
                <a:cubicBezTo>
                  <a:pt x="36" y="56"/>
                  <a:pt x="37" y="54"/>
                  <a:pt x="38" y="53"/>
                </a:cubicBezTo>
                <a:cubicBezTo>
                  <a:pt x="37" y="54"/>
                  <a:pt x="37" y="53"/>
                  <a:pt x="36" y="53"/>
                </a:cubicBezTo>
                <a:cubicBezTo>
                  <a:pt x="36" y="54"/>
                  <a:pt x="36" y="54"/>
                  <a:pt x="35" y="55"/>
                </a:cubicBezTo>
                <a:close/>
                <a:moveTo>
                  <a:pt x="39" y="54"/>
                </a:moveTo>
                <a:cubicBezTo>
                  <a:pt x="39" y="54"/>
                  <a:pt x="39" y="55"/>
                  <a:pt x="39" y="55"/>
                </a:cubicBezTo>
                <a:cubicBezTo>
                  <a:pt x="41" y="55"/>
                  <a:pt x="41" y="54"/>
                  <a:pt x="42" y="53"/>
                </a:cubicBezTo>
                <a:cubicBezTo>
                  <a:pt x="40" y="54"/>
                  <a:pt x="39" y="53"/>
                  <a:pt x="39" y="54"/>
                </a:cubicBezTo>
                <a:close/>
                <a:moveTo>
                  <a:pt x="45" y="54"/>
                </a:moveTo>
                <a:cubicBezTo>
                  <a:pt x="45" y="54"/>
                  <a:pt x="45" y="55"/>
                  <a:pt x="45" y="55"/>
                </a:cubicBezTo>
                <a:cubicBezTo>
                  <a:pt x="46" y="55"/>
                  <a:pt x="47" y="54"/>
                  <a:pt x="47" y="53"/>
                </a:cubicBezTo>
                <a:cubicBezTo>
                  <a:pt x="46" y="53"/>
                  <a:pt x="45" y="54"/>
                  <a:pt x="45" y="54"/>
                </a:cubicBezTo>
                <a:close/>
                <a:moveTo>
                  <a:pt x="84" y="59"/>
                </a:moveTo>
                <a:cubicBezTo>
                  <a:pt x="84" y="58"/>
                  <a:pt x="84" y="57"/>
                  <a:pt x="83" y="56"/>
                </a:cubicBezTo>
                <a:cubicBezTo>
                  <a:pt x="83" y="56"/>
                  <a:pt x="82" y="57"/>
                  <a:pt x="82" y="57"/>
                </a:cubicBezTo>
                <a:cubicBezTo>
                  <a:pt x="81" y="55"/>
                  <a:pt x="80" y="54"/>
                  <a:pt x="79" y="53"/>
                </a:cubicBezTo>
                <a:cubicBezTo>
                  <a:pt x="81" y="56"/>
                  <a:pt x="81" y="58"/>
                  <a:pt x="84" y="59"/>
                </a:cubicBezTo>
                <a:close/>
                <a:moveTo>
                  <a:pt x="51" y="55"/>
                </a:moveTo>
                <a:cubicBezTo>
                  <a:pt x="51" y="55"/>
                  <a:pt x="52" y="54"/>
                  <a:pt x="52" y="54"/>
                </a:cubicBezTo>
                <a:cubicBezTo>
                  <a:pt x="52" y="54"/>
                  <a:pt x="52" y="53"/>
                  <a:pt x="52" y="53"/>
                </a:cubicBezTo>
                <a:cubicBezTo>
                  <a:pt x="51" y="54"/>
                  <a:pt x="50" y="54"/>
                  <a:pt x="51" y="55"/>
                </a:cubicBezTo>
                <a:close/>
                <a:moveTo>
                  <a:pt x="29" y="55"/>
                </a:moveTo>
                <a:cubicBezTo>
                  <a:pt x="29" y="55"/>
                  <a:pt x="29" y="55"/>
                  <a:pt x="29" y="55"/>
                </a:cubicBezTo>
                <a:cubicBezTo>
                  <a:pt x="30" y="55"/>
                  <a:pt x="29" y="54"/>
                  <a:pt x="29" y="54"/>
                </a:cubicBezTo>
                <a:cubicBezTo>
                  <a:pt x="29" y="54"/>
                  <a:pt x="29" y="54"/>
                  <a:pt x="29" y="55"/>
                </a:cubicBezTo>
                <a:close/>
                <a:moveTo>
                  <a:pt x="24" y="55"/>
                </a:moveTo>
                <a:cubicBezTo>
                  <a:pt x="24" y="55"/>
                  <a:pt x="24" y="54"/>
                  <a:pt x="24" y="54"/>
                </a:cubicBezTo>
                <a:cubicBezTo>
                  <a:pt x="24" y="54"/>
                  <a:pt x="24" y="55"/>
                  <a:pt x="24" y="55"/>
                </a:cubicBezTo>
                <a:close/>
                <a:moveTo>
                  <a:pt x="40" y="57"/>
                </a:moveTo>
                <a:cubicBezTo>
                  <a:pt x="41" y="57"/>
                  <a:pt x="42" y="56"/>
                  <a:pt x="42" y="55"/>
                </a:cubicBezTo>
                <a:cubicBezTo>
                  <a:pt x="43" y="55"/>
                  <a:pt x="44" y="55"/>
                  <a:pt x="43" y="54"/>
                </a:cubicBezTo>
                <a:cubicBezTo>
                  <a:pt x="42" y="55"/>
                  <a:pt x="41" y="56"/>
                  <a:pt x="40" y="57"/>
                </a:cubicBezTo>
                <a:close/>
                <a:moveTo>
                  <a:pt x="33" y="55"/>
                </a:moveTo>
                <a:cubicBezTo>
                  <a:pt x="34" y="55"/>
                  <a:pt x="34" y="55"/>
                  <a:pt x="34" y="55"/>
                </a:cubicBezTo>
                <a:cubicBezTo>
                  <a:pt x="34" y="54"/>
                  <a:pt x="33" y="54"/>
                  <a:pt x="33" y="55"/>
                </a:cubicBezTo>
                <a:close/>
                <a:moveTo>
                  <a:pt x="54" y="55"/>
                </a:moveTo>
                <a:cubicBezTo>
                  <a:pt x="54" y="55"/>
                  <a:pt x="54" y="57"/>
                  <a:pt x="55" y="57"/>
                </a:cubicBezTo>
                <a:cubicBezTo>
                  <a:pt x="55" y="58"/>
                  <a:pt x="55" y="58"/>
                  <a:pt x="55" y="59"/>
                </a:cubicBezTo>
                <a:cubicBezTo>
                  <a:pt x="55" y="58"/>
                  <a:pt x="55" y="58"/>
                  <a:pt x="56" y="58"/>
                </a:cubicBezTo>
                <a:cubicBezTo>
                  <a:pt x="56" y="57"/>
                  <a:pt x="55" y="55"/>
                  <a:pt x="54" y="55"/>
                </a:cubicBezTo>
                <a:close/>
                <a:moveTo>
                  <a:pt x="20" y="57"/>
                </a:moveTo>
                <a:cubicBezTo>
                  <a:pt x="20" y="56"/>
                  <a:pt x="21" y="55"/>
                  <a:pt x="21" y="55"/>
                </a:cubicBezTo>
                <a:cubicBezTo>
                  <a:pt x="21" y="55"/>
                  <a:pt x="20" y="56"/>
                  <a:pt x="20" y="57"/>
                </a:cubicBezTo>
                <a:close/>
                <a:moveTo>
                  <a:pt x="62" y="55"/>
                </a:moveTo>
                <a:cubicBezTo>
                  <a:pt x="63" y="56"/>
                  <a:pt x="65" y="57"/>
                  <a:pt x="66" y="57"/>
                </a:cubicBezTo>
                <a:cubicBezTo>
                  <a:pt x="65" y="56"/>
                  <a:pt x="63" y="55"/>
                  <a:pt x="62" y="55"/>
                </a:cubicBezTo>
                <a:close/>
                <a:moveTo>
                  <a:pt x="46" y="56"/>
                </a:moveTo>
                <a:cubicBezTo>
                  <a:pt x="46" y="56"/>
                  <a:pt x="46" y="56"/>
                  <a:pt x="46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5" y="56"/>
                  <a:pt x="46" y="56"/>
                </a:cubicBezTo>
                <a:close/>
                <a:moveTo>
                  <a:pt x="51" y="57"/>
                </a:moveTo>
                <a:cubicBezTo>
                  <a:pt x="52" y="57"/>
                  <a:pt x="52" y="56"/>
                  <a:pt x="52" y="55"/>
                </a:cubicBezTo>
                <a:cubicBezTo>
                  <a:pt x="52" y="56"/>
                  <a:pt x="51" y="56"/>
                  <a:pt x="51" y="57"/>
                </a:cubicBezTo>
                <a:close/>
                <a:moveTo>
                  <a:pt x="41" y="59"/>
                </a:moveTo>
                <a:cubicBezTo>
                  <a:pt x="42" y="60"/>
                  <a:pt x="42" y="60"/>
                  <a:pt x="43" y="61"/>
                </a:cubicBezTo>
                <a:cubicBezTo>
                  <a:pt x="43" y="60"/>
                  <a:pt x="44" y="59"/>
                  <a:pt x="45" y="58"/>
                </a:cubicBezTo>
                <a:cubicBezTo>
                  <a:pt x="44" y="57"/>
                  <a:pt x="44" y="56"/>
                  <a:pt x="44" y="55"/>
                </a:cubicBezTo>
                <a:cubicBezTo>
                  <a:pt x="43" y="56"/>
                  <a:pt x="42" y="57"/>
                  <a:pt x="41" y="59"/>
                </a:cubicBezTo>
                <a:close/>
                <a:moveTo>
                  <a:pt x="49" y="58"/>
                </a:moveTo>
                <a:cubicBezTo>
                  <a:pt x="49" y="57"/>
                  <a:pt x="51" y="57"/>
                  <a:pt x="50" y="56"/>
                </a:cubicBezTo>
                <a:cubicBezTo>
                  <a:pt x="49" y="56"/>
                  <a:pt x="48" y="57"/>
                  <a:pt x="49" y="58"/>
                </a:cubicBezTo>
                <a:close/>
                <a:moveTo>
                  <a:pt x="21" y="57"/>
                </a:moveTo>
                <a:cubicBezTo>
                  <a:pt x="21" y="57"/>
                  <a:pt x="21" y="56"/>
                  <a:pt x="22" y="56"/>
                </a:cubicBezTo>
                <a:cubicBezTo>
                  <a:pt x="21" y="56"/>
                  <a:pt x="21" y="57"/>
                  <a:pt x="21" y="57"/>
                </a:cubicBezTo>
                <a:close/>
                <a:moveTo>
                  <a:pt x="27" y="57"/>
                </a:moveTo>
                <a:cubicBezTo>
                  <a:pt x="28" y="57"/>
                  <a:pt x="28" y="56"/>
                  <a:pt x="28" y="56"/>
                </a:cubicBezTo>
                <a:cubicBezTo>
                  <a:pt x="28" y="56"/>
                  <a:pt x="27" y="57"/>
                  <a:pt x="27" y="57"/>
                </a:cubicBezTo>
                <a:close/>
                <a:moveTo>
                  <a:pt x="28" y="59"/>
                </a:moveTo>
                <a:cubicBezTo>
                  <a:pt x="29" y="59"/>
                  <a:pt x="29" y="57"/>
                  <a:pt x="30" y="56"/>
                </a:cubicBezTo>
                <a:cubicBezTo>
                  <a:pt x="30" y="56"/>
                  <a:pt x="30" y="56"/>
                  <a:pt x="30" y="56"/>
                </a:cubicBezTo>
                <a:cubicBezTo>
                  <a:pt x="29" y="57"/>
                  <a:pt x="28" y="58"/>
                  <a:pt x="28" y="59"/>
                </a:cubicBezTo>
                <a:close/>
                <a:moveTo>
                  <a:pt x="37" y="56"/>
                </a:moveTo>
                <a:cubicBezTo>
                  <a:pt x="37" y="57"/>
                  <a:pt x="37" y="57"/>
                  <a:pt x="37" y="58"/>
                </a:cubicBezTo>
                <a:cubicBezTo>
                  <a:pt x="37" y="58"/>
                  <a:pt x="37" y="58"/>
                  <a:pt x="37" y="58"/>
                </a:cubicBezTo>
                <a:cubicBezTo>
                  <a:pt x="38" y="58"/>
                  <a:pt x="38" y="57"/>
                  <a:pt x="39" y="57"/>
                </a:cubicBezTo>
                <a:cubicBezTo>
                  <a:pt x="38" y="57"/>
                  <a:pt x="39" y="57"/>
                  <a:pt x="39" y="56"/>
                </a:cubicBezTo>
                <a:cubicBezTo>
                  <a:pt x="38" y="56"/>
                  <a:pt x="38" y="56"/>
                  <a:pt x="37" y="56"/>
                </a:cubicBezTo>
                <a:close/>
                <a:moveTo>
                  <a:pt x="32" y="57"/>
                </a:moveTo>
                <a:cubicBezTo>
                  <a:pt x="32" y="56"/>
                  <a:pt x="33" y="57"/>
                  <a:pt x="33" y="56"/>
                </a:cubicBezTo>
                <a:cubicBezTo>
                  <a:pt x="32" y="56"/>
                  <a:pt x="32" y="57"/>
                  <a:pt x="32" y="57"/>
                </a:cubicBezTo>
                <a:close/>
                <a:moveTo>
                  <a:pt x="71" y="57"/>
                </a:moveTo>
                <a:cubicBezTo>
                  <a:pt x="70" y="57"/>
                  <a:pt x="69" y="56"/>
                  <a:pt x="68" y="56"/>
                </a:cubicBezTo>
                <a:cubicBezTo>
                  <a:pt x="69" y="56"/>
                  <a:pt x="70" y="57"/>
                  <a:pt x="71" y="57"/>
                </a:cubicBezTo>
                <a:close/>
                <a:moveTo>
                  <a:pt x="46" y="57"/>
                </a:moveTo>
                <a:cubicBezTo>
                  <a:pt x="46" y="58"/>
                  <a:pt x="47" y="58"/>
                  <a:pt x="47" y="59"/>
                </a:cubicBezTo>
                <a:cubicBezTo>
                  <a:pt x="47" y="59"/>
                  <a:pt x="47" y="58"/>
                  <a:pt x="47" y="57"/>
                </a:cubicBezTo>
                <a:cubicBezTo>
                  <a:pt x="47" y="57"/>
                  <a:pt x="47" y="58"/>
                  <a:pt x="47" y="57"/>
                </a:cubicBezTo>
                <a:cubicBezTo>
                  <a:pt x="47" y="57"/>
                  <a:pt x="47" y="57"/>
                  <a:pt x="47" y="57"/>
                </a:cubicBezTo>
                <a:cubicBezTo>
                  <a:pt x="47" y="57"/>
                  <a:pt x="47" y="56"/>
                  <a:pt x="47" y="56"/>
                </a:cubicBezTo>
                <a:cubicBezTo>
                  <a:pt x="47" y="57"/>
                  <a:pt x="46" y="57"/>
                  <a:pt x="46" y="57"/>
                </a:cubicBezTo>
                <a:close/>
                <a:moveTo>
                  <a:pt x="34" y="58"/>
                </a:moveTo>
                <a:cubicBezTo>
                  <a:pt x="34" y="58"/>
                  <a:pt x="35" y="57"/>
                  <a:pt x="35" y="56"/>
                </a:cubicBezTo>
                <a:cubicBezTo>
                  <a:pt x="34" y="57"/>
                  <a:pt x="34" y="57"/>
                  <a:pt x="34" y="58"/>
                </a:cubicBezTo>
                <a:close/>
                <a:moveTo>
                  <a:pt x="33" y="58"/>
                </a:moveTo>
                <a:cubicBezTo>
                  <a:pt x="33" y="58"/>
                  <a:pt x="33" y="57"/>
                  <a:pt x="33" y="57"/>
                </a:cubicBezTo>
                <a:cubicBezTo>
                  <a:pt x="33" y="57"/>
                  <a:pt x="32" y="58"/>
                  <a:pt x="33" y="58"/>
                </a:cubicBezTo>
                <a:close/>
                <a:moveTo>
                  <a:pt x="37" y="58"/>
                </a:moveTo>
                <a:cubicBezTo>
                  <a:pt x="37" y="59"/>
                  <a:pt x="37" y="59"/>
                  <a:pt x="38" y="59"/>
                </a:cubicBezTo>
                <a:cubicBezTo>
                  <a:pt x="38" y="59"/>
                  <a:pt x="39" y="57"/>
                  <a:pt x="39" y="57"/>
                </a:cubicBezTo>
                <a:cubicBezTo>
                  <a:pt x="38" y="57"/>
                  <a:pt x="38" y="58"/>
                  <a:pt x="37" y="58"/>
                </a:cubicBezTo>
                <a:close/>
                <a:moveTo>
                  <a:pt x="41" y="58"/>
                </a:moveTo>
                <a:cubicBezTo>
                  <a:pt x="41" y="58"/>
                  <a:pt x="42" y="57"/>
                  <a:pt x="41" y="57"/>
                </a:cubicBezTo>
                <a:cubicBezTo>
                  <a:pt x="41" y="57"/>
                  <a:pt x="41" y="57"/>
                  <a:pt x="41" y="58"/>
                </a:cubicBezTo>
                <a:close/>
                <a:moveTo>
                  <a:pt x="24" y="58"/>
                </a:moveTo>
                <a:cubicBezTo>
                  <a:pt x="25" y="58"/>
                  <a:pt x="25" y="58"/>
                  <a:pt x="25" y="57"/>
                </a:cubicBezTo>
                <a:cubicBezTo>
                  <a:pt x="24" y="57"/>
                  <a:pt x="24" y="58"/>
                  <a:pt x="24" y="58"/>
                </a:cubicBezTo>
                <a:close/>
                <a:moveTo>
                  <a:pt x="22" y="59"/>
                </a:moveTo>
                <a:cubicBezTo>
                  <a:pt x="23" y="59"/>
                  <a:pt x="23" y="58"/>
                  <a:pt x="22" y="58"/>
                </a:cubicBezTo>
                <a:cubicBezTo>
                  <a:pt x="22" y="58"/>
                  <a:pt x="22" y="59"/>
                  <a:pt x="22" y="59"/>
                </a:cubicBezTo>
                <a:close/>
                <a:moveTo>
                  <a:pt x="22" y="57"/>
                </a:moveTo>
                <a:cubicBezTo>
                  <a:pt x="22" y="58"/>
                  <a:pt x="22" y="58"/>
                  <a:pt x="22" y="58"/>
                </a:cubicBezTo>
                <a:cubicBezTo>
                  <a:pt x="22" y="58"/>
                  <a:pt x="23" y="58"/>
                  <a:pt x="22" y="57"/>
                </a:cubicBezTo>
                <a:close/>
                <a:moveTo>
                  <a:pt x="18" y="60"/>
                </a:moveTo>
                <a:cubicBezTo>
                  <a:pt x="19" y="59"/>
                  <a:pt x="20" y="58"/>
                  <a:pt x="20" y="57"/>
                </a:cubicBezTo>
                <a:cubicBezTo>
                  <a:pt x="19" y="58"/>
                  <a:pt x="19" y="59"/>
                  <a:pt x="18" y="60"/>
                </a:cubicBezTo>
                <a:close/>
                <a:moveTo>
                  <a:pt x="33" y="59"/>
                </a:moveTo>
                <a:cubicBezTo>
                  <a:pt x="34" y="60"/>
                  <a:pt x="33" y="60"/>
                  <a:pt x="34" y="60"/>
                </a:cubicBezTo>
                <a:cubicBezTo>
                  <a:pt x="34" y="59"/>
                  <a:pt x="35" y="59"/>
                  <a:pt x="35" y="58"/>
                </a:cubicBezTo>
                <a:cubicBezTo>
                  <a:pt x="34" y="58"/>
                  <a:pt x="34" y="59"/>
                  <a:pt x="33" y="59"/>
                </a:cubicBezTo>
                <a:close/>
                <a:moveTo>
                  <a:pt x="50" y="60"/>
                </a:moveTo>
                <a:cubicBezTo>
                  <a:pt x="50" y="59"/>
                  <a:pt x="51" y="58"/>
                  <a:pt x="50" y="57"/>
                </a:cubicBezTo>
                <a:cubicBezTo>
                  <a:pt x="50" y="58"/>
                  <a:pt x="48" y="59"/>
                  <a:pt x="50" y="60"/>
                </a:cubicBezTo>
                <a:close/>
                <a:moveTo>
                  <a:pt x="53" y="59"/>
                </a:moveTo>
                <a:cubicBezTo>
                  <a:pt x="54" y="59"/>
                  <a:pt x="54" y="57"/>
                  <a:pt x="53" y="57"/>
                </a:cubicBezTo>
                <a:cubicBezTo>
                  <a:pt x="53" y="58"/>
                  <a:pt x="53" y="58"/>
                  <a:pt x="53" y="59"/>
                </a:cubicBezTo>
                <a:close/>
                <a:moveTo>
                  <a:pt x="52" y="58"/>
                </a:moveTo>
                <a:cubicBezTo>
                  <a:pt x="52" y="58"/>
                  <a:pt x="52" y="58"/>
                  <a:pt x="52" y="58"/>
                </a:cubicBezTo>
                <a:cubicBezTo>
                  <a:pt x="52" y="59"/>
                  <a:pt x="52" y="59"/>
                  <a:pt x="52" y="59"/>
                </a:cubicBezTo>
                <a:cubicBezTo>
                  <a:pt x="52" y="59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lose/>
                <a:moveTo>
                  <a:pt x="31" y="58"/>
                </a:moveTo>
                <a:cubicBezTo>
                  <a:pt x="31" y="59"/>
                  <a:pt x="30" y="59"/>
                  <a:pt x="29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61"/>
                  <a:pt x="29" y="61"/>
                  <a:pt x="29" y="61"/>
                </a:cubicBezTo>
                <a:cubicBezTo>
                  <a:pt x="29" y="61"/>
                  <a:pt x="29" y="62"/>
                  <a:pt x="30" y="62"/>
                </a:cubicBezTo>
                <a:cubicBezTo>
                  <a:pt x="31" y="61"/>
                  <a:pt x="32" y="60"/>
                  <a:pt x="31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31" y="59"/>
                  <a:pt x="32" y="58"/>
                  <a:pt x="31" y="58"/>
                </a:cubicBezTo>
                <a:close/>
                <a:moveTo>
                  <a:pt x="19" y="59"/>
                </a:moveTo>
                <a:cubicBezTo>
                  <a:pt x="20" y="60"/>
                  <a:pt x="19" y="60"/>
                  <a:pt x="18" y="60"/>
                </a:cubicBezTo>
                <a:cubicBezTo>
                  <a:pt x="18" y="60"/>
                  <a:pt x="19" y="60"/>
                  <a:pt x="19" y="60"/>
                </a:cubicBezTo>
                <a:cubicBezTo>
                  <a:pt x="19" y="61"/>
                  <a:pt x="18" y="61"/>
                  <a:pt x="19" y="61"/>
                </a:cubicBezTo>
                <a:cubicBezTo>
                  <a:pt x="19" y="60"/>
                  <a:pt x="21" y="59"/>
                  <a:pt x="20" y="58"/>
                </a:cubicBezTo>
                <a:cubicBezTo>
                  <a:pt x="20" y="58"/>
                  <a:pt x="20" y="59"/>
                  <a:pt x="19" y="59"/>
                </a:cubicBezTo>
                <a:close/>
                <a:moveTo>
                  <a:pt x="38" y="60"/>
                </a:moveTo>
                <a:cubicBezTo>
                  <a:pt x="38" y="61"/>
                  <a:pt x="39" y="61"/>
                  <a:pt x="39" y="61"/>
                </a:cubicBezTo>
                <a:cubicBezTo>
                  <a:pt x="40" y="61"/>
                  <a:pt x="41" y="59"/>
                  <a:pt x="39" y="58"/>
                </a:cubicBezTo>
                <a:cubicBezTo>
                  <a:pt x="39" y="59"/>
                  <a:pt x="38" y="59"/>
                  <a:pt x="38" y="60"/>
                </a:cubicBezTo>
                <a:close/>
                <a:moveTo>
                  <a:pt x="26" y="59"/>
                </a:moveTo>
                <a:cubicBezTo>
                  <a:pt x="26" y="59"/>
                  <a:pt x="25" y="59"/>
                  <a:pt x="25" y="60"/>
                </a:cubicBezTo>
                <a:cubicBezTo>
                  <a:pt x="25" y="60"/>
                  <a:pt x="26" y="60"/>
                  <a:pt x="26" y="60"/>
                </a:cubicBezTo>
                <a:cubicBezTo>
                  <a:pt x="26" y="59"/>
                  <a:pt x="26" y="60"/>
                  <a:pt x="26" y="60"/>
                </a:cubicBezTo>
                <a:cubicBezTo>
                  <a:pt x="26" y="59"/>
                  <a:pt x="26" y="59"/>
                  <a:pt x="26" y="59"/>
                </a:cubicBezTo>
                <a:close/>
                <a:moveTo>
                  <a:pt x="35" y="63"/>
                </a:moveTo>
                <a:cubicBezTo>
                  <a:pt x="36" y="62"/>
                  <a:pt x="38" y="61"/>
                  <a:pt x="37" y="60"/>
                </a:cubicBezTo>
                <a:cubicBezTo>
                  <a:pt x="36" y="60"/>
                  <a:pt x="34" y="62"/>
                  <a:pt x="35" y="63"/>
                </a:cubicBezTo>
                <a:close/>
                <a:moveTo>
                  <a:pt x="35" y="61"/>
                </a:moveTo>
                <a:cubicBezTo>
                  <a:pt x="35" y="60"/>
                  <a:pt x="37" y="60"/>
                  <a:pt x="36" y="59"/>
                </a:cubicBezTo>
                <a:cubicBezTo>
                  <a:pt x="35" y="59"/>
                  <a:pt x="34" y="61"/>
                  <a:pt x="35" y="62"/>
                </a:cubicBezTo>
                <a:cubicBezTo>
                  <a:pt x="35" y="61"/>
                  <a:pt x="35" y="61"/>
                  <a:pt x="35" y="61"/>
                </a:cubicBezTo>
                <a:close/>
                <a:moveTo>
                  <a:pt x="47" y="60"/>
                </a:moveTo>
                <a:cubicBezTo>
                  <a:pt x="48" y="60"/>
                  <a:pt x="48" y="59"/>
                  <a:pt x="48" y="59"/>
                </a:cubicBezTo>
                <a:cubicBezTo>
                  <a:pt x="47" y="59"/>
                  <a:pt x="47" y="60"/>
                  <a:pt x="47" y="60"/>
                </a:cubicBezTo>
                <a:close/>
                <a:moveTo>
                  <a:pt x="43" y="62"/>
                </a:moveTo>
                <a:cubicBezTo>
                  <a:pt x="43" y="62"/>
                  <a:pt x="44" y="63"/>
                  <a:pt x="44" y="63"/>
                </a:cubicBezTo>
                <a:cubicBezTo>
                  <a:pt x="45" y="62"/>
                  <a:pt x="46" y="60"/>
                  <a:pt x="45" y="59"/>
                </a:cubicBezTo>
                <a:cubicBezTo>
                  <a:pt x="45" y="60"/>
                  <a:pt x="43" y="61"/>
                  <a:pt x="43" y="62"/>
                </a:cubicBezTo>
                <a:close/>
                <a:moveTo>
                  <a:pt x="76" y="59"/>
                </a:moveTo>
                <a:cubicBezTo>
                  <a:pt x="77" y="59"/>
                  <a:pt x="78" y="60"/>
                  <a:pt x="78" y="59"/>
                </a:cubicBezTo>
                <a:cubicBezTo>
                  <a:pt x="77" y="59"/>
                  <a:pt x="77" y="59"/>
                  <a:pt x="76" y="59"/>
                </a:cubicBezTo>
                <a:close/>
                <a:moveTo>
                  <a:pt x="81" y="61"/>
                </a:moveTo>
                <a:cubicBezTo>
                  <a:pt x="81" y="59"/>
                  <a:pt x="79" y="60"/>
                  <a:pt x="78" y="59"/>
                </a:cubicBezTo>
                <a:cubicBezTo>
                  <a:pt x="79" y="60"/>
                  <a:pt x="80" y="60"/>
                  <a:pt x="81" y="61"/>
                </a:cubicBezTo>
                <a:close/>
                <a:moveTo>
                  <a:pt x="20" y="64"/>
                </a:moveTo>
                <a:cubicBezTo>
                  <a:pt x="20" y="63"/>
                  <a:pt x="20" y="63"/>
                  <a:pt x="20" y="63"/>
                </a:cubicBezTo>
                <a:cubicBezTo>
                  <a:pt x="21" y="62"/>
                  <a:pt x="22" y="60"/>
                  <a:pt x="21" y="59"/>
                </a:cubicBezTo>
                <a:cubicBezTo>
                  <a:pt x="21" y="61"/>
                  <a:pt x="18" y="63"/>
                  <a:pt x="20" y="64"/>
                </a:cubicBezTo>
                <a:close/>
                <a:moveTo>
                  <a:pt x="51" y="62"/>
                </a:moveTo>
                <a:cubicBezTo>
                  <a:pt x="51" y="62"/>
                  <a:pt x="52" y="60"/>
                  <a:pt x="51" y="59"/>
                </a:cubicBezTo>
                <a:cubicBezTo>
                  <a:pt x="50" y="60"/>
                  <a:pt x="50" y="61"/>
                  <a:pt x="51" y="62"/>
                </a:cubicBezTo>
                <a:close/>
                <a:moveTo>
                  <a:pt x="40" y="61"/>
                </a:moveTo>
                <a:cubicBezTo>
                  <a:pt x="39" y="63"/>
                  <a:pt x="40" y="63"/>
                  <a:pt x="41" y="64"/>
                </a:cubicBezTo>
                <a:cubicBezTo>
                  <a:pt x="42" y="63"/>
                  <a:pt x="42" y="61"/>
                  <a:pt x="41" y="60"/>
                </a:cubicBezTo>
                <a:cubicBezTo>
                  <a:pt x="40" y="60"/>
                  <a:pt x="40" y="61"/>
                  <a:pt x="40" y="61"/>
                </a:cubicBezTo>
                <a:close/>
                <a:moveTo>
                  <a:pt x="26" y="62"/>
                </a:moveTo>
                <a:cubicBezTo>
                  <a:pt x="27" y="62"/>
                  <a:pt x="27" y="61"/>
                  <a:pt x="27" y="60"/>
                </a:cubicBezTo>
                <a:cubicBezTo>
                  <a:pt x="27" y="60"/>
                  <a:pt x="27" y="60"/>
                  <a:pt x="27" y="60"/>
                </a:cubicBezTo>
                <a:cubicBezTo>
                  <a:pt x="27" y="61"/>
                  <a:pt x="26" y="61"/>
                  <a:pt x="26" y="62"/>
                </a:cubicBezTo>
                <a:close/>
                <a:moveTo>
                  <a:pt x="31" y="63"/>
                </a:moveTo>
                <a:cubicBezTo>
                  <a:pt x="31" y="63"/>
                  <a:pt x="31" y="64"/>
                  <a:pt x="31" y="64"/>
                </a:cubicBezTo>
                <a:cubicBezTo>
                  <a:pt x="32" y="63"/>
                  <a:pt x="33" y="62"/>
                  <a:pt x="33" y="61"/>
                </a:cubicBezTo>
                <a:cubicBezTo>
                  <a:pt x="33" y="61"/>
                  <a:pt x="33" y="61"/>
                  <a:pt x="32" y="60"/>
                </a:cubicBezTo>
                <a:cubicBezTo>
                  <a:pt x="31" y="61"/>
                  <a:pt x="31" y="62"/>
                  <a:pt x="31" y="63"/>
                </a:cubicBezTo>
                <a:close/>
                <a:moveTo>
                  <a:pt x="55" y="66"/>
                </a:moveTo>
                <a:cubicBezTo>
                  <a:pt x="54" y="66"/>
                  <a:pt x="54" y="68"/>
                  <a:pt x="55" y="68"/>
                </a:cubicBezTo>
                <a:cubicBezTo>
                  <a:pt x="55" y="65"/>
                  <a:pt x="55" y="63"/>
                  <a:pt x="54" y="60"/>
                </a:cubicBezTo>
                <a:cubicBezTo>
                  <a:pt x="54" y="62"/>
                  <a:pt x="54" y="65"/>
                  <a:pt x="55" y="66"/>
                </a:cubicBezTo>
                <a:close/>
                <a:moveTo>
                  <a:pt x="46" y="61"/>
                </a:moveTo>
                <a:cubicBezTo>
                  <a:pt x="47" y="61"/>
                  <a:pt x="47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lose/>
                <a:moveTo>
                  <a:pt x="89" y="61"/>
                </a:moveTo>
                <a:cubicBezTo>
                  <a:pt x="88" y="60"/>
                  <a:pt x="88" y="61"/>
                  <a:pt x="88" y="61"/>
                </a:cubicBezTo>
                <a:cubicBezTo>
                  <a:pt x="87" y="61"/>
                  <a:pt x="86" y="61"/>
                  <a:pt x="86" y="61"/>
                </a:cubicBezTo>
                <a:cubicBezTo>
                  <a:pt x="84" y="61"/>
                  <a:pt x="83" y="61"/>
                  <a:pt x="83" y="61"/>
                </a:cubicBezTo>
                <a:cubicBezTo>
                  <a:pt x="82" y="61"/>
                  <a:pt x="83" y="61"/>
                  <a:pt x="84" y="61"/>
                </a:cubicBezTo>
                <a:cubicBezTo>
                  <a:pt x="85" y="62"/>
                  <a:pt x="86" y="62"/>
                  <a:pt x="88" y="62"/>
                </a:cubicBezTo>
                <a:cubicBezTo>
                  <a:pt x="88" y="62"/>
                  <a:pt x="88" y="62"/>
                  <a:pt x="88" y="61"/>
                </a:cubicBezTo>
                <a:cubicBezTo>
                  <a:pt x="88" y="61"/>
                  <a:pt x="89" y="61"/>
                  <a:pt x="89" y="61"/>
                </a:cubicBezTo>
                <a:close/>
                <a:moveTo>
                  <a:pt x="48" y="62"/>
                </a:moveTo>
                <a:cubicBezTo>
                  <a:pt x="49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2"/>
                  <a:pt x="48" y="62"/>
                </a:cubicBezTo>
                <a:close/>
                <a:moveTo>
                  <a:pt x="24" y="61"/>
                </a:moveTo>
                <a:cubicBezTo>
                  <a:pt x="24" y="62"/>
                  <a:pt x="24" y="62"/>
                  <a:pt x="24" y="63"/>
                </a:cubicBezTo>
                <a:cubicBezTo>
                  <a:pt x="24" y="62"/>
                  <a:pt x="24" y="63"/>
                  <a:pt x="24" y="63"/>
                </a:cubicBezTo>
                <a:cubicBezTo>
                  <a:pt x="24" y="63"/>
                  <a:pt x="25" y="62"/>
                  <a:pt x="25" y="62"/>
                </a:cubicBezTo>
                <a:cubicBezTo>
                  <a:pt x="25" y="62"/>
                  <a:pt x="24" y="62"/>
                  <a:pt x="24" y="62"/>
                </a:cubicBezTo>
                <a:cubicBezTo>
                  <a:pt x="24" y="62"/>
                  <a:pt x="25" y="62"/>
                  <a:pt x="24" y="61"/>
                </a:cubicBezTo>
                <a:close/>
                <a:moveTo>
                  <a:pt x="27" y="63"/>
                </a:moveTo>
                <a:cubicBezTo>
                  <a:pt x="27" y="62"/>
                  <a:pt x="28" y="62"/>
                  <a:pt x="27" y="61"/>
                </a:cubicBezTo>
                <a:cubicBezTo>
                  <a:pt x="27" y="62"/>
                  <a:pt x="26" y="62"/>
                  <a:pt x="27" y="63"/>
                </a:cubicBezTo>
                <a:close/>
                <a:moveTo>
                  <a:pt x="21" y="63"/>
                </a:moveTo>
                <a:cubicBezTo>
                  <a:pt x="21" y="63"/>
                  <a:pt x="22" y="62"/>
                  <a:pt x="22" y="62"/>
                </a:cubicBezTo>
                <a:cubicBezTo>
                  <a:pt x="22" y="62"/>
                  <a:pt x="21" y="63"/>
                  <a:pt x="21" y="63"/>
                </a:cubicBezTo>
                <a:close/>
                <a:moveTo>
                  <a:pt x="36" y="64"/>
                </a:moveTo>
                <a:cubicBezTo>
                  <a:pt x="36" y="64"/>
                  <a:pt x="36" y="65"/>
                  <a:pt x="37" y="65"/>
                </a:cubicBezTo>
                <a:cubicBezTo>
                  <a:pt x="37" y="64"/>
                  <a:pt x="38" y="62"/>
                  <a:pt x="37" y="62"/>
                </a:cubicBezTo>
                <a:cubicBezTo>
                  <a:pt x="37" y="62"/>
                  <a:pt x="36" y="63"/>
                  <a:pt x="36" y="64"/>
                </a:cubicBezTo>
                <a:close/>
                <a:moveTo>
                  <a:pt x="45" y="64"/>
                </a:moveTo>
                <a:cubicBezTo>
                  <a:pt x="45" y="63"/>
                  <a:pt x="46" y="63"/>
                  <a:pt x="46" y="62"/>
                </a:cubicBezTo>
                <a:cubicBezTo>
                  <a:pt x="45" y="62"/>
                  <a:pt x="44" y="63"/>
                  <a:pt x="45" y="64"/>
                </a:cubicBezTo>
                <a:close/>
                <a:moveTo>
                  <a:pt x="29" y="63"/>
                </a:moveTo>
                <a:cubicBezTo>
                  <a:pt x="29" y="63"/>
                  <a:pt x="29" y="62"/>
                  <a:pt x="29" y="62"/>
                </a:cubicBezTo>
                <a:cubicBezTo>
                  <a:pt x="29" y="62"/>
                  <a:pt x="29" y="63"/>
                  <a:pt x="29" y="63"/>
                </a:cubicBezTo>
                <a:close/>
                <a:moveTo>
                  <a:pt x="48" y="63"/>
                </a:moveTo>
                <a:cubicBezTo>
                  <a:pt x="48" y="63"/>
                  <a:pt x="48" y="62"/>
                  <a:pt x="47" y="62"/>
                </a:cubicBezTo>
                <a:cubicBezTo>
                  <a:pt x="47" y="62"/>
                  <a:pt x="47" y="63"/>
                  <a:pt x="48" y="63"/>
                </a:cubicBezTo>
                <a:close/>
                <a:moveTo>
                  <a:pt x="13" y="64"/>
                </a:moveTo>
                <a:cubicBezTo>
                  <a:pt x="14" y="64"/>
                  <a:pt x="14" y="63"/>
                  <a:pt x="14" y="62"/>
                </a:cubicBezTo>
                <a:cubicBezTo>
                  <a:pt x="14" y="63"/>
                  <a:pt x="13" y="63"/>
                  <a:pt x="13" y="64"/>
                </a:cubicBezTo>
                <a:close/>
                <a:moveTo>
                  <a:pt x="16" y="66"/>
                </a:moveTo>
                <a:cubicBezTo>
                  <a:pt x="16" y="66"/>
                  <a:pt x="16" y="65"/>
                  <a:pt x="16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4"/>
                  <a:pt x="18" y="63"/>
                  <a:pt x="17" y="62"/>
                </a:cubicBezTo>
                <a:cubicBezTo>
                  <a:pt x="17" y="64"/>
                  <a:pt x="16" y="65"/>
                  <a:pt x="16" y="66"/>
                </a:cubicBezTo>
                <a:close/>
                <a:moveTo>
                  <a:pt x="28" y="63"/>
                </a:moveTo>
                <a:cubicBezTo>
                  <a:pt x="28" y="63"/>
                  <a:pt x="28" y="63"/>
                  <a:pt x="28" y="63"/>
                </a:cubicBezTo>
                <a:cubicBezTo>
                  <a:pt x="27" y="64"/>
                  <a:pt x="27" y="65"/>
                  <a:pt x="28" y="65"/>
                </a:cubicBezTo>
                <a:cubicBezTo>
                  <a:pt x="29" y="65"/>
                  <a:pt x="29" y="63"/>
                  <a:pt x="28" y="62"/>
                </a:cubicBezTo>
                <a:cubicBezTo>
                  <a:pt x="28" y="63"/>
                  <a:pt x="28" y="63"/>
                  <a:pt x="28" y="63"/>
                </a:cubicBezTo>
                <a:close/>
                <a:moveTo>
                  <a:pt x="32" y="65"/>
                </a:moveTo>
                <a:cubicBezTo>
                  <a:pt x="33" y="65"/>
                  <a:pt x="33" y="65"/>
                  <a:pt x="33" y="64"/>
                </a:cubicBezTo>
                <a:cubicBezTo>
                  <a:pt x="33" y="65"/>
                  <a:pt x="33" y="65"/>
                  <a:pt x="32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66"/>
                  <a:pt x="33" y="67"/>
                  <a:pt x="33" y="67"/>
                </a:cubicBezTo>
                <a:cubicBezTo>
                  <a:pt x="34" y="66"/>
                  <a:pt x="34" y="65"/>
                  <a:pt x="35" y="64"/>
                </a:cubicBezTo>
                <a:cubicBezTo>
                  <a:pt x="35" y="64"/>
                  <a:pt x="34" y="63"/>
                  <a:pt x="34" y="63"/>
                </a:cubicBezTo>
                <a:cubicBezTo>
                  <a:pt x="34" y="63"/>
                  <a:pt x="33" y="64"/>
                  <a:pt x="33" y="64"/>
                </a:cubicBezTo>
                <a:cubicBezTo>
                  <a:pt x="33" y="63"/>
                  <a:pt x="34" y="63"/>
                  <a:pt x="34" y="63"/>
                </a:cubicBezTo>
                <a:cubicBezTo>
                  <a:pt x="34" y="63"/>
                  <a:pt x="34" y="62"/>
                  <a:pt x="33" y="62"/>
                </a:cubicBezTo>
                <a:cubicBezTo>
                  <a:pt x="33" y="64"/>
                  <a:pt x="32" y="64"/>
                  <a:pt x="32" y="65"/>
                </a:cubicBezTo>
                <a:close/>
                <a:moveTo>
                  <a:pt x="49" y="64"/>
                </a:moveTo>
                <a:cubicBezTo>
                  <a:pt x="50" y="63"/>
                  <a:pt x="49" y="63"/>
                  <a:pt x="49" y="62"/>
                </a:cubicBezTo>
                <a:cubicBezTo>
                  <a:pt x="49" y="63"/>
                  <a:pt x="49" y="63"/>
                  <a:pt x="49" y="64"/>
                </a:cubicBezTo>
                <a:close/>
                <a:moveTo>
                  <a:pt x="43" y="64"/>
                </a:moveTo>
                <a:cubicBezTo>
                  <a:pt x="43" y="64"/>
                  <a:pt x="43" y="63"/>
                  <a:pt x="42" y="63"/>
                </a:cubicBezTo>
                <a:cubicBezTo>
                  <a:pt x="43" y="63"/>
                  <a:pt x="43" y="64"/>
                  <a:pt x="43" y="64"/>
                </a:cubicBezTo>
                <a:close/>
                <a:moveTo>
                  <a:pt x="52" y="64"/>
                </a:moveTo>
                <a:cubicBezTo>
                  <a:pt x="52" y="64"/>
                  <a:pt x="52" y="63"/>
                  <a:pt x="52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1" y="63"/>
                  <a:pt x="52" y="65"/>
                  <a:pt x="52" y="64"/>
                </a:cubicBezTo>
                <a:close/>
                <a:moveTo>
                  <a:pt x="40" y="65"/>
                </a:moveTo>
                <a:cubicBezTo>
                  <a:pt x="40" y="64"/>
                  <a:pt x="39" y="64"/>
                  <a:pt x="39" y="63"/>
                </a:cubicBezTo>
                <a:cubicBezTo>
                  <a:pt x="39" y="64"/>
                  <a:pt x="39" y="65"/>
                  <a:pt x="40" y="65"/>
                </a:cubicBezTo>
                <a:close/>
                <a:moveTo>
                  <a:pt x="25" y="64"/>
                </a:moveTo>
                <a:cubicBezTo>
                  <a:pt x="25" y="64"/>
                  <a:pt x="25" y="64"/>
                  <a:pt x="25" y="65"/>
                </a:cubicBezTo>
                <a:cubicBezTo>
                  <a:pt x="25" y="64"/>
                  <a:pt x="26" y="63"/>
                  <a:pt x="25" y="63"/>
                </a:cubicBezTo>
                <a:cubicBezTo>
                  <a:pt x="25" y="63"/>
                  <a:pt x="25" y="64"/>
                  <a:pt x="25" y="64"/>
                </a:cubicBezTo>
                <a:close/>
                <a:moveTo>
                  <a:pt x="45" y="65"/>
                </a:moveTo>
                <a:cubicBezTo>
                  <a:pt x="46" y="65"/>
                  <a:pt x="45" y="66"/>
                  <a:pt x="46" y="66"/>
                </a:cubicBezTo>
                <a:cubicBezTo>
                  <a:pt x="46" y="66"/>
                  <a:pt x="47" y="65"/>
                  <a:pt x="47" y="64"/>
                </a:cubicBezTo>
                <a:cubicBezTo>
                  <a:pt x="47" y="64"/>
                  <a:pt x="47" y="63"/>
                  <a:pt x="46" y="63"/>
                </a:cubicBezTo>
                <a:cubicBezTo>
                  <a:pt x="46" y="64"/>
                  <a:pt x="46" y="64"/>
                  <a:pt x="45" y="65"/>
                </a:cubicBezTo>
                <a:close/>
                <a:moveTo>
                  <a:pt x="41" y="65"/>
                </a:moveTo>
                <a:cubicBezTo>
                  <a:pt x="41" y="65"/>
                  <a:pt x="41" y="65"/>
                  <a:pt x="42" y="66"/>
                </a:cubicBezTo>
                <a:cubicBezTo>
                  <a:pt x="43" y="66"/>
                  <a:pt x="43" y="64"/>
                  <a:pt x="42" y="63"/>
                </a:cubicBezTo>
                <a:cubicBezTo>
                  <a:pt x="41" y="64"/>
                  <a:pt x="41" y="64"/>
                  <a:pt x="41" y="65"/>
                </a:cubicBezTo>
                <a:close/>
                <a:moveTo>
                  <a:pt x="57" y="64"/>
                </a:moveTo>
                <a:cubicBezTo>
                  <a:pt x="57" y="64"/>
                  <a:pt x="57" y="65"/>
                  <a:pt x="58" y="65"/>
                </a:cubicBezTo>
                <a:cubicBezTo>
                  <a:pt x="58" y="64"/>
                  <a:pt x="58" y="64"/>
                  <a:pt x="58" y="63"/>
                </a:cubicBezTo>
                <a:cubicBezTo>
                  <a:pt x="58" y="63"/>
                  <a:pt x="57" y="63"/>
                  <a:pt x="57" y="64"/>
                </a:cubicBezTo>
                <a:close/>
                <a:moveTo>
                  <a:pt x="22" y="66"/>
                </a:moveTo>
                <a:cubicBezTo>
                  <a:pt x="23" y="66"/>
                  <a:pt x="23" y="65"/>
                  <a:pt x="24" y="64"/>
                </a:cubicBezTo>
                <a:cubicBezTo>
                  <a:pt x="23" y="64"/>
                  <a:pt x="23" y="64"/>
                  <a:pt x="23" y="64"/>
                </a:cubicBezTo>
                <a:cubicBezTo>
                  <a:pt x="23" y="64"/>
                  <a:pt x="22" y="65"/>
                  <a:pt x="22" y="66"/>
                </a:cubicBezTo>
                <a:close/>
                <a:moveTo>
                  <a:pt x="37" y="66"/>
                </a:moveTo>
                <a:cubicBezTo>
                  <a:pt x="37" y="67"/>
                  <a:pt x="38" y="67"/>
                  <a:pt x="38" y="67"/>
                </a:cubicBezTo>
                <a:cubicBezTo>
                  <a:pt x="40" y="67"/>
                  <a:pt x="39" y="64"/>
                  <a:pt x="38" y="64"/>
                </a:cubicBezTo>
                <a:cubicBezTo>
                  <a:pt x="38" y="65"/>
                  <a:pt x="37" y="65"/>
                  <a:pt x="37" y="66"/>
                </a:cubicBezTo>
                <a:close/>
                <a:moveTo>
                  <a:pt x="50" y="64"/>
                </a:moveTo>
                <a:cubicBezTo>
                  <a:pt x="50" y="64"/>
                  <a:pt x="50" y="64"/>
                  <a:pt x="50" y="64"/>
                </a:cubicBezTo>
                <a:cubicBezTo>
                  <a:pt x="49" y="64"/>
                  <a:pt x="49" y="64"/>
                  <a:pt x="50" y="64"/>
                </a:cubicBezTo>
                <a:close/>
                <a:moveTo>
                  <a:pt x="48" y="66"/>
                </a:moveTo>
                <a:cubicBezTo>
                  <a:pt x="49" y="66"/>
                  <a:pt x="49" y="66"/>
                  <a:pt x="49" y="66"/>
                </a:cubicBezTo>
                <a:cubicBezTo>
                  <a:pt x="49" y="65"/>
                  <a:pt x="48" y="65"/>
                  <a:pt x="48" y="64"/>
                </a:cubicBezTo>
                <a:cubicBezTo>
                  <a:pt x="47" y="65"/>
                  <a:pt x="48" y="65"/>
                  <a:pt x="48" y="66"/>
                </a:cubicBezTo>
                <a:close/>
                <a:moveTo>
                  <a:pt x="30" y="64"/>
                </a:moveTo>
                <a:cubicBezTo>
                  <a:pt x="30" y="65"/>
                  <a:pt x="30" y="65"/>
                  <a:pt x="31" y="66"/>
                </a:cubicBezTo>
                <a:cubicBezTo>
                  <a:pt x="31" y="65"/>
                  <a:pt x="30" y="64"/>
                  <a:pt x="30" y="64"/>
                </a:cubicBezTo>
                <a:close/>
                <a:moveTo>
                  <a:pt x="44" y="65"/>
                </a:moveTo>
                <a:cubicBezTo>
                  <a:pt x="44" y="65"/>
                  <a:pt x="44" y="65"/>
                  <a:pt x="44" y="65"/>
                </a:cubicBezTo>
                <a:cubicBezTo>
                  <a:pt x="44" y="65"/>
                  <a:pt x="43" y="65"/>
                  <a:pt x="44" y="65"/>
                </a:cubicBezTo>
                <a:close/>
                <a:moveTo>
                  <a:pt x="29" y="67"/>
                </a:moveTo>
                <a:cubicBezTo>
                  <a:pt x="30" y="67"/>
                  <a:pt x="30" y="66"/>
                  <a:pt x="30" y="66"/>
                </a:cubicBezTo>
                <a:cubicBezTo>
                  <a:pt x="30" y="66"/>
                  <a:pt x="30" y="66"/>
                  <a:pt x="30" y="65"/>
                </a:cubicBezTo>
                <a:cubicBezTo>
                  <a:pt x="28" y="65"/>
                  <a:pt x="28" y="67"/>
                  <a:pt x="29" y="67"/>
                </a:cubicBezTo>
                <a:close/>
                <a:moveTo>
                  <a:pt x="33" y="68"/>
                </a:moveTo>
                <a:cubicBezTo>
                  <a:pt x="34" y="68"/>
                  <a:pt x="34" y="68"/>
                  <a:pt x="34" y="68"/>
                </a:cubicBezTo>
                <a:cubicBezTo>
                  <a:pt x="35" y="68"/>
                  <a:pt x="35" y="67"/>
                  <a:pt x="36" y="66"/>
                </a:cubicBezTo>
                <a:cubicBezTo>
                  <a:pt x="35" y="66"/>
                  <a:pt x="35" y="65"/>
                  <a:pt x="35" y="65"/>
                </a:cubicBezTo>
                <a:cubicBezTo>
                  <a:pt x="34" y="66"/>
                  <a:pt x="34" y="67"/>
                  <a:pt x="33" y="68"/>
                </a:cubicBezTo>
                <a:close/>
                <a:moveTo>
                  <a:pt x="50" y="66"/>
                </a:moveTo>
                <a:cubicBezTo>
                  <a:pt x="50" y="66"/>
                  <a:pt x="50" y="65"/>
                  <a:pt x="50" y="65"/>
                </a:cubicBezTo>
                <a:cubicBezTo>
                  <a:pt x="50" y="65"/>
                  <a:pt x="50" y="66"/>
                  <a:pt x="50" y="66"/>
                </a:cubicBezTo>
                <a:close/>
                <a:moveTo>
                  <a:pt x="26" y="66"/>
                </a:moveTo>
                <a:cubicBezTo>
                  <a:pt x="26" y="66"/>
                  <a:pt x="26" y="67"/>
                  <a:pt x="27" y="67"/>
                </a:cubicBezTo>
                <a:cubicBezTo>
                  <a:pt x="27" y="67"/>
                  <a:pt x="27" y="67"/>
                  <a:pt x="27" y="66"/>
                </a:cubicBezTo>
                <a:cubicBezTo>
                  <a:pt x="27" y="66"/>
                  <a:pt x="27" y="66"/>
                  <a:pt x="27" y="65"/>
                </a:cubicBezTo>
                <a:cubicBezTo>
                  <a:pt x="26" y="65"/>
                  <a:pt x="26" y="65"/>
                  <a:pt x="26" y="65"/>
                </a:cubicBezTo>
                <a:cubicBezTo>
                  <a:pt x="26" y="66"/>
                  <a:pt x="26" y="66"/>
                  <a:pt x="26" y="66"/>
                </a:cubicBezTo>
                <a:close/>
                <a:moveTo>
                  <a:pt x="46" y="67"/>
                </a:moveTo>
                <a:cubicBezTo>
                  <a:pt x="47" y="67"/>
                  <a:pt x="47" y="67"/>
                  <a:pt x="47" y="68"/>
                </a:cubicBezTo>
                <a:cubicBezTo>
                  <a:pt x="48" y="67"/>
                  <a:pt x="48" y="66"/>
                  <a:pt x="47" y="65"/>
                </a:cubicBezTo>
                <a:cubicBezTo>
                  <a:pt x="47" y="66"/>
                  <a:pt x="47" y="66"/>
                  <a:pt x="46" y="67"/>
                </a:cubicBezTo>
                <a:close/>
                <a:moveTo>
                  <a:pt x="17" y="66"/>
                </a:moveTo>
                <a:cubicBezTo>
                  <a:pt x="17" y="67"/>
                  <a:pt x="16" y="68"/>
                  <a:pt x="17" y="69"/>
                </a:cubicBezTo>
                <a:cubicBezTo>
                  <a:pt x="18" y="68"/>
                  <a:pt x="17" y="66"/>
                  <a:pt x="18" y="66"/>
                </a:cubicBezTo>
                <a:cubicBezTo>
                  <a:pt x="18" y="66"/>
                  <a:pt x="18" y="66"/>
                  <a:pt x="18" y="65"/>
                </a:cubicBezTo>
                <a:cubicBezTo>
                  <a:pt x="18" y="65"/>
                  <a:pt x="18" y="66"/>
                  <a:pt x="17" y="66"/>
                </a:cubicBezTo>
                <a:close/>
                <a:moveTo>
                  <a:pt x="23" y="68"/>
                </a:moveTo>
                <a:cubicBezTo>
                  <a:pt x="23" y="67"/>
                  <a:pt x="25" y="66"/>
                  <a:pt x="24" y="65"/>
                </a:cubicBezTo>
                <a:cubicBezTo>
                  <a:pt x="23" y="66"/>
                  <a:pt x="22" y="67"/>
                  <a:pt x="23" y="68"/>
                </a:cubicBezTo>
                <a:close/>
                <a:moveTo>
                  <a:pt x="43" y="67"/>
                </a:moveTo>
                <a:cubicBezTo>
                  <a:pt x="43" y="67"/>
                  <a:pt x="44" y="66"/>
                  <a:pt x="43" y="65"/>
                </a:cubicBezTo>
                <a:cubicBezTo>
                  <a:pt x="42" y="66"/>
                  <a:pt x="42" y="67"/>
                  <a:pt x="43" y="67"/>
                </a:cubicBezTo>
                <a:close/>
                <a:moveTo>
                  <a:pt x="12" y="66"/>
                </a:moveTo>
                <a:cubicBezTo>
                  <a:pt x="13" y="67"/>
                  <a:pt x="11" y="67"/>
                  <a:pt x="12" y="68"/>
                </a:cubicBezTo>
                <a:cubicBezTo>
                  <a:pt x="12" y="67"/>
                  <a:pt x="13" y="66"/>
                  <a:pt x="13" y="66"/>
                </a:cubicBezTo>
                <a:cubicBezTo>
                  <a:pt x="13" y="66"/>
                  <a:pt x="12" y="66"/>
                  <a:pt x="12" y="66"/>
                </a:cubicBezTo>
                <a:close/>
                <a:moveTo>
                  <a:pt x="41" y="67"/>
                </a:moveTo>
                <a:cubicBezTo>
                  <a:pt x="42" y="67"/>
                  <a:pt x="41" y="66"/>
                  <a:pt x="40" y="66"/>
                </a:cubicBezTo>
                <a:cubicBezTo>
                  <a:pt x="40" y="66"/>
                  <a:pt x="41" y="67"/>
                  <a:pt x="41" y="67"/>
                </a:cubicBezTo>
                <a:close/>
                <a:moveTo>
                  <a:pt x="44" y="66"/>
                </a:moveTo>
                <a:cubicBezTo>
                  <a:pt x="44" y="67"/>
                  <a:pt x="45" y="67"/>
                  <a:pt x="45" y="67"/>
                </a:cubicBezTo>
                <a:cubicBezTo>
                  <a:pt x="45" y="67"/>
                  <a:pt x="45" y="66"/>
                  <a:pt x="44" y="66"/>
                </a:cubicBezTo>
                <a:cubicBezTo>
                  <a:pt x="44" y="66"/>
                  <a:pt x="44" y="66"/>
                  <a:pt x="44" y="66"/>
                </a:cubicBezTo>
                <a:close/>
                <a:moveTo>
                  <a:pt x="31" y="67"/>
                </a:moveTo>
                <a:cubicBezTo>
                  <a:pt x="31" y="67"/>
                  <a:pt x="32" y="67"/>
                  <a:pt x="32" y="66"/>
                </a:cubicBezTo>
                <a:cubicBezTo>
                  <a:pt x="31" y="66"/>
                  <a:pt x="31" y="66"/>
                  <a:pt x="31" y="66"/>
                </a:cubicBezTo>
                <a:cubicBezTo>
                  <a:pt x="31" y="66"/>
                  <a:pt x="31" y="67"/>
                  <a:pt x="31" y="67"/>
                </a:cubicBezTo>
                <a:close/>
                <a:moveTo>
                  <a:pt x="49" y="67"/>
                </a:moveTo>
                <a:cubicBezTo>
                  <a:pt x="49" y="67"/>
                  <a:pt x="49" y="68"/>
                  <a:pt x="50" y="68"/>
                </a:cubicBezTo>
                <a:cubicBezTo>
                  <a:pt x="50" y="68"/>
                  <a:pt x="50" y="67"/>
                  <a:pt x="49" y="66"/>
                </a:cubicBezTo>
                <a:cubicBezTo>
                  <a:pt x="49" y="67"/>
                  <a:pt x="49" y="67"/>
                  <a:pt x="49" y="67"/>
                </a:cubicBezTo>
                <a:close/>
                <a:moveTo>
                  <a:pt x="39" y="68"/>
                </a:moveTo>
                <a:cubicBezTo>
                  <a:pt x="39" y="69"/>
                  <a:pt x="39" y="69"/>
                  <a:pt x="40" y="69"/>
                </a:cubicBezTo>
                <a:cubicBezTo>
                  <a:pt x="40" y="69"/>
                  <a:pt x="41" y="67"/>
                  <a:pt x="40" y="67"/>
                </a:cubicBezTo>
                <a:cubicBezTo>
                  <a:pt x="39" y="67"/>
                  <a:pt x="39" y="67"/>
                  <a:pt x="39" y="68"/>
                </a:cubicBezTo>
                <a:close/>
                <a:moveTo>
                  <a:pt x="21" y="69"/>
                </a:moveTo>
                <a:cubicBezTo>
                  <a:pt x="21" y="68"/>
                  <a:pt x="22" y="67"/>
                  <a:pt x="22" y="67"/>
                </a:cubicBezTo>
                <a:cubicBezTo>
                  <a:pt x="21" y="67"/>
                  <a:pt x="21" y="69"/>
                  <a:pt x="21" y="69"/>
                </a:cubicBezTo>
                <a:close/>
                <a:moveTo>
                  <a:pt x="32" y="68"/>
                </a:moveTo>
                <a:cubicBezTo>
                  <a:pt x="32" y="68"/>
                  <a:pt x="32" y="68"/>
                  <a:pt x="32" y="68"/>
                </a:cubicBezTo>
                <a:cubicBezTo>
                  <a:pt x="32" y="67"/>
                  <a:pt x="32" y="67"/>
                  <a:pt x="32" y="67"/>
                </a:cubicBezTo>
                <a:cubicBezTo>
                  <a:pt x="32" y="67"/>
                  <a:pt x="31" y="68"/>
                  <a:pt x="32" y="68"/>
                </a:cubicBezTo>
                <a:close/>
                <a:moveTo>
                  <a:pt x="35" y="69"/>
                </a:moveTo>
                <a:cubicBezTo>
                  <a:pt x="35" y="70"/>
                  <a:pt x="35" y="70"/>
                  <a:pt x="36" y="71"/>
                </a:cubicBezTo>
                <a:cubicBezTo>
                  <a:pt x="36" y="70"/>
                  <a:pt x="37" y="70"/>
                  <a:pt x="37" y="69"/>
                </a:cubicBezTo>
                <a:cubicBezTo>
                  <a:pt x="37" y="68"/>
                  <a:pt x="37" y="67"/>
                  <a:pt x="36" y="67"/>
                </a:cubicBezTo>
                <a:cubicBezTo>
                  <a:pt x="36" y="68"/>
                  <a:pt x="35" y="68"/>
                  <a:pt x="35" y="69"/>
                </a:cubicBezTo>
                <a:close/>
                <a:moveTo>
                  <a:pt x="43" y="68"/>
                </a:moveTo>
                <a:cubicBezTo>
                  <a:pt x="44" y="68"/>
                  <a:pt x="43" y="69"/>
                  <a:pt x="44" y="69"/>
                </a:cubicBezTo>
                <a:cubicBezTo>
                  <a:pt x="44" y="69"/>
                  <a:pt x="44" y="69"/>
                  <a:pt x="44" y="68"/>
                </a:cubicBezTo>
                <a:cubicBezTo>
                  <a:pt x="44" y="68"/>
                  <a:pt x="44" y="67"/>
                  <a:pt x="44" y="67"/>
                </a:cubicBezTo>
                <a:cubicBezTo>
                  <a:pt x="44" y="67"/>
                  <a:pt x="43" y="68"/>
                  <a:pt x="43" y="68"/>
                </a:cubicBezTo>
                <a:close/>
                <a:moveTo>
                  <a:pt x="25" y="68"/>
                </a:moveTo>
                <a:cubicBezTo>
                  <a:pt x="25" y="67"/>
                  <a:pt x="25" y="67"/>
                  <a:pt x="25" y="67"/>
                </a:cubicBezTo>
                <a:cubicBezTo>
                  <a:pt x="24" y="67"/>
                  <a:pt x="24" y="69"/>
                  <a:pt x="24" y="69"/>
                </a:cubicBezTo>
                <a:cubicBezTo>
                  <a:pt x="25" y="69"/>
                  <a:pt x="24" y="70"/>
                  <a:pt x="25" y="70"/>
                </a:cubicBezTo>
                <a:cubicBezTo>
                  <a:pt x="25" y="69"/>
                  <a:pt x="26" y="68"/>
                  <a:pt x="25" y="68"/>
                </a:cubicBezTo>
                <a:cubicBezTo>
                  <a:pt x="25" y="68"/>
                  <a:pt x="25" y="69"/>
                  <a:pt x="24" y="69"/>
                </a:cubicBezTo>
                <a:cubicBezTo>
                  <a:pt x="25" y="68"/>
                  <a:pt x="25" y="68"/>
                  <a:pt x="25" y="68"/>
                </a:cubicBezTo>
                <a:close/>
                <a:moveTo>
                  <a:pt x="26" y="68"/>
                </a:moveTo>
                <a:cubicBezTo>
                  <a:pt x="26" y="68"/>
                  <a:pt x="26" y="67"/>
                  <a:pt x="26" y="67"/>
                </a:cubicBezTo>
                <a:cubicBezTo>
                  <a:pt x="25" y="68"/>
                  <a:pt x="26" y="68"/>
                  <a:pt x="26" y="68"/>
                </a:cubicBezTo>
                <a:close/>
                <a:moveTo>
                  <a:pt x="30" y="69"/>
                </a:moveTo>
                <a:cubicBezTo>
                  <a:pt x="30" y="68"/>
                  <a:pt x="31" y="68"/>
                  <a:pt x="31" y="67"/>
                </a:cubicBezTo>
                <a:cubicBezTo>
                  <a:pt x="31" y="67"/>
                  <a:pt x="31" y="67"/>
                  <a:pt x="31" y="67"/>
                </a:cubicBezTo>
                <a:cubicBezTo>
                  <a:pt x="30" y="68"/>
                  <a:pt x="30" y="68"/>
                  <a:pt x="30" y="69"/>
                </a:cubicBezTo>
                <a:close/>
                <a:moveTo>
                  <a:pt x="27" y="68"/>
                </a:moveTo>
                <a:cubicBezTo>
                  <a:pt x="28" y="69"/>
                  <a:pt x="28" y="69"/>
                  <a:pt x="28" y="69"/>
                </a:cubicBezTo>
                <a:cubicBezTo>
                  <a:pt x="29" y="69"/>
                  <a:pt x="28" y="68"/>
                  <a:pt x="27" y="68"/>
                </a:cubicBezTo>
                <a:cubicBezTo>
                  <a:pt x="27" y="68"/>
                  <a:pt x="27" y="68"/>
                  <a:pt x="27" y="68"/>
                </a:cubicBezTo>
                <a:close/>
                <a:moveTo>
                  <a:pt x="41" y="69"/>
                </a:moveTo>
                <a:cubicBezTo>
                  <a:pt x="42" y="69"/>
                  <a:pt x="42" y="68"/>
                  <a:pt x="42" y="68"/>
                </a:cubicBezTo>
                <a:cubicBezTo>
                  <a:pt x="41" y="68"/>
                  <a:pt x="41" y="68"/>
                  <a:pt x="41" y="69"/>
                </a:cubicBezTo>
                <a:close/>
                <a:moveTo>
                  <a:pt x="49" y="70"/>
                </a:moveTo>
                <a:cubicBezTo>
                  <a:pt x="49" y="69"/>
                  <a:pt x="49" y="68"/>
                  <a:pt x="48" y="68"/>
                </a:cubicBezTo>
                <a:cubicBezTo>
                  <a:pt x="48" y="68"/>
                  <a:pt x="48" y="69"/>
                  <a:pt x="49" y="70"/>
                </a:cubicBezTo>
                <a:close/>
                <a:moveTo>
                  <a:pt x="37" y="68"/>
                </a:moveTo>
                <a:cubicBezTo>
                  <a:pt x="37" y="68"/>
                  <a:pt x="37" y="68"/>
                  <a:pt x="37" y="68"/>
                </a:cubicBezTo>
                <a:cubicBezTo>
                  <a:pt x="37" y="68"/>
                  <a:pt x="37" y="68"/>
                  <a:pt x="37" y="68"/>
                </a:cubicBezTo>
                <a:close/>
                <a:moveTo>
                  <a:pt x="46" y="70"/>
                </a:moveTo>
                <a:cubicBezTo>
                  <a:pt x="47" y="69"/>
                  <a:pt x="46" y="68"/>
                  <a:pt x="46" y="68"/>
                </a:cubicBezTo>
                <a:cubicBezTo>
                  <a:pt x="45" y="68"/>
                  <a:pt x="46" y="69"/>
                  <a:pt x="46" y="70"/>
                </a:cubicBezTo>
                <a:close/>
                <a:moveTo>
                  <a:pt x="21" y="70"/>
                </a:moveTo>
                <a:cubicBezTo>
                  <a:pt x="22" y="70"/>
                  <a:pt x="23" y="68"/>
                  <a:pt x="22" y="68"/>
                </a:cubicBezTo>
                <a:cubicBezTo>
                  <a:pt x="22" y="69"/>
                  <a:pt x="21" y="69"/>
                  <a:pt x="21" y="70"/>
                </a:cubicBezTo>
                <a:close/>
                <a:moveTo>
                  <a:pt x="31" y="70"/>
                </a:moveTo>
                <a:cubicBezTo>
                  <a:pt x="31" y="69"/>
                  <a:pt x="32" y="69"/>
                  <a:pt x="31" y="68"/>
                </a:cubicBezTo>
                <a:cubicBezTo>
                  <a:pt x="31" y="68"/>
                  <a:pt x="31" y="68"/>
                  <a:pt x="31" y="68"/>
                </a:cubicBezTo>
                <a:cubicBezTo>
                  <a:pt x="31" y="69"/>
                  <a:pt x="30" y="70"/>
                  <a:pt x="31" y="70"/>
                </a:cubicBezTo>
                <a:close/>
                <a:moveTo>
                  <a:pt x="33" y="70"/>
                </a:moveTo>
                <a:cubicBezTo>
                  <a:pt x="34" y="70"/>
                  <a:pt x="34" y="69"/>
                  <a:pt x="33" y="68"/>
                </a:cubicBezTo>
                <a:cubicBezTo>
                  <a:pt x="32" y="69"/>
                  <a:pt x="32" y="70"/>
                  <a:pt x="33" y="70"/>
                </a:cubicBezTo>
                <a:close/>
                <a:moveTo>
                  <a:pt x="27" y="70"/>
                </a:moveTo>
                <a:cubicBezTo>
                  <a:pt x="28" y="70"/>
                  <a:pt x="27" y="69"/>
                  <a:pt x="27" y="69"/>
                </a:cubicBezTo>
                <a:cubicBezTo>
                  <a:pt x="26" y="69"/>
                  <a:pt x="27" y="70"/>
                  <a:pt x="27" y="70"/>
                </a:cubicBezTo>
                <a:close/>
                <a:moveTo>
                  <a:pt x="39" y="71"/>
                </a:moveTo>
                <a:cubicBezTo>
                  <a:pt x="39" y="70"/>
                  <a:pt x="38" y="69"/>
                  <a:pt x="38" y="69"/>
                </a:cubicBezTo>
                <a:cubicBezTo>
                  <a:pt x="37" y="69"/>
                  <a:pt x="38" y="70"/>
                  <a:pt x="39" y="71"/>
                </a:cubicBezTo>
                <a:close/>
                <a:moveTo>
                  <a:pt x="40" y="70"/>
                </a:moveTo>
                <a:cubicBezTo>
                  <a:pt x="40" y="70"/>
                  <a:pt x="40" y="71"/>
                  <a:pt x="41" y="71"/>
                </a:cubicBezTo>
                <a:cubicBezTo>
                  <a:pt x="41" y="70"/>
                  <a:pt x="41" y="70"/>
                  <a:pt x="41" y="69"/>
                </a:cubicBezTo>
                <a:cubicBezTo>
                  <a:pt x="41" y="69"/>
                  <a:pt x="41" y="69"/>
                  <a:pt x="41" y="69"/>
                </a:cubicBezTo>
                <a:cubicBezTo>
                  <a:pt x="40" y="69"/>
                  <a:pt x="40" y="70"/>
                  <a:pt x="40" y="70"/>
                </a:cubicBezTo>
                <a:close/>
                <a:moveTo>
                  <a:pt x="44" y="70"/>
                </a:moveTo>
                <a:cubicBezTo>
                  <a:pt x="44" y="71"/>
                  <a:pt x="45" y="71"/>
                  <a:pt x="45" y="71"/>
                </a:cubicBezTo>
                <a:cubicBezTo>
                  <a:pt x="46" y="71"/>
                  <a:pt x="46" y="69"/>
                  <a:pt x="45" y="69"/>
                </a:cubicBezTo>
                <a:cubicBezTo>
                  <a:pt x="45" y="70"/>
                  <a:pt x="44" y="70"/>
                  <a:pt x="44" y="70"/>
                </a:cubicBezTo>
                <a:close/>
                <a:moveTo>
                  <a:pt x="43" y="71"/>
                </a:moveTo>
                <a:cubicBezTo>
                  <a:pt x="43" y="70"/>
                  <a:pt x="43" y="69"/>
                  <a:pt x="42" y="69"/>
                </a:cubicBezTo>
                <a:cubicBezTo>
                  <a:pt x="42" y="70"/>
                  <a:pt x="42" y="71"/>
                  <a:pt x="43" y="71"/>
                </a:cubicBezTo>
                <a:close/>
                <a:moveTo>
                  <a:pt x="26" y="72"/>
                </a:moveTo>
                <a:cubicBezTo>
                  <a:pt x="27" y="72"/>
                  <a:pt x="27" y="70"/>
                  <a:pt x="26" y="70"/>
                </a:cubicBezTo>
                <a:cubicBezTo>
                  <a:pt x="25" y="70"/>
                  <a:pt x="25" y="72"/>
                  <a:pt x="26" y="72"/>
                </a:cubicBezTo>
                <a:close/>
                <a:moveTo>
                  <a:pt x="47" y="72"/>
                </a:moveTo>
                <a:cubicBezTo>
                  <a:pt x="47" y="71"/>
                  <a:pt x="48" y="71"/>
                  <a:pt x="48" y="71"/>
                </a:cubicBezTo>
                <a:cubicBezTo>
                  <a:pt x="47" y="70"/>
                  <a:pt x="47" y="70"/>
                  <a:pt x="47" y="70"/>
                </a:cubicBezTo>
                <a:cubicBezTo>
                  <a:pt x="46" y="70"/>
                  <a:pt x="47" y="71"/>
                  <a:pt x="47" y="72"/>
                </a:cubicBezTo>
                <a:close/>
                <a:moveTo>
                  <a:pt x="17" y="71"/>
                </a:moveTo>
                <a:cubicBezTo>
                  <a:pt x="18" y="74"/>
                  <a:pt x="18" y="77"/>
                  <a:pt x="18" y="80"/>
                </a:cubicBezTo>
                <a:cubicBezTo>
                  <a:pt x="19" y="80"/>
                  <a:pt x="19" y="79"/>
                  <a:pt x="19" y="78"/>
                </a:cubicBezTo>
                <a:cubicBezTo>
                  <a:pt x="18" y="76"/>
                  <a:pt x="18" y="73"/>
                  <a:pt x="18" y="70"/>
                </a:cubicBezTo>
                <a:cubicBezTo>
                  <a:pt x="18" y="70"/>
                  <a:pt x="18" y="70"/>
                  <a:pt x="18" y="70"/>
                </a:cubicBezTo>
                <a:cubicBezTo>
                  <a:pt x="17" y="70"/>
                  <a:pt x="17" y="70"/>
                  <a:pt x="17" y="71"/>
                </a:cubicBezTo>
                <a:close/>
                <a:moveTo>
                  <a:pt x="29" y="70"/>
                </a:move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30" y="70"/>
                  <a:pt x="29" y="70"/>
                </a:cubicBezTo>
                <a:cubicBezTo>
                  <a:pt x="29" y="70"/>
                  <a:pt x="29" y="70"/>
                  <a:pt x="29" y="70"/>
                </a:cubicBezTo>
                <a:close/>
                <a:moveTo>
                  <a:pt x="32" y="70"/>
                </a:moveTo>
                <a:cubicBezTo>
                  <a:pt x="31" y="70"/>
                  <a:pt x="31" y="71"/>
                  <a:pt x="32" y="72"/>
                </a:cubicBezTo>
                <a:cubicBezTo>
                  <a:pt x="33" y="72"/>
                  <a:pt x="33" y="70"/>
                  <a:pt x="32" y="70"/>
                </a:cubicBezTo>
                <a:cubicBezTo>
                  <a:pt x="32" y="70"/>
                  <a:pt x="32" y="70"/>
                  <a:pt x="32" y="70"/>
                </a:cubicBezTo>
                <a:close/>
                <a:moveTo>
                  <a:pt x="36" y="71"/>
                </a:moveTo>
                <a:cubicBezTo>
                  <a:pt x="36" y="72"/>
                  <a:pt x="37" y="72"/>
                  <a:pt x="37" y="73"/>
                </a:cubicBezTo>
                <a:cubicBezTo>
                  <a:pt x="38" y="72"/>
                  <a:pt x="38" y="72"/>
                  <a:pt x="38" y="71"/>
                </a:cubicBezTo>
                <a:cubicBezTo>
                  <a:pt x="38" y="69"/>
                  <a:pt x="37" y="70"/>
                  <a:pt x="36" y="71"/>
                </a:cubicBezTo>
                <a:close/>
                <a:moveTo>
                  <a:pt x="34" y="73"/>
                </a:moveTo>
                <a:cubicBezTo>
                  <a:pt x="35" y="72"/>
                  <a:pt x="35" y="72"/>
                  <a:pt x="35" y="72"/>
                </a:cubicBezTo>
                <a:cubicBezTo>
                  <a:pt x="35" y="71"/>
                  <a:pt x="35" y="70"/>
                  <a:pt x="34" y="70"/>
                </a:cubicBezTo>
                <a:cubicBezTo>
                  <a:pt x="33" y="71"/>
                  <a:pt x="33" y="72"/>
                  <a:pt x="34" y="73"/>
                </a:cubicBezTo>
                <a:close/>
                <a:moveTo>
                  <a:pt x="49" y="71"/>
                </a:moveTo>
                <a:cubicBezTo>
                  <a:pt x="49" y="71"/>
                  <a:pt x="49" y="71"/>
                  <a:pt x="50" y="71"/>
                </a:cubicBezTo>
                <a:cubicBezTo>
                  <a:pt x="50" y="71"/>
                  <a:pt x="50" y="70"/>
                  <a:pt x="49" y="70"/>
                </a:cubicBezTo>
                <a:cubicBezTo>
                  <a:pt x="49" y="70"/>
                  <a:pt x="49" y="71"/>
                  <a:pt x="49" y="71"/>
                </a:cubicBezTo>
                <a:close/>
                <a:moveTo>
                  <a:pt x="51" y="71"/>
                </a:moveTo>
                <a:cubicBezTo>
                  <a:pt x="51" y="72"/>
                  <a:pt x="51" y="72"/>
                  <a:pt x="52" y="72"/>
                </a:cubicBezTo>
                <a:cubicBezTo>
                  <a:pt x="52" y="72"/>
                  <a:pt x="52" y="71"/>
                  <a:pt x="51" y="70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2" y="73"/>
                </a:moveTo>
                <a:cubicBezTo>
                  <a:pt x="42" y="72"/>
                  <a:pt x="42" y="71"/>
                  <a:pt x="42" y="70"/>
                </a:cubicBezTo>
                <a:cubicBezTo>
                  <a:pt x="41" y="71"/>
                  <a:pt x="41" y="72"/>
                  <a:pt x="42" y="73"/>
                </a:cubicBezTo>
                <a:close/>
                <a:moveTo>
                  <a:pt x="23" y="73"/>
                </a:moveTo>
                <a:cubicBezTo>
                  <a:pt x="24" y="72"/>
                  <a:pt x="24" y="72"/>
                  <a:pt x="24" y="71"/>
                </a:cubicBezTo>
                <a:cubicBezTo>
                  <a:pt x="23" y="71"/>
                  <a:pt x="22" y="72"/>
                  <a:pt x="23" y="73"/>
                </a:cubicBezTo>
                <a:close/>
                <a:moveTo>
                  <a:pt x="28" y="72"/>
                </a:moveTo>
                <a:cubicBezTo>
                  <a:pt x="29" y="72"/>
                  <a:pt x="29" y="71"/>
                  <a:pt x="28" y="71"/>
                </a:cubicBezTo>
                <a:cubicBezTo>
                  <a:pt x="28" y="72"/>
                  <a:pt x="28" y="72"/>
                  <a:pt x="28" y="72"/>
                </a:cubicBezTo>
                <a:close/>
                <a:moveTo>
                  <a:pt x="40" y="72"/>
                </a:moveTo>
                <a:cubicBezTo>
                  <a:pt x="40" y="72"/>
                  <a:pt x="40" y="71"/>
                  <a:pt x="39" y="71"/>
                </a:cubicBezTo>
                <a:cubicBezTo>
                  <a:pt x="39" y="72"/>
                  <a:pt x="39" y="72"/>
                  <a:pt x="40" y="72"/>
                </a:cubicBezTo>
                <a:close/>
                <a:moveTo>
                  <a:pt x="43" y="73"/>
                </a:moveTo>
                <a:cubicBezTo>
                  <a:pt x="44" y="73"/>
                  <a:pt x="44" y="72"/>
                  <a:pt x="44" y="72"/>
                </a:cubicBezTo>
                <a:cubicBezTo>
                  <a:pt x="44" y="72"/>
                  <a:pt x="44" y="71"/>
                  <a:pt x="44" y="71"/>
                </a:cubicBezTo>
                <a:cubicBezTo>
                  <a:pt x="43" y="72"/>
                  <a:pt x="43" y="72"/>
                  <a:pt x="43" y="73"/>
                </a:cubicBezTo>
                <a:close/>
                <a:moveTo>
                  <a:pt x="46" y="73"/>
                </a:moveTo>
                <a:cubicBezTo>
                  <a:pt x="47" y="73"/>
                  <a:pt x="47" y="71"/>
                  <a:pt x="46" y="71"/>
                </a:cubicBezTo>
                <a:cubicBezTo>
                  <a:pt x="45" y="72"/>
                  <a:pt x="45" y="73"/>
                  <a:pt x="46" y="73"/>
                </a:cubicBezTo>
                <a:close/>
                <a:moveTo>
                  <a:pt x="33" y="74"/>
                </a:moveTo>
                <a:cubicBezTo>
                  <a:pt x="34" y="74"/>
                  <a:pt x="34" y="74"/>
                  <a:pt x="34" y="73"/>
                </a:cubicBezTo>
                <a:cubicBezTo>
                  <a:pt x="34" y="73"/>
                  <a:pt x="34" y="72"/>
                  <a:pt x="33" y="72"/>
                </a:cubicBezTo>
                <a:cubicBezTo>
                  <a:pt x="32" y="72"/>
                  <a:pt x="33" y="73"/>
                  <a:pt x="33" y="74"/>
                </a:cubicBezTo>
                <a:close/>
                <a:moveTo>
                  <a:pt x="27" y="73"/>
                </a:moveTo>
                <a:cubicBezTo>
                  <a:pt x="27" y="73"/>
                  <a:pt x="27" y="74"/>
                  <a:pt x="27" y="74"/>
                </a:cubicBezTo>
                <a:cubicBezTo>
                  <a:pt x="28" y="74"/>
                  <a:pt x="28" y="73"/>
                  <a:pt x="28" y="72"/>
                </a:cubicBezTo>
                <a:cubicBezTo>
                  <a:pt x="28" y="72"/>
                  <a:pt x="28" y="72"/>
                  <a:pt x="27" y="72"/>
                </a:cubicBezTo>
                <a:cubicBezTo>
                  <a:pt x="27" y="72"/>
                  <a:pt x="27" y="73"/>
                  <a:pt x="27" y="73"/>
                </a:cubicBezTo>
                <a:close/>
                <a:moveTo>
                  <a:pt x="56" y="76"/>
                </a:moveTo>
                <a:cubicBezTo>
                  <a:pt x="57" y="76"/>
                  <a:pt x="57" y="76"/>
                  <a:pt x="57" y="76"/>
                </a:cubicBezTo>
                <a:cubicBezTo>
                  <a:pt x="56" y="77"/>
                  <a:pt x="56" y="80"/>
                  <a:pt x="56" y="82"/>
                </a:cubicBezTo>
                <a:cubicBezTo>
                  <a:pt x="57" y="78"/>
                  <a:pt x="57" y="75"/>
                  <a:pt x="57" y="72"/>
                </a:cubicBezTo>
                <a:cubicBezTo>
                  <a:pt x="56" y="73"/>
                  <a:pt x="57" y="75"/>
                  <a:pt x="56" y="76"/>
                </a:cubicBezTo>
                <a:close/>
                <a:moveTo>
                  <a:pt x="29" y="73"/>
                </a:moveTo>
                <a:cubicBezTo>
                  <a:pt x="29" y="73"/>
                  <a:pt x="29" y="73"/>
                  <a:pt x="29" y="72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72"/>
                  <a:pt x="29" y="73"/>
                  <a:pt x="29" y="73"/>
                </a:cubicBezTo>
                <a:close/>
                <a:moveTo>
                  <a:pt x="48" y="73"/>
                </a:moveTo>
                <a:cubicBezTo>
                  <a:pt x="48" y="73"/>
                  <a:pt x="48" y="73"/>
                  <a:pt x="48" y="72"/>
                </a:cubicBezTo>
                <a:cubicBezTo>
                  <a:pt x="48" y="72"/>
                  <a:pt x="48" y="72"/>
                  <a:pt x="48" y="72"/>
                </a:cubicBezTo>
                <a:cubicBezTo>
                  <a:pt x="48" y="73"/>
                  <a:pt x="47" y="73"/>
                  <a:pt x="48" y="73"/>
                </a:cubicBezTo>
                <a:close/>
                <a:moveTo>
                  <a:pt x="38" y="74"/>
                </a:moveTo>
                <a:cubicBezTo>
                  <a:pt x="38" y="74"/>
                  <a:pt x="39" y="73"/>
                  <a:pt x="39" y="73"/>
                </a:cubicBezTo>
                <a:cubicBezTo>
                  <a:pt x="39" y="73"/>
                  <a:pt x="39" y="72"/>
                  <a:pt x="39" y="72"/>
                </a:cubicBezTo>
                <a:cubicBezTo>
                  <a:pt x="38" y="73"/>
                  <a:pt x="37" y="74"/>
                  <a:pt x="38" y="74"/>
                </a:cubicBezTo>
                <a:close/>
                <a:moveTo>
                  <a:pt x="24" y="74"/>
                </a:moveTo>
                <a:cubicBezTo>
                  <a:pt x="24" y="74"/>
                  <a:pt x="24" y="73"/>
                  <a:pt x="24" y="74"/>
                </a:cubicBezTo>
                <a:cubicBezTo>
                  <a:pt x="24" y="74"/>
                  <a:pt x="24" y="74"/>
                  <a:pt x="24" y="75"/>
                </a:cubicBezTo>
                <a:cubicBezTo>
                  <a:pt x="24" y="74"/>
                  <a:pt x="24" y="75"/>
                  <a:pt x="24" y="75"/>
                </a:cubicBezTo>
                <a:cubicBezTo>
                  <a:pt x="25" y="75"/>
                  <a:pt x="25" y="73"/>
                  <a:pt x="25" y="72"/>
                </a:cubicBezTo>
                <a:cubicBezTo>
                  <a:pt x="25" y="72"/>
                  <a:pt x="25" y="72"/>
                  <a:pt x="24" y="72"/>
                </a:cubicBezTo>
                <a:cubicBezTo>
                  <a:pt x="24" y="73"/>
                  <a:pt x="24" y="73"/>
                  <a:pt x="24" y="74"/>
                </a:cubicBezTo>
                <a:close/>
                <a:moveTo>
                  <a:pt x="36" y="75"/>
                </a:moveTo>
                <a:cubicBezTo>
                  <a:pt x="36" y="74"/>
                  <a:pt x="36" y="74"/>
                  <a:pt x="37" y="74"/>
                </a:cubicBezTo>
                <a:cubicBezTo>
                  <a:pt x="36" y="73"/>
                  <a:pt x="36" y="72"/>
                  <a:pt x="35" y="72"/>
                </a:cubicBezTo>
                <a:cubicBezTo>
                  <a:pt x="35" y="73"/>
                  <a:pt x="35" y="74"/>
                  <a:pt x="36" y="75"/>
                </a:cubicBezTo>
                <a:close/>
                <a:moveTo>
                  <a:pt x="31" y="74"/>
                </a:moveTo>
                <a:cubicBezTo>
                  <a:pt x="31" y="73"/>
                  <a:pt x="31" y="73"/>
                  <a:pt x="31" y="73"/>
                </a:cubicBezTo>
                <a:cubicBezTo>
                  <a:pt x="31" y="73"/>
                  <a:pt x="31" y="73"/>
                  <a:pt x="31" y="74"/>
                </a:cubicBezTo>
                <a:close/>
                <a:moveTo>
                  <a:pt x="40" y="73"/>
                </a:moveTo>
                <a:cubicBezTo>
                  <a:pt x="40" y="74"/>
                  <a:pt x="40" y="74"/>
                  <a:pt x="41" y="74"/>
                </a:cubicBezTo>
                <a:cubicBezTo>
                  <a:pt x="41" y="74"/>
                  <a:pt x="41" y="73"/>
                  <a:pt x="40" y="73"/>
                </a:cubicBezTo>
                <a:cubicBezTo>
                  <a:pt x="40" y="73"/>
                  <a:pt x="40" y="73"/>
                  <a:pt x="40" y="73"/>
                </a:cubicBezTo>
                <a:close/>
                <a:moveTo>
                  <a:pt x="42" y="74"/>
                </a:moveTo>
                <a:cubicBezTo>
                  <a:pt x="42" y="74"/>
                  <a:pt x="43" y="74"/>
                  <a:pt x="42" y="74"/>
                </a:cubicBezTo>
                <a:cubicBezTo>
                  <a:pt x="43" y="74"/>
                  <a:pt x="43" y="73"/>
                  <a:pt x="42" y="73"/>
                </a:cubicBezTo>
                <a:cubicBezTo>
                  <a:pt x="43" y="73"/>
                  <a:pt x="42" y="73"/>
                  <a:pt x="42" y="74"/>
                </a:cubicBezTo>
                <a:close/>
                <a:moveTo>
                  <a:pt x="45" y="75"/>
                </a:moveTo>
                <a:cubicBezTo>
                  <a:pt x="45" y="75"/>
                  <a:pt x="45" y="74"/>
                  <a:pt x="46" y="74"/>
                </a:cubicBezTo>
                <a:cubicBezTo>
                  <a:pt x="45" y="72"/>
                  <a:pt x="43" y="74"/>
                  <a:pt x="45" y="75"/>
                </a:cubicBezTo>
                <a:close/>
                <a:moveTo>
                  <a:pt x="51" y="74"/>
                </a:moveTo>
                <a:cubicBezTo>
                  <a:pt x="51" y="74"/>
                  <a:pt x="51" y="73"/>
                  <a:pt x="51" y="73"/>
                </a:cubicBezTo>
                <a:cubicBezTo>
                  <a:pt x="50" y="74"/>
                  <a:pt x="51" y="74"/>
                  <a:pt x="51" y="74"/>
                </a:cubicBezTo>
                <a:close/>
                <a:moveTo>
                  <a:pt x="33" y="75"/>
                </a:moveTo>
                <a:cubicBezTo>
                  <a:pt x="33" y="74"/>
                  <a:pt x="32" y="74"/>
                  <a:pt x="32" y="73"/>
                </a:cubicBezTo>
                <a:cubicBezTo>
                  <a:pt x="32" y="74"/>
                  <a:pt x="33" y="74"/>
                  <a:pt x="33" y="75"/>
                </a:cubicBezTo>
                <a:close/>
                <a:moveTo>
                  <a:pt x="47" y="74"/>
                </a:moveTo>
                <a:cubicBezTo>
                  <a:pt x="47" y="74"/>
                  <a:pt x="47" y="75"/>
                  <a:pt x="48" y="74"/>
                </a:cubicBezTo>
                <a:cubicBezTo>
                  <a:pt x="48" y="74"/>
                  <a:pt x="47" y="74"/>
                  <a:pt x="47" y="73"/>
                </a:cubicBezTo>
                <a:cubicBezTo>
                  <a:pt x="47" y="74"/>
                  <a:pt x="47" y="74"/>
                  <a:pt x="47" y="74"/>
                </a:cubicBezTo>
                <a:close/>
                <a:moveTo>
                  <a:pt x="48" y="74"/>
                </a:moveTo>
                <a:cubicBezTo>
                  <a:pt x="49" y="75"/>
                  <a:pt x="49" y="76"/>
                  <a:pt x="50" y="76"/>
                </a:cubicBezTo>
                <a:cubicBezTo>
                  <a:pt x="50" y="75"/>
                  <a:pt x="50" y="74"/>
                  <a:pt x="49" y="73"/>
                </a:cubicBezTo>
                <a:cubicBezTo>
                  <a:pt x="49" y="74"/>
                  <a:pt x="49" y="74"/>
                  <a:pt x="48" y="74"/>
                </a:cubicBezTo>
                <a:close/>
                <a:moveTo>
                  <a:pt x="22" y="75"/>
                </a:moveTo>
                <a:cubicBezTo>
                  <a:pt x="22" y="74"/>
                  <a:pt x="22" y="74"/>
                  <a:pt x="22" y="74"/>
                </a:cubicBezTo>
                <a:cubicBezTo>
                  <a:pt x="21" y="74"/>
                  <a:pt x="21" y="75"/>
                  <a:pt x="22" y="75"/>
                </a:cubicBezTo>
                <a:close/>
                <a:moveTo>
                  <a:pt x="39" y="76"/>
                </a:moveTo>
                <a:cubicBezTo>
                  <a:pt x="40" y="76"/>
                  <a:pt x="40" y="75"/>
                  <a:pt x="40" y="75"/>
                </a:cubicBezTo>
                <a:cubicBezTo>
                  <a:pt x="40" y="75"/>
                  <a:pt x="40" y="74"/>
                  <a:pt x="39" y="74"/>
                </a:cubicBezTo>
                <a:cubicBezTo>
                  <a:pt x="39" y="74"/>
                  <a:pt x="38" y="76"/>
                  <a:pt x="39" y="76"/>
                </a:cubicBezTo>
                <a:close/>
                <a:moveTo>
                  <a:pt x="30" y="75"/>
                </a:moveTo>
                <a:cubicBezTo>
                  <a:pt x="30" y="75"/>
                  <a:pt x="30" y="75"/>
                  <a:pt x="30" y="74"/>
                </a:cubicBezTo>
                <a:cubicBezTo>
                  <a:pt x="30" y="74"/>
                  <a:pt x="30" y="74"/>
                  <a:pt x="30" y="74"/>
                </a:cubicBezTo>
                <a:cubicBezTo>
                  <a:pt x="30" y="74"/>
                  <a:pt x="29" y="74"/>
                  <a:pt x="30" y="75"/>
                </a:cubicBezTo>
                <a:close/>
                <a:moveTo>
                  <a:pt x="32" y="75"/>
                </a:moveTo>
                <a:cubicBezTo>
                  <a:pt x="32" y="74"/>
                  <a:pt x="32" y="74"/>
                  <a:pt x="31" y="74"/>
                </a:cubicBezTo>
                <a:cubicBezTo>
                  <a:pt x="32" y="74"/>
                  <a:pt x="32" y="75"/>
                  <a:pt x="32" y="75"/>
                </a:cubicBezTo>
                <a:close/>
                <a:moveTo>
                  <a:pt x="54" y="77"/>
                </a:moveTo>
                <a:cubicBezTo>
                  <a:pt x="54" y="76"/>
                  <a:pt x="54" y="76"/>
                  <a:pt x="54" y="75"/>
                </a:cubicBezTo>
                <a:cubicBezTo>
                  <a:pt x="53" y="75"/>
                  <a:pt x="54" y="74"/>
                  <a:pt x="53" y="74"/>
                </a:cubicBezTo>
                <a:cubicBezTo>
                  <a:pt x="53" y="75"/>
                  <a:pt x="53" y="76"/>
                  <a:pt x="54" y="77"/>
                </a:cubicBezTo>
                <a:close/>
                <a:moveTo>
                  <a:pt x="35" y="76"/>
                </a:moveTo>
                <a:cubicBezTo>
                  <a:pt x="35" y="75"/>
                  <a:pt x="35" y="74"/>
                  <a:pt x="34" y="74"/>
                </a:cubicBezTo>
                <a:cubicBezTo>
                  <a:pt x="34" y="75"/>
                  <a:pt x="34" y="76"/>
                  <a:pt x="35" y="76"/>
                </a:cubicBezTo>
                <a:close/>
                <a:moveTo>
                  <a:pt x="36" y="76"/>
                </a:moveTo>
                <a:cubicBezTo>
                  <a:pt x="36" y="76"/>
                  <a:pt x="36" y="76"/>
                  <a:pt x="37" y="77"/>
                </a:cubicBezTo>
                <a:cubicBezTo>
                  <a:pt x="37" y="76"/>
                  <a:pt x="37" y="76"/>
                  <a:pt x="38" y="75"/>
                </a:cubicBezTo>
                <a:cubicBezTo>
                  <a:pt x="37" y="75"/>
                  <a:pt x="37" y="75"/>
                  <a:pt x="37" y="74"/>
                </a:cubicBezTo>
                <a:cubicBezTo>
                  <a:pt x="37" y="75"/>
                  <a:pt x="36" y="75"/>
                  <a:pt x="36" y="76"/>
                </a:cubicBezTo>
                <a:close/>
                <a:moveTo>
                  <a:pt x="42" y="76"/>
                </a:moveTo>
                <a:cubicBezTo>
                  <a:pt x="43" y="74"/>
                  <a:pt x="40" y="75"/>
                  <a:pt x="42" y="76"/>
                </a:cubicBezTo>
                <a:close/>
                <a:moveTo>
                  <a:pt x="25" y="76"/>
                </a:moveTo>
                <a:cubicBezTo>
                  <a:pt x="25" y="76"/>
                  <a:pt x="26" y="76"/>
                  <a:pt x="25" y="77"/>
                </a:cubicBezTo>
                <a:cubicBezTo>
                  <a:pt x="26" y="77"/>
                  <a:pt x="27" y="75"/>
                  <a:pt x="26" y="75"/>
                </a:cubicBezTo>
                <a:cubicBezTo>
                  <a:pt x="25" y="75"/>
                  <a:pt x="25" y="75"/>
                  <a:pt x="25" y="76"/>
                </a:cubicBezTo>
                <a:close/>
                <a:moveTo>
                  <a:pt x="43" y="75"/>
                </a:moveTo>
                <a:cubicBezTo>
                  <a:pt x="43" y="76"/>
                  <a:pt x="44" y="76"/>
                  <a:pt x="44" y="76"/>
                </a:cubicBezTo>
                <a:cubicBezTo>
                  <a:pt x="45" y="76"/>
                  <a:pt x="44" y="74"/>
                  <a:pt x="43" y="75"/>
                </a:cubicBezTo>
                <a:close/>
                <a:moveTo>
                  <a:pt x="23" y="75"/>
                </a:moveTo>
                <a:cubicBezTo>
                  <a:pt x="22" y="76"/>
                  <a:pt x="22" y="76"/>
                  <a:pt x="23" y="75"/>
                </a:cubicBezTo>
                <a:close/>
                <a:moveTo>
                  <a:pt x="29" y="76"/>
                </a:moveTo>
                <a:cubicBezTo>
                  <a:pt x="29" y="76"/>
                  <a:pt x="30" y="76"/>
                  <a:pt x="30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8" y="76"/>
                  <a:pt x="29" y="76"/>
                </a:cubicBezTo>
                <a:close/>
                <a:moveTo>
                  <a:pt x="31" y="77"/>
                </a:moveTo>
                <a:cubicBezTo>
                  <a:pt x="32" y="77"/>
                  <a:pt x="32" y="76"/>
                  <a:pt x="32" y="76"/>
                </a:cubicBezTo>
                <a:cubicBezTo>
                  <a:pt x="31" y="76"/>
                  <a:pt x="31" y="75"/>
                  <a:pt x="31" y="75"/>
                </a:cubicBezTo>
                <a:cubicBezTo>
                  <a:pt x="30" y="76"/>
                  <a:pt x="31" y="76"/>
                  <a:pt x="31" y="77"/>
                </a:cubicBezTo>
                <a:close/>
                <a:moveTo>
                  <a:pt x="45" y="76"/>
                </a:moveTo>
                <a:cubicBezTo>
                  <a:pt x="45" y="77"/>
                  <a:pt x="45" y="77"/>
                  <a:pt x="46" y="77"/>
                </a:cubicBezTo>
                <a:cubicBezTo>
                  <a:pt x="46" y="77"/>
                  <a:pt x="46" y="76"/>
                  <a:pt x="47" y="76"/>
                </a:cubicBezTo>
                <a:cubicBezTo>
                  <a:pt x="46" y="74"/>
                  <a:pt x="46" y="76"/>
                  <a:pt x="45" y="76"/>
                </a:cubicBezTo>
                <a:close/>
                <a:moveTo>
                  <a:pt x="34" y="77"/>
                </a:moveTo>
                <a:cubicBezTo>
                  <a:pt x="35" y="76"/>
                  <a:pt x="34" y="76"/>
                  <a:pt x="33" y="75"/>
                </a:cubicBezTo>
                <a:cubicBezTo>
                  <a:pt x="33" y="76"/>
                  <a:pt x="34" y="77"/>
                  <a:pt x="34" y="77"/>
                </a:cubicBezTo>
                <a:close/>
                <a:moveTo>
                  <a:pt x="23" y="78"/>
                </a:moveTo>
                <a:cubicBezTo>
                  <a:pt x="24" y="77"/>
                  <a:pt x="24" y="76"/>
                  <a:pt x="23" y="76"/>
                </a:cubicBezTo>
                <a:cubicBezTo>
                  <a:pt x="22" y="76"/>
                  <a:pt x="23" y="77"/>
                  <a:pt x="23" y="78"/>
                </a:cubicBezTo>
                <a:close/>
                <a:moveTo>
                  <a:pt x="49" y="78"/>
                </a:moveTo>
                <a:cubicBezTo>
                  <a:pt x="49" y="77"/>
                  <a:pt x="49" y="76"/>
                  <a:pt x="48" y="76"/>
                </a:cubicBezTo>
                <a:cubicBezTo>
                  <a:pt x="48" y="77"/>
                  <a:pt x="49" y="77"/>
                  <a:pt x="49" y="78"/>
                </a:cubicBezTo>
                <a:close/>
                <a:moveTo>
                  <a:pt x="40" y="78"/>
                </a:moveTo>
                <a:cubicBezTo>
                  <a:pt x="41" y="78"/>
                  <a:pt x="42" y="76"/>
                  <a:pt x="41" y="76"/>
                </a:cubicBezTo>
                <a:cubicBezTo>
                  <a:pt x="40" y="77"/>
                  <a:pt x="40" y="77"/>
                  <a:pt x="40" y="78"/>
                </a:cubicBezTo>
                <a:close/>
                <a:moveTo>
                  <a:pt x="30" y="78"/>
                </a:moveTo>
                <a:cubicBezTo>
                  <a:pt x="31" y="78"/>
                  <a:pt x="31" y="77"/>
                  <a:pt x="30" y="76"/>
                </a:cubicBezTo>
                <a:cubicBezTo>
                  <a:pt x="29" y="77"/>
                  <a:pt x="30" y="78"/>
                  <a:pt x="30" y="78"/>
                </a:cubicBezTo>
                <a:close/>
                <a:moveTo>
                  <a:pt x="37" y="78"/>
                </a:moveTo>
                <a:cubicBezTo>
                  <a:pt x="37" y="78"/>
                  <a:pt x="37" y="78"/>
                  <a:pt x="38" y="79"/>
                </a:cubicBezTo>
                <a:cubicBezTo>
                  <a:pt x="38" y="78"/>
                  <a:pt x="38" y="78"/>
                  <a:pt x="39" y="77"/>
                </a:cubicBezTo>
                <a:cubicBezTo>
                  <a:pt x="38" y="77"/>
                  <a:pt x="38" y="76"/>
                  <a:pt x="38" y="76"/>
                </a:cubicBezTo>
                <a:cubicBezTo>
                  <a:pt x="38" y="77"/>
                  <a:pt x="37" y="77"/>
                  <a:pt x="37" y="78"/>
                </a:cubicBezTo>
                <a:close/>
                <a:moveTo>
                  <a:pt x="42" y="78"/>
                </a:moveTo>
                <a:cubicBezTo>
                  <a:pt x="44" y="78"/>
                  <a:pt x="44" y="77"/>
                  <a:pt x="42" y="76"/>
                </a:cubicBezTo>
                <a:cubicBezTo>
                  <a:pt x="42" y="77"/>
                  <a:pt x="42" y="78"/>
                  <a:pt x="42" y="78"/>
                </a:cubicBezTo>
                <a:close/>
                <a:moveTo>
                  <a:pt x="36" y="78"/>
                </a:moveTo>
                <a:cubicBezTo>
                  <a:pt x="36" y="77"/>
                  <a:pt x="36" y="77"/>
                  <a:pt x="36" y="76"/>
                </a:cubicBezTo>
                <a:cubicBezTo>
                  <a:pt x="36" y="77"/>
                  <a:pt x="36" y="77"/>
                  <a:pt x="36" y="78"/>
                </a:cubicBezTo>
                <a:close/>
                <a:moveTo>
                  <a:pt x="47" y="80"/>
                </a:moveTo>
                <a:cubicBezTo>
                  <a:pt x="47" y="79"/>
                  <a:pt x="47" y="78"/>
                  <a:pt x="47" y="77"/>
                </a:cubicBezTo>
                <a:cubicBezTo>
                  <a:pt x="47" y="77"/>
                  <a:pt x="47" y="77"/>
                  <a:pt x="47" y="77"/>
                </a:cubicBezTo>
                <a:cubicBezTo>
                  <a:pt x="46" y="77"/>
                  <a:pt x="46" y="79"/>
                  <a:pt x="47" y="80"/>
                </a:cubicBezTo>
                <a:close/>
                <a:moveTo>
                  <a:pt x="21" y="78"/>
                </a:moveTo>
                <a:cubicBezTo>
                  <a:pt x="21" y="78"/>
                  <a:pt x="22" y="77"/>
                  <a:pt x="22" y="77"/>
                </a:cubicBezTo>
                <a:cubicBezTo>
                  <a:pt x="21" y="77"/>
                  <a:pt x="21" y="77"/>
                  <a:pt x="21" y="78"/>
                </a:cubicBezTo>
                <a:close/>
                <a:moveTo>
                  <a:pt x="28" y="78"/>
                </a:moveTo>
                <a:cubicBezTo>
                  <a:pt x="29" y="78"/>
                  <a:pt x="28" y="77"/>
                  <a:pt x="28" y="77"/>
                </a:cubicBezTo>
                <a:cubicBezTo>
                  <a:pt x="28" y="77"/>
                  <a:pt x="28" y="77"/>
                  <a:pt x="28" y="78"/>
                </a:cubicBezTo>
                <a:close/>
                <a:moveTo>
                  <a:pt x="45" y="78"/>
                </a:moveTo>
                <a:cubicBezTo>
                  <a:pt x="45" y="78"/>
                  <a:pt x="45" y="77"/>
                  <a:pt x="45" y="77"/>
                </a:cubicBezTo>
                <a:cubicBezTo>
                  <a:pt x="45" y="77"/>
                  <a:pt x="45" y="78"/>
                  <a:pt x="45" y="78"/>
                </a:cubicBezTo>
                <a:close/>
                <a:moveTo>
                  <a:pt x="27" y="78"/>
                </a:moveTo>
                <a:cubicBezTo>
                  <a:pt x="27" y="78"/>
                  <a:pt x="27" y="77"/>
                  <a:pt x="27" y="77"/>
                </a:cubicBezTo>
                <a:cubicBezTo>
                  <a:pt x="27" y="77"/>
                  <a:pt x="26" y="78"/>
                  <a:pt x="27" y="78"/>
                </a:cubicBezTo>
                <a:close/>
                <a:moveTo>
                  <a:pt x="32" y="79"/>
                </a:moveTo>
                <a:cubicBezTo>
                  <a:pt x="33" y="79"/>
                  <a:pt x="33" y="77"/>
                  <a:pt x="32" y="77"/>
                </a:cubicBezTo>
                <a:cubicBezTo>
                  <a:pt x="32" y="78"/>
                  <a:pt x="32" y="78"/>
                  <a:pt x="32" y="79"/>
                </a:cubicBezTo>
                <a:close/>
                <a:moveTo>
                  <a:pt x="50" y="78"/>
                </a:moveTo>
                <a:cubicBezTo>
                  <a:pt x="51" y="78"/>
                  <a:pt x="51" y="77"/>
                  <a:pt x="50" y="77"/>
                </a:cubicBezTo>
                <a:cubicBezTo>
                  <a:pt x="50" y="77"/>
                  <a:pt x="50" y="77"/>
                  <a:pt x="50" y="78"/>
                </a:cubicBezTo>
                <a:close/>
                <a:moveTo>
                  <a:pt x="52" y="80"/>
                </a:moveTo>
                <a:cubicBezTo>
                  <a:pt x="52" y="79"/>
                  <a:pt x="52" y="77"/>
                  <a:pt x="51" y="77"/>
                </a:cubicBezTo>
                <a:cubicBezTo>
                  <a:pt x="52" y="78"/>
                  <a:pt x="50" y="79"/>
                  <a:pt x="52" y="80"/>
                </a:cubicBezTo>
                <a:close/>
                <a:moveTo>
                  <a:pt x="25" y="78"/>
                </a:moveTo>
                <a:cubicBezTo>
                  <a:pt x="25" y="78"/>
                  <a:pt x="25" y="78"/>
                  <a:pt x="25" y="77"/>
                </a:cubicBezTo>
                <a:cubicBezTo>
                  <a:pt x="25" y="77"/>
                  <a:pt x="25" y="77"/>
                  <a:pt x="25" y="77"/>
                </a:cubicBezTo>
                <a:cubicBezTo>
                  <a:pt x="25" y="78"/>
                  <a:pt x="25" y="78"/>
                  <a:pt x="25" y="78"/>
                </a:cubicBezTo>
                <a:close/>
                <a:moveTo>
                  <a:pt x="35" y="79"/>
                </a:moveTo>
                <a:cubicBezTo>
                  <a:pt x="36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lose/>
                <a:moveTo>
                  <a:pt x="24" y="78"/>
                </a:moveTo>
                <a:cubicBezTo>
                  <a:pt x="24" y="78"/>
                  <a:pt x="24" y="79"/>
                  <a:pt x="24" y="79"/>
                </a:cubicBezTo>
                <a:cubicBezTo>
                  <a:pt x="24" y="79"/>
                  <a:pt x="24" y="79"/>
                  <a:pt x="24" y="79"/>
                </a:cubicBezTo>
                <a:cubicBezTo>
                  <a:pt x="25" y="79"/>
                  <a:pt x="25" y="78"/>
                  <a:pt x="24" y="78"/>
                </a:cubicBezTo>
                <a:cubicBezTo>
                  <a:pt x="24" y="78"/>
                  <a:pt x="24" y="78"/>
                  <a:pt x="24" y="78"/>
                </a:cubicBezTo>
                <a:close/>
                <a:moveTo>
                  <a:pt x="55" y="79"/>
                </a:moveTo>
                <a:cubicBezTo>
                  <a:pt x="56" y="79"/>
                  <a:pt x="56" y="78"/>
                  <a:pt x="55" y="78"/>
                </a:cubicBezTo>
                <a:cubicBezTo>
                  <a:pt x="55" y="78"/>
                  <a:pt x="56" y="79"/>
                  <a:pt x="55" y="79"/>
                </a:cubicBezTo>
                <a:close/>
                <a:moveTo>
                  <a:pt x="41" y="79"/>
                </a:moveTo>
                <a:cubicBezTo>
                  <a:pt x="41" y="79"/>
                  <a:pt x="41" y="80"/>
                  <a:pt x="42" y="80"/>
                </a:cubicBezTo>
                <a:cubicBezTo>
                  <a:pt x="42" y="79"/>
                  <a:pt x="42" y="79"/>
                  <a:pt x="42" y="78"/>
                </a:cubicBezTo>
                <a:cubicBezTo>
                  <a:pt x="42" y="78"/>
                  <a:pt x="41" y="78"/>
                  <a:pt x="41" y="78"/>
                </a:cubicBezTo>
                <a:cubicBezTo>
                  <a:pt x="41" y="78"/>
                  <a:pt x="41" y="78"/>
                  <a:pt x="41" y="79"/>
                </a:cubicBezTo>
                <a:close/>
                <a:moveTo>
                  <a:pt x="22" y="80"/>
                </a:moveTo>
                <a:cubicBezTo>
                  <a:pt x="22" y="80"/>
                  <a:pt x="22" y="79"/>
                  <a:pt x="22" y="79"/>
                </a:cubicBezTo>
                <a:cubicBezTo>
                  <a:pt x="22" y="79"/>
                  <a:pt x="22" y="78"/>
                  <a:pt x="22" y="78"/>
                </a:cubicBezTo>
                <a:cubicBezTo>
                  <a:pt x="21" y="78"/>
                  <a:pt x="21" y="80"/>
                  <a:pt x="22" y="80"/>
                </a:cubicBezTo>
                <a:close/>
                <a:moveTo>
                  <a:pt x="27" y="79"/>
                </a:moveTo>
                <a:cubicBezTo>
                  <a:pt x="28" y="79"/>
                  <a:pt x="28" y="78"/>
                  <a:pt x="28" y="78"/>
                </a:cubicBezTo>
                <a:cubicBezTo>
                  <a:pt x="27" y="78"/>
                  <a:pt x="27" y="78"/>
                  <a:pt x="27" y="79"/>
                </a:cubicBezTo>
                <a:close/>
                <a:moveTo>
                  <a:pt x="38" y="80"/>
                </a:moveTo>
                <a:cubicBezTo>
                  <a:pt x="39" y="80"/>
                  <a:pt x="39" y="80"/>
                  <a:pt x="39" y="80"/>
                </a:cubicBezTo>
                <a:cubicBezTo>
                  <a:pt x="39" y="80"/>
                  <a:pt x="40" y="80"/>
                  <a:pt x="40" y="79"/>
                </a:cubicBezTo>
                <a:cubicBezTo>
                  <a:pt x="40" y="78"/>
                  <a:pt x="40" y="78"/>
                  <a:pt x="39" y="78"/>
                </a:cubicBezTo>
                <a:cubicBezTo>
                  <a:pt x="39" y="79"/>
                  <a:pt x="38" y="79"/>
                  <a:pt x="38" y="80"/>
                </a:cubicBezTo>
                <a:close/>
                <a:moveTo>
                  <a:pt x="29" y="78"/>
                </a:moveTo>
                <a:cubicBezTo>
                  <a:pt x="29" y="79"/>
                  <a:pt x="29" y="79"/>
                  <a:pt x="29" y="80"/>
                </a:cubicBezTo>
                <a:cubicBezTo>
                  <a:pt x="30" y="79"/>
                  <a:pt x="29" y="79"/>
                  <a:pt x="29" y="78"/>
                </a:cubicBezTo>
                <a:cubicBezTo>
                  <a:pt x="29" y="78"/>
                  <a:pt x="29" y="78"/>
                  <a:pt x="29" y="78"/>
                </a:cubicBezTo>
                <a:close/>
                <a:moveTo>
                  <a:pt x="37" y="79"/>
                </a:moveTo>
                <a:cubicBezTo>
                  <a:pt x="37" y="79"/>
                  <a:pt x="37" y="78"/>
                  <a:pt x="37" y="78"/>
                </a:cubicBezTo>
                <a:cubicBezTo>
                  <a:pt x="37" y="79"/>
                  <a:pt x="37" y="79"/>
                  <a:pt x="37" y="79"/>
                </a:cubicBezTo>
                <a:close/>
                <a:moveTo>
                  <a:pt x="43" y="79"/>
                </a:moveTo>
                <a:cubicBezTo>
                  <a:pt x="43" y="80"/>
                  <a:pt x="43" y="80"/>
                  <a:pt x="44" y="80"/>
                </a:cubicBezTo>
                <a:cubicBezTo>
                  <a:pt x="44" y="80"/>
                  <a:pt x="45" y="78"/>
                  <a:pt x="44" y="78"/>
                </a:cubicBezTo>
                <a:cubicBezTo>
                  <a:pt x="44" y="79"/>
                  <a:pt x="43" y="79"/>
                  <a:pt x="43" y="79"/>
                </a:cubicBezTo>
                <a:close/>
                <a:moveTo>
                  <a:pt x="48" y="79"/>
                </a:moveTo>
                <a:cubicBezTo>
                  <a:pt x="48" y="79"/>
                  <a:pt x="48" y="79"/>
                  <a:pt x="48" y="79"/>
                </a:cubicBezTo>
                <a:cubicBezTo>
                  <a:pt x="48" y="79"/>
                  <a:pt x="48" y="79"/>
                  <a:pt x="48" y="79"/>
                </a:cubicBezTo>
                <a:cubicBezTo>
                  <a:pt x="48" y="79"/>
                  <a:pt x="49" y="78"/>
                  <a:pt x="48" y="78"/>
                </a:cubicBezTo>
                <a:cubicBezTo>
                  <a:pt x="48" y="79"/>
                  <a:pt x="48" y="79"/>
                  <a:pt x="48" y="79"/>
                </a:cubicBezTo>
                <a:cubicBezTo>
                  <a:pt x="48" y="79"/>
                  <a:pt x="48" y="79"/>
                  <a:pt x="48" y="79"/>
                </a:cubicBezTo>
                <a:close/>
                <a:moveTo>
                  <a:pt x="31" y="79"/>
                </a:moveTo>
                <a:cubicBezTo>
                  <a:pt x="31" y="79"/>
                  <a:pt x="31" y="80"/>
                  <a:pt x="31" y="80"/>
                </a:cubicBezTo>
                <a:cubicBezTo>
                  <a:pt x="32" y="80"/>
                  <a:pt x="32" y="79"/>
                  <a:pt x="32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lose/>
                <a:moveTo>
                  <a:pt x="52" y="80"/>
                </a:moveTo>
                <a:cubicBezTo>
                  <a:pt x="53" y="79"/>
                  <a:pt x="53" y="79"/>
                  <a:pt x="52" y="79"/>
                </a:cubicBezTo>
                <a:cubicBezTo>
                  <a:pt x="52" y="79"/>
                  <a:pt x="52" y="80"/>
                  <a:pt x="52" y="80"/>
                </a:cubicBezTo>
                <a:close/>
                <a:moveTo>
                  <a:pt x="36" y="81"/>
                </a:moveTo>
                <a:cubicBezTo>
                  <a:pt x="37" y="81"/>
                  <a:pt x="37" y="80"/>
                  <a:pt x="37" y="80"/>
                </a:cubicBezTo>
                <a:cubicBezTo>
                  <a:pt x="37" y="80"/>
                  <a:pt x="37" y="79"/>
                  <a:pt x="36" y="79"/>
                </a:cubicBezTo>
                <a:cubicBezTo>
                  <a:pt x="36" y="80"/>
                  <a:pt x="36" y="80"/>
                  <a:pt x="36" y="81"/>
                </a:cubicBezTo>
                <a:close/>
                <a:moveTo>
                  <a:pt x="34" y="81"/>
                </a:moveTo>
                <a:cubicBezTo>
                  <a:pt x="34" y="81"/>
                  <a:pt x="35" y="80"/>
                  <a:pt x="34" y="79"/>
                </a:cubicBezTo>
                <a:cubicBezTo>
                  <a:pt x="33" y="80"/>
                  <a:pt x="33" y="81"/>
                  <a:pt x="34" y="81"/>
                </a:cubicBezTo>
                <a:close/>
                <a:moveTo>
                  <a:pt x="48" y="81"/>
                </a:moveTo>
                <a:cubicBezTo>
                  <a:pt x="48" y="82"/>
                  <a:pt x="48" y="83"/>
                  <a:pt x="49" y="83"/>
                </a:cubicBezTo>
                <a:cubicBezTo>
                  <a:pt x="49" y="82"/>
                  <a:pt x="50" y="80"/>
                  <a:pt x="49" y="79"/>
                </a:cubicBezTo>
                <a:cubicBezTo>
                  <a:pt x="49" y="80"/>
                  <a:pt x="48" y="80"/>
                  <a:pt x="48" y="81"/>
                </a:cubicBezTo>
                <a:close/>
                <a:moveTo>
                  <a:pt x="29" y="81"/>
                </a:moveTo>
                <a:cubicBezTo>
                  <a:pt x="29" y="81"/>
                  <a:pt x="29" y="80"/>
                  <a:pt x="28" y="80"/>
                </a:cubicBezTo>
                <a:cubicBezTo>
                  <a:pt x="28" y="80"/>
                  <a:pt x="28" y="80"/>
                  <a:pt x="29" y="81"/>
                </a:cubicBezTo>
                <a:close/>
                <a:moveTo>
                  <a:pt x="40" y="82"/>
                </a:moveTo>
                <a:cubicBezTo>
                  <a:pt x="41" y="82"/>
                  <a:pt x="41" y="81"/>
                  <a:pt x="41" y="81"/>
                </a:cubicBezTo>
                <a:cubicBezTo>
                  <a:pt x="41" y="80"/>
                  <a:pt x="41" y="80"/>
                  <a:pt x="40" y="80"/>
                </a:cubicBezTo>
                <a:cubicBezTo>
                  <a:pt x="40" y="80"/>
                  <a:pt x="39" y="81"/>
                  <a:pt x="40" y="82"/>
                </a:cubicBezTo>
                <a:close/>
                <a:moveTo>
                  <a:pt x="26" y="80"/>
                </a:moveTo>
                <a:cubicBezTo>
                  <a:pt x="27" y="81"/>
                  <a:pt x="27" y="80"/>
                  <a:pt x="26" y="80"/>
                </a:cubicBezTo>
                <a:cubicBezTo>
                  <a:pt x="26" y="80"/>
                  <a:pt x="26" y="80"/>
                  <a:pt x="26" y="80"/>
                </a:cubicBezTo>
                <a:close/>
                <a:moveTo>
                  <a:pt x="22" y="81"/>
                </a:moveTo>
                <a:cubicBezTo>
                  <a:pt x="22" y="81"/>
                  <a:pt x="22" y="82"/>
                  <a:pt x="23" y="82"/>
                </a:cubicBezTo>
                <a:cubicBezTo>
                  <a:pt x="23" y="81"/>
                  <a:pt x="23" y="80"/>
                  <a:pt x="23" y="80"/>
                </a:cubicBezTo>
                <a:cubicBezTo>
                  <a:pt x="22" y="80"/>
                  <a:pt x="22" y="80"/>
                  <a:pt x="22" y="81"/>
                </a:cubicBezTo>
                <a:close/>
                <a:moveTo>
                  <a:pt x="42" y="81"/>
                </a:moveTo>
                <a:cubicBezTo>
                  <a:pt x="42" y="81"/>
                  <a:pt x="43" y="81"/>
                  <a:pt x="43" y="82"/>
                </a:cubicBezTo>
                <a:cubicBezTo>
                  <a:pt x="43" y="81"/>
                  <a:pt x="43" y="80"/>
                  <a:pt x="43" y="80"/>
                </a:cubicBezTo>
                <a:cubicBezTo>
                  <a:pt x="43" y="80"/>
                  <a:pt x="42" y="80"/>
                  <a:pt x="42" y="81"/>
                </a:cubicBezTo>
                <a:close/>
                <a:moveTo>
                  <a:pt x="30" y="81"/>
                </a:moveTo>
                <a:cubicBezTo>
                  <a:pt x="30" y="81"/>
                  <a:pt x="30" y="82"/>
                  <a:pt x="31" y="82"/>
                </a:cubicBezTo>
                <a:cubicBezTo>
                  <a:pt x="31" y="81"/>
                  <a:pt x="31" y="81"/>
                  <a:pt x="31" y="81"/>
                </a:cubicBezTo>
                <a:cubicBezTo>
                  <a:pt x="31" y="81"/>
                  <a:pt x="31" y="80"/>
                  <a:pt x="30" y="80"/>
                </a:cubicBezTo>
                <a:cubicBezTo>
                  <a:pt x="30" y="80"/>
                  <a:pt x="30" y="80"/>
                  <a:pt x="30" y="81"/>
                </a:cubicBezTo>
                <a:close/>
                <a:moveTo>
                  <a:pt x="45" y="83"/>
                </a:moveTo>
                <a:cubicBezTo>
                  <a:pt x="46" y="83"/>
                  <a:pt x="46" y="82"/>
                  <a:pt x="46" y="82"/>
                </a:cubicBezTo>
                <a:cubicBezTo>
                  <a:pt x="46" y="81"/>
                  <a:pt x="46" y="81"/>
                  <a:pt x="45" y="80"/>
                </a:cubicBezTo>
                <a:cubicBezTo>
                  <a:pt x="45" y="81"/>
                  <a:pt x="44" y="83"/>
                  <a:pt x="45" y="83"/>
                </a:cubicBezTo>
                <a:close/>
                <a:moveTo>
                  <a:pt x="52" y="82"/>
                </a:moveTo>
                <a:cubicBezTo>
                  <a:pt x="52" y="82"/>
                  <a:pt x="52" y="83"/>
                  <a:pt x="53" y="83"/>
                </a:cubicBezTo>
                <a:cubicBezTo>
                  <a:pt x="53" y="82"/>
                  <a:pt x="54" y="81"/>
                  <a:pt x="53" y="80"/>
                </a:cubicBezTo>
                <a:cubicBezTo>
                  <a:pt x="53" y="81"/>
                  <a:pt x="52" y="81"/>
                  <a:pt x="52" y="82"/>
                </a:cubicBezTo>
                <a:close/>
                <a:moveTo>
                  <a:pt x="33" y="82"/>
                </a:moveTo>
                <a:cubicBezTo>
                  <a:pt x="33" y="82"/>
                  <a:pt x="33" y="81"/>
                  <a:pt x="33" y="81"/>
                </a:cubicBezTo>
                <a:cubicBezTo>
                  <a:pt x="32" y="81"/>
                  <a:pt x="33" y="82"/>
                  <a:pt x="33" y="82"/>
                </a:cubicBezTo>
                <a:close/>
                <a:moveTo>
                  <a:pt x="26" y="81"/>
                </a:moveTo>
                <a:cubicBezTo>
                  <a:pt x="26" y="81"/>
                  <a:pt x="26" y="81"/>
                  <a:pt x="26" y="81"/>
                </a:cubicBezTo>
                <a:cubicBezTo>
                  <a:pt x="26" y="81"/>
                  <a:pt x="25" y="81"/>
                  <a:pt x="26" y="81"/>
                </a:cubicBezTo>
                <a:close/>
                <a:moveTo>
                  <a:pt x="34" y="82"/>
                </a:moveTo>
                <a:cubicBezTo>
                  <a:pt x="34" y="82"/>
                  <a:pt x="34" y="83"/>
                  <a:pt x="35" y="83"/>
                </a:cubicBezTo>
                <a:cubicBezTo>
                  <a:pt x="36" y="82"/>
                  <a:pt x="36" y="81"/>
                  <a:pt x="35" y="81"/>
                </a:cubicBezTo>
                <a:cubicBezTo>
                  <a:pt x="35" y="81"/>
                  <a:pt x="34" y="82"/>
                  <a:pt x="34" y="82"/>
                </a:cubicBezTo>
                <a:close/>
                <a:moveTo>
                  <a:pt x="37" y="82"/>
                </a:moveTo>
                <a:cubicBezTo>
                  <a:pt x="37" y="82"/>
                  <a:pt x="37" y="82"/>
                  <a:pt x="38" y="82"/>
                </a:cubicBezTo>
                <a:cubicBezTo>
                  <a:pt x="38" y="82"/>
                  <a:pt x="38" y="81"/>
                  <a:pt x="37" y="81"/>
                </a:cubicBezTo>
                <a:cubicBezTo>
                  <a:pt x="37" y="81"/>
                  <a:pt x="37" y="81"/>
                  <a:pt x="37" y="82"/>
                </a:cubicBezTo>
                <a:close/>
                <a:moveTo>
                  <a:pt x="28" y="82"/>
                </a:moveTo>
                <a:cubicBezTo>
                  <a:pt x="28" y="82"/>
                  <a:pt x="28" y="81"/>
                  <a:pt x="27" y="81"/>
                </a:cubicBezTo>
                <a:cubicBezTo>
                  <a:pt x="27" y="82"/>
                  <a:pt x="27" y="82"/>
                  <a:pt x="28" y="82"/>
                </a:cubicBezTo>
                <a:close/>
                <a:moveTo>
                  <a:pt x="41" y="83"/>
                </a:moveTo>
                <a:cubicBezTo>
                  <a:pt x="41" y="83"/>
                  <a:pt x="41" y="83"/>
                  <a:pt x="42" y="83"/>
                </a:cubicBezTo>
                <a:cubicBezTo>
                  <a:pt x="42" y="83"/>
                  <a:pt x="42" y="83"/>
                  <a:pt x="42" y="82"/>
                </a:cubicBezTo>
                <a:cubicBezTo>
                  <a:pt x="42" y="82"/>
                  <a:pt x="42" y="82"/>
                  <a:pt x="42" y="82"/>
                </a:cubicBezTo>
                <a:cubicBezTo>
                  <a:pt x="41" y="82"/>
                  <a:pt x="41" y="83"/>
                  <a:pt x="41" y="83"/>
                </a:cubicBezTo>
                <a:close/>
                <a:moveTo>
                  <a:pt x="30" y="83"/>
                </a:moveTo>
                <a:cubicBezTo>
                  <a:pt x="30" y="83"/>
                  <a:pt x="30" y="82"/>
                  <a:pt x="30" y="82"/>
                </a:cubicBezTo>
                <a:cubicBezTo>
                  <a:pt x="29" y="82"/>
                  <a:pt x="29" y="82"/>
                  <a:pt x="30" y="83"/>
                </a:cubicBezTo>
                <a:close/>
                <a:moveTo>
                  <a:pt x="44" y="83"/>
                </a:moveTo>
                <a:cubicBezTo>
                  <a:pt x="44" y="83"/>
                  <a:pt x="44" y="82"/>
                  <a:pt x="44" y="82"/>
                </a:cubicBezTo>
                <a:cubicBezTo>
                  <a:pt x="43" y="82"/>
                  <a:pt x="44" y="83"/>
                  <a:pt x="44" y="83"/>
                </a:cubicBezTo>
                <a:close/>
                <a:moveTo>
                  <a:pt x="21" y="83"/>
                </a:moveTo>
                <a:cubicBezTo>
                  <a:pt x="22" y="83"/>
                  <a:pt x="22" y="82"/>
                  <a:pt x="21" y="82"/>
                </a:cubicBezTo>
                <a:cubicBezTo>
                  <a:pt x="22" y="82"/>
                  <a:pt x="21" y="83"/>
                  <a:pt x="21" y="83"/>
                </a:cubicBezTo>
                <a:close/>
                <a:moveTo>
                  <a:pt x="25" y="83"/>
                </a:moveTo>
                <a:cubicBezTo>
                  <a:pt x="25" y="82"/>
                  <a:pt x="25" y="83"/>
                  <a:pt x="25" y="82"/>
                </a:cubicBezTo>
                <a:cubicBezTo>
                  <a:pt x="25" y="82"/>
                  <a:pt x="25" y="82"/>
                  <a:pt x="25" y="82"/>
                </a:cubicBezTo>
                <a:cubicBezTo>
                  <a:pt x="25" y="82"/>
                  <a:pt x="25" y="83"/>
                  <a:pt x="25" y="83"/>
                </a:cubicBezTo>
                <a:close/>
                <a:moveTo>
                  <a:pt x="23" y="83"/>
                </a:moveTo>
                <a:cubicBezTo>
                  <a:pt x="24" y="83"/>
                  <a:pt x="24" y="83"/>
                  <a:pt x="24" y="82"/>
                </a:cubicBezTo>
                <a:cubicBezTo>
                  <a:pt x="24" y="82"/>
                  <a:pt x="23" y="83"/>
                  <a:pt x="23" y="83"/>
                </a:cubicBezTo>
                <a:close/>
                <a:moveTo>
                  <a:pt x="32" y="84"/>
                </a:moveTo>
                <a:cubicBezTo>
                  <a:pt x="33" y="84"/>
                  <a:pt x="32" y="82"/>
                  <a:pt x="32" y="82"/>
                </a:cubicBezTo>
                <a:cubicBezTo>
                  <a:pt x="31" y="83"/>
                  <a:pt x="31" y="83"/>
                  <a:pt x="32" y="84"/>
                </a:cubicBezTo>
                <a:close/>
                <a:moveTo>
                  <a:pt x="47" y="85"/>
                </a:moveTo>
                <a:cubicBezTo>
                  <a:pt x="46" y="86"/>
                  <a:pt x="46" y="86"/>
                  <a:pt x="47" y="86"/>
                </a:cubicBezTo>
                <a:cubicBezTo>
                  <a:pt x="47" y="85"/>
                  <a:pt x="47" y="83"/>
                  <a:pt x="47" y="82"/>
                </a:cubicBezTo>
                <a:cubicBezTo>
                  <a:pt x="46" y="83"/>
                  <a:pt x="45" y="85"/>
                  <a:pt x="47" y="85"/>
                </a:cubicBezTo>
                <a:close/>
                <a:moveTo>
                  <a:pt x="34" y="84"/>
                </a:moveTo>
                <a:cubicBezTo>
                  <a:pt x="35" y="84"/>
                  <a:pt x="34" y="83"/>
                  <a:pt x="34" y="83"/>
                </a:cubicBezTo>
                <a:cubicBezTo>
                  <a:pt x="33" y="83"/>
                  <a:pt x="34" y="84"/>
                  <a:pt x="34" y="84"/>
                </a:cubicBezTo>
                <a:close/>
                <a:moveTo>
                  <a:pt x="35" y="84"/>
                </a:moveTo>
                <a:cubicBezTo>
                  <a:pt x="36" y="84"/>
                  <a:pt x="35" y="85"/>
                  <a:pt x="36" y="85"/>
                </a:cubicBezTo>
                <a:cubicBezTo>
                  <a:pt x="36" y="84"/>
                  <a:pt x="36" y="84"/>
                  <a:pt x="37" y="83"/>
                </a:cubicBezTo>
                <a:cubicBezTo>
                  <a:pt x="36" y="82"/>
                  <a:pt x="36" y="83"/>
                  <a:pt x="35" y="84"/>
                </a:cubicBezTo>
                <a:close/>
                <a:moveTo>
                  <a:pt x="39" y="84"/>
                </a:moveTo>
                <a:cubicBezTo>
                  <a:pt x="39" y="84"/>
                  <a:pt x="39" y="84"/>
                  <a:pt x="39" y="84"/>
                </a:cubicBezTo>
                <a:cubicBezTo>
                  <a:pt x="39" y="83"/>
                  <a:pt x="39" y="83"/>
                  <a:pt x="38" y="83"/>
                </a:cubicBezTo>
                <a:cubicBezTo>
                  <a:pt x="38" y="83"/>
                  <a:pt x="39" y="84"/>
                  <a:pt x="39" y="84"/>
                </a:cubicBezTo>
                <a:close/>
                <a:moveTo>
                  <a:pt x="54" y="85"/>
                </a:moveTo>
                <a:cubicBezTo>
                  <a:pt x="54" y="84"/>
                  <a:pt x="54" y="83"/>
                  <a:pt x="54" y="83"/>
                </a:cubicBezTo>
                <a:cubicBezTo>
                  <a:pt x="54" y="84"/>
                  <a:pt x="53" y="84"/>
                  <a:pt x="54" y="85"/>
                </a:cubicBezTo>
                <a:close/>
                <a:moveTo>
                  <a:pt x="5" y="89"/>
                </a:moveTo>
                <a:cubicBezTo>
                  <a:pt x="5" y="89"/>
                  <a:pt x="5" y="89"/>
                  <a:pt x="5" y="89"/>
                </a:cubicBezTo>
                <a:cubicBezTo>
                  <a:pt x="5" y="89"/>
                  <a:pt x="5" y="90"/>
                  <a:pt x="5" y="91"/>
                </a:cubicBezTo>
                <a:cubicBezTo>
                  <a:pt x="5" y="93"/>
                  <a:pt x="3" y="94"/>
                  <a:pt x="3" y="96"/>
                </a:cubicBezTo>
                <a:cubicBezTo>
                  <a:pt x="5" y="92"/>
                  <a:pt x="6" y="87"/>
                  <a:pt x="8" y="83"/>
                </a:cubicBezTo>
                <a:cubicBezTo>
                  <a:pt x="6" y="85"/>
                  <a:pt x="6" y="87"/>
                  <a:pt x="5" y="89"/>
                </a:cubicBezTo>
                <a:close/>
                <a:moveTo>
                  <a:pt x="29" y="84"/>
                </a:moveTo>
                <a:cubicBezTo>
                  <a:pt x="29" y="84"/>
                  <a:pt x="29" y="83"/>
                  <a:pt x="29" y="83"/>
                </a:cubicBezTo>
                <a:cubicBezTo>
                  <a:pt x="28" y="83"/>
                  <a:pt x="28" y="84"/>
                  <a:pt x="29" y="84"/>
                </a:cubicBezTo>
                <a:close/>
                <a:moveTo>
                  <a:pt x="41" y="86"/>
                </a:moveTo>
                <a:cubicBezTo>
                  <a:pt x="42" y="86"/>
                  <a:pt x="42" y="87"/>
                  <a:pt x="43" y="87"/>
                </a:cubicBezTo>
                <a:cubicBezTo>
                  <a:pt x="44" y="86"/>
                  <a:pt x="44" y="84"/>
                  <a:pt x="43" y="83"/>
                </a:cubicBezTo>
                <a:cubicBezTo>
                  <a:pt x="42" y="84"/>
                  <a:pt x="41" y="84"/>
                  <a:pt x="41" y="86"/>
                </a:cubicBezTo>
                <a:close/>
                <a:moveTo>
                  <a:pt x="50" y="86"/>
                </a:moveTo>
                <a:cubicBezTo>
                  <a:pt x="51" y="86"/>
                  <a:pt x="51" y="84"/>
                  <a:pt x="51" y="83"/>
                </a:cubicBezTo>
                <a:cubicBezTo>
                  <a:pt x="50" y="84"/>
                  <a:pt x="50" y="85"/>
                  <a:pt x="50" y="86"/>
                </a:cubicBezTo>
                <a:close/>
                <a:moveTo>
                  <a:pt x="26" y="84"/>
                </a:moveTo>
                <a:cubicBezTo>
                  <a:pt x="26" y="85"/>
                  <a:pt x="27" y="84"/>
                  <a:pt x="26" y="84"/>
                </a:cubicBezTo>
                <a:cubicBezTo>
                  <a:pt x="26" y="84"/>
                  <a:pt x="26" y="84"/>
                  <a:pt x="26" y="84"/>
                </a:cubicBezTo>
                <a:close/>
                <a:moveTo>
                  <a:pt x="31" y="85"/>
                </a:moveTo>
                <a:cubicBezTo>
                  <a:pt x="31" y="84"/>
                  <a:pt x="31" y="84"/>
                  <a:pt x="31" y="84"/>
                </a:cubicBezTo>
                <a:cubicBezTo>
                  <a:pt x="30" y="84"/>
                  <a:pt x="31" y="85"/>
                  <a:pt x="31" y="85"/>
                </a:cubicBezTo>
                <a:close/>
                <a:moveTo>
                  <a:pt x="48" y="86"/>
                </a:moveTo>
                <a:cubicBezTo>
                  <a:pt x="48" y="86"/>
                  <a:pt x="48" y="85"/>
                  <a:pt x="48" y="85"/>
                </a:cubicBezTo>
                <a:cubicBezTo>
                  <a:pt x="48" y="85"/>
                  <a:pt x="48" y="84"/>
                  <a:pt x="48" y="84"/>
                </a:cubicBezTo>
                <a:cubicBezTo>
                  <a:pt x="48" y="85"/>
                  <a:pt x="47" y="86"/>
                  <a:pt x="48" y="86"/>
                </a:cubicBezTo>
                <a:close/>
                <a:moveTo>
                  <a:pt x="22" y="86"/>
                </a:moveTo>
                <a:cubicBezTo>
                  <a:pt x="23" y="85"/>
                  <a:pt x="23" y="85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2" y="85"/>
                  <a:pt x="22" y="85"/>
                  <a:pt x="22" y="86"/>
                </a:cubicBezTo>
                <a:close/>
                <a:moveTo>
                  <a:pt x="32" y="85"/>
                </a:moveTo>
                <a:cubicBezTo>
                  <a:pt x="33" y="85"/>
                  <a:pt x="33" y="86"/>
                  <a:pt x="33" y="86"/>
                </a:cubicBezTo>
                <a:cubicBezTo>
                  <a:pt x="33" y="85"/>
                  <a:pt x="34" y="85"/>
                  <a:pt x="34" y="85"/>
                </a:cubicBezTo>
                <a:cubicBezTo>
                  <a:pt x="33" y="85"/>
                  <a:pt x="33" y="84"/>
                  <a:pt x="33" y="84"/>
                </a:cubicBezTo>
                <a:cubicBezTo>
                  <a:pt x="33" y="85"/>
                  <a:pt x="32" y="85"/>
                  <a:pt x="32" y="85"/>
                </a:cubicBezTo>
                <a:close/>
                <a:moveTo>
                  <a:pt x="25" y="85"/>
                </a:moveTo>
                <a:cubicBezTo>
                  <a:pt x="25" y="85"/>
                  <a:pt x="25" y="85"/>
                  <a:pt x="25" y="84"/>
                </a:cubicBezTo>
                <a:cubicBezTo>
                  <a:pt x="25" y="85"/>
                  <a:pt x="25" y="85"/>
                  <a:pt x="25" y="85"/>
                </a:cubicBezTo>
                <a:close/>
                <a:moveTo>
                  <a:pt x="28" y="84"/>
                </a:moveTo>
                <a:cubicBezTo>
                  <a:pt x="28" y="85"/>
                  <a:pt x="28" y="85"/>
                  <a:pt x="29" y="85"/>
                </a:cubicBezTo>
                <a:cubicBezTo>
                  <a:pt x="29" y="85"/>
                  <a:pt x="28" y="84"/>
                  <a:pt x="28" y="84"/>
                </a:cubicBezTo>
                <a:close/>
                <a:moveTo>
                  <a:pt x="36" y="86"/>
                </a:moveTo>
                <a:cubicBezTo>
                  <a:pt x="36" y="86"/>
                  <a:pt x="37" y="87"/>
                  <a:pt x="37" y="87"/>
                </a:cubicBezTo>
                <a:cubicBezTo>
                  <a:pt x="38" y="86"/>
                  <a:pt x="38" y="85"/>
                  <a:pt x="37" y="84"/>
                </a:cubicBezTo>
                <a:cubicBezTo>
                  <a:pt x="37" y="85"/>
                  <a:pt x="36" y="85"/>
                  <a:pt x="36" y="86"/>
                </a:cubicBezTo>
                <a:close/>
                <a:moveTo>
                  <a:pt x="27" y="86"/>
                </a:moveTo>
                <a:cubicBezTo>
                  <a:pt x="27" y="86"/>
                  <a:pt x="27" y="85"/>
                  <a:pt x="27" y="85"/>
                </a:cubicBezTo>
                <a:cubicBezTo>
                  <a:pt x="27" y="85"/>
                  <a:pt x="26" y="85"/>
                  <a:pt x="27" y="86"/>
                </a:cubicBezTo>
                <a:close/>
                <a:moveTo>
                  <a:pt x="35" y="86"/>
                </a:moveTo>
                <a:cubicBezTo>
                  <a:pt x="35" y="85"/>
                  <a:pt x="35" y="85"/>
                  <a:pt x="35" y="85"/>
                </a:cubicBezTo>
                <a:cubicBezTo>
                  <a:pt x="34" y="85"/>
                  <a:pt x="35" y="86"/>
                  <a:pt x="35" y="86"/>
                </a:cubicBezTo>
                <a:close/>
                <a:moveTo>
                  <a:pt x="39" y="85"/>
                </a:moveTo>
                <a:cubicBezTo>
                  <a:pt x="40" y="85"/>
                  <a:pt x="40" y="86"/>
                  <a:pt x="40" y="86"/>
                </a:cubicBezTo>
                <a:cubicBezTo>
                  <a:pt x="40" y="85"/>
                  <a:pt x="40" y="85"/>
                  <a:pt x="40" y="85"/>
                </a:cubicBezTo>
                <a:cubicBezTo>
                  <a:pt x="40" y="85"/>
                  <a:pt x="39" y="85"/>
                  <a:pt x="39" y="85"/>
                </a:cubicBezTo>
                <a:close/>
                <a:moveTo>
                  <a:pt x="30" y="85"/>
                </a:moveTo>
                <a:cubicBezTo>
                  <a:pt x="30" y="85"/>
                  <a:pt x="30" y="85"/>
                  <a:pt x="30" y="86"/>
                </a:cubicBezTo>
                <a:cubicBezTo>
                  <a:pt x="30" y="86"/>
                  <a:pt x="30" y="86"/>
                  <a:pt x="30" y="87"/>
                </a:cubicBezTo>
                <a:cubicBezTo>
                  <a:pt x="31" y="87"/>
                  <a:pt x="31" y="86"/>
                  <a:pt x="31" y="86"/>
                </a:cubicBezTo>
                <a:cubicBezTo>
                  <a:pt x="31" y="85"/>
                  <a:pt x="30" y="86"/>
                  <a:pt x="30" y="86"/>
                </a:cubicBezTo>
                <a:cubicBezTo>
                  <a:pt x="31" y="86"/>
                  <a:pt x="30" y="85"/>
                  <a:pt x="30" y="85"/>
                </a:cubicBezTo>
                <a:close/>
                <a:moveTo>
                  <a:pt x="46" y="87"/>
                </a:moveTo>
                <a:cubicBezTo>
                  <a:pt x="46" y="86"/>
                  <a:pt x="46" y="85"/>
                  <a:pt x="45" y="85"/>
                </a:cubicBezTo>
                <a:cubicBezTo>
                  <a:pt x="45" y="86"/>
                  <a:pt x="46" y="87"/>
                  <a:pt x="46" y="87"/>
                </a:cubicBezTo>
                <a:close/>
                <a:moveTo>
                  <a:pt x="52" y="89"/>
                </a:moveTo>
                <a:cubicBezTo>
                  <a:pt x="53" y="88"/>
                  <a:pt x="53" y="85"/>
                  <a:pt x="52" y="85"/>
                </a:cubicBezTo>
                <a:cubicBezTo>
                  <a:pt x="51" y="86"/>
                  <a:pt x="51" y="88"/>
                  <a:pt x="52" y="89"/>
                </a:cubicBezTo>
                <a:close/>
                <a:moveTo>
                  <a:pt x="23" y="86"/>
                </a:moveTo>
                <a:cubicBezTo>
                  <a:pt x="23" y="86"/>
                  <a:pt x="24" y="86"/>
                  <a:pt x="23" y="85"/>
                </a:cubicBezTo>
                <a:cubicBezTo>
                  <a:pt x="23" y="86"/>
                  <a:pt x="22" y="86"/>
                  <a:pt x="23" y="86"/>
                </a:cubicBezTo>
                <a:close/>
                <a:moveTo>
                  <a:pt x="27" y="86"/>
                </a:moveTo>
                <a:cubicBezTo>
                  <a:pt x="27" y="86"/>
                  <a:pt x="27" y="87"/>
                  <a:pt x="27" y="87"/>
                </a:cubicBezTo>
                <a:cubicBezTo>
                  <a:pt x="28" y="87"/>
                  <a:pt x="28" y="86"/>
                  <a:pt x="28" y="86"/>
                </a:cubicBezTo>
                <a:cubicBezTo>
                  <a:pt x="28" y="86"/>
                  <a:pt x="28" y="85"/>
                  <a:pt x="27" y="85"/>
                </a:cubicBezTo>
                <a:cubicBezTo>
                  <a:pt x="28" y="86"/>
                  <a:pt x="27" y="86"/>
                  <a:pt x="27" y="86"/>
                </a:cubicBezTo>
                <a:close/>
                <a:moveTo>
                  <a:pt x="33" y="87"/>
                </a:moveTo>
                <a:cubicBezTo>
                  <a:pt x="32" y="86"/>
                  <a:pt x="32" y="86"/>
                  <a:pt x="32" y="86"/>
                </a:cubicBezTo>
                <a:cubicBezTo>
                  <a:pt x="32" y="86"/>
                  <a:pt x="32" y="86"/>
                  <a:pt x="33" y="87"/>
                </a:cubicBezTo>
                <a:close/>
                <a:moveTo>
                  <a:pt x="34" y="88"/>
                </a:moveTo>
                <a:cubicBezTo>
                  <a:pt x="35" y="87"/>
                  <a:pt x="35" y="86"/>
                  <a:pt x="34" y="86"/>
                </a:cubicBezTo>
                <a:cubicBezTo>
                  <a:pt x="34" y="86"/>
                  <a:pt x="33" y="87"/>
                  <a:pt x="34" y="88"/>
                </a:cubicBezTo>
                <a:close/>
                <a:moveTo>
                  <a:pt x="26" y="86"/>
                </a:moveTo>
                <a:cubicBezTo>
                  <a:pt x="26" y="86"/>
                  <a:pt x="26" y="86"/>
                  <a:pt x="26" y="87"/>
                </a:cubicBezTo>
                <a:cubicBezTo>
                  <a:pt x="26" y="87"/>
                  <a:pt x="26" y="86"/>
                  <a:pt x="26" y="86"/>
                </a:cubicBezTo>
                <a:cubicBezTo>
                  <a:pt x="26" y="86"/>
                  <a:pt x="26" y="86"/>
                  <a:pt x="26" y="86"/>
                </a:cubicBezTo>
                <a:close/>
                <a:moveTo>
                  <a:pt x="30" y="87"/>
                </a:moveTo>
                <a:cubicBezTo>
                  <a:pt x="29" y="87"/>
                  <a:pt x="29" y="86"/>
                  <a:pt x="29" y="86"/>
                </a:cubicBezTo>
                <a:cubicBezTo>
                  <a:pt x="29" y="86"/>
                  <a:pt x="29" y="87"/>
                  <a:pt x="30" y="87"/>
                </a:cubicBezTo>
                <a:close/>
                <a:moveTo>
                  <a:pt x="45" y="91"/>
                </a:moveTo>
                <a:cubicBezTo>
                  <a:pt x="45" y="90"/>
                  <a:pt x="46" y="89"/>
                  <a:pt x="46" y="88"/>
                </a:cubicBezTo>
                <a:cubicBezTo>
                  <a:pt x="46" y="88"/>
                  <a:pt x="45" y="87"/>
                  <a:pt x="44" y="86"/>
                </a:cubicBezTo>
                <a:cubicBezTo>
                  <a:pt x="44" y="88"/>
                  <a:pt x="44" y="89"/>
                  <a:pt x="45" y="91"/>
                </a:cubicBezTo>
                <a:close/>
                <a:moveTo>
                  <a:pt x="48" y="88"/>
                </a:moveTo>
                <a:cubicBezTo>
                  <a:pt x="48" y="88"/>
                  <a:pt x="48" y="89"/>
                  <a:pt x="48" y="89"/>
                </a:cubicBezTo>
                <a:cubicBezTo>
                  <a:pt x="49" y="88"/>
                  <a:pt x="49" y="87"/>
                  <a:pt x="49" y="86"/>
                </a:cubicBezTo>
                <a:cubicBezTo>
                  <a:pt x="49" y="87"/>
                  <a:pt x="48" y="87"/>
                  <a:pt x="48" y="88"/>
                </a:cubicBezTo>
                <a:close/>
                <a:moveTo>
                  <a:pt x="23" y="88"/>
                </a:moveTo>
                <a:cubicBezTo>
                  <a:pt x="24" y="88"/>
                  <a:pt x="24" y="87"/>
                  <a:pt x="24" y="86"/>
                </a:cubicBezTo>
                <a:cubicBezTo>
                  <a:pt x="24" y="87"/>
                  <a:pt x="23" y="87"/>
                  <a:pt x="23" y="88"/>
                </a:cubicBezTo>
                <a:close/>
                <a:moveTo>
                  <a:pt x="38" y="89"/>
                </a:moveTo>
                <a:cubicBezTo>
                  <a:pt x="39" y="88"/>
                  <a:pt x="39" y="88"/>
                  <a:pt x="39" y="87"/>
                </a:cubicBezTo>
                <a:cubicBezTo>
                  <a:pt x="39" y="85"/>
                  <a:pt x="36" y="88"/>
                  <a:pt x="38" y="89"/>
                </a:cubicBezTo>
                <a:close/>
                <a:moveTo>
                  <a:pt x="37" y="88"/>
                </a:moveTo>
                <a:cubicBezTo>
                  <a:pt x="36" y="87"/>
                  <a:pt x="36" y="87"/>
                  <a:pt x="36" y="86"/>
                </a:cubicBezTo>
                <a:cubicBezTo>
                  <a:pt x="36" y="87"/>
                  <a:pt x="36" y="87"/>
                  <a:pt x="37" y="88"/>
                </a:cubicBezTo>
                <a:close/>
                <a:moveTo>
                  <a:pt x="27" y="88"/>
                </a:moveTo>
                <a:cubicBezTo>
                  <a:pt x="27" y="87"/>
                  <a:pt x="27" y="87"/>
                  <a:pt x="27" y="87"/>
                </a:cubicBezTo>
                <a:cubicBezTo>
                  <a:pt x="26" y="87"/>
                  <a:pt x="26" y="88"/>
                  <a:pt x="27" y="88"/>
                </a:cubicBezTo>
                <a:close/>
                <a:moveTo>
                  <a:pt x="31" y="87"/>
                </a:moveTo>
                <a:cubicBezTo>
                  <a:pt x="31" y="88"/>
                  <a:pt x="31" y="88"/>
                  <a:pt x="31" y="88"/>
                </a:cubicBezTo>
                <a:cubicBezTo>
                  <a:pt x="32" y="88"/>
                  <a:pt x="32" y="88"/>
                  <a:pt x="32" y="87"/>
                </a:cubicBezTo>
                <a:cubicBezTo>
                  <a:pt x="32" y="87"/>
                  <a:pt x="32" y="87"/>
                  <a:pt x="31" y="87"/>
                </a:cubicBezTo>
                <a:cubicBezTo>
                  <a:pt x="31" y="87"/>
                  <a:pt x="31" y="87"/>
                  <a:pt x="31" y="87"/>
                </a:cubicBezTo>
                <a:close/>
                <a:moveTo>
                  <a:pt x="28" y="88"/>
                </a:moveTo>
                <a:cubicBezTo>
                  <a:pt x="28" y="88"/>
                  <a:pt x="28" y="88"/>
                  <a:pt x="29" y="89"/>
                </a:cubicBezTo>
                <a:cubicBezTo>
                  <a:pt x="29" y="88"/>
                  <a:pt x="29" y="88"/>
                  <a:pt x="29" y="87"/>
                </a:cubicBezTo>
                <a:cubicBezTo>
                  <a:pt x="29" y="87"/>
                  <a:pt x="29" y="87"/>
                  <a:pt x="28" y="87"/>
                </a:cubicBezTo>
                <a:cubicBezTo>
                  <a:pt x="29" y="88"/>
                  <a:pt x="28" y="88"/>
                  <a:pt x="28" y="88"/>
                </a:cubicBezTo>
                <a:close/>
                <a:moveTo>
                  <a:pt x="42" y="89"/>
                </a:moveTo>
                <a:cubicBezTo>
                  <a:pt x="42" y="89"/>
                  <a:pt x="42" y="89"/>
                  <a:pt x="42" y="88"/>
                </a:cubicBezTo>
                <a:cubicBezTo>
                  <a:pt x="42" y="88"/>
                  <a:pt x="42" y="87"/>
                  <a:pt x="41" y="87"/>
                </a:cubicBezTo>
                <a:cubicBezTo>
                  <a:pt x="41" y="88"/>
                  <a:pt x="41" y="89"/>
                  <a:pt x="42" y="89"/>
                </a:cubicBezTo>
                <a:close/>
                <a:moveTo>
                  <a:pt x="35" y="90"/>
                </a:moveTo>
                <a:cubicBezTo>
                  <a:pt x="36" y="89"/>
                  <a:pt x="36" y="88"/>
                  <a:pt x="35" y="87"/>
                </a:cubicBezTo>
                <a:cubicBezTo>
                  <a:pt x="34" y="88"/>
                  <a:pt x="34" y="89"/>
                  <a:pt x="35" y="90"/>
                </a:cubicBezTo>
                <a:close/>
                <a:moveTo>
                  <a:pt x="24" y="89"/>
                </a:moveTo>
                <a:cubicBezTo>
                  <a:pt x="25" y="89"/>
                  <a:pt x="25" y="88"/>
                  <a:pt x="25" y="88"/>
                </a:cubicBezTo>
                <a:cubicBezTo>
                  <a:pt x="25" y="88"/>
                  <a:pt x="24" y="89"/>
                  <a:pt x="24" y="89"/>
                </a:cubicBezTo>
                <a:close/>
                <a:moveTo>
                  <a:pt x="39" y="90"/>
                </a:moveTo>
                <a:cubicBezTo>
                  <a:pt x="39" y="90"/>
                  <a:pt x="39" y="91"/>
                  <a:pt x="40" y="92"/>
                </a:cubicBezTo>
                <a:cubicBezTo>
                  <a:pt x="40" y="90"/>
                  <a:pt x="40" y="89"/>
                  <a:pt x="40" y="88"/>
                </a:cubicBezTo>
                <a:cubicBezTo>
                  <a:pt x="40" y="88"/>
                  <a:pt x="40" y="88"/>
                  <a:pt x="40" y="88"/>
                </a:cubicBezTo>
                <a:cubicBezTo>
                  <a:pt x="39" y="89"/>
                  <a:pt x="39" y="89"/>
                  <a:pt x="39" y="90"/>
                </a:cubicBezTo>
                <a:close/>
                <a:moveTo>
                  <a:pt x="50" y="91"/>
                </a:moveTo>
                <a:cubicBezTo>
                  <a:pt x="51" y="91"/>
                  <a:pt x="51" y="88"/>
                  <a:pt x="50" y="88"/>
                </a:cubicBezTo>
                <a:cubicBezTo>
                  <a:pt x="50" y="89"/>
                  <a:pt x="50" y="90"/>
                  <a:pt x="50" y="91"/>
                </a:cubicBezTo>
                <a:close/>
                <a:moveTo>
                  <a:pt x="26" y="89"/>
                </a:moveTo>
                <a:cubicBezTo>
                  <a:pt x="26" y="89"/>
                  <a:pt x="26" y="88"/>
                  <a:pt x="26" y="88"/>
                </a:cubicBezTo>
                <a:cubicBezTo>
                  <a:pt x="26" y="89"/>
                  <a:pt x="26" y="89"/>
                  <a:pt x="26" y="89"/>
                </a:cubicBezTo>
                <a:close/>
                <a:moveTo>
                  <a:pt x="32" y="89"/>
                </a:moveTo>
                <a:cubicBezTo>
                  <a:pt x="32" y="90"/>
                  <a:pt x="32" y="90"/>
                  <a:pt x="33" y="90"/>
                </a:cubicBezTo>
                <a:cubicBezTo>
                  <a:pt x="33" y="90"/>
                  <a:pt x="33" y="89"/>
                  <a:pt x="32" y="88"/>
                </a:cubicBezTo>
                <a:cubicBezTo>
                  <a:pt x="32" y="89"/>
                  <a:pt x="32" y="89"/>
                  <a:pt x="32" y="89"/>
                </a:cubicBezTo>
                <a:close/>
                <a:moveTo>
                  <a:pt x="28" y="90"/>
                </a:moveTo>
                <a:cubicBezTo>
                  <a:pt x="28" y="89"/>
                  <a:pt x="28" y="89"/>
                  <a:pt x="28" y="89"/>
                </a:cubicBezTo>
                <a:cubicBezTo>
                  <a:pt x="28" y="89"/>
                  <a:pt x="28" y="89"/>
                  <a:pt x="27" y="89"/>
                </a:cubicBezTo>
                <a:cubicBezTo>
                  <a:pt x="27" y="89"/>
                  <a:pt x="28" y="89"/>
                  <a:pt x="28" y="90"/>
                </a:cubicBezTo>
                <a:close/>
                <a:moveTo>
                  <a:pt x="29" y="90"/>
                </a:moveTo>
                <a:cubicBezTo>
                  <a:pt x="30" y="90"/>
                  <a:pt x="30" y="91"/>
                  <a:pt x="30" y="91"/>
                </a:cubicBezTo>
                <a:cubicBezTo>
                  <a:pt x="31" y="90"/>
                  <a:pt x="31" y="89"/>
                  <a:pt x="30" y="89"/>
                </a:cubicBezTo>
                <a:cubicBezTo>
                  <a:pt x="30" y="89"/>
                  <a:pt x="29" y="89"/>
                  <a:pt x="29" y="90"/>
                </a:cubicBezTo>
                <a:close/>
                <a:moveTo>
                  <a:pt x="25" y="90"/>
                </a:moveTo>
                <a:cubicBezTo>
                  <a:pt x="26" y="90"/>
                  <a:pt x="26" y="89"/>
                  <a:pt x="25" y="89"/>
                </a:cubicBezTo>
                <a:cubicBezTo>
                  <a:pt x="25" y="89"/>
                  <a:pt x="25" y="90"/>
                  <a:pt x="25" y="90"/>
                </a:cubicBezTo>
                <a:close/>
                <a:moveTo>
                  <a:pt x="42" y="90"/>
                </a:moveTo>
                <a:cubicBezTo>
                  <a:pt x="42" y="91"/>
                  <a:pt x="43" y="91"/>
                  <a:pt x="43" y="91"/>
                </a:cubicBezTo>
                <a:cubicBezTo>
                  <a:pt x="44" y="90"/>
                  <a:pt x="43" y="90"/>
                  <a:pt x="43" y="89"/>
                </a:cubicBezTo>
                <a:cubicBezTo>
                  <a:pt x="43" y="89"/>
                  <a:pt x="42" y="89"/>
                  <a:pt x="42" y="90"/>
                </a:cubicBezTo>
                <a:close/>
                <a:moveTo>
                  <a:pt x="37" y="92"/>
                </a:moveTo>
                <a:cubicBezTo>
                  <a:pt x="37" y="91"/>
                  <a:pt x="37" y="91"/>
                  <a:pt x="37" y="90"/>
                </a:cubicBezTo>
                <a:cubicBezTo>
                  <a:pt x="37" y="90"/>
                  <a:pt x="37" y="89"/>
                  <a:pt x="36" y="89"/>
                </a:cubicBezTo>
                <a:cubicBezTo>
                  <a:pt x="36" y="90"/>
                  <a:pt x="36" y="91"/>
                  <a:pt x="37" y="92"/>
                </a:cubicBezTo>
                <a:close/>
                <a:moveTo>
                  <a:pt x="27" y="91"/>
                </a:moveTo>
                <a:cubicBezTo>
                  <a:pt x="28" y="90"/>
                  <a:pt x="27" y="90"/>
                  <a:pt x="27" y="90"/>
                </a:cubicBezTo>
                <a:cubicBezTo>
                  <a:pt x="27" y="90"/>
                  <a:pt x="27" y="90"/>
                  <a:pt x="27" y="91"/>
                </a:cubicBezTo>
                <a:close/>
                <a:moveTo>
                  <a:pt x="41" y="91"/>
                </a:moveTo>
                <a:cubicBezTo>
                  <a:pt x="41" y="90"/>
                  <a:pt x="42" y="90"/>
                  <a:pt x="41" y="90"/>
                </a:cubicBezTo>
                <a:cubicBezTo>
                  <a:pt x="41" y="90"/>
                  <a:pt x="40" y="90"/>
                  <a:pt x="41" y="91"/>
                </a:cubicBezTo>
                <a:close/>
                <a:moveTo>
                  <a:pt x="47" y="92"/>
                </a:moveTo>
                <a:cubicBezTo>
                  <a:pt x="47" y="92"/>
                  <a:pt x="46" y="92"/>
                  <a:pt x="46" y="92"/>
                </a:cubicBezTo>
                <a:cubicBezTo>
                  <a:pt x="47" y="91"/>
                  <a:pt x="47" y="90"/>
                  <a:pt x="46" y="90"/>
                </a:cubicBezTo>
                <a:cubicBezTo>
                  <a:pt x="46" y="90"/>
                  <a:pt x="46" y="91"/>
                  <a:pt x="45" y="92"/>
                </a:cubicBezTo>
                <a:cubicBezTo>
                  <a:pt x="46" y="92"/>
                  <a:pt x="46" y="92"/>
                  <a:pt x="46" y="93"/>
                </a:cubicBezTo>
                <a:cubicBezTo>
                  <a:pt x="47" y="92"/>
                  <a:pt x="47" y="92"/>
                  <a:pt x="47" y="92"/>
                </a:cubicBezTo>
                <a:cubicBezTo>
                  <a:pt x="47" y="93"/>
                  <a:pt x="47" y="95"/>
                  <a:pt x="48" y="96"/>
                </a:cubicBezTo>
                <a:cubicBezTo>
                  <a:pt x="49" y="95"/>
                  <a:pt x="48" y="94"/>
                  <a:pt x="49" y="93"/>
                </a:cubicBezTo>
                <a:cubicBezTo>
                  <a:pt x="48" y="93"/>
                  <a:pt x="49" y="92"/>
                  <a:pt x="48" y="91"/>
                </a:cubicBezTo>
                <a:cubicBezTo>
                  <a:pt x="48" y="91"/>
                  <a:pt x="48" y="91"/>
                  <a:pt x="47" y="92"/>
                </a:cubicBezTo>
                <a:cubicBezTo>
                  <a:pt x="47" y="92"/>
                  <a:pt x="47" y="91"/>
                  <a:pt x="47" y="91"/>
                </a:cubicBezTo>
                <a:cubicBezTo>
                  <a:pt x="47" y="92"/>
                  <a:pt x="47" y="92"/>
                  <a:pt x="47" y="92"/>
                </a:cubicBezTo>
                <a:close/>
                <a:moveTo>
                  <a:pt x="22" y="91"/>
                </a:move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1" y="90"/>
                  <a:pt x="22" y="91"/>
                </a:cubicBezTo>
                <a:close/>
                <a:moveTo>
                  <a:pt x="23" y="91"/>
                </a:moveTo>
                <a:cubicBezTo>
                  <a:pt x="23" y="91"/>
                  <a:pt x="23" y="91"/>
                  <a:pt x="23" y="91"/>
                </a:cubicBezTo>
                <a:cubicBezTo>
                  <a:pt x="24" y="91"/>
                  <a:pt x="24" y="90"/>
                  <a:pt x="23" y="90"/>
                </a:cubicBezTo>
                <a:cubicBezTo>
                  <a:pt x="23" y="90"/>
                  <a:pt x="23" y="90"/>
                  <a:pt x="23" y="91"/>
                </a:cubicBezTo>
                <a:close/>
                <a:moveTo>
                  <a:pt x="33" y="92"/>
                </a:moveTo>
                <a:cubicBezTo>
                  <a:pt x="34" y="92"/>
                  <a:pt x="34" y="91"/>
                  <a:pt x="34" y="91"/>
                </a:cubicBezTo>
                <a:cubicBezTo>
                  <a:pt x="34" y="91"/>
                  <a:pt x="34" y="90"/>
                  <a:pt x="34" y="90"/>
                </a:cubicBezTo>
                <a:cubicBezTo>
                  <a:pt x="33" y="90"/>
                  <a:pt x="33" y="91"/>
                  <a:pt x="33" y="91"/>
                </a:cubicBezTo>
                <a:cubicBezTo>
                  <a:pt x="33" y="92"/>
                  <a:pt x="34" y="92"/>
                  <a:pt x="33" y="92"/>
                </a:cubicBezTo>
                <a:close/>
                <a:moveTo>
                  <a:pt x="29" y="92"/>
                </a:moveTo>
                <a:cubicBezTo>
                  <a:pt x="30" y="91"/>
                  <a:pt x="29" y="91"/>
                  <a:pt x="29" y="91"/>
                </a:cubicBezTo>
                <a:cubicBezTo>
                  <a:pt x="29" y="91"/>
                  <a:pt x="29" y="91"/>
                  <a:pt x="29" y="92"/>
                </a:cubicBezTo>
                <a:close/>
                <a:moveTo>
                  <a:pt x="31" y="93"/>
                </a:moveTo>
                <a:cubicBezTo>
                  <a:pt x="31" y="92"/>
                  <a:pt x="32" y="92"/>
                  <a:pt x="32" y="91"/>
                </a:cubicBezTo>
                <a:cubicBezTo>
                  <a:pt x="32" y="91"/>
                  <a:pt x="31" y="91"/>
                  <a:pt x="31" y="91"/>
                </a:cubicBezTo>
                <a:cubicBezTo>
                  <a:pt x="30" y="91"/>
                  <a:pt x="30" y="92"/>
                  <a:pt x="31" y="93"/>
                </a:cubicBezTo>
                <a:close/>
                <a:moveTo>
                  <a:pt x="26" y="91"/>
                </a:moveTo>
                <a:cubicBezTo>
                  <a:pt x="26" y="92"/>
                  <a:pt x="26" y="92"/>
                  <a:pt x="26" y="92"/>
                </a:cubicBezTo>
                <a:cubicBezTo>
                  <a:pt x="27" y="92"/>
                  <a:pt x="27" y="91"/>
                  <a:pt x="26" y="91"/>
                </a:cubicBezTo>
                <a:cubicBezTo>
                  <a:pt x="26" y="91"/>
                  <a:pt x="26" y="91"/>
                  <a:pt x="26" y="91"/>
                </a:cubicBezTo>
                <a:close/>
                <a:moveTo>
                  <a:pt x="25" y="91"/>
                </a:moveTo>
                <a:cubicBezTo>
                  <a:pt x="25" y="91"/>
                  <a:pt x="25" y="91"/>
                  <a:pt x="24" y="91"/>
                </a:cubicBezTo>
                <a:cubicBezTo>
                  <a:pt x="24" y="91"/>
                  <a:pt x="24" y="91"/>
                  <a:pt x="25" y="91"/>
                </a:cubicBezTo>
                <a:close/>
                <a:moveTo>
                  <a:pt x="42" y="95"/>
                </a:moveTo>
                <a:cubicBezTo>
                  <a:pt x="42" y="94"/>
                  <a:pt x="43" y="94"/>
                  <a:pt x="43" y="93"/>
                </a:cubicBezTo>
                <a:cubicBezTo>
                  <a:pt x="43" y="92"/>
                  <a:pt x="42" y="91"/>
                  <a:pt x="42" y="91"/>
                </a:cubicBezTo>
                <a:cubicBezTo>
                  <a:pt x="41" y="92"/>
                  <a:pt x="41" y="94"/>
                  <a:pt x="42" y="95"/>
                </a:cubicBezTo>
                <a:close/>
                <a:moveTo>
                  <a:pt x="37" y="93"/>
                </a:moveTo>
                <a:cubicBezTo>
                  <a:pt x="38" y="93"/>
                  <a:pt x="38" y="94"/>
                  <a:pt x="39" y="95"/>
                </a:cubicBezTo>
                <a:cubicBezTo>
                  <a:pt x="39" y="94"/>
                  <a:pt x="39" y="94"/>
                  <a:pt x="39" y="93"/>
                </a:cubicBezTo>
                <a:cubicBezTo>
                  <a:pt x="39" y="93"/>
                  <a:pt x="38" y="92"/>
                  <a:pt x="38" y="91"/>
                </a:cubicBezTo>
                <a:cubicBezTo>
                  <a:pt x="37" y="92"/>
                  <a:pt x="37" y="92"/>
                  <a:pt x="37" y="93"/>
                </a:cubicBezTo>
                <a:close/>
                <a:moveTo>
                  <a:pt x="51" y="93"/>
                </a:moveTo>
                <a:cubicBezTo>
                  <a:pt x="51" y="92"/>
                  <a:pt x="53" y="92"/>
                  <a:pt x="52" y="91"/>
                </a:cubicBezTo>
                <a:cubicBezTo>
                  <a:pt x="52" y="92"/>
                  <a:pt x="51" y="92"/>
                  <a:pt x="51" y="93"/>
                </a:cubicBezTo>
                <a:close/>
                <a:moveTo>
                  <a:pt x="24" y="92"/>
                </a:moveTo>
                <a:cubicBezTo>
                  <a:pt x="24" y="92"/>
                  <a:pt x="24" y="91"/>
                  <a:pt x="24" y="91"/>
                </a:cubicBezTo>
                <a:cubicBezTo>
                  <a:pt x="24" y="92"/>
                  <a:pt x="24" y="92"/>
                  <a:pt x="24" y="92"/>
                </a:cubicBezTo>
                <a:close/>
                <a:moveTo>
                  <a:pt x="22" y="92"/>
                </a:moveTo>
                <a:cubicBezTo>
                  <a:pt x="22" y="92"/>
                  <a:pt x="23" y="92"/>
                  <a:pt x="22" y="92"/>
                </a:cubicBezTo>
                <a:cubicBezTo>
                  <a:pt x="22" y="92"/>
                  <a:pt x="22" y="92"/>
                  <a:pt x="22" y="92"/>
                </a:cubicBezTo>
                <a:close/>
                <a:moveTo>
                  <a:pt x="29" y="93"/>
                </a:moveTo>
                <a:cubicBezTo>
                  <a:pt x="29" y="93"/>
                  <a:pt x="29" y="92"/>
                  <a:pt x="28" y="92"/>
                </a:cubicBezTo>
                <a:cubicBezTo>
                  <a:pt x="28" y="92"/>
                  <a:pt x="28" y="93"/>
                  <a:pt x="29" y="93"/>
                </a:cubicBezTo>
                <a:close/>
                <a:moveTo>
                  <a:pt x="54" y="93"/>
                </a:moveTo>
                <a:cubicBezTo>
                  <a:pt x="55" y="93"/>
                  <a:pt x="54" y="92"/>
                  <a:pt x="54" y="92"/>
                </a:cubicBezTo>
                <a:cubicBezTo>
                  <a:pt x="54" y="92"/>
                  <a:pt x="54" y="93"/>
                  <a:pt x="54" y="93"/>
                </a:cubicBezTo>
                <a:close/>
                <a:moveTo>
                  <a:pt x="35" y="94"/>
                </a:moveTo>
                <a:cubicBezTo>
                  <a:pt x="35" y="93"/>
                  <a:pt x="36" y="93"/>
                  <a:pt x="36" y="93"/>
                </a:cubicBezTo>
                <a:cubicBezTo>
                  <a:pt x="35" y="93"/>
                  <a:pt x="35" y="92"/>
                  <a:pt x="35" y="92"/>
                </a:cubicBezTo>
                <a:cubicBezTo>
                  <a:pt x="34" y="92"/>
                  <a:pt x="34" y="94"/>
                  <a:pt x="35" y="94"/>
                </a:cubicBezTo>
                <a:close/>
                <a:moveTo>
                  <a:pt x="31" y="94"/>
                </a:moveTo>
                <a:cubicBezTo>
                  <a:pt x="32" y="94"/>
                  <a:pt x="32" y="94"/>
                  <a:pt x="32" y="94"/>
                </a:cubicBezTo>
                <a:cubicBezTo>
                  <a:pt x="33" y="94"/>
                  <a:pt x="33" y="93"/>
                  <a:pt x="33" y="93"/>
                </a:cubicBezTo>
                <a:cubicBezTo>
                  <a:pt x="33" y="93"/>
                  <a:pt x="33" y="92"/>
                  <a:pt x="32" y="92"/>
                </a:cubicBezTo>
                <a:cubicBezTo>
                  <a:pt x="32" y="93"/>
                  <a:pt x="32" y="93"/>
                  <a:pt x="31" y="94"/>
                </a:cubicBezTo>
                <a:close/>
                <a:moveTo>
                  <a:pt x="25" y="92"/>
                </a:moveTo>
                <a:cubicBezTo>
                  <a:pt x="25" y="93"/>
                  <a:pt x="26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4"/>
                  <a:pt x="25" y="94"/>
                </a:cubicBezTo>
                <a:cubicBezTo>
                  <a:pt x="26" y="94"/>
                  <a:pt x="26" y="93"/>
                  <a:pt x="26" y="93"/>
                </a:cubicBezTo>
                <a:cubicBezTo>
                  <a:pt x="26" y="93"/>
                  <a:pt x="26" y="92"/>
                  <a:pt x="25" y="92"/>
                </a:cubicBezTo>
                <a:close/>
                <a:moveTo>
                  <a:pt x="31" y="93"/>
                </a:moveTo>
                <a:cubicBezTo>
                  <a:pt x="31" y="93"/>
                  <a:pt x="30" y="93"/>
                  <a:pt x="30" y="92"/>
                </a:cubicBezTo>
                <a:cubicBezTo>
                  <a:pt x="30" y="93"/>
                  <a:pt x="30" y="93"/>
                  <a:pt x="31" y="93"/>
                </a:cubicBezTo>
                <a:close/>
                <a:moveTo>
                  <a:pt x="44" y="93"/>
                </a:moveTo>
                <a:cubicBezTo>
                  <a:pt x="44" y="93"/>
                  <a:pt x="45" y="94"/>
                  <a:pt x="45" y="94"/>
                </a:cubicBezTo>
                <a:cubicBezTo>
                  <a:pt x="46" y="93"/>
                  <a:pt x="45" y="93"/>
                  <a:pt x="45" y="93"/>
                </a:cubicBezTo>
                <a:cubicBezTo>
                  <a:pt x="45" y="93"/>
                  <a:pt x="45" y="93"/>
                  <a:pt x="44" y="93"/>
                </a:cubicBezTo>
                <a:close/>
                <a:moveTo>
                  <a:pt x="28" y="94"/>
                </a:moveTo>
                <a:cubicBezTo>
                  <a:pt x="28" y="94"/>
                  <a:pt x="28" y="93"/>
                  <a:pt x="28" y="93"/>
                </a:cubicBezTo>
                <a:cubicBezTo>
                  <a:pt x="27" y="93"/>
                  <a:pt x="28" y="94"/>
                  <a:pt x="28" y="94"/>
                </a:cubicBezTo>
                <a:close/>
                <a:moveTo>
                  <a:pt x="29" y="94"/>
                </a:moveTo>
                <a:cubicBezTo>
                  <a:pt x="29" y="94"/>
                  <a:pt x="29" y="95"/>
                  <a:pt x="30" y="95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4"/>
                  <a:pt x="29" y="94"/>
                  <a:pt x="29" y="94"/>
                </a:cubicBezTo>
                <a:close/>
                <a:moveTo>
                  <a:pt x="37" y="97"/>
                </a:moveTo>
                <a:cubicBezTo>
                  <a:pt x="37" y="96"/>
                  <a:pt x="38" y="96"/>
                  <a:pt x="38" y="96"/>
                </a:cubicBezTo>
                <a:cubicBezTo>
                  <a:pt x="37" y="95"/>
                  <a:pt x="37" y="94"/>
                  <a:pt x="36" y="94"/>
                </a:cubicBezTo>
                <a:cubicBezTo>
                  <a:pt x="35" y="95"/>
                  <a:pt x="36" y="96"/>
                  <a:pt x="37" y="97"/>
                </a:cubicBezTo>
                <a:close/>
                <a:moveTo>
                  <a:pt x="33" y="95"/>
                </a:moveTo>
                <a:cubicBezTo>
                  <a:pt x="33" y="96"/>
                  <a:pt x="33" y="96"/>
                  <a:pt x="33" y="96"/>
                </a:cubicBezTo>
                <a:cubicBezTo>
                  <a:pt x="36" y="95"/>
                  <a:pt x="33" y="93"/>
                  <a:pt x="33" y="95"/>
                </a:cubicBezTo>
                <a:close/>
                <a:moveTo>
                  <a:pt x="24" y="96"/>
                </a:moveTo>
                <a:cubicBezTo>
                  <a:pt x="24" y="95"/>
                  <a:pt x="25" y="95"/>
                  <a:pt x="25" y="94"/>
                </a:cubicBezTo>
                <a:cubicBezTo>
                  <a:pt x="25" y="94"/>
                  <a:pt x="25" y="94"/>
                  <a:pt x="24" y="94"/>
                </a:cubicBezTo>
                <a:cubicBezTo>
                  <a:pt x="24" y="95"/>
                  <a:pt x="24" y="95"/>
                  <a:pt x="24" y="96"/>
                </a:cubicBezTo>
                <a:close/>
                <a:moveTo>
                  <a:pt x="27" y="94"/>
                </a:moveTo>
                <a:cubicBezTo>
                  <a:pt x="27" y="95"/>
                  <a:pt x="27" y="95"/>
                  <a:pt x="27" y="95"/>
                </a:cubicBezTo>
                <a:cubicBezTo>
                  <a:pt x="27" y="95"/>
                  <a:pt x="27" y="95"/>
                  <a:pt x="27" y="95"/>
                </a:cubicBezTo>
                <a:cubicBezTo>
                  <a:pt x="27" y="95"/>
                  <a:pt x="27" y="94"/>
                  <a:pt x="27" y="94"/>
                </a:cubicBezTo>
                <a:cubicBezTo>
                  <a:pt x="27" y="94"/>
                  <a:pt x="27" y="94"/>
                  <a:pt x="27" y="95"/>
                </a:cubicBezTo>
                <a:cubicBezTo>
                  <a:pt x="27" y="94"/>
                  <a:pt x="27" y="94"/>
                  <a:pt x="27" y="94"/>
                </a:cubicBezTo>
                <a:close/>
                <a:moveTo>
                  <a:pt x="32" y="95"/>
                </a:moveTo>
                <a:cubicBezTo>
                  <a:pt x="32" y="94"/>
                  <a:pt x="31" y="94"/>
                  <a:pt x="31" y="94"/>
                </a:cubicBezTo>
                <a:cubicBezTo>
                  <a:pt x="32" y="94"/>
                  <a:pt x="31" y="95"/>
                  <a:pt x="32" y="95"/>
                </a:cubicBezTo>
                <a:close/>
                <a:moveTo>
                  <a:pt x="39" y="96"/>
                </a:moveTo>
                <a:cubicBezTo>
                  <a:pt x="39" y="96"/>
                  <a:pt x="39" y="97"/>
                  <a:pt x="40" y="97"/>
                </a:cubicBezTo>
                <a:cubicBezTo>
                  <a:pt x="40" y="96"/>
                  <a:pt x="40" y="95"/>
                  <a:pt x="40" y="94"/>
                </a:cubicBezTo>
                <a:cubicBezTo>
                  <a:pt x="40" y="94"/>
                  <a:pt x="40" y="94"/>
                  <a:pt x="40" y="94"/>
                </a:cubicBezTo>
                <a:cubicBezTo>
                  <a:pt x="39" y="95"/>
                  <a:pt x="39" y="95"/>
                  <a:pt x="39" y="96"/>
                </a:cubicBezTo>
                <a:close/>
                <a:moveTo>
                  <a:pt x="52" y="95"/>
                </a:moveTo>
                <a:cubicBezTo>
                  <a:pt x="52" y="95"/>
                  <a:pt x="52" y="94"/>
                  <a:pt x="52" y="94"/>
                </a:cubicBezTo>
                <a:cubicBezTo>
                  <a:pt x="52" y="94"/>
                  <a:pt x="52" y="95"/>
                  <a:pt x="52" y="95"/>
                </a:cubicBezTo>
                <a:close/>
                <a:moveTo>
                  <a:pt x="46" y="95"/>
                </a:moveTo>
                <a:cubicBezTo>
                  <a:pt x="46" y="95"/>
                  <a:pt x="46" y="96"/>
                  <a:pt x="46" y="96"/>
                </a:cubicBezTo>
                <a:cubicBezTo>
                  <a:pt x="47" y="95"/>
                  <a:pt x="46" y="94"/>
                  <a:pt x="46" y="94"/>
                </a:cubicBezTo>
                <a:cubicBezTo>
                  <a:pt x="46" y="94"/>
                  <a:pt x="46" y="95"/>
                  <a:pt x="46" y="95"/>
                </a:cubicBezTo>
                <a:close/>
                <a:moveTo>
                  <a:pt x="28" y="95"/>
                </a:moveTo>
                <a:cubicBezTo>
                  <a:pt x="29" y="95"/>
                  <a:pt x="29" y="95"/>
                  <a:pt x="29" y="95"/>
                </a:cubicBezTo>
                <a:cubicBezTo>
                  <a:pt x="29" y="95"/>
                  <a:pt x="29" y="95"/>
                  <a:pt x="29" y="95"/>
                </a:cubicBezTo>
                <a:cubicBezTo>
                  <a:pt x="29" y="94"/>
                  <a:pt x="29" y="95"/>
                  <a:pt x="28" y="95"/>
                </a:cubicBezTo>
                <a:close/>
                <a:moveTo>
                  <a:pt x="44" y="95"/>
                </a:moveTo>
                <a:cubicBezTo>
                  <a:pt x="44" y="95"/>
                  <a:pt x="44" y="94"/>
                  <a:pt x="44" y="95"/>
                </a:cubicBezTo>
                <a:cubicBezTo>
                  <a:pt x="44" y="95"/>
                  <a:pt x="44" y="95"/>
                  <a:pt x="44" y="95"/>
                </a:cubicBezTo>
                <a:close/>
                <a:moveTo>
                  <a:pt x="50" y="95"/>
                </a:moveTo>
                <a:cubicBezTo>
                  <a:pt x="50" y="95"/>
                  <a:pt x="50" y="95"/>
                  <a:pt x="50" y="95"/>
                </a:cubicBezTo>
                <a:cubicBezTo>
                  <a:pt x="50" y="95"/>
                  <a:pt x="50" y="94"/>
                  <a:pt x="50" y="95"/>
                </a:cubicBezTo>
                <a:cubicBezTo>
                  <a:pt x="50" y="95"/>
                  <a:pt x="50" y="95"/>
                  <a:pt x="50" y="95"/>
                </a:cubicBezTo>
                <a:close/>
                <a:moveTo>
                  <a:pt x="42" y="96"/>
                </a:moveTo>
                <a:cubicBezTo>
                  <a:pt x="42" y="96"/>
                  <a:pt x="43" y="97"/>
                  <a:pt x="43" y="97"/>
                </a:cubicBezTo>
                <a:cubicBezTo>
                  <a:pt x="43" y="96"/>
                  <a:pt x="43" y="96"/>
                  <a:pt x="43" y="95"/>
                </a:cubicBezTo>
                <a:cubicBezTo>
                  <a:pt x="43" y="95"/>
                  <a:pt x="43" y="96"/>
                  <a:pt x="42" y="96"/>
                </a:cubicBezTo>
                <a:close/>
                <a:moveTo>
                  <a:pt x="31" y="97"/>
                </a:moveTo>
                <a:cubicBezTo>
                  <a:pt x="31" y="97"/>
                  <a:pt x="31" y="95"/>
                  <a:pt x="30" y="95"/>
                </a:cubicBezTo>
                <a:cubicBezTo>
                  <a:pt x="30" y="96"/>
                  <a:pt x="30" y="96"/>
                  <a:pt x="31" y="97"/>
                </a:cubicBezTo>
                <a:close/>
                <a:moveTo>
                  <a:pt x="27" y="96"/>
                </a:moveTo>
                <a:cubicBezTo>
                  <a:pt x="26" y="96"/>
                  <a:pt x="27" y="95"/>
                  <a:pt x="26" y="95"/>
                </a:cubicBezTo>
                <a:cubicBezTo>
                  <a:pt x="26" y="95"/>
                  <a:pt x="27" y="95"/>
                  <a:pt x="26" y="96"/>
                </a:cubicBezTo>
                <a:cubicBezTo>
                  <a:pt x="27" y="96"/>
                  <a:pt x="27" y="96"/>
                  <a:pt x="27" y="96"/>
                </a:cubicBezTo>
                <a:close/>
                <a:moveTo>
                  <a:pt x="54" y="99"/>
                </a:moveTo>
                <a:cubicBezTo>
                  <a:pt x="54" y="98"/>
                  <a:pt x="54" y="97"/>
                  <a:pt x="54" y="95"/>
                </a:cubicBezTo>
                <a:cubicBezTo>
                  <a:pt x="54" y="96"/>
                  <a:pt x="53" y="99"/>
                  <a:pt x="54" y="99"/>
                </a:cubicBezTo>
                <a:close/>
                <a:moveTo>
                  <a:pt x="28" y="97"/>
                </a:moveTo>
                <a:cubicBezTo>
                  <a:pt x="28" y="97"/>
                  <a:pt x="28" y="96"/>
                  <a:pt x="27" y="97"/>
                </a:cubicBezTo>
                <a:cubicBezTo>
                  <a:pt x="28" y="97"/>
                  <a:pt x="28" y="98"/>
                  <a:pt x="28" y="97"/>
                </a:cubicBezTo>
                <a:cubicBezTo>
                  <a:pt x="28" y="97"/>
                  <a:pt x="29" y="97"/>
                  <a:pt x="29" y="96"/>
                </a:cubicBezTo>
                <a:cubicBezTo>
                  <a:pt x="28" y="96"/>
                  <a:pt x="28" y="96"/>
                  <a:pt x="28" y="96"/>
                </a:cubicBezTo>
                <a:cubicBezTo>
                  <a:pt x="28" y="96"/>
                  <a:pt x="28" y="97"/>
                  <a:pt x="28" y="97"/>
                </a:cubicBezTo>
                <a:close/>
                <a:moveTo>
                  <a:pt x="34" y="97"/>
                </a:moveTo>
                <a:cubicBezTo>
                  <a:pt x="34" y="98"/>
                  <a:pt x="35" y="98"/>
                  <a:pt x="35" y="99"/>
                </a:cubicBezTo>
                <a:cubicBezTo>
                  <a:pt x="36" y="99"/>
                  <a:pt x="36" y="98"/>
                  <a:pt x="36" y="98"/>
                </a:cubicBezTo>
                <a:cubicBezTo>
                  <a:pt x="36" y="97"/>
                  <a:pt x="36" y="96"/>
                  <a:pt x="35" y="96"/>
                </a:cubicBezTo>
                <a:cubicBezTo>
                  <a:pt x="35" y="96"/>
                  <a:pt x="34" y="97"/>
                  <a:pt x="34" y="97"/>
                </a:cubicBezTo>
                <a:close/>
                <a:moveTo>
                  <a:pt x="45" y="100"/>
                </a:moveTo>
                <a:cubicBezTo>
                  <a:pt x="46" y="99"/>
                  <a:pt x="46" y="99"/>
                  <a:pt x="46" y="98"/>
                </a:cubicBezTo>
                <a:cubicBezTo>
                  <a:pt x="46" y="97"/>
                  <a:pt x="46" y="96"/>
                  <a:pt x="45" y="96"/>
                </a:cubicBezTo>
                <a:cubicBezTo>
                  <a:pt x="44" y="97"/>
                  <a:pt x="44" y="99"/>
                  <a:pt x="45" y="100"/>
                </a:cubicBezTo>
                <a:close/>
                <a:moveTo>
                  <a:pt x="25" y="98"/>
                </a:moveTo>
                <a:cubicBezTo>
                  <a:pt x="25" y="97"/>
                  <a:pt x="25" y="98"/>
                  <a:pt x="26" y="98"/>
                </a:cubicBezTo>
                <a:cubicBezTo>
                  <a:pt x="26" y="97"/>
                  <a:pt x="26" y="97"/>
                  <a:pt x="26" y="97"/>
                </a:cubicBezTo>
                <a:cubicBezTo>
                  <a:pt x="26" y="95"/>
                  <a:pt x="25" y="97"/>
                  <a:pt x="25" y="98"/>
                </a:cubicBezTo>
                <a:close/>
                <a:moveTo>
                  <a:pt x="51" y="98"/>
                </a:moveTo>
                <a:cubicBezTo>
                  <a:pt x="51" y="98"/>
                  <a:pt x="51" y="98"/>
                  <a:pt x="52" y="98"/>
                </a:cubicBezTo>
                <a:cubicBezTo>
                  <a:pt x="51" y="97"/>
                  <a:pt x="51" y="96"/>
                  <a:pt x="51" y="96"/>
                </a:cubicBezTo>
                <a:cubicBezTo>
                  <a:pt x="51" y="97"/>
                  <a:pt x="51" y="97"/>
                  <a:pt x="51" y="98"/>
                </a:cubicBezTo>
                <a:close/>
                <a:moveTo>
                  <a:pt x="37" y="98"/>
                </a:moveTo>
                <a:cubicBezTo>
                  <a:pt x="38" y="98"/>
                  <a:pt x="38" y="99"/>
                  <a:pt x="39" y="100"/>
                </a:cubicBezTo>
                <a:cubicBezTo>
                  <a:pt x="40" y="99"/>
                  <a:pt x="39" y="97"/>
                  <a:pt x="38" y="97"/>
                </a:cubicBezTo>
                <a:cubicBezTo>
                  <a:pt x="38" y="97"/>
                  <a:pt x="38" y="97"/>
                  <a:pt x="37" y="98"/>
                </a:cubicBezTo>
                <a:close/>
                <a:moveTo>
                  <a:pt x="33" y="98"/>
                </a:moveTo>
                <a:cubicBezTo>
                  <a:pt x="33" y="96"/>
                  <a:pt x="30" y="97"/>
                  <a:pt x="32" y="99"/>
                </a:cubicBezTo>
                <a:cubicBezTo>
                  <a:pt x="32" y="99"/>
                  <a:pt x="33" y="98"/>
                  <a:pt x="33" y="98"/>
                </a:cubicBezTo>
                <a:close/>
                <a:moveTo>
                  <a:pt x="50" y="99"/>
                </a:moveTo>
                <a:cubicBezTo>
                  <a:pt x="50" y="98"/>
                  <a:pt x="50" y="97"/>
                  <a:pt x="50" y="97"/>
                </a:cubicBezTo>
                <a:cubicBezTo>
                  <a:pt x="50" y="97"/>
                  <a:pt x="49" y="98"/>
                  <a:pt x="50" y="99"/>
                </a:cubicBezTo>
                <a:close/>
                <a:moveTo>
                  <a:pt x="41" y="98"/>
                </a:moveTo>
                <a:cubicBezTo>
                  <a:pt x="41" y="99"/>
                  <a:pt x="41" y="99"/>
                  <a:pt x="41" y="99"/>
                </a:cubicBezTo>
                <a:cubicBezTo>
                  <a:pt x="43" y="99"/>
                  <a:pt x="42" y="97"/>
                  <a:pt x="41" y="97"/>
                </a:cubicBezTo>
                <a:cubicBezTo>
                  <a:pt x="42" y="97"/>
                  <a:pt x="41" y="98"/>
                  <a:pt x="41" y="98"/>
                </a:cubicBezTo>
                <a:close/>
                <a:moveTo>
                  <a:pt x="29" y="98"/>
                </a:moveTo>
                <a:cubicBezTo>
                  <a:pt x="28" y="99"/>
                  <a:pt x="29" y="99"/>
                  <a:pt x="29" y="99"/>
                </a:cubicBezTo>
                <a:cubicBezTo>
                  <a:pt x="30" y="99"/>
                  <a:pt x="30" y="98"/>
                  <a:pt x="30" y="98"/>
                </a:cubicBezTo>
                <a:cubicBezTo>
                  <a:pt x="30" y="98"/>
                  <a:pt x="30" y="97"/>
                  <a:pt x="29" y="97"/>
                </a:cubicBezTo>
                <a:cubicBezTo>
                  <a:pt x="29" y="98"/>
                  <a:pt x="29" y="99"/>
                  <a:pt x="29" y="98"/>
                </a:cubicBezTo>
                <a:close/>
                <a:moveTo>
                  <a:pt x="22" y="99"/>
                </a:moveTo>
                <a:cubicBezTo>
                  <a:pt x="22" y="99"/>
                  <a:pt x="23" y="99"/>
                  <a:pt x="23" y="99"/>
                </a:cubicBezTo>
                <a:cubicBezTo>
                  <a:pt x="23" y="98"/>
                  <a:pt x="23" y="98"/>
                  <a:pt x="23" y="97"/>
                </a:cubicBezTo>
                <a:cubicBezTo>
                  <a:pt x="22" y="98"/>
                  <a:pt x="22" y="98"/>
                  <a:pt x="22" y="99"/>
                </a:cubicBezTo>
                <a:close/>
                <a:moveTo>
                  <a:pt x="48" y="98"/>
                </a:moveTo>
                <a:cubicBezTo>
                  <a:pt x="48" y="98"/>
                  <a:pt x="48" y="98"/>
                  <a:pt x="48" y="98"/>
                </a:cubicBezTo>
                <a:cubicBezTo>
                  <a:pt x="49" y="98"/>
                  <a:pt x="48" y="98"/>
                  <a:pt x="48" y="97"/>
                </a:cubicBezTo>
                <a:cubicBezTo>
                  <a:pt x="48" y="97"/>
                  <a:pt x="48" y="98"/>
                  <a:pt x="48" y="98"/>
                </a:cubicBezTo>
                <a:close/>
                <a:moveTo>
                  <a:pt x="26" y="99"/>
                </a:moveTo>
                <a:cubicBezTo>
                  <a:pt x="26" y="99"/>
                  <a:pt x="27" y="99"/>
                  <a:pt x="27" y="100"/>
                </a:cubicBezTo>
                <a:cubicBezTo>
                  <a:pt x="27" y="99"/>
                  <a:pt x="27" y="99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6" y="98"/>
                  <a:pt x="26" y="99"/>
                </a:cubicBezTo>
                <a:close/>
                <a:moveTo>
                  <a:pt x="4" y="111"/>
                </a:moveTo>
                <a:cubicBezTo>
                  <a:pt x="4" y="111"/>
                  <a:pt x="4" y="111"/>
                  <a:pt x="4" y="110"/>
                </a:cubicBezTo>
                <a:cubicBezTo>
                  <a:pt x="4" y="107"/>
                  <a:pt x="5" y="102"/>
                  <a:pt x="4" y="98"/>
                </a:cubicBezTo>
                <a:cubicBezTo>
                  <a:pt x="3" y="102"/>
                  <a:pt x="4" y="107"/>
                  <a:pt x="4" y="111"/>
                </a:cubicBezTo>
                <a:close/>
                <a:moveTo>
                  <a:pt x="36" y="100"/>
                </a:moveTo>
                <a:cubicBezTo>
                  <a:pt x="36" y="100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7" y="101"/>
                </a:cubicBezTo>
                <a:cubicBezTo>
                  <a:pt x="36" y="101"/>
                  <a:pt x="37" y="102"/>
                  <a:pt x="37" y="102"/>
                </a:cubicBezTo>
                <a:cubicBezTo>
                  <a:pt x="38" y="102"/>
                  <a:pt x="38" y="101"/>
                  <a:pt x="38" y="100"/>
                </a:cubicBezTo>
                <a:cubicBezTo>
                  <a:pt x="38" y="100"/>
                  <a:pt x="37" y="99"/>
                  <a:pt x="37" y="99"/>
                </a:cubicBezTo>
                <a:cubicBezTo>
                  <a:pt x="36" y="99"/>
                  <a:pt x="36" y="100"/>
                  <a:pt x="36" y="100"/>
                </a:cubicBezTo>
                <a:close/>
                <a:moveTo>
                  <a:pt x="33" y="100"/>
                </a:moveTo>
                <a:cubicBezTo>
                  <a:pt x="33" y="100"/>
                  <a:pt x="33" y="101"/>
                  <a:pt x="34" y="102"/>
                </a:cubicBezTo>
                <a:cubicBezTo>
                  <a:pt x="34" y="101"/>
                  <a:pt x="35" y="101"/>
                  <a:pt x="35" y="100"/>
                </a:cubicBezTo>
                <a:cubicBezTo>
                  <a:pt x="34" y="100"/>
                  <a:pt x="34" y="99"/>
                  <a:pt x="33" y="99"/>
                </a:cubicBezTo>
                <a:cubicBezTo>
                  <a:pt x="33" y="99"/>
                  <a:pt x="33" y="99"/>
                  <a:pt x="33" y="99"/>
                </a:cubicBezTo>
                <a:cubicBezTo>
                  <a:pt x="33" y="99"/>
                  <a:pt x="33" y="99"/>
                  <a:pt x="33" y="100"/>
                </a:cubicBezTo>
                <a:close/>
                <a:moveTo>
                  <a:pt x="31" y="101"/>
                </a:moveTo>
                <a:cubicBezTo>
                  <a:pt x="31" y="101"/>
                  <a:pt x="31" y="100"/>
                  <a:pt x="31" y="100"/>
                </a:cubicBezTo>
                <a:cubicBezTo>
                  <a:pt x="31" y="100"/>
                  <a:pt x="31" y="99"/>
                  <a:pt x="30" y="99"/>
                </a:cubicBezTo>
                <a:cubicBezTo>
                  <a:pt x="30" y="100"/>
                  <a:pt x="30" y="101"/>
                  <a:pt x="31" y="101"/>
                </a:cubicBezTo>
                <a:close/>
                <a:moveTo>
                  <a:pt x="42" y="100"/>
                </a:moveTo>
                <a:cubicBezTo>
                  <a:pt x="42" y="101"/>
                  <a:pt x="43" y="101"/>
                  <a:pt x="43" y="102"/>
                </a:cubicBezTo>
                <a:cubicBezTo>
                  <a:pt x="43" y="101"/>
                  <a:pt x="43" y="99"/>
                  <a:pt x="43" y="99"/>
                </a:cubicBezTo>
                <a:cubicBezTo>
                  <a:pt x="43" y="99"/>
                  <a:pt x="42" y="100"/>
                  <a:pt x="42" y="100"/>
                </a:cubicBezTo>
                <a:close/>
                <a:moveTo>
                  <a:pt x="28" y="101"/>
                </a:moveTo>
                <a:cubicBezTo>
                  <a:pt x="28" y="101"/>
                  <a:pt x="29" y="101"/>
                  <a:pt x="29" y="100"/>
                </a:cubicBezTo>
                <a:cubicBezTo>
                  <a:pt x="29" y="100"/>
                  <a:pt x="28" y="99"/>
                  <a:pt x="28" y="99"/>
                </a:cubicBezTo>
                <a:cubicBezTo>
                  <a:pt x="27" y="100"/>
                  <a:pt x="27" y="101"/>
                  <a:pt x="28" y="101"/>
                </a:cubicBezTo>
                <a:close/>
                <a:moveTo>
                  <a:pt x="51" y="100"/>
                </a:moveTo>
                <a:cubicBezTo>
                  <a:pt x="51" y="101"/>
                  <a:pt x="51" y="101"/>
                  <a:pt x="52" y="101"/>
                </a:cubicBezTo>
                <a:cubicBezTo>
                  <a:pt x="52" y="101"/>
                  <a:pt x="52" y="100"/>
                  <a:pt x="52" y="99"/>
                </a:cubicBezTo>
                <a:cubicBezTo>
                  <a:pt x="51" y="100"/>
                  <a:pt x="51" y="100"/>
                  <a:pt x="51" y="100"/>
                </a:cubicBezTo>
                <a:close/>
                <a:moveTo>
                  <a:pt x="40" y="101"/>
                </a:moveTo>
                <a:cubicBezTo>
                  <a:pt x="40" y="101"/>
                  <a:pt x="40" y="100"/>
                  <a:pt x="40" y="100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39" y="101"/>
                  <a:pt x="39" y="101"/>
                  <a:pt x="40" y="101"/>
                </a:cubicBezTo>
                <a:close/>
                <a:moveTo>
                  <a:pt x="46" y="101"/>
                </a:moveTo>
                <a:cubicBezTo>
                  <a:pt x="46" y="101"/>
                  <a:pt x="47" y="100"/>
                  <a:pt x="46" y="100"/>
                </a:cubicBezTo>
                <a:cubicBezTo>
                  <a:pt x="46" y="100"/>
                  <a:pt x="45" y="101"/>
                  <a:pt x="46" y="101"/>
                </a:cubicBezTo>
                <a:close/>
                <a:moveTo>
                  <a:pt x="2" y="101"/>
                </a:moveTo>
                <a:cubicBezTo>
                  <a:pt x="2" y="101"/>
                  <a:pt x="3" y="101"/>
                  <a:pt x="2" y="100"/>
                </a:cubicBezTo>
                <a:cubicBezTo>
                  <a:pt x="2" y="100"/>
                  <a:pt x="2" y="100"/>
                  <a:pt x="2" y="100"/>
                </a:cubicBezTo>
                <a:cubicBezTo>
                  <a:pt x="2" y="100"/>
                  <a:pt x="2" y="101"/>
                  <a:pt x="2" y="101"/>
                </a:cubicBezTo>
                <a:close/>
                <a:moveTo>
                  <a:pt x="22" y="103"/>
                </a:moveTo>
                <a:cubicBezTo>
                  <a:pt x="23" y="102"/>
                  <a:pt x="24" y="101"/>
                  <a:pt x="23" y="100"/>
                </a:cubicBezTo>
                <a:cubicBezTo>
                  <a:pt x="22" y="101"/>
                  <a:pt x="22" y="102"/>
                  <a:pt x="22" y="103"/>
                </a:cubicBezTo>
                <a:close/>
                <a:moveTo>
                  <a:pt x="48" y="102"/>
                </a:moveTo>
                <a:cubicBezTo>
                  <a:pt x="48" y="101"/>
                  <a:pt x="48" y="101"/>
                  <a:pt x="48" y="101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8" y="102"/>
                  <a:pt x="48" y="102"/>
                  <a:pt x="47" y="102"/>
                </a:cubicBezTo>
                <a:cubicBezTo>
                  <a:pt x="47" y="102"/>
                  <a:pt x="47" y="103"/>
                  <a:pt x="48" y="104"/>
                </a:cubicBezTo>
                <a:cubicBezTo>
                  <a:pt x="49" y="104"/>
                  <a:pt x="48" y="102"/>
                  <a:pt x="48" y="101"/>
                </a:cubicBezTo>
                <a:cubicBezTo>
                  <a:pt x="48" y="101"/>
                  <a:pt x="49" y="100"/>
                  <a:pt x="48" y="100"/>
                </a:cubicBezTo>
                <a:cubicBezTo>
                  <a:pt x="48" y="101"/>
                  <a:pt x="47" y="101"/>
                  <a:pt x="48" y="102"/>
                </a:cubicBezTo>
                <a:close/>
                <a:moveTo>
                  <a:pt x="44" y="101"/>
                </a:moveTo>
                <a:cubicBezTo>
                  <a:pt x="44" y="101"/>
                  <a:pt x="44" y="101"/>
                  <a:pt x="44" y="102"/>
                </a:cubicBezTo>
                <a:cubicBezTo>
                  <a:pt x="45" y="101"/>
                  <a:pt x="44" y="101"/>
                  <a:pt x="44" y="100"/>
                </a:cubicBezTo>
                <a:cubicBezTo>
                  <a:pt x="44" y="100"/>
                  <a:pt x="44" y="101"/>
                  <a:pt x="44" y="101"/>
                </a:cubicBezTo>
                <a:close/>
                <a:moveTo>
                  <a:pt x="29" y="103"/>
                </a:moveTo>
                <a:cubicBezTo>
                  <a:pt x="30" y="103"/>
                  <a:pt x="30" y="102"/>
                  <a:pt x="30" y="102"/>
                </a:cubicBezTo>
                <a:cubicBezTo>
                  <a:pt x="30" y="101"/>
                  <a:pt x="30" y="101"/>
                  <a:pt x="29" y="101"/>
                </a:cubicBezTo>
                <a:cubicBezTo>
                  <a:pt x="29" y="102"/>
                  <a:pt x="28" y="103"/>
                  <a:pt x="29" y="103"/>
                </a:cubicBezTo>
                <a:close/>
                <a:moveTo>
                  <a:pt x="33" y="104"/>
                </a:moveTo>
                <a:cubicBezTo>
                  <a:pt x="34" y="103"/>
                  <a:pt x="32" y="101"/>
                  <a:pt x="32" y="101"/>
                </a:cubicBezTo>
                <a:cubicBezTo>
                  <a:pt x="31" y="102"/>
                  <a:pt x="32" y="103"/>
                  <a:pt x="33" y="104"/>
                </a:cubicBezTo>
                <a:close/>
                <a:moveTo>
                  <a:pt x="25" y="102"/>
                </a:moveTo>
                <a:cubicBezTo>
                  <a:pt x="25" y="102"/>
                  <a:pt x="25" y="101"/>
                  <a:pt x="25" y="101"/>
                </a:cubicBezTo>
                <a:cubicBezTo>
                  <a:pt x="25" y="102"/>
                  <a:pt x="25" y="102"/>
                  <a:pt x="25" y="102"/>
                </a:cubicBezTo>
                <a:close/>
                <a:moveTo>
                  <a:pt x="42" y="105"/>
                </a:moveTo>
                <a:cubicBezTo>
                  <a:pt x="42" y="104"/>
                  <a:pt x="43" y="104"/>
                  <a:pt x="43" y="103"/>
                </a:cubicBezTo>
                <a:cubicBezTo>
                  <a:pt x="43" y="103"/>
                  <a:pt x="42" y="102"/>
                  <a:pt x="42" y="101"/>
                </a:cubicBezTo>
                <a:cubicBezTo>
                  <a:pt x="40" y="102"/>
                  <a:pt x="42" y="104"/>
                  <a:pt x="42" y="105"/>
                </a:cubicBezTo>
                <a:close/>
                <a:moveTo>
                  <a:pt x="35" y="103"/>
                </a:moveTo>
                <a:cubicBezTo>
                  <a:pt x="35" y="103"/>
                  <a:pt x="35" y="104"/>
                  <a:pt x="36" y="105"/>
                </a:cubicBezTo>
                <a:cubicBezTo>
                  <a:pt x="36" y="104"/>
                  <a:pt x="36" y="104"/>
                  <a:pt x="37" y="103"/>
                </a:cubicBezTo>
                <a:cubicBezTo>
                  <a:pt x="36" y="103"/>
                  <a:pt x="36" y="102"/>
                  <a:pt x="35" y="101"/>
                </a:cubicBezTo>
                <a:cubicBezTo>
                  <a:pt x="35" y="102"/>
                  <a:pt x="34" y="102"/>
                  <a:pt x="35" y="103"/>
                </a:cubicBezTo>
                <a:close/>
                <a:moveTo>
                  <a:pt x="38" y="103"/>
                </a:moveTo>
                <a:cubicBezTo>
                  <a:pt x="38" y="104"/>
                  <a:pt x="38" y="104"/>
                  <a:pt x="39" y="104"/>
                </a:cubicBezTo>
                <a:cubicBezTo>
                  <a:pt x="39" y="104"/>
                  <a:pt x="40" y="103"/>
                  <a:pt x="40" y="102"/>
                </a:cubicBezTo>
                <a:cubicBezTo>
                  <a:pt x="39" y="102"/>
                  <a:pt x="39" y="102"/>
                  <a:pt x="39" y="101"/>
                </a:cubicBezTo>
                <a:cubicBezTo>
                  <a:pt x="38" y="102"/>
                  <a:pt x="38" y="102"/>
                  <a:pt x="38" y="103"/>
                </a:cubicBezTo>
                <a:close/>
                <a:moveTo>
                  <a:pt x="54" y="105"/>
                </a:moveTo>
                <a:cubicBezTo>
                  <a:pt x="54" y="105"/>
                  <a:pt x="53" y="105"/>
                  <a:pt x="53" y="105"/>
                </a:cubicBezTo>
                <a:cubicBezTo>
                  <a:pt x="54" y="105"/>
                  <a:pt x="54" y="105"/>
                  <a:pt x="54" y="105"/>
                </a:cubicBezTo>
                <a:cubicBezTo>
                  <a:pt x="54" y="104"/>
                  <a:pt x="55" y="102"/>
                  <a:pt x="54" y="101"/>
                </a:cubicBezTo>
                <a:cubicBezTo>
                  <a:pt x="54" y="103"/>
                  <a:pt x="54" y="104"/>
                  <a:pt x="54" y="105"/>
                </a:cubicBezTo>
                <a:close/>
                <a:moveTo>
                  <a:pt x="51" y="103"/>
                </a:moveTo>
                <a:cubicBezTo>
                  <a:pt x="51" y="103"/>
                  <a:pt x="51" y="103"/>
                  <a:pt x="51" y="103"/>
                </a:cubicBezTo>
                <a:cubicBezTo>
                  <a:pt x="51" y="103"/>
                  <a:pt x="52" y="103"/>
                  <a:pt x="52" y="103"/>
                </a:cubicBezTo>
                <a:cubicBezTo>
                  <a:pt x="51" y="103"/>
                  <a:pt x="51" y="102"/>
                  <a:pt x="50" y="102"/>
                </a:cubicBezTo>
                <a:cubicBezTo>
                  <a:pt x="51" y="102"/>
                  <a:pt x="51" y="103"/>
                  <a:pt x="51" y="103"/>
                </a:cubicBezTo>
                <a:close/>
                <a:moveTo>
                  <a:pt x="44" y="104"/>
                </a:moveTo>
                <a:cubicBezTo>
                  <a:pt x="45" y="103"/>
                  <a:pt x="44" y="104"/>
                  <a:pt x="45" y="104"/>
                </a:cubicBezTo>
                <a:cubicBezTo>
                  <a:pt x="45" y="103"/>
                  <a:pt x="46" y="102"/>
                  <a:pt x="45" y="102"/>
                </a:cubicBezTo>
                <a:cubicBezTo>
                  <a:pt x="45" y="103"/>
                  <a:pt x="44" y="103"/>
                  <a:pt x="44" y="104"/>
                </a:cubicBezTo>
                <a:close/>
                <a:moveTo>
                  <a:pt x="3" y="111"/>
                </a:moveTo>
                <a:cubicBezTo>
                  <a:pt x="2" y="109"/>
                  <a:pt x="3" y="105"/>
                  <a:pt x="2" y="102"/>
                </a:cubicBezTo>
                <a:cubicBezTo>
                  <a:pt x="2" y="106"/>
                  <a:pt x="2" y="109"/>
                  <a:pt x="3" y="111"/>
                </a:cubicBezTo>
                <a:close/>
                <a:moveTo>
                  <a:pt x="25" y="103"/>
                </a:moveTo>
                <a:cubicBezTo>
                  <a:pt x="25" y="103"/>
                  <a:pt x="25" y="103"/>
                  <a:pt x="25" y="103"/>
                </a:cubicBezTo>
                <a:cubicBezTo>
                  <a:pt x="25" y="103"/>
                  <a:pt x="24" y="103"/>
                  <a:pt x="24" y="103"/>
                </a:cubicBezTo>
                <a:cubicBezTo>
                  <a:pt x="24" y="103"/>
                  <a:pt x="24" y="103"/>
                  <a:pt x="25" y="103"/>
                </a:cubicBezTo>
                <a:close/>
                <a:moveTo>
                  <a:pt x="30" y="104"/>
                </a:moveTo>
                <a:cubicBezTo>
                  <a:pt x="30" y="105"/>
                  <a:pt x="31" y="105"/>
                  <a:pt x="31" y="106"/>
                </a:cubicBezTo>
                <a:cubicBezTo>
                  <a:pt x="32" y="106"/>
                  <a:pt x="32" y="105"/>
                  <a:pt x="32" y="105"/>
                </a:cubicBezTo>
                <a:cubicBezTo>
                  <a:pt x="32" y="104"/>
                  <a:pt x="31" y="103"/>
                  <a:pt x="31" y="103"/>
                </a:cubicBezTo>
                <a:cubicBezTo>
                  <a:pt x="30" y="103"/>
                  <a:pt x="30" y="104"/>
                  <a:pt x="30" y="104"/>
                </a:cubicBezTo>
                <a:close/>
                <a:moveTo>
                  <a:pt x="25" y="104"/>
                </a:moveTo>
                <a:cubicBezTo>
                  <a:pt x="26" y="104"/>
                  <a:pt x="26" y="105"/>
                  <a:pt x="26" y="105"/>
                </a:cubicBezTo>
                <a:cubicBezTo>
                  <a:pt x="27" y="104"/>
                  <a:pt x="26" y="103"/>
                  <a:pt x="26" y="103"/>
                </a:cubicBezTo>
                <a:cubicBezTo>
                  <a:pt x="26" y="103"/>
                  <a:pt x="25" y="103"/>
                  <a:pt x="25" y="104"/>
                </a:cubicBezTo>
                <a:close/>
                <a:moveTo>
                  <a:pt x="50" y="106"/>
                </a:moveTo>
                <a:cubicBezTo>
                  <a:pt x="49" y="105"/>
                  <a:pt x="50" y="104"/>
                  <a:pt x="49" y="103"/>
                </a:cubicBezTo>
                <a:cubicBezTo>
                  <a:pt x="50" y="104"/>
                  <a:pt x="49" y="105"/>
                  <a:pt x="50" y="106"/>
                </a:cubicBezTo>
                <a:close/>
                <a:moveTo>
                  <a:pt x="45" y="105"/>
                </a:moveTo>
                <a:cubicBezTo>
                  <a:pt x="46" y="105"/>
                  <a:pt x="46" y="106"/>
                  <a:pt x="46" y="106"/>
                </a:cubicBezTo>
                <a:cubicBezTo>
                  <a:pt x="47" y="105"/>
                  <a:pt x="47" y="104"/>
                  <a:pt x="46" y="103"/>
                </a:cubicBezTo>
                <a:cubicBezTo>
                  <a:pt x="46" y="104"/>
                  <a:pt x="45" y="104"/>
                  <a:pt x="45" y="105"/>
                </a:cubicBezTo>
                <a:close/>
                <a:moveTo>
                  <a:pt x="33" y="105"/>
                </a:moveTo>
                <a:cubicBezTo>
                  <a:pt x="34" y="105"/>
                  <a:pt x="34" y="106"/>
                  <a:pt x="35" y="106"/>
                </a:cubicBezTo>
                <a:cubicBezTo>
                  <a:pt x="35" y="106"/>
                  <a:pt x="35" y="106"/>
                  <a:pt x="35" y="105"/>
                </a:cubicBezTo>
                <a:cubicBezTo>
                  <a:pt x="35" y="105"/>
                  <a:pt x="35" y="104"/>
                  <a:pt x="34" y="104"/>
                </a:cubicBezTo>
                <a:cubicBezTo>
                  <a:pt x="34" y="104"/>
                  <a:pt x="33" y="105"/>
                  <a:pt x="33" y="105"/>
                </a:cubicBezTo>
                <a:close/>
                <a:moveTo>
                  <a:pt x="23" y="105"/>
                </a:moveTo>
                <a:cubicBezTo>
                  <a:pt x="23" y="105"/>
                  <a:pt x="23" y="106"/>
                  <a:pt x="23" y="106"/>
                </a:cubicBezTo>
                <a:cubicBezTo>
                  <a:pt x="24" y="105"/>
                  <a:pt x="24" y="105"/>
                  <a:pt x="24" y="104"/>
                </a:cubicBezTo>
                <a:cubicBezTo>
                  <a:pt x="23" y="104"/>
                  <a:pt x="23" y="105"/>
                  <a:pt x="23" y="105"/>
                </a:cubicBezTo>
                <a:close/>
                <a:moveTo>
                  <a:pt x="39" y="105"/>
                </a:moveTo>
                <a:cubicBezTo>
                  <a:pt x="39" y="106"/>
                  <a:pt x="40" y="106"/>
                  <a:pt x="40" y="106"/>
                </a:cubicBezTo>
                <a:cubicBezTo>
                  <a:pt x="40" y="105"/>
                  <a:pt x="40" y="105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5"/>
                  <a:pt x="39" y="105"/>
                  <a:pt x="39" y="105"/>
                </a:cubicBezTo>
                <a:close/>
                <a:moveTo>
                  <a:pt x="50" y="105"/>
                </a:moveTo>
                <a:cubicBezTo>
                  <a:pt x="51" y="105"/>
                  <a:pt x="51" y="104"/>
                  <a:pt x="51" y="104"/>
                </a:cubicBezTo>
                <a:cubicBezTo>
                  <a:pt x="51" y="104"/>
                  <a:pt x="50" y="104"/>
                  <a:pt x="50" y="104"/>
                </a:cubicBezTo>
                <a:cubicBezTo>
                  <a:pt x="50" y="104"/>
                  <a:pt x="50" y="104"/>
                  <a:pt x="50" y="105"/>
                </a:cubicBezTo>
                <a:close/>
                <a:moveTo>
                  <a:pt x="36" y="106"/>
                </a:moveTo>
                <a:cubicBezTo>
                  <a:pt x="37" y="106"/>
                  <a:pt x="37" y="106"/>
                  <a:pt x="37" y="107"/>
                </a:cubicBezTo>
                <a:cubicBezTo>
                  <a:pt x="38" y="106"/>
                  <a:pt x="38" y="105"/>
                  <a:pt x="37" y="104"/>
                </a:cubicBezTo>
                <a:cubicBezTo>
                  <a:pt x="37" y="105"/>
                  <a:pt x="37" y="105"/>
                  <a:pt x="36" y="106"/>
                </a:cubicBezTo>
                <a:close/>
                <a:moveTo>
                  <a:pt x="41" y="106"/>
                </a:moveTo>
                <a:cubicBezTo>
                  <a:pt x="41" y="106"/>
                  <a:pt x="41" y="106"/>
                  <a:pt x="42" y="105"/>
                </a:cubicBezTo>
                <a:cubicBezTo>
                  <a:pt x="41" y="105"/>
                  <a:pt x="41" y="105"/>
                  <a:pt x="41" y="105"/>
                </a:cubicBezTo>
                <a:cubicBezTo>
                  <a:pt x="41" y="105"/>
                  <a:pt x="41" y="106"/>
                  <a:pt x="41" y="106"/>
                </a:cubicBezTo>
                <a:close/>
                <a:moveTo>
                  <a:pt x="26" y="106"/>
                </a:moveTo>
                <a:cubicBezTo>
                  <a:pt x="27" y="107"/>
                  <a:pt x="27" y="107"/>
                  <a:pt x="27" y="107"/>
                </a:cubicBezTo>
                <a:cubicBezTo>
                  <a:pt x="27" y="107"/>
                  <a:pt x="28" y="106"/>
                  <a:pt x="28" y="106"/>
                </a:cubicBezTo>
                <a:cubicBezTo>
                  <a:pt x="27" y="106"/>
                  <a:pt x="27" y="105"/>
                  <a:pt x="27" y="105"/>
                </a:cubicBezTo>
                <a:cubicBezTo>
                  <a:pt x="27" y="105"/>
                  <a:pt x="27" y="105"/>
                  <a:pt x="27" y="105"/>
                </a:cubicBezTo>
                <a:cubicBezTo>
                  <a:pt x="27" y="105"/>
                  <a:pt x="26" y="106"/>
                  <a:pt x="26" y="106"/>
                </a:cubicBezTo>
                <a:close/>
                <a:moveTo>
                  <a:pt x="29" y="106"/>
                </a:moveTo>
                <a:cubicBezTo>
                  <a:pt x="30" y="106"/>
                  <a:pt x="29" y="106"/>
                  <a:pt x="29" y="106"/>
                </a:cubicBezTo>
                <a:cubicBezTo>
                  <a:pt x="30" y="106"/>
                  <a:pt x="30" y="107"/>
                  <a:pt x="31" y="108"/>
                </a:cubicBezTo>
                <a:cubicBezTo>
                  <a:pt x="31" y="106"/>
                  <a:pt x="30" y="106"/>
                  <a:pt x="29" y="105"/>
                </a:cubicBezTo>
                <a:cubicBezTo>
                  <a:pt x="29" y="105"/>
                  <a:pt x="29" y="105"/>
                  <a:pt x="29" y="106"/>
                </a:cubicBezTo>
                <a:close/>
                <a:moveTo>
                  <a:pt x="25" y="107"/>
                </a:moveTo>
                <a:cubicBezTo>
                  <a:pt x="25" y="106"/>
                  <a:pt x="25" y="106"/>
                  <a:pt x="25" y="105"/>
                </a:cubicBezTo>
                <a:cubicBezTo>
                  <a:pt x="25" y="106"/>
                  <a:pt x="24" y="107"/>
                  <a:pt x="25" y="107"/>
                </a:cubicBezTo>
                <a:close/>
                <a:moveTo>
                  <a:pt x="44" y="107"/>
                </a:moveTo>
                <a:cubicBezTo>
                  <a:pt x="44" y="108"/>
                  <a:pt x="44" y="108"/>
                  <a:pt x="45" y="109"/>
                </a:cubicBezTo>
                <a:cubicBezTo>
                  <a:pt x="45" y="108"/>
                  <a:pt x="46" y="108"/>
                  <a:pt x="46" y="107"/>
                </a:cubicBezTo>
                <a:cubicBezTo>
                  <a:pt x="45" y="107"/>
                  <a:pt x="45" y="106"/>
                  <a:pt x="45" y="106"/>
                </a:cubicBezTo>
                <a:cubicBezTo>
                  <a:pt x="44" y="106"/>
                  <a:pt x="44" y="106"/>
                  <a:pt x="44" y="107"/>
                </a:cubicBezTo>
                <a:close/>
                <a:moveTo>
                  <a:pt x="32" y="107"/>
                </a:moveTo>
                <a:cubicBezTo>
                  <a:pt x="32" y="108"/>
                  <a:pt x="32" y="108"/>
                  <a:pt x="33" y="109"/>
                </a:cubicBezTo>
                <a:cubicBezTo>
                  <a:pt x="33" y="108"/>
                  <a:pt x="34" y="108"/>
                  <a:pt x="34" y="108"/>
                </a:cubicBezTo>
                <a:cubicBezTo>
                  <a:pt x="34" y="107"/>
                  <a:pt x="33" y="106"/>
                  <a:pt x="33" y="106"/>
                </a:cubicBezTo>
                <a:cubicBezTo>
                  <a:pt x="32" y="106"/>
                  <a:pt x="32" y="107"/>
                  <a:pt x="32" y="107"/>
                </a:cubicBezTo>
                <a:close/>
                <a:moveTo>
                  <a:pt x="48" y="108"/>
                </a:moveTo>
                <a:cubicBezTo>
                  <a:pt x="48" y="107"/>
                  <a:pt x="48" y="106"/>
                  <a:pt x="48" y="106"/>
                </a:cubicBezTo>
                <a:cubicBezTo>
                  <a:pt x="48" y="106"/>
                  <a:pt x="47" y="108"/>
                  <a:pt x="48" y="108"/>
                </a:cubicBezTo>
                <a:close/>
                <a:moveTo>
                  <a:pt x="24" y="107"/>
                </a:moveTo>
                <a:cubicBezTo>
                  <a:pt x="24" y="107"/>
                  <a:pt x="24" y="106"/>
                  <a:pt x="24" y="106"/>
                </a:cubicBezTo>
                <a:cubicBezTo>
                  <a:pt x="24" y="106"/>
                  <a:pt x="24" y="107"/>
                  <a:pt x="24" y="107"/>
                </a:cubicBezTo>
                <a:close/>
                <a:moveTo>
                  <a:pt x="35" y="108"/>
                </a:moveTo>
                <a:cubicBezTo>
                  <a:pt x="36" y="108"/>
                  <a:pt x="36" y="108"/>
                  <a:pt x="36" y="109"/>
                </a:cubicBezTo>
                <a:cubicBezTo>
                  <a:pt x="36" y="109"/>
                  <a:pt x="36" y="108"/>
                  <a:pt x="37" y="108"/>
                </a:cubicBezTo>
                <a:cubicBezTo>
                  <a:pt x="36" y="107"/>
                  <a:pt x="36" y="107"/>
                  <a:pt x="36" y="106"/>
                </a:cubicBezTo>
                <a:cubicBezTo>
                  <a:pt x="36" y="107"/>
                  <a:pt x="35" y="107"/>
                  <a:pt x="35" y="108"/>
                </a:cubicBezTo>
                <a:close/>
                <a:moveTo>
                  <a:pt x="41" y="108"/>
                </a:moveTo>
                <a:cubicBezTo>
                  <a:pt x="41" y="108"/>
                  <a:pt x="41" y="109"/>
                  <a:pt x="42" y="109"/>
                </a:cubicBezTo>
                <a:cubicBezTo>
                  <a:pt x="42" y="108"/>
                  <a:pt x="43" y="108"/>
                  <a:pt x="43" y="107"/>
                </a:cubicBezTo>
                <a:cubicBezTo>
                  <a:pt x="43" y="107"/>
                  <a:pt x="43" y="106"/>
                  <a:pt x="42" y="106"/>
                </a:cubicBezTo>
                <a:cubicBezTo>
                  <a:pt x="42" y="107"/>
                  <a:pt x="41" y="108"/>
                  <a:pt x="41" y="108"/>
                </a:cubicBezTo>
                <a:close/>
                <a:moveTo>
                  <a:pt x="38" y="108"/>
                </a:moveTo>
                <a:cubicBezTo>
                  <a:pt x="38" y="108"/>
                  <a:pt x="38" y="109"/>
                  <a:pt x="39" y="109"/>
                </a:cubicBezTo>
                <a:cubicBezTo>
                  <a:pt x="39" y="109"/>
                  <a:pt x="40" y="109"/>
                  <a:pt x="40" y="108"/>
                </a:cubicBezTo>
                <a:cubicBezTo>
                  <a:pt x="39" y="108"/>
                  <a:pt x="39" y="107"/>
                  <a:pt x="39" y="106"/>
                </a:cubicBezTo>
                <a:cubicBezTo>
                  <a:pt x="38" y="107"/>
                  <a:pt x="38" y="107"/>
                  <a:pt x="38" y="108"/>
                </a:cubicBezTo>
                <a:close/>
                <a:moveTo>
                  <a:pt x="27" y="108"/>
                </a:moveTo>
                <a:cubicBezTo>
                  <a:pt x="28" y="109"/>
                  <a:pt x="29" y="110"/>
                  <a:pt x="29" y="110"/>
                </a:cubicBezTo>
                <a:cubicBezTo>
                  <a:pt x="29" y="110"/>
                  <a:pt x="29" y="109"/>
                  <a:pt x="30" y="109"/>
                </a:cubicBezTo>
                <a:cubicBezTo>
                  <a:pt x="29" y="108"/>
                  <a:pt x="29" y="107"/>
                  <a:pt x="28" y="107"/>
                </a:cubicBezTo>
                <a:cubicBezTo>
                  <a:pt x="28" y="107"/>
                  <a:pt x="28" y="108"/>
                  <a:pt x="27" y="108"/>
                </a:cubicBezTo>
                <a:close/>
                <a:moveTo>
                  <a:pt x="25" y="107"/>
                </a:moveTo>
                <a:cubicBezTo>
                  <a:pt x="25" y="108"/>
                  <a:pt x="25" y="109"/>
                  <a:pt x="26" y="110"/>
                </a:cubicBezTo>
                <a:cubicBezTo>
                  <a:pt x="26" y="109"/>
                  <a:pt x="27" y="108"/>
                  <a:pt x="26" y="107"/>
                </a:cubicBezTo>
                <a:cubicBezTo>
                  <a:pt x="26" y="107"/>
                  <a:pt x="26" y="107"/>
                  <a:pt x="25" y="107"/>
                </a:cubicBezTo>
                <a:close/>
                <a:moveTo>
                  <a:pt x="32" y="110"/>
                </a:moveTo>
                <a:cubicBezTo>
                  <a:pt x="33" y="109"/>
                  <a:pt x="32" y="108"/>
                  <a:pt x="31" y="108"/>
                </a:cubicBezTo>
                <a:cubicBezTo>
                  <a:pt x="31" y="109"/>
                  <a:pt x="32" y="109"/>
                  <a:pt x="32" y="110"/>
                </a:cubicBezTo>
                <a:close/>
                <a:moveTo>
                  <a:pt x="46" y="111"/>
                </a:moveTo>
                <a:cubicBezTo>
                  <a:pt x="47" y="111"/>
                  <a:pt x="47" y="109"/>
                  <a:pt x="46" y="108"/>
                </a:cubicBezTo>
                <a:cubicBezTo>
                  <a:pt x="45" y="108"/>
                  <a:pt x="46" y="111"/>
                  <a:pt x="46" y="111"/>
                </a:cubicBezTo>
                <a:close/>
                <a:moveTo>
                  <a:pt x="52" y="109"/>
                </a:moveTo>
                <a:cubicBezTo>
                  <a:pt x="52" y="109"/>
                  <a:pt x="52" y="108"/>
                  <a:pt x="52" y="108"/>
                </a:cubicBezTo>
                <a:cubicBezTo>
                  <a:pt x="52" y="108"/>
                  <a:pt x="51" y="109"/>
                  <a:pt x="52" y="109"/>
                </a:cubicBezTo>
                <a:close/>
                <a:moveTo>
                  <a:pt x="42" y="109"/>
                </a:moveTo>
                <a:cubicBezTo>
                  <a:pt x="43" y="110"/>
                  <a:pt x="43" y="111"/>
                  <a:pt x="43" y="110"/>
                </a:cubicBezTo>
                <a:cubicBezTo>
                  <a:pt x="43" y="110"/>
                  <a:pt x="44" y="109"/>
                  <a:pt x="43" y="108"/>
                </a:cubicBezTo>
                <a:cubicBezTo>
                  <a:pt x="43" y="109"/>
                  <a:pt x="42" y="109"/>
                  <a:pt x="42" y="109"/>
                </a:cubicBezTo>
                <a:close/>
                <a:moveTo>
                  <a:pt x="35" y="111"/>
                </a:moveTo>
                <a:cubicBezTo>
                  <a:pt x="36" y="111"/>
                  <a:pt x="36" y="109"/>
                  <a:pt x="34" y="108"/>
                </a:cubicBezTo>
                <a:cubicBezTo>
                  <a:pt x="34" y="109"/>
                  <a:pt x="34" y="110"/>
                  <a:pt x="35" y="111"/>
                </a:cubicBezTo>
                <a:close/>
                <a:moveTo>
                  <a:pt x="38" y="111"/>
                </a:moveTo>
                <a:cubicBezTo>
                  <a:pt x="38" y="111"/>
                  <a:pt x="38" y="111"/>
                  <a:pt x="39" y="110"/>
                </a:cubicBezTo>
                <a:cubicBezTo>
                  <a:pt x="38" y="110"/>
                  <a:pt x="38" y="109"/>
                  <a:pt x="37" y="108"/>
                </a:cubicBezTo>
                <a:cubicBezTo>
                  <a:pt x="36" y="109"/>
                  <a:pt x="37" y="111"/>
                  <a:pt x="38" y="111"/>
                </a:cubicBezTo>
                <a:close/>
                <a:moveTo>
                  <a:pt x="53" y="112"/>
                </a:moveTo>
                <a:cubicBezTo>
                  <a:pt x="54" y="111"/>
                  <a:pt x="54" y="112"/>
                  <a:pt x="54" y="112"/>
                </a:cubicBezTo>
                <a:cubicBezTo>
                  <a:pt x="54" y="111"/>
                  <a:pt x="54" y="109"/>
                  <a:pt x="53" y="108"/>
                </a:cubicBezTo>
                <a:cubicBezTo>
                  <a:pt x="53" y="109"/>
                  <a:pt x="53" y="110"/>
                  <a:pt x="53" y="112"/>
                </a:cubicBezTo>
                <a:close/>
                <a:moveTo>
                  <a:pt x="44" y="110"/>
                </a:moveTo>
                <a:cubicBezTo>
                  <a:pt x="44" y="110"/>
                  <a:pt x="44" y="110"/>
                  <a:pt x="44" y="109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09"/>
                  <a:pt x="44" y="110"/>
                  <a:pt x="44" y="110"/>
                </a:cubicBezTo>
                <a:close/>
                <a:moveTo>
                  <a:pt x="26" y="110"/>
                </a:moveTo>
                <a:cubicBezTo>
                  <a:pt x="27" y="111"/>
                  <a:pt x="27" y="112"/>
                  <a:pt x="28" y="113"/>
                </a:cubicBezTo>
                <a:cubicBezTo>
                  <a:pt x="29" y="111"/>
                  <a:pt x="28" y="110"/>
                  <a:pt x="27" y="109"/>
                </a:cubicBezTo>
                <a:cubicBezTo>
                  <a:pt x="27" y="109"/>
                  <a:pt x="26" y="110"/>
                  <a:pt x="26" y="110"/>
                </a:cubicBezTo>
                <a:close/>
                <a:moveTo>
                  <a:pt x="50" y="110"/>
                </a:moveTo>
                <a:cubicBezTo>
                  <a:pt x="50" y="110"/>
                  <a:pt x="50" y="110"/>
                  <a:pt x="50" y="109"/>
                </a:cubicBezTo>
                <a:cubicBezTo>
                  <a:pt x="50" y="109"/>
                  <a:pt x="50" y="109"/>
                  <a:pt x="50" y="109"/>
                </a:cubicBezTo>
                <a:cubicBezTo>
                  <a:pt x="50" y="109"/>
                  <a:pt x="50" y="110"/>
                  <a:pt x="50" y="110"/>
                </a:cubicBezTo>
                <a:close/>
                <a:moveTo>
                  <a:pt x="40" y="110"/>
                </a:moveTo>
                <a:cubicBezTo>
                  <a:pt x="40" y="110"/>
                  <a:pt x="40" y="111"/>
                  <a:pt x="40" y="111"/>
                </a:cubicBezTo>
                <a:cubicBezTo>
                  <a:pt x="40" y="111"/>
                  <a:pt x="40" y="110"/>
                  <a:pt x="40" y="110"/>
                </a:cubicBezTo>
                <a:cubicBezTo>
                  <a:pt x="40" y="110"/>
                  <a:pt x="40" y="110"/>
                  <a:pt x="40" y="110"/>
                </a:cubicBezTo>
                <a:close/>
                <a:moveTo>
                  <a:pt x="29" y="111"/>
                </a:moveTo>
                <a:cubicBezTo>
                  <a:pt x="30" y="111"/>
                  <a:pt x="30" y="112"/>
                  <a:pt x="31" y="112"/>
                </a:cubicBezTo>
                <a:cubicBezTo>
                  <a:pt x="32" y="112"/>
                  <a:pt x="31" y="110"/>
                  <a:pt x="31" y="110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0" y="110"/>
                  <a:pt x="30" y="111"/>
                  <a:pt x="29" y="111"/>
                </a:cubicBezTo>
                <a:close/>
                <a:moveTo>
                  <a:pt x="45" y="113"/>
                </a:moveTo>
                <a:cubicBezTo>
                  <a:pt x="45" y="112"/>
                  <a:pt x="46" y="112"/>
                  <a:pt x="46" y="111"/>
                </a:cubicBezTo>
                <a:cubicBezTo>
                  <a:pt x="45" y="111"/>
                  <a:pt x="45" y="110"/>
                  <a:pt x="45" y="110"/>
                </a:cubicBezTo>
                <a:cubicBezTo>
                  <a:pt x="44" y="111"/>
                  <a:pt x="44" y="112"/>
                  <a:pt x="45" y="113"/>
                </a:cubicBezTo>
                <a:close/>
                <a:moveTo>
                  <a:pt x="42" y="114"/>
                </a:moveTo>
                <a:cubicBezTo>
                  <a:pt x="42" y="113"/>
                  <a:pt x="43" y="113"/>
                  <a:pt x="43" y="112"/>
                </a:cubicBezTo>
                <a:cubicBezTo>
                  <a:pt x="42" y="111"/>
                  <a:pt x="42" y="111"/>
                  <a:pt x="42" y="110"/>
                </a:cubicBezTo>
                <a:cubicBezTo>
                  <a:pt x="40" y="111"/>
                  <a:pt x="41" y="113"/>
                  <a:pt x="42" y="114"/>
                </a:cubicBezTo>
                <a:close/>
                <a:moveTo>
                  <a:pt x="50" y="112"/>
                </a:moveTo>
                <a:cubicBezTo>
                  <a:pt x="50" y="112"/>
                  <a:pt x="51" y="111"/>
                  <a:pt x="50" y="110"/>
                </a:cubicBezTo>
                <a:cubicBezTo>
                  <a:pt x="50" y="111"/>
                  <a:pt x="49" y="112"/>
                  <a:pt x="50" y="112"/>
                </a:cubicBezTo>
                <a:close/>
                <a:moveTo>
                  <a:pt x="24" y="113"/>
                </a:moveTo>
                <a:cubicBezTo>
                  <a:pt x="24" y="113"/>
                  <a:pt x="24" y="111"/>
                  <a:pt x="24" y="111"/>
                </a:cubicBezTo>
                <a:cubicBezTo>
                  <a:pt x="24" y="111"/>
                  <a:pt x="23" y="112"/>
                  <a:pt x="24" y="113"/>
                </a:cubicBezTo>
                <a:close/>
                <a:moveTo>
                  <a:pt x="35" y="112"/>
                </a:moveTo>
                <a:cubicBezTo>
                  <a:pt x="35" y="113"/>
                  <a:pt x="36" y="113"/>
                  <a:pt x="36" y="114"/>
                </a:cubicBezTo>
                <a:cubicBezTo>
                  <a:pt x="37" y="113"/>
                  <a:pt x="37" y="113"/>
                  <a:pt x="37" y="112"/>
                </a:cubicBezTo>
                <a:cubicBezTo>
                  <a:pt x="37" y="112"/>
                  <a:pt x="37" y="111"/>
                  <a:pt x="36" y="111"/>
                </a:cubicBezTo>
                <a:cubicBezTo>
                  <a:pt x="36" y="111"/>
                  <a:pt x="35" y="112"/>
                  <a:pt x="35" y="112"/>
                </a:cubicBezTo>
                <a:close/>
                <a:moveTo>
                  <a:pt x="38" y="112"/>
                </a:moveTo>
                <a:cubicBezTo>
                  <a:pt x="39" y="113"/>
                  <a:pt x="39" y="113"/>
                  <a:pt x="39" y="113"/>
                </a:cubicBezTo>
                <a:cubicBezTo>
                  <a:pt x="40" y="112"/>
                  <a:pt x="40" y="112"/>
                  <a:pt x="39" y="111"/>
                </a:cubicBezTo>
                <a:cubicBezTo>
                  <a:pt x="39" y="112"/>
                  <a:pt x="38" y="112"/>
                  <a:pt x="38" y="112"/>
                </a:cubicBezTo>
                <a:close/>
                <a:moveTo>
                  <a:pt x="52" y="113"/>
                </a:moveTo>
                <a:cubicBezTo>
                  <a:pt x="52" y="113"/>
                  <a:pt x="52" y="111"/>
                  <a:pt x="52" y="111"/>
                </a:cubicBezTo>
                <a:cubicBezTo>
                  <a:pt x="51" y="112"/>
                  <a:pt x="51" y="113"/>
                  <a:pt x="52" y="113"/>
                </a:cubicBezTo>
                <a:close/>
                <a:moveTo>
                  <a:pt x="33" y="112"/>
                </a:moveTo>
                <a:cubicBezTo>
                  <a:pt x="34" y="112"/>
                  <a:pt x="34" y="112"/>
                  <a:pt x="34" y="113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2"/>
                  <a:pt x="33" y="112"/>
                  <a:pt x="33" y="112"/>
                </a:cubicBezTo>
                <a:close/>
                <a:moveTo>
                  <a:pt x="46" y="114"/>
                </a:moveTo>
                <a:cubicBezTo>
                  <a:pt x="46" y="113"/>
                  <a:pt x="46" y="113"/>
                  <a:pt x="46" y="112"/>
                </a:cubicBezTo>
                <a:cubicBezTo>
                  <a:pt x="46" y="112"/>
                  <a:pt x="46" y="112"/>
                  <a:pt x="46" y="112"/>
                </a:cubicBezTo>
                <a:cubicBezTo>
                  <a:pt x="46" y="113"/>
                  <a:pt x="45" y="114"/>
                  <a:pt x="46" y="114"/>
                </a:cubicBezTo>
                <a:close/>
                <a:moveTo>
                  <a:pt x="53" y="117"/>
                </a:moveTo>
                <a:cubicBezTo>
                  <a:pt x="54" y="117"/>
                  <a:pt x="54" y="114"/>
                  <a:pt x="54" y="112"/>
                </a:cubicBezTo>
                <a:cubicBezTo>
                  <a:pt x="53" y="114"/>
                  <a:pt x="53" y="116"/>
                  <a:pt x="53" y="117"/>
                </a:cubicBezTo>
                <a:close/>
                <a:moveTo>
                  <a:pt x="29" y="114"/>
                </a:moveTo>
                <a:cubicBezTo>
                  <a:pt x="30" y="114"/>
                  <a:pt x="29" y="113"/>
                  <a:pt x="29" y="112"/>
                </a:cubicBezTo>
                <a:cubicBezTo>
                  <a:pt x="28" y="113"/>
                  <a:pt x="29" y="114"/>
                  <a:pt x="29" y="114"/>
                </a:cubicBezTo>
                <a:close/>
                <a:moveTo>
                  <a:pt x="31" y="114"/>
                </a:moveTo>
                <a:cubicBezTo>
                  <a:pt x="32" y="114"/>
                  <a:pt x="32" y="115"/>
                  <a:pt x="32" y="115"/>
                </a:cubicBezTo>
                <a:cubicBezTo>
                  <a:pt x="33" y="115"/>
                  <a:pt x="33" y="114"/>
                  <a:pt x="33" y="114"/>
                </a:cubicBezTo>
                <a:cubicBezTo>
                  <a:pt x="33" y="114"/>
                  <a:pt x="32" y="113"/>
                  <a:pt x="32" y="113"/>
                </a:cubicBezTo>
                <a:cubicBezTo>
                  <a:pt x="32" y="113"/>
                  <a:pt x="32" y="114"/>
                  <a:pt x="31" y="114"/>
                </a:cubicBezTo>
                <a:close/>
                <a:moveTo>
                  <a:pt x="40" y="115"/>
                </a:moveTo>
                <a:cubicBezTo>
                  <a:pt x="40" y="114"/>
                  <a:pt x="40" y="113"/>
                  <a:pt x="40" y="113"/>
                </a:cubicBezTo>
                <a:cubicBezTo>
                  <a:pt x="40" y="114"/>
                  <a:pt x="39" y="114"/>
                  <a:pt x="40" y="115"/>
                </a:cubicBezTo>
                <a:close/>
                <a:moveTo>
                  <a:pt x="34" y="114"/>
                </a:moveTo>
                <a:cubicBezTo>
                  <a:pt x="35" y="114"/>
                  <a:pt x="35" y="115"/>
                  <a:pt x="36" y="115"/>
                </a:cubicBezTo>
                <a:cubicBezTo>
                  <a:pt x="35" y="114"/>
                  <a:pt x="35" y="113"/>
                  <a:pt x="35" y="113"/>
                </a:cubicBezTo>
                <a:cubicBezTo>
                  <a:pt x="35" y="113"/>
                  <a:pt x="34" y="113"/>
                  <a:pt x="34" y="114"/>
                </a:cubicBezTo>
                <a:close/>
                <a:moveTo>
                  <a:pt x="37" y="115"/>
                </a:moveTo>
                <a:cubicBezTo>
                  <a:pt x="38" y="115"/>
                  <a:pt x="38" y="114"/>
                  <a:pt x="38" y="114"/>
                </a:cubicBezTo>
                <a:cubicBezTo>
                  <a:pt x="38" y="113"/>
                  <a:pt x="38" y="113"/>
                  <a:pt x="38" y="113"/>
                </a:cubicBezTo>
                <a:cubicBezTo>
                  <a:pt x="37" y="114"/>
                  <a:pt x="36" y="114"/>
                  <a:pt x="37" y="115"/>
                </a:cubicBezTo>
                <a:close/>
                <a:moveTo>
                  <a:pt x="50" y="115"/>
                </a:moveTo>
                <a:cubicBezTo>
                  <a:pt x="50" y="115"/>
                  <a:pt x="50" y="115"/>
                  <a:pt x="50" y="115"/>
                </a:cubicBezTo>
                <a:cubicBezTo>
                  <a:pt x="50" y="114"/>
                  <a:pt x="51" y="114"/>
                  <a:pt x="50" y="113"/>
                </a:cubicBezTo>
                <a:cubicBezTo>
                  <a:pt x="50" y="114"/>
                  <a:pt x="49" y="114"/>
                  <a:pt x="50" y="115"/>
                </a:cubicBezTo>
                <a:close/>
                <a:moveTo>
                  <a:pt x="43" y="116"/>
                </a:moveTo>
                <a:cubicBezTo>
                  <a:pt x="43" y="115"/>
                  <a:pt x="43" y="114"/>
                  <a:pt x="43" y="114"/>
                </a:cubicBezTo>
                <a:cubicBezTo>
                  <a:pt x="42" y="114"/>
                  <a:pt x="42" y="115"/>
                  <a:pt x="43" y="116"/>
                </a:cubicBezTo>
                <a:close/>
                <a:moveTo>
                  <a:pt x="46" y="115"/>
                </a:moveTo>
                <a:cubicBezTo>
                  <a:pt x="47" y="115"/>
                  <a:pt x="47" y="114"/>
                  <a:pt x="47" y="114"/>
                </a:cubicBezTo>
                <a:cubicBezTo>
                  <a:pt x="47" y="114"/>
                  <a:pt x="46" y="114"/>
                  <a:pt x="46" y="115"/>
                </a:cubicBezTo>
                <a:close/>
                <a:moveTo>
                  <a:pt x="29" y="116"/>
                </a:moveTo>
                <a:cubicBezTo>
                  <a:pt x="29" y="115"/>
                  <a:pt x="28" y="115"/>
                  <a:pt x="28" y="114"/>
                </a:cubicBezTo>
                <a:cubicBezTo>
                  <a:pt x="28" y="115"/>
                  <a:pt x="28" y="116"/>
                  <a:pt x="29" y="116"/>
                </a:cubicBezTo>
                <a:close/>
                <a:moveTo>
                  <a:pt x="44" y="116"/>
                </a:moveTo>
                <a:cubicBezTo>
                  <a:pt x="44" y="116"/>
                  <a:pt x="45" y="115"/>
                  <a:pt x="45" y="115"/>
                </a:cubicBezTo>
                <a:cubicBezTo>
                  <a:pt x="45" y="115"/>
                  <a:pt x="45" y="114"/>
                  <a:pt x="44" y="114"/>
                </a:cubicBezTo>
                <a:cubicBezTo>
                  <a:pt x="44" y="115"/>
                  <a:pt x="44" y="116"/>
                  <a:pt x="44" y="116"/>
                </a:cubicBezTo>
                <a:close/>
                <a:moveTo>
                  <a:pt x="26" y="116"/>
                </a:moveTo>
                <a:cubicBezTo>
                  <a:pt x="26" y="115"/>
                  <a:pt x="26" y="115"/>
                  <a:pt x="26" y="115"/>
                </a:cubicBezTo>
                <a:cubicBezTo>
                  <a:pt x="26" y="115"/>
                  <a:pt x="26" y="115"/>
                  <a:pt x="25" y="114"/>
                </a:cubicBezTo>
                <a:cubicBezTo>
                  <a:pt x="26" y="115"/>
                  <a:pt x="25" y="115"/>
                  <a:pt x="26" y="116"/>
                </a:cubicBezTo>
                <a:close/>
                <a:moveTo>
                  <a:pt x="41" y="115"/>
                </a:moveTo>
                <a:cubicBezTo>
                  <a:pt x="41" y="115"/>
                  <a:pt x="41" y="116"/>
                  <a:pt x="41" y="116"/>
                </a:cubicBezTo>
                <a:cubicBezTo>
                  <a:pt x="41" y="116"/>
                  <a:pt x="41" y="115"/>
                  <a:pt x="41" y="114"/>
                </a:cubicBezTo>
                <a:cubicBezTo>
                  <a:pt x="41" y="115"/>
                  <a:pt x="41" y="115"/>
                  <a:pt x="41" y="115"/>
                </a:cubicBezTo>
                <a:close/>
                <a:moveTo>
                  <a:pt x="23" y="115"/>
                </a:moveTo>
                <a:cubicBezTo>
                  <a:pt x="23" y="116"/>
                  <a:pt x="23" y="116"/>
                  <a:pt x="24" y="116"/>
                </a:cubicBezTo>
                <a:cubicBezTo>
                  <a:pt x="24" y="116"/>
                  <a:pt x="24" y="115"/>
                  <a:pt x="24" y="115"/>
                </a:cubicBezTo>
                <a:cubicBezTo>
                  <a:pt x="24" y="115"/>
                  <a:pt x="24" y="115"/>
                  <a:pt x="23" y="115"/>
                </a:cubicBezTo>
                <a:close/>
                <a:moveTo>
                  <a:pt x="32" y="116"/>
                </a:moveTo>
                <a:cubicBezTo>
                  <a:pt x="32" y="116"/>
                  <a:pt x="31" y="115"/>
                  <a:pt x="31" y="115"/>
                </a:cubicBezTo>
                <a:cubicBezTo>
                  <a:pt x="31" y="115"/>
                  <a:pt x="31" y="117"/>
                  <a:pt x="32" y="116"/>
                </a:cubicBezTo>
                <a:close/>
                <a:moveTo>
                  <a:pt x="39" y="118"/>
                </a:moveTo>
                <a:cubicBezTo>
                  <a:pt x="40" y="118"/>
                  <a:pt x="40" y="117"/>
                  <a:pt x="40" y="116"/>
                </a:cubicBezTo>
                <a:cubicBezTo>
                  <a:pt x="40" y="116"/>
                  <a:pt x="40" y="115"/>
                  <a:pt x="39" y="115"/>
                </a:cubicBezTo>
                <a:cubicBezTo>
                  <a:pt x="38" y="116"/>
                  <a:pt x="38" y="117"/>
                  <a:pt x="39" y="118"/>
                </a:cubicBezTo>
                <a:close/>
                <a:moveTo>
                  <a:pt x="33" y="116"/>
                </a:moveTo>
                <a:cubicBezTo>
                  <a:pt x="33" y="116"/>
                  <a:pt x="33" y="117"/>
                  <a:pt x="34" y="117"/>
                </a:cubicBezTo>
                <a:cubicBezTo>
                  <a:pt x="34" y="117"/>
                  <a:pt x="34" y="117"/>
                  <a:pt x="34" y="117"/>
                </a:cubicBezTo>
                <a:cubicBezTo>
                  <a:pt x="34" y="116"/>
                  <a:pt x="34" y="116"/>
                  <a:pt x="34" y="115"/>
                </a:cubicBezTo>
                <a:cubicBezTo>
                  <a:pt x="34" y="115"/>
                  <a:pt x="33" y="115"/>
                  <a:pt x="33" y="115"/>
                </a:cubicBezTo>
                <a:cubicBezTo>
                  <a:pt x="33" y="116"/>
                  <a:pt x="33" y="116"/>
                  <a:pt x="33" y="116"/>
                </a:cubicBezTo>
                <a:close/>
                <a:moveTo>
                  <a:pt x="52" y="119"/>
                </a:moveTo>
                <a:cubicBezTo>
                  <a:pt x="53" y="118"/>
                  <a:pt x="52" y="118"/>
                  <a:pt x="53" y="117"/>
                </a:cubicBezTo>
                <a:cubicBezTo>
                  <a:pt x="52" y="117"/>
                  <a:pt x="53" y="116"/>
                  <a:pt x="52" y="115"/>
                </a:cubicBezTo>
                <a:cubicBezTo>
                  <a:pt x="52" y="116"/>
                  <a:pt x="52" y="118"/>
                  <a:pt x="52" y="119"/>
                </a:cubicBezTo>
                <a:close/>
                <a:moveTo>
                  <a:pt x="31" y="117"/>
                </a:moveTo>
                <a:cubicBezTo>
                  <a:pt x="31" y="117"/>
                  <a:pt x="31" y="116"/>
                  <a:pt x="30" y="116"/>
                </a:cubicBezTo>
                <a:cubicBezTo>
                  <a:pt x="30" y="116"/>
                  <a:pt x="31" y="117"/>
                  <a:pt x="31" y="117"/>
                </a:cubicBezTo>
                <a:close/>
                <a:moveTo>
                  <a:pt x="37" y="117"/>
                </a:moveTo>
                <a:cubicBezTo>
                  <a:pt x="37" y="116"/>
                  <a:pt x="37" y="116"/>
                  <a:pt x="36" y="116"/>
                </a:cubicBezTo>
                <a:cubicBezTo>
                  <a:pt x="36" y="116"/>
                  <a:pt x="36" y="116"/>
                  <a:pt x="37" y="117"/>
                </a:cubicBezTo>
                <a:close/>
                <a:moveTo>
                  <a:pt x="41" y="116"/>
                </a:moveTo>
                <a:cubicBezTo>
                  <a:pt x="41" y="117"/>
                  <a:pt x="42" y="117"/>
                  <a:pt x="42" y="117"/>
                </a:cubicBezTo>
                <a:cubicBezTo>
                  <a:pt x="42" y="117"/>
                  <a:pt x="42" y="117"/>
                  <a:pt x="42" y="116"/>
                </a:cubicBezTo>
                <a:cubicBezTo>
                  <a:pt x="42" y="116"/>
                  <a:pt x="42" y="115"/>
                  <a:pt x="42" y="116"/>
                </a:cubicBezTo>
                <a:cubicBezTo>
                  <a:pt x="42" y="116"/>
                  <a:pt x="42" y="116"/>
                  <a:pt x="41" y="116"/>
                </a:cubicBezTo>
                <a:close/>
                <a:moveTo>
                  <a:pt x="28" y="117"/>
                </a:moveTo>
                <a:cubicBezTo>
                  <a:pt x="28" y="116"/>
                  <a:pt x="27" y="116"/>
                  <a:pt x="27" y="116"/>
                </a:cubicBezTo>
                <a:cubicBezTo>
                  <a:pt x="27" y="116"/>
                  <a:pt x="27" y="117"/>
                  <a:pt x="28" y="117"/>
                </a:cubicBezTo>
                <a:close/>
                <a:moveTo>
                  <a:pt x="44" y="118"/>
                </a:moveTo>
                <a:cubicBezTo>
                  <a:pt x="45" y="118"/>
                  <a:pt x="45" y="118"/>
                  <a:pt x="45" y="118"/>
                </a:cubicBezTo>
                <a:cubicBezTo>
                  <a:pt x="45" y="118"/>
                  <a:pt x="46" y="117"/>
                  <a:pt x="46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5" y="116"/>
                  <a:pt x="45" y="117"/>
                  <a:pt x="44" y="118"/>
                </a:cubicBezTo>
                <a:close/>
                <a:moveTo>
                  <a:pt x="24" y="120"/>
                </a:moveTo>
                <a:cubicBezTo>
                  <a:pt x="25" y="119"/>
                  <a:pt x="24" y="117"/>
                  <a:pt x="23" y="116"/>
                </a:cubicBezTo>
                <a:cubicBezTo>
                  <a:pt x="23" y="118"/>
                  <a:pt x="23" y="119"/>
                  <a:pt x="24" y="120"/>
                </a:cubicBezTo>
                <a:close/>
                <a:moveTo>
                  <a:pt x="27" y="118"/>
                </a:moveTo>
                <a:cubicBezTo>
                  <a:pt x="28" y="118"/>
                  <a:pt x="27" y="117"/>
                  <a:pt x="27" y="116"/>
                </a:cubicBezTo>
                <a:cubicBezTo>
                  <a:pt x="26" y="117"/>
                  <a:pt x="27" y="117"/>
                  <a:pt x="27" y="118"/>
                </a:cubicBezTo>
                <a:close/>
                <a:moveTo>
                  <a:pt x="33" y="119"/>
                </a:moveTo>
                <a:cubicBezTo>
                  <a:pt x="33" y="119"/>
                  <a:pt x="33" y="119"/>
                  <a:pt x="33" y="118"/>
                </a:cubicBezTo>
                <a:cubicBezTo>
                  <a:pt x="33" y="118"/>
                  <a:pt x="33" y="117"/>
                  <a:pt x="32" y="117"/>
                </a:cubicBezTo>
                <a:cubicBezTo>
                  <a:pt x="32" y="118"/>
                  <a:pt x="33" y="118"/>
                  <a:pt x="33" y="119"/>
                </a:cubicBezTo>
                <a:close/>
                <a:moveTo>
                  <a:pt x="30" y="119"/>
                </a:moveTo>
                <a:cubicBezTo>
                  <a:pt x="30" y="118"/>
                  <a:pt x="30" y="117"/>
                  <a:pt x="29" y="117"/>
                </a:cubicBezTo>
                <a:cubicBezTo>
                  <a:pt x="29" y="117"/>
                  <a:pt x="30" y="119"/>
                  <a:pt x="30" y="119"/>
                </a:cubicBezTo>
                <a:close/>
                <a:moveTo>
                  <a:pt x="43" y="118"/>
                </a:moveTo>
                <a:cubicBezTo>
                  <a:pt x="43" y="118"/>
                  <a:pt x="43" y="117"/>
                  <a:pt x="43" y="117"/>
                </a:cubicBezTo>
                <a:cubicBezTo>
                  <a:pt x="42" y="117"/>
                  <a:pt x="42" y="118"/>
                  <a:pt x="43" y="118"/>
                </a:cubicBezTo>
                <a:close/>
                <a:moveTo>
                  <a:pt x="45" y="119"/>
                </a:moveTo>
                <a:cubicBezTo>
                  <a:pt x="45" y="119"/>
                  <a:pt x="45" y="119"/>
                  <a:pt x="46" y="119"/>
                </a:cubicBezTo>
                <a:cubicBezTo>
                  <a:pt x="46" y="118"/>
                  <a:pt x="47" y="117"/>
                  <a:pt x="46" y="117"/>
                </a:cubicBezTo>
                <a:cubicBezTo>
                  <a:pt x="46" y="118"/>
                  <a:pt x="45" y="118"/>
                  <a:pt x="45" y="119"/>
                </a:cubicBezTo>
                <a:close/>
                <a:moveTo>
                  <a:pt x="38" y="119"/>
                </a:moveTo>
                <a:cubicBezTo>
                  <a:pt x="38" y="119"/>
                  <a:pt x="38" y="119"/>
                  <a:pt x="39" y="119"/>
                </a:cubicBezTo>
                <a:cubicBezTo>
                  <a:pt x="38" y="118"/>
                  <a:pt x="38" y="118"/>
                  <a:pt x="37" y="117"/>
                </a:cubicBezTo>
                <a:cubicBezTo>
                  <a:pt x="37" y="118"/>
                  <a:pt x="38" y="119"/>
                  <a:pt x="38" y="119"/>
                </a:cubicBezTo>
                <a:close/>
                <a:moveTo>
                  <a:pt x="49" y="119"/>
                </a:moveTo>
                <a:cubicBezTo>
                  <a:pt x="50" y="118"/>
                  <a:pt x="50" y="118"/>
                  <a:pt x="50" y="117"/>
                </a:cubicBezTo>
                <a:cubicBezTo>
                  <a:pt x="49" y="118"/>
                  <a:pt x="50" y="117"/>
                  <a:pt x="49" y="117"/>
                </a:cubicBezTo>
                <a:cubicBezTo>
                  <a:pt x="49" y="118"/>
                  <a:pt x="49" y="118"/>
                  <a:pt x="49" y="119"/>
                </a:cubicBezTo>
                <a:close/>
                <a:moveTo>
                  <a:pt x="40" y="120"/>
                </a:moveTo>
                <a:cubicBezTo>
                  <a:pt x="40" y="119"/>
                  <a:pt x="41" y="119"/>
                  <a:pt x="41" y="118"/>
                </a:cubicBezTo>
                <a:cubicBezTo>
                  <a:pt x="41" y="118"/>
                  <a:pt x="41" y="117"/>
                  <a:pt x="41" y="117"/>
                </a:cubicBezTo>
                <a:cubicBezTo>
                  <a:pt x="41" y="118"/>
                  <a:pt x="39" y="119"/>
                  <a:pt x="40" y="120"/>
                </a:cubicBezTo>
                <a:close/>
                <a:moveTo>
                  <a:pt x="35" y="118"/>
                </a:moveTo>
                <a:cubicBezTo>
                  <a:pt x="34" y="119"/>
                  <a:pt x="35" y="119"/>
                  <a:pt x="35" y="119"/>
                </a:cubicBezTo>
                <a:cubicBezTo>
                  <a:pt x="36" y="119"/>
                  <a:pt x="35" y="118"/>
                  <a:pt x="35" y="117"/>
                </a:cubicBezTo>
                <a:cubicBezTo>
                  <a:pt x="35" y="118"/>
                  <a:pt x="35" y="118"/>
                  <a:pt x="35" y="118"/>
                </a:cubicBezTo>
                <a:close/>
                <a:moveTo>
                  <a:pt x="29" y="120"/>
                </a:moveTo>
                <a:cubicBezTo>
                  <a:pt x="29" y="119"/>
                  <a:pt x="29" y="119"/>
                  <a:pt x="29" y="118"/>
                </a:cubicBezTo>
                <a:cubicBezTo>
                  <a:pt x="28" y="119"/>
                  <a:pt x="29" y="120"/>
                  <a:pt x="29" y="120"/>
                </a:cubicBezTo>
                <a:close/>
                <a:moveTo>
                  <a:pt x="47" y="120"/>
                </a:moveTo>
                <a:cubicBezTo>
                  <a:pt x="47" y="120"/>
                  <a:pt x="48" y="119"/>
                  <a:pt x="47" y="118"/>
                </a:cubicBezTo>
                <a:cubicBezTo>
                  <a:pt x="47" y="119"/>
                  <a:pt x="46" y="119"/>
                  <a:pt x="46" y="120"/>
                </a:cubicBezTo>
                <a:cubicBezTo>
                  <a:pt x="46" y="120"/>
                  <a:pt x="47" y="121"/>
                  <a:pt x="47" y="120"/>
                </a:cubicBezTo>
                <a:close/>
                <a:moveTo>
                  <a:pt x="41" y="120"/>
                </a:moveTo>
                <a:cubicBezTo>
                  <a:pt x="41" y="121"/>
                  <a:pt x="41" y="121"/>
                  <a:pt x="41" y="121"/>
                </a:cubicBezTo>
                <a:cubicBezTo>
                  <a:pt x="42" y="121"/>
                  <a:pt x="43" y="119"/>
                  <a:pt x="41" y="119"/>
                </a:cubicBezTo>
                <a:cubicBezTo>
                  <a:pt x="41" y="119"/>
                  <a:pt x="41" y="120"/>
                  <a:pt x="41" y="120"/>
                </a:cubicBezTo>
                <a:close/>
                <a:moveTo>
                  <a:pt x="31" y="119"/>
                </a:moveTo>
                <a:cubicBezTo>
                  <a:pt x="31" y="120"/>
                  <a:pt x="31" y="121"/>
                  <a:pt x="32" y="121"/>
                </a:cubicBezTo>
                <a:cubicBezTo>
                  <a:pt x="32" y="120"/>
                  <a:pt x="32" y="119"/>
                  <a:pt x="31" y="119"/>
                </a:cubicBezTo>
                <a:cubicBezTo>
                  <a:pt x="31" y="119"/>
                  <a:pt x="31" y="119"/>
                  <a:pt x="31" y="119"/>
                </a:cubicBezTo>
                <a:close/>
                <a:moveTo>
                  <a:pt x="28" y="120"/>
                </a:moveTo>
                <a:cubicBezTo>
                  <a:pt x="28" y="120"/>
                  <a:pt x="28" y="121"/>
                  <a:pt x="28" y="122"/>
                </a:cubicBezTo>
                <a:cubicBezTo>
                  <a:pt x="30" y="121"/>
                  <a:pt x="29" y="120"/>
                  <a:pt x="28" y="119"/>
                </a:cubicBezTo>
                <a:cubicBezTo>
                  <a:pt x="28" y="119"/>
                  <a:pt x="28" y="120"/>
                  <a:pt x="28" y="120"/>
                </a:cubicBezTo>
                <a:close/>
                <a:moveTo>
                  <a:pt x="53" y="121"/>
                </a:moveTo>
                <a:cubicBezTo>
                  <a:pt x="54" y="121"/>
                  <a:pt x="54" y="120"/>
                  <a:pt x="54" y="119"/>
                </a:cubicBezTo>
                <a:cubicBezTo>
                  <a:pt x="53" y="120"/>
                  <a:pt x="52" y="121"/>
                  <a:pt x="53" y="121"/>
                </a:cubicBezTo>
                <a:close/>
                <a:moveTo>
                  <a:pt x="37" y="122"/>
                </a:moveTo>
                <a:cubicBezTo>
                  <a:pt x="37" y="122"/>
                  <a:pt x="37" y="122"/>
                  <a:pt x="37" y="121"/>
                </a:cubicBezTo>
                <a:cubicBezTo>
                  <a:pt x="37" y="121"/>
                  <a:pt x="37" y="120"/>
                  <a:pt x="36" y="119"/>
                </a:cubicBezTo>
                <a:cubicBezTo>
                  <a:pt x="35" y="120"/>
                  <a:pt x="36" y="121"/>
                  <a:pt x="37" y="122"/>
                </a:cubicBezTo>
                <a:close/>
                <a:moveTo>
                  <a:pt x="50" y="120"/>
                </a:moveTo>
                <a:cubicBezTo>
                  <a:pt x="50" y="120"/>
                  <a:pt x="50" y="120"/>
                  <a:pt x="50" y="119"/>
                </a:cubicBezTo>
                <a:cubicBezTo>
                  <a:pt x="50" y="119"/>
                  <a:pt x="50" y="120"/>
                  <a:pt x="50" y="120"/>
                </a:cubicBezTo>
                <a:close/>
                <a:moveTo>
                  <a:pt x="34" y="121"/>
                </a:moveTo>
                <a:cubicBezTo>
                  <a:pt x="34" y="120"/>
                  <a:pt x="34" y="120"/>
                  <a:pt x="34" y="119"/>
                </a:cubicBezTo>
                <a:cubicBezTo>
                  <a:pt x="33" y="120"/>
                  <a:pt x="34" y="121"/>
                  <a:pt x="34" y="121"/>
                </a:cubicBezTo>
                <a:close/>
                <a:moveTo>
                  <a:pt x="44" y="120"/>
                </a:moveTo>
                <a:cubicBezTo>
                  <a:pt x="44" y="120"/>
                  <a:pt x="45" y="121"/>
                  <a:pt x="44" y="121"/>
                </a:cubicBezTo>
                <a:cubicBezTo>
                  <a:pt x="45" y="121"/>
                  <a:pt x="45" y="120"/>
                  <a:pt x="45" y="121"/>
                </a:cubicBezTo>
                <a:cubicBezTo>
                  <a:pt x="45" y="120"/>
                  <a:pt x="45" y="120"/>
                  <a:pt x="44" y="119"/>
                </a:cubicBezTo>
                <a:cubicBezTo>
                  <a:pt x="45" y="120"/>
                  <a:pt x="44" y="120"/>
                  <a:pt x="44" y="120"/>
                </a:cubicBezTo>
                <a:close/>
                <a:moveTo>
                  <a:pt x="24" y="121"/>
                </a:moveTo>
                <a:cubicBezTo>
                  <a:pt x="24" y="121"/>
                  <a:pt x="24" y="122"/>
                  <a:pt x="25" y="122"/>
                </a:cubicBezTo>
                <a:cubicBezTo>
                  <a:pt x="25" y="121"/>
                  <a:pt x="26" y="121"/>
                  <a:pt x="25" y="120"/>
                </a:cubicBezTo>
                <a:cubicBezTo>
                  <a:pt x="25" y="120"/>
                  <a:pt x="25" y="120"/>
                  <a:pt x="25" y="120"/>
                </a:cubicBezTo>
                <a:cubicBezTo>
                  <a:pt x="25" y="120"/>
                  <a:pt x="24" y="121"/>
                  <a:pt x="24" y="121"/>
                </a:cubicBezTo>
                <a:close/>
                <a:moveTo>
                  <a:pt x="39" y="121"/>
                </a:moveTo>
                <a:cubicBezTo>
                  <a:pt x="40" y="121"/>
                  <a:pt x="40" y="120"/>
                  <a:pt x="39" y="120"/>
                </a:cubicBezTo>
                <a:cubicBezTo>
                  <a:pt x="39" y="120"/>
                  <a:pt x="39" y="121"/>
                  <a:pt x="39" y="121"/>
                </a:cubicBezTo>
                <a:close/>
                <a:moveTo>
                  <a:pt x="42" y="122"/>
                </a:moveTo>
                <a:cubicBezTo>
                  <a:pt x="42" y="122"/>
                  <a:pt x="42" y="122"/>
                  <a:pt x="42" y="122"/>
                </a:cubicBezTo>
                <a:cubicBezTo>
                  <a:pt x="42" y="122"/>
                  <a:pt x="44" y="121"/>
                  <a:pt x="43" y="120"/>
                </a:cubicBezTo>
                <a:cubicBezTo>
                  <a:pt x="43" y="121"/>
                  <a:pt x="42" y="122"/>
                  <a:pt x="42" y="122"/>
                </a:cubicBezTo>
                <a:close/>
                <a:moveTo>
                  <a:pt x="30" y="122"/>
                </a:moveTo>
                <a:cubicBezTo>
                  <a:pt x="30" y="122"/>
                  <a:pt x="31" y="122"/>
                  <a:pt x="31" y="122"/>
                </a:cubicBezTo>
                <a:cubicBezTo>
                  <a:pt x="31" y="122"/>
                  <a:pt x="30" y="121"/>
                  <a:pt x="30" y="121"/>
                </a:cubicBezTo>
                <a:cubicBezTo>
                  <a:pt x="30" y="121"/>
                  <a:pt x="30" y="122"/>
                  <a:pt x="30" y="122"/>
                </a:cubicBezTo>
                <a:close/>
                <a:moveTo>
                  <a:pt x="45" y="122"/>
                </a:moveTo>
                <a:cubicBezTo>
                  <a:pt x="46" y="122"/>
                  <a:pt x="46" y="121"/>
                  <a:pt x="46" y="121"/>
                </a:cubicBezTo>
                <a:cubicBezTo>
                  <a:pt x="45" y="121"/>
                  <a:pt x="45" y="121"/>
                  <a:pt x="45" y="122"/>
                </a:cubicBezTo>
                <a:close/>
                <a:moveTo>
                  <a:pt x="49" y="123"/>
                </a:moveTo>
                <a:cubicBezTo>
                  <a:pt x="49" y="123"/>
                  <a:pt x="49" y="123"/>
                  <a:pt x="49" y="123"/>
                </a:cubicBezTo>
                <a:cubicBezTo>
                  <a:pt x="49" y="123"/>
                  <a:pt x="49" y="124"/>
                  <a:pt x="49" y="124"/>
                </a:cubicBezTo>
                <a:cubicBezTo>
                  <a:pt x="50" y="124"/>
                  <a:pt x="50" y="122"/>
                  <a:pt x="49" y="121"/>
                </a:cubicBezTo>
                <a:cubicBezTo>
                  <a:pt x="49" y="121"/>
                  <a:pt x="49" y="123"/>
                  <a:pt x="49" y="123"/>
                </a:cubicBezTo>
                <a:cubicBezTo>
                  <a:pt x="49" y="123"/>
                  <a:pt x="49" y="123"/>
                  <a:pt x="49" y="123"/>
                </a:cubicBezTo>
                <a:close/>
                <a:moveTo>
                  <a:pt x="40" y="123"/>
                </a:moveTo>
                <a:cubicBezTo>
                  <a:pt x="41" y="123"/>
                  <a:pt x="40" y="121"/>
                  <a:pt x="40" y="121"/>
                </a:cubicBezTo>
                <a:cubicBezTo>
                  <a:pt x="39" y="122"/>
                  <a:pt x="40" y="122"/>
                  <a:pt x="40" y="123"/>
                </a:cubicBezTo>
                <a:close/>
                <a:moveTo>
                  <a:pt x="32" y="122"/>
                </a:moveTo>
                <a:cubicBezTo>
                  <a:pt x="32" y="122"/>
                  <a:pt x="32" y="122"/>
                  <a:pt x="33" y="123"/>
                </a:cubicBezTo>
                <a:cubicBezTo>
                  <a:pt x="33" y="123"/>
                  <a:pt x="33" y="122"/>
                  <a:pt x="33" y="122"/>
                </a:cubicBezTo>
                <a:cubicBezTo>
                  <a:pt x="33" y="122"/>
                  <a:pt x="33" y="121"/>
                  <a:pt x="32" y="121"/>
                </a:cubicBezTo>
                <a:cubicBezTo>
                  <a:pt x="32" y="121"/>
                  <a:pt x="32" y="122"/>
                  <a:pt x="32" y="122"/>
                </a:cubicBezTo>
                <a:close/>
                <a:moveTo>
                  <a:pt x="35" y="122"/>
                </a:moveTo>
                <a:cubicBezTo>
                  <a:pt x="35" y="122"/>
                  <a:pt x="35" y="124"/>
                  <a:pt x="36" y="124"/>
                </a:cubicBezTo>
                <a:cubicBezTo>
                  <a:pt x="35" y="123"/>
                  <a:pt x="35" y="122"/>
                  <a:pt x="35" y="122"/>
                </a:cubicBezTo>
                <a:cubicBezTo>
                  <a:pt x="35" y="122"/>
                  <a:pt x="35" y="122"/>
                  <a:pt x="35" y="122"/>
                </a:cubicBezTo>
                <a:close/>
                <a:moveTo>
                  <a:pt x="42" y="123"/>
                </a:moveTo>
                <a:cubicBezTo>
                  <a:pt x="43" y="123"/>
                  <a:pt x="43" y="124"/>
                  <a:pt x="43" y="124"/>
                </a:cubicBezTo>
                <a:cubicBezTo>
                  <a:pt x="43" y="123"/>
                  <a:pt x="44" y="122"/>
                  <a:pt x="43" y="122"/>
                </a:cubicBezTo>
                <a:cubicBezTo>
                  <a:pt x="43" y="122"/>
                  <a:pt x="43" y="123"/>
                  <a:pt x="42" y="123"/>
                </a:cubicBezTo>
                <a:close/>
                <a:moveTo>
                  <a:pt x="52" y="122"/>
                </a:moveTo>
                <a:cubicBezTo>
                  <a:pt x="52" y="122"/>
                  <a:pt x="52" y="123"/>
                  <a:pt x="52" y="123"/>
                </a:cubicBezTo>
                <a:cubicBezTo>
                  <a:pt x="52" y="122"/>
                  <a:pt x="53" y="122"/>
                  <a:pt x="52" y="122"/>
                </a:cubicBezTo>
                <a:cubicBezTo>
                  <a:pt x="52" y="122"/>
                  <a:pt x="52" y="122"/>
                  <a:pt x="52" y="122"/>
                </a:cubicBezTo>
                <a:close/>
                <a:moveTo>
                  <a:pt x="46" y="123"/>
                </a:moveTo>
                <a:cubicBezTo>
                  <a:pt x="46" y="123"/>
                  <a:pt x="46" y="124"/>
                  <a:pt x="47" y="124"/>
                </a:cubicBezTo>
                <a:cubicBezTo>
                  <a:pt x="47" y="123"/>
                  <a:pt x="47" y="123"/>
                  <a:pt x="47" y="123"/>
                </a:cubicBezTo>
                <a:cubicBezTo>
                  <a:pt x="47" y="123"/>
                  <a:pt x="47" y="122"/>
                  <a:pt x="47" y="122"/>
                </a:cubicBezTo>
                <a:cubicBezTo>
                  <a:pt x="46" y="122"/>
                  <a:pt x="46" y="122"/>
                  <a:pt x="46" y="123"/>
                </a:cubicBezTo>
                <a:close/>
                <a:moveTo>
                  <a:pt x="30" y="124"/>
                </a:moveTo>
                <a:cubicBezTo>
                  <a:pt x="30" y="123"/>
                  <a:pt x="30" y="122"/>
                  <a:pt x="30" y="122"/>
                </a:cubicBezTo>
                <a:cubicBezTo>
                  <a:pt x="29" y="123"/>
                  <a:pt x="30" y="123"/>
                  <a:pt x="30" y="124"/>
                </a:cubicBezTo>
                <a:close/>
                <a:moveTo>
                  <a:pt x="37" y="123"/>
                </a:moveTo>
                <a:cubicBezTo>
                  <a:pt x="38" y="123"/>
                  <a:pt x="38" y="122"/>
                  <a:pt x="38" y="122"/>
                </a:cubicBezTo>
                <a:cubicBezTo>
                  <a:pt x="38" y="123"/>
                  <a:pt x="37" y="123"/>
                  <a:pt x="37" y="123"/>
                </a:cubicBezTo>
                <a:close/>
                <a:moveTo>
                  <a:pt x="44" y="123"/>
                </a:moveTo>
                <a:cubicBezTo>
                  <a:pt x="45" y="124"/>
                  <a:pt x="45" y="123"/>
                  <a:pt x="45" y="123"/>
                </a:cubicBezTo>
                <a:cubicBezTo>
                  <a:pt x="44" y="123"/>
                  <a:pt x="44" y="123"/>
                  <a:pt x="44" y="123"/>
                </a:cubicBezTo>
                <a:close/>
                <a:moveTo>
                  <a:pt x="26" y="124"/>
                </a:moveTo>
                <a:cubicBezTo>
                  <a:pt x="26" y="124"/>
                  <a:pt x="26" y="124"/>
                  <a:pt x="26" y="123"/>
                </a:cubicBezTo>
                <a:cubicBezTo>
                  <a:pt x="25" y="124"/>
                  <a:pt x="25" y="125"/>
                  <a:pt x="26" y="126"/>
                </a:cubicBezTo>
                <a:cubicBezTo>
                  <a:pt x="26" y="125"/>
                  <a:pt x="28" y="124"/>
                  <a:pt x="26" y="123"/>
                </a:cubicBezTo>
                <a:cubicBezTo>
                  <a:pt x="26" y="124"/>
                  <a:pt x="26" y="124"/>
                  <a:pt x="26" y="124"/>
                </a:cubicBezTo>
                <a:close/>
                <a:moveTo>
                  <a:pt x="32" y="124"/>
                </a:moveTo>
                <a:cubicBezTo>
                  <a:pt x="32" y="124"/>
                  <a:pt x="32" y="123"/>
                  <a:pt x="31" y="123"/>
                </a:cubicBezTo>
                <a:cubicBezTo>
                  <a:pt x="31" y="123"/>
                  <a:pt x="31" y="124"/>
                  <a:pt x="32" y="124"/>
                </a:cubicBezTo>
                <a:close/>
                <a:moveTo>
                  <a:pt x="33" y="124"/>
                </a:moveTo>
                <a:cubicBezTo>
                  <a:pt x="34" y="124"/>
                  <a:pt x="34" y="124"/>
                  <a:pt x="34" y="124"/>
                </a:cubicBezTo>
                <a:cubicBezTo>
                  <a:pt x="34" y="124"/>
                  <a:pt x="34" y="123"/>
                  <a:pt x="34" y="123"/>
                </a:cubicBezTo>
                <a:cubicBezTo>
                  <a:pt x="34" y="124"/>
                  <a:pt x="33" y="124"/>
                  <a:pt x="33" y="124"/>
                </a:cubicBezTo>
                <a:close/>
                <a:moveTo>
                  <a:pt x="41" y="124"/>
                </a:moveTo>
                <a:cubicBezTo>
                  <a:pt x="41" y="124"/>
                  <a:pt x="42" y="123"/>
                  <a:pt x="41" y="123"/>
                </a:cubicBezTo>
                <a:cubicBezTo>
                  <a:pt x="41" y="123"/>
                  <a:pt x="41" y="124"/>
                  <a:pt x="41" y="124"/>
                </a:cubicBezTo>
                <a:close/>
                <a:moveTo>
                  <a:pt x="38" y="124"/>
                </a:moveTo>
                <a:cubicBezTo>
                  <a:pt x="38" y="124"/>
                  <a:pt x="38" y="125"/>
                  <a:pt x="39" y="125"/>
                </a:cubicBezTo>
                <a:cubicBezTo>
                  <a:pt x="39" y="125"/>
                  <a:pt x="39" y="125"/>
                  <a:pt x="39" y="124"/>
                </a:cubicBezTo>
                <a:cubicBezTo>
                  <a:pt x="39" y="124"/>
                  <a:pt x="38" y="123"/>
                  <a:pt x="38" y="124"/>
                </a:cubicBezTo>
                <a:close/>
                <a:moveTo>
                  <a:pt x="44" y="125"/>
                </a:moveTo>
                <a:cubicBezTo>
                  <a:pt x="44" y="125"/>
                  <a:pt x="45" y="125"/>
                  <a:pt x="45" y="125"/>
                </a:cubicBezTo>
                <a:cubicBezTo>
                  <a:pt x="44" y="126"/>
                  <a:pt x="45" y="127"/>
                  <a:pt x="45" y="127"/>
                </a:cubicBezTo>
                <a:cubicBezTo>
                  <a:pt x="46" y="126"/>
                  <a:pt x="46" y="123"/>
                  <a:pt x="44" y="125"/>
                </a:cubicBezTo>
                <a:close/>
                <a:moveTo>
                  <a:pt x="53" y="125"/>
                </a:moveTo>
                <a:cubicBezTo>
                  <a:pt x="54" y="125"/>
                  <a:pt x="54" y="124"/>
                  <a:pt x="54" y="124"/>
                </a:cubicBezTo>
                <a:cubicBezTo>
                  <a:pt x="53" y="124"/>
                  <a:pt x="53" y="125"/>
                  <a:pt x="53" y="125"/>
                </a:cubicBezTo>
                <a:close/>
                <a:moveTo>
                  <a:pt x="28" y="125"/>
                </a:moveTo>
                <a:cubicBezTo>
                  <a:pt x="29" y="125"/>
                  <a:pt x="29" y="124"/>
                  <a:pt x="29" y="124"/>
                </a:cubicBezTo>
                <a:cubicBezTo>
                  <a:pt x="28" y="124"/>
                  <a:pt x="28" y="125"/>
                  <a:pt x="28" y="125"/>
                </a:cubicBezTo>
                <a:close/>
                <a:moveTo>
                  <a:pt x="52" y="125"/>
                </a:moveTo>
                <a:cubicBezTo>
                  <a:pt x="52" y="125"/>
                  <a:pt x="53" y="124"/>
                  <a:pt x="52" y="124"/>
                </a:cubicBezTo>
                <a:cubicBezTo>
                  <a:pt x="52" y="124"/>
                  <a:pt x="52" y="124"/>
                  <a:pt x="52" y="125"/>
                </a:cubicBezTo>
                <a:close/>
                <a:moveTo>
                  <a:pt x="30" y="124"/>
                </a:moveTo>
                <a:cubicBezTo>
                  <a:pt x="30" y="125"/>
                  <a:pt x="31" y="125"/>
                  <a:pt x="31" y="125"/>
                </a:cubicBezTo>
                <a:cubicBezTo>
                  <a:pt x="31" y="125"/>
                  <a:pt x="31" y="124"/>
                  <a:pt x="31" y="124"/>
                </a:cubicBezTo>
                <a:cubicBezTo>
                  <a:pt x="31" y="124"/>
                  <a:pt x="30" y="124"/>
                  <a:pt x="30" y="124"/>
                </a:cubicBezTo>
                <a:close/>
                <a:moveTo>
                  <a:pt x="42" y="125"/>
                </a:moveTo>
                <a:cubicBezTo>
                  <a:pt x="43" y="125"/>
                  <a:pt x="42" y="124"/>
                  <a:pt x="42" y="124"/>
                </a:cubicBezTo>
                <a:cubicBezTo>
                  <a:pt x="41" y="125"/>
                  <a:pt x="42" y="125"/>
                  <a:pt x="42" y="125"/>
                </a:cubicBezTo>
                <a:close/>
                <a:moveTo>
                  <a:pt x="34" y="126"/>
                </a:moveTo>
                <a:cubicBezTo>
                  <a:pt x="35" y="126"/>
                  <a:pt x="35" y="125"/>
                  <a:pt x="35" y="124"/>
                </a:cubicBezTo>
                <a:cubicBezTo>
                  <a:pt x="34" y="125"/>
                  <a:pt x="34" y="126"/>
                  <a:pt x="34" y="126"/>
                </a:cubicBezTo>
                <a:close/>
                <a:moveTo>
                  <a:pt x="29" y="127"/>
                </a:moveTo>
                <a:cubicBezTo>
                  <a:pt x="29" y="127"/>
                  <a:pt x="29" y="128"/>
                  <a:pt x="30" y="128"/>
                </a:cubicBezTo>
                <a:cubicBezTo>
                  <a:pt x="30" y="127"/>
                  <a:pt x="30" y="127"/>
                  <a:pt x="30" y="126"/>
                </a:cubicBezTo>
                <a:cubicBezTo>
                  <a:pt x="30" y="126"/>
                  <a:pt x="30" y="125"/>
                  <a:pt x="30" y="125"/>
                </a:cubicBezTo>
                <a:cubicBezTo>
                  <a:pt x="30" y="126"/>
                  <a:pt x="29" y="126"/>
                  <a:pt x="29" y="127"/>
                </a:cubicBezTo>
                <a:close/>
                <a:moveTo>
                  <a:pt x="24" y="127"/>
                </a:moveTo>
                <a:cubicBezTo>
                  <a:pt x="25" y="127"/>
                  <a:pt x="25" y="127"/>
                  <a:pt x="25" y="127"/>
                </a:cubicBezTo>
                <a:cubicBezTo>
                  <a:pt x="25" y="127"/>
                  <a:pt x="25" y="125"/>
                  <a:pt x="24" y="126"/>
                </a:cubicBezTo>
                <a:cubicBezTo>
                  <a:pt x="25" y="126"/>
                  <a:pt x="24" y="127"/>
                  <a:pt x="24" y="127"/>
                </a:cubicBezTo>
                <a:close/>
                <a:moveTo>
                  <a:pt x="47" y="128"/>
                </a:moveTo>
                <a:cubicBezTo>
                  <a:pt x="47" y="128"/>
                  <a:pt x="47" y="127"/>
                  <a:pt x="48" y="127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6" y="126"/>
                  <a:pt x="46" y="127"/>
                  <a:pt x="46" y="128"/>
                </a:cubicBezTo>
                <a:cubicBezTo>
                  <a:pt x="46" y="128"/>
                  <a:pt x="46" y="129"/>
                  <a:pt x="46" y="129"/>
                </a:cubicBezTo>
                <a:cubicBezTo>
                  <a:pt x="47" y="128"/>
                  <a:pt x="46" y="128"/>
                  <a:pt x="46" y="128"/>
                </a:cubicBezTo>
                <a:cubicBezTo>
                  <a:pt x="46" y="128"/>
                  <a:pt x="46" y="128"/>
                  <a:pt x="47" y="128"/>
                </a:cubicBezTo>
                <a:close/>
                <a:moveTo>
                  <a:pt x="53" y="127"/>
                </a:moveTo>
                <a:cubicBezTo>
                  <a:pt x="53" y="127"/>
                  <a:pt x="54" y="126"/>
                  <a:pt x="53" y="126"/>
                </a:cubicBezTo>
                <a:cubicBezTo>
                  <a:pt x="53" y="126"/>
                  <a:pt x="53" y="127"/>
                  <a:pt x="53" y="127"/>
                </a:cubicBezTo>
                <a:close/>
                <a:moveTo>
                  <a:pt x="27" y="128"/>
                </a:moveTo>
                <a:cubicBezTo>
                  <a:pt x="27" y="128"/>
                  <a:pt x="27" y="127"/>
                  <a:pt x="28" y="126"/>
                </a:cubicBezTo>
                <a:cubicBezTo>
                  <a:pt x="28" y="126"/>
                  <a:pt x="28" y="126"/>
                  <a:pt x="27" y="126"/>
                </a:cubicBezTo>
                <a:cubicBezTo>
                  <a:pt x="27" y="127"/>
                  <a:pt x="27" y="128"/>
                  <a:pt x="27" y="128"/>
                </a:cubicBezTo>
                <a:close/>
                <a:moveTo>
                  <a:pt x="44" y="129"/>
                </a:moveTo>
                <a:cubicBezTo>
                  <a:pt x="44" y="129"/>
                  <a:pt x="44" y="128"/>
                  <a:pt x="44" y="128"/>
                </a:cubicBezTo>
                <a:cubicBezTo>
                  <a:pt x="44" y="127"/>
                  <a:pt x="44" y="127"/>
                  <a:pt x="43" y="126"/>
                </a:cubicBezTo>
                <a:cubicBezTo>
                  <a:pt x="42" y="127"/>
                  <a:pt x="43" y="128"/>
                  <a:pt x="44" y="129"/>
                </a:cubicBezTo>
                <a:close/>
                <a:moveTo>
                  <a:pt x="40" y="129"/>
                </a:moveTo>
                <a:cubicBezTo>
                  <a:pt x="41" y="128"/>
                  <a:pt x="41" y="128"/>
                  <a:pt x="41" y="127"/>
                </a:cubicBezTo>
                <a:cubicBezTo>
                  <a:pt x="40" y="127"/>
                  <a:pt x="40" y="126"/>
                  <a:pt x="40" y="127"/>
                </a:cubicBezTo>
                <a:cubicBezTo>
                  <a:pt x="40" y="127"/>
                  <a:pt x="40" y="128"/>
                  <a:pt x="40" y="129"/>
                </a:cubicBezTo>
                <a:close/>
                <a:moveTo>
                  <a:pt x="33" y="127"/>
                </a:moveTo>
                <a:cubicBezTo>
                  <a:pt x="33" y="127"/>
                  <a:pt x="33" y="127"/>
                  <a:pt x="33" y="128"/>
                </a:cubicBezTo>
                <a:cubicBezTo>
                  <a:pt x="33" y="127"/>
                  <a:pt x="34" y="127"/>
                  <a:pt x="34" y="127"/>
                </a:cubicBezTo>
                <a:cubicBezTo>
                  <a:pt x="34" y="127"/>
                  <a:pt x="33" y="127"/>
                  <a:pt x="33" y="127"/>
                </a:cubicBezTo>
                <a:close/>
                <a:moveTo>
                  <a:pt x="36" y="127"/>
                </a:moveTo>
                <a:cubicBezTo>
                  <a:pt x="36" y="128"/>
                  <a:pt x="35" y="128"/>
                  <a:pt x="35" y="129"/>
                </a:cubicBezTo>
                <a:cubicBezTo>
                  <a:pt x="35" y="129"/>
                  <a:pt x="35" y="129"/>
                  <a:pt x="35" y="130"/>
                </a:cubicBezTo>
                <a:cubicBezTo>
                  <a:pt x="36" y="129"/>
                  <a:pt x="36" y="129"/>
                  <a:pt x="36" y="128"/>
                </a:cubicBezTo>
                <a:cubicBezTo>
                  <a:pt x="36" y="128"/>
                  <a:pt x="36" y="128"/>
                  <a:pt x="37" y="128"/>
                </a:cubicBezTo>
                <a:cubicBezTo>
                  <a:pt x="37" y="127"/>
                  <a:pt x="36" y="127"/>
                  <a:pt x="36" y="127"/>
                </a:cubicBezTo>
                <a:cubicBezTo>
                  <a:pt x="36" y="127"/>
                  <a:pt x="36" y="127"/>
                  <a:pt x="36" y="127"/>
                </a:cubicBezTo>
                <a:close/>
                <a:moveTo>
                  <a:pt x="22" y="128"/>
                </a:moveTo>
                <a:cubicBezTo>
                  <a:pt x="23" y="128"/>
                  <a:pt x="23" y="128"/>
                  <a:pt x="23" y="129"/>
                </a:cubicBezTo>
                <a:cubicBezTo>
                  <a:pt x="23" y="129"/>
                  <a:pt x="23" y="129"/>
                  <a:pt x="22" y="129"/>
                </a:cubicBezTo>
                <a:cubicBezTo>
                  <a:pt x="23" y="133"/>
                  <a:pt x="22" y="136"/>
                  <a:pt x="23" y="140"/>
                </a:cubicBezTo>
                <a:cubicBezTo>
                  <a:pt x="23" y="140"/>
                  <a:pt x="23" y="140"/>
                  <a:pt x="24" y="140"/>
                </a:cubicBezTo>
                <a:cubicBezTo>
                  <a:pt x="25" y="137"/>
                  <a:pt x="22" y="134"/>
                  <a:pt x="24" y="133"/>
                </a:cubicBezTo>
                <a:cubicBezTo>
                  <a:pt x="24" y="130"/>
                  <a:pt x="24" y="129"/>
                  <a:pt x="24" y="127"/>
                </a:cubicBezTo>
                <a:cubicBezTo>
                  <a:pt x="23" y="127"/>
                  <a:pt x="23" y="128"/>
                  <a:pt x="22" y="128"/>
                </a:cubicBezTo>
                <a:close/>
                <a:moveTo>
                  <a:pt x="53" y="128"/>
                </a:moveTo>
                <a:cubicBezTo>
                  <a:pt x="53" y="128"/>
                  <a:pt x="53" y="128"/>
                  <a:pt x="52" y="127"/>
                </a:cubicBezTo>
                <a:cubicBezTo>
                  <a:pt x="52" y="128"/>
                  <a:pt x="52" y="128"/>
                  <a:pt x="53" y="128"/>
                </a:cubicBezTo>
                <a:close/>
                <a:moveTo>
                  <a:pt x="30" y="129"/>
                </a:moveTo>
                <a:cubicBezTo>
                  <a:pt x="31" y="129"/>
                  <a:pt x="31" y="128"/>
                  <a:pt x="31" y="128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1" y="128"/>
                  <a:pt x="30" y="129"/>
                  <a:pt x="30" y="129"/>
                </a:cubicBezTo>
                <a:close/>
                <a:moveTo>
                  <a:pt x="33" y="128"/>
                </a:moveTo>
                <a:cubicBezTo>
                  <a:pt x="33" y="128"/>
                  <a:pt x="33" y="128"/>
                  <a:pt x="32" y="128"/>
                </a:cubicBezTo>
                <a:cubicBezTo>
                  <a:pt x="32" y="128"/>
                  <a:pt x="33" y="129"/>
                  <a:pt x="33" y="128"/>
                </a:cubicBezTo>
                <a:close/>
                <a:moveTo>
                  <a:pt x="27" y="129"/>
                </a:moveTo>
                <a:cubicBezTo>
                  <a:pt x="28" y="130"/>
                  <a:pt x="27" y="131"/>
                  <a:pt x="28" y="131"/>
                </a:cubicBezTo>
                <a:cubicBezTo>
                  <a:pt x="28" y="130"/>
                  <a:pt x="29" y="130"/>
                  <a:pt x="29" y="129"/>
                </a:cubicBezTo>
                <a:cubicBezTo>
                  <a:pt x="28" y="129"/>
                  <a:pt x="29" y="128"/>
                  <a:pt x="28" y="128"/>
                </a:cubicBezTo>
                <a:cubicBezTo>
                  <a:pt x="28" y="128"/>
                  <a:pt x="27" y="129"/>
                  <a:pt x="27" y="129"/>
                </a:cubicBezTo>
                <a:close/>
                <a:moveTo>
                  <a:pt x="31" y="131"/>
                </a:moveTo>
                <a:cubicBezTo>
                  <a:pt x="31" y="131"/>
                  <a:pt x="31" y="131"/>
                  <a:pt x="31" y="132"/>
                </a:cubicBezTo>
                <a:cubicBezTo>
                  <a:pt x="31" y="132"/>
                  <a:pt x="31" y="132"/>
                  <a:pt x="32" y="132"/>
                </a:cubicBezTo>
                <a:cubicBezTo>
                  <a:pt x="32" y="132"/>
                  <a:pt x="32" y="131"/>
                  <a:pt x="32" y="131"/>
                </a:cubicBezTo>
                <a:cubicBezTo>
                  <a:pt x="31" y="131"/>
                  <a:pt x="32" y="130"/>
                  <a:pt x="32" y="129"/>
                </a:cubicBezTo>
                <a:cubicBezTo>
                  <a:pt x="32" y="129"/>
                  <a:pt x="32" y="129"/>
                  <a:pt x="32" y="129"/>
                </a:cubicBezTo>
                <a:cubicBezTo>
                  <a:pt x="32" y="130"/>
                  <a:pt x="31" y="130"/>
                  <a:pt x="31" y="131"/>
                </a:cubicBezTo>
                <a:close/>
                <a:moveTo>
                  <a:pt x="45" y="131"/>
                </a:moveTo>
                <a:cubicBezTo>
                  <a:pt x="45" y="130"/>
                  <a:pt x="46" y="130"/>
                  <a:pt x="46" y="129"/>
                </a:cubicBezTo>
                <a:cubicBezTo>
                  <a:pt x="45" y="129"/>
                  <a:pt x="46" y="129"/>
                  <a:pt x="45" y="129"/>
                </a:cubicBezTo>
                <a:cubicBezTo>
                  <a:pt x="45" y="130"/>
                  <a:pt x="44" y="130"/>
                  <a:pt x="45" y="131"/>
                </a:cubicBezTo>
                <a:close/>
                <a:moveTo>
                  <a:pt x="41" y="130"/>
                </a:moveTo>
                <a:cubicBezTo>
                  <a:pt x="42" y="131"/>
                  <a:pt x="42" y="132"/>
                  <a:pt x="43" y="132"/>
                </a:cubicBezTo>
                <a:cubicBezTo>
                  <a:pt x="43" y="132"/>
                  <a:pt x="43" y="131"/>
                  <a:pt x="43" y="131"/>
                </a:cubicBezTo>
                <a:cubicBezTo>
                  <a:pt x="43" y="130"/>
                  <a:pt x="42" y="130"/>
                  <a:pt x="42" y="129"/>
                </a:cubicBezTo>
                <a:cubicBezTo>
                  <a:pt x="41" y="130"/>
                  <a:pt x="41" y="130"/>
                  <a:pt x="41" y="130"/>
                </a:cubicBezTo>
                <a:close/>
                <a:moveTo>
                  <a:pt x="49" y="131"/>
                </a:moveTo>
                <a:cubicBezTo>
                  <a:pt x="49" y="131"/>
                  <a:pt x="49" y="129"/>
                  <a:pt x="49" y="129"/>
                </a:cubicBezTo>
                <a:cubicBezTo>
                  <a:pt x="48" y="130"/>
                  <a:pt x="49" y="130"/>
                  <a:pt x="49" y="131"/>
                </a:cubicBezTo>
                <a:close/>
                <a:moveTo>
                  <a:pt x="27" y="133"/>
                </a:moveTo>
                <a:cubicBezTo>
                  <a:pt x="27" y="132"/>
                  <a:pt x="26" y="131"/>
                  <a:pt x="26" y="131"/>
                </a:cubicBezTo>
                <a:cubicBezTo>
                  <a:pt x="26" y="131"/>
                  <a:pt x="26" y="132"/>
                  <a:pt x="27" y="133"/>
                </a:cubicBezTo>
                <a:close/>
                <a:moveTo>
                  <a:pt x="45" y="132"/>
                </a:moveTo>
                <a:cubicBezTo>
                  <a:pt x="46" y="132"/>
                  <a:pt x="46" y="131"/>
                  <a:pt x="46" y="131"/>
                </a:cubicBezTo>
                <a:cubicBezTo>
                  <a:pt x="46" y="131"/>
                  <a:pt x="45" y="131"/>
                  <a:pt x="45" y="132"/>
                </a:cubicBezTo>
                <a:close/>
                <a:moveTo>
                  <a:pt x="29" y="132"/>
                </a:moveTo>
                <a:cubicBezTo>
                  <a:pt x="29" y="132"/>
                  <a:pt x="30" y="131"/>
                  <a:pt x="29" y="131"/>
                </a:cubicBezTo>
                <a:cubicBezTo>
                  <a:pt x="29" y="132"/>
                  <a:pt x="28" y="132"/>
                  <a:pt x="29" y="132"/>
                </a:cubicBezTo>
                <a:close/>
                <a:moveTo>
                  <a:pt x="30" y="133"/>
                </a:moveTo>
                <a:cubicBezTo>
                  <a:pt x="31" y="133"/>
                  <a:pt x="31" y="133"/>
                  <a:pt x="31" y="133"/>
                </a:cubicBezTo>
                <a:cubicBezTo>
                  <a:pt x="31" y="132"/>
                  <a:pt x="31" y="131"/>
                  <a:pt x="30" y="131"/>
                </a:cubicBezTo>
                <a:cubicBezTo>
                  <a:pt x="30" y="132"/>
                  <a:pt x="30" y="132"/>
                  <a:pt x="30" y="133"/>
                </a:cubicBezTo>
                <a:close/>
                <a:moveTo>
                  <a:pt x="33" y="135"/>
                </a:moveTo>
                <a:cubicBezTo>
                  <a:pt x="33" y="135"/>
                  <a:pt x="33" y="134"/>
                  <a:pt x="34" y="134"/>
                </a:cubicBezTo>
                <a:cubicBezTo>
                  <a:pt x="35" y="133"/>
                  <a:pt x="35" y="132"/>
                  <a:pt x="33" y="131"/>
                </a:cubicBezTo>
                <a:cubicBezTo>
                  <a:pt x="33" y="132"/>
                  <a:pt x="32" y="132"/>
                  <a:pt x="32" y="132"/>
                </a:cubicBezTo>
                <a:cubicBezTo>
                  <a:pt x="33" y="133"/>
                  <a:pt x="32" y="134"/>
                  <a:pt x="33" y="135"/>
                </a:cubicBezTo>
                <a:close/>
                <a:moveTo>
                  <a:pt x="41" y="134"/>
                </a:moveTo>
                <a:cubicBezTo>
                  <a:pt x="41" y="134"/>
                  <a:pt x="41" y="133"/>
                  <a:pt x="41" y="133"/>
                </a:cubicBezTo>
                <a:cubicBezTo>
                  <a:pt x="41" y="133"/>
                  <a:pt x="41" y="132"/>
                  <a:pt x="40" y="131"/>
                </a:cubicBezTo>
                <a:cubicBezTo>
                  <a:pt x="40" y="132"/>
                  <a:pt x="41" y="133"/>
                  <a:pt x="41" y="134"/>
                </a:cubicBezTo>
                <a:close/>
                <a:moveTo>
                  <a:pt x="47" y="134"/>
                </a:moveTo>
                <a:cubicBezTo>
                  <a:pt x="48" y="134"/>
                  <a:pt x="48" y="132"/>
                  <a:pt x="47" y="132"/>
                </a:cubicBezTo>
                <a:cubicBezTo>
                  <a:pt x="47" y="133"/>
                  <a:pt x="46" y="134"/>
                  <a:pt x="47" y="134"/>
                </a:cubicBezTo>
                <a:close/>
                <a:moveTo>
                  <a:pt x="5" y="134"/>
                </a:moveTo>
                <a:cubicBezTo>
                  <a:pt x="4" y="134"/>
                  <a:pt x="5" y="133"/>
                  <a:pt x="4" y="132"/>
                </a:cubicBezTo>
                <a:cubicBezTo>
                  <a:pt x="4" y="133"/>
                  <a:pt x="4" y="134"/>
                  <a:pt x="5" y="134"/>
                </a:cubicBezTo>
                <a:close/>
                <a:moveTo>
                  <a:pt x="25" y="136"/>
                </a:moveTo>
                <a:cubicBezTo>
                  <a:pt x="26" y="135"/>
                  <a:pt x="26" y="133"/>
                  <a:pt x="25" y="133"/>
                </a:cubicBezTo>
                <a:cubicBezTo>
                  <a:pt x="25" y="133"/>
                  <a:pt x="24" y="135"/>
                  <a:pt x="25" y="136"/>
                </a:cubicBezTo>
                <a:close/>
                <a:moveTo>
                  <a:pt x="30" y="134"/>
                </a:moveTo>
                <a:cubicBezTo>
                  <a:pt x="30" y="134"/>
                  <a:pt x="30" y="133"/>
                  <a:pt x="29" y="133"/>
                </a:cubicBezTo>
                <a:cubicBezTo>
                  <a:pt x="29" y="133"/>
                  <a:pt x="29" y="134"/>
                  <a:pt x="30" y="134"/>
                </a:cubicBezTo>
                <a:close/>
                <a:moveTo>
                  <a:pt x="44" y="134"/>
                </a:moveTo>
                <a:cubicBezTo>
                  <a:pt x="44" y="134"/>
                  <a:pt x="44" y="134"/>
                  <a:pt x="44" y="135"/>
                </a:cubicBezTo>
                <a:cubicBezTo>
                  <a:pt x="44" y="134"/>
                  <a:pt x="45" y="133"/>
                  <a:pt x="44" y="133"/>
                </a:cubicBezTo>
                <a:cubicBezTo>
                  <a:pt x="44" y="134"/>
                  <a:pt x="44" y="134"/>
                  <a:pt x="44" y="134"/>
                </a:cubicBezTo>
                <a:close/>
                <a:moveTo>
                  <a:pt x="31" y="137"/>
                </a:moveTo>
                <a:cubicBezTo>
                  <a:pt x="32" y="136"/>
                  <a:pt x="32" y="136"/>
                  <a:pt x="32" y="135"/>
                </a:cubicBezTo>
                <a:cubicBezTo>
                  <a:pt x="32" y="135"/>
                  <a:pt x="32" y="134"/>
                  <a:pt x="32" y="134"/>
                </a:cubicBezTo>
                <a:cubicBezTo>
                  <a:pt x="31" y="135"/>
                  <a:pt x="31" y="135"/>
                  <a:pt x="31" y="137"/>
                </a:cubicBezTo>
                <a:close/>
                <a:moveTo>
                  <a:pt x="52" y="137"/>
                </a:moveTo>
                <a:cubicBezTo>
                  <a:pt x="53" y="137"/>
                  <a:pt x="53" y="137"/>
                  <a:pt x="53" y="137"/>
                </a:cubicBezTo>
                <a:cubicBezTo>
                  <a:pt x="53" y="137"/>
                  <a:pt x="54" y="137"/>
                  <a:pt x="54" y="137"/>
                </a:cubicBezTo>
                <a:cubicBezTo>
                  <a:pt x="54" y="136"/>
                  <a:pt x="54" y="136"/>
                  <a:pt x="54" y="135"/>
                </a:cubicBezTo>
                <a:cubicBezTo>
                  <a:pt x="53" y="136"/>
                  <a:pt x="53" y="134"/>
                  <a:pt x="53" y="134"/>
                </a:cubicBezTo>
                <a:cubicBezTo>
                  <a:pt x="52" y="135"/>
                  <a:pt x="52" y="136"/>
                  <a:pt x="52" y="137"/>
                </a:cubicBezTo>
                <a:close/>
                <a:moveTo>
                  <a:pt x="6" y="137"/>
                </a:moveTo>
                <a:cubicBezTo>
                  <a:pt x="6" y="136"/>
                  <a:pt x="6" y="135"/>
                  <a:pt x="6" y="134"/>
                </a:cubicBezTo>
                <a:cubicBezTo>
                  <a:pt x="6" y="136"/>
                  <a:pt x="6" y="137"/>
                  <a:pt x="6" y="137"/>
                </a:cubicBezTo>
                <a:close/>
                <a:moveTo>
                  <a:pt x="45" y="136"/>
                </a:moveTo>
                <a:cubicBezTo>
                  <a:pt x="45" y="137"/>
                  <a:pt x="45" y="137"/>
                  <a:pt x="46" y="137"/>
                </a:cubicBezTo>
                <a:cubicBezTo>
                  <a:pt x="46" y="136"/>
                  <a:pt x="46" y="135"/>
                  <a:pt x="45" y="135"/>
                </a:cubicBezTo>
                <a:cubicBezTo>
                  <a:pt x="46" y="136"/>
                  <a:pt x="45" y="136"/>
                  <a:pt x="45" y="136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8" y="136"/>
                  <a:pt x="28" y="135"/>
                  <a:pt x="27" y="135"/>
                </a:cubicBezTo>
                <a:cubicBezTo>
                  <a:pt x="27" y="136"/>
                  <a:pt x="28" y="136"/>
                  <a:pt x="28" y="136"/>
                </a:cubicBezTo>
                <a:close/>
                <a:moveTo>
                  <a:pt x="5" y="137"/>
                </a:moveTo>
                <a:cubicBezTo>
                  <a:pt x="5" y="137"/>
                  <a:pt x="4" y="136"/>
                  <a:pt x="5" y="136"/>
                </a:cubicBezTo>
                <a:cubicBezTo>
                  <a:pt x="5" y="136"/>
                  <a:pt x="5" y="136"/>
                  <a:pt x="5" y="135"/>
                </a:cubicBezTo>
                <a:cubicBezTo>
                  <a:pt x="5" y="136"/>
                  <a:pt x="5" y="135"/>
                  <a:pt x="4" y="135"/>
                </a:cubicBezTo>
                <a:cubicBezTo>
                  <a:pt x="4" y="136"/>
                  <a:pt x="4" y="137"/>
                  <a:pt x="5" y="137"/>
                </a:cubicBezTo>
                <a:close/>
                <a:moveTo>
                  <a:pt x="30" y="140"/>
                </a:moveTo>
                <a:cubicBezTo>
                  <a:pt x="31" y="138"/>
                  <a:pt x="32" y="137"/>
                  <a:pt x="33" y="136"/>
                </a:cubicBezTo>
                <a:cubicBezTo>
                  <a:pt x="32" y="137"/>
                  <a:pt x="30" y="138"/>
                  <a:pt x="30" y="140"/>
                </a:cubicBezTo>
                <a:close/>
                <a:moveTo>
                  <a:pt x="25" y="137"/>
                </a:moveTo>
                <a:cubicBezTo>
                  <a:pt x="26" y="137"/>
                  <a:pt x="26" y="136"/>
                  <a:pt x="26" y="136"/>
                </a:cubicBezTo>
                <a:cubicBezTo>
                  <a:pt x="26" y="137"/>
                  <a:pt x="25" y="137"/>
                  <a:pt x="25" y="137"/>
                </a:cubicBezTo>
                <a:close/>
                <a:moveTo>
                  <a:pt x="2" y="141"/>
                </a:moveTo>
                <a:cubicBezTo>
                  <a:pt x="2" y="139"/>
                  <a:pt x="2" y="138"/>
                  <a:pt x="2" y="137"/>
                </a:cubicBezTo>
                <a:cubicBezTo>
                  <a:pt x="2" y="138"/>
                  <a:pt x="1" y="140"/>
                  <a:pt x="2" y="141"/>
                </a:cubicBezTo>
                <a:close/>
                <a:moveTo>
                  <a:pt x="30" y="141"/>
                </a:moveTo>
                <a:cubicBezTo>
                  <a:pt x="30" y="141"/>
                  <a:pt x="31" y="141"/>
                  <a:pt x="31" y="142"/>
                </a:cubicBezTo>
                <a:cubicBezTo>
                  <a:pt x="31" y="141"/>
                  <a:pt x="32" y="140"/>
                  <a:pt x="33" y="141"/>
                </a:cubicBezTo>
                <a:cubicBezTo>
                  <a:pt x="33" y="140"/>
                  <a:pt x="33" y="138"/>
                  <a:pt x="33" y="137"/>
                </a:cubicBezTo>
                <a:cubicBezTo>
                  <a:pt x="32" y="138"/>
                  <a:pt x="31" y="140"/>
                  <a:pt x="30" y="141"/>
                </a:cubicBezTo>
                <a:close/>
                <a:moveTo>
                  <a:pt x="26" y="139"/>
                </a:moveTo>
                <a:cubicBezTo>
                  <a:pt x="26" y="138"/>
                  <a:pt x="27" y="138"/>
                  <a:pt x="27" y="137"/>
                </a:cubicBezTo>
                <a:cubicBezTo>
                  <a:pt x="27" y="137"/>
                  <a:pt x="27" y="137"/>
                  <a:pt x="27" y="137"/>
                </a:cubicBezTo>
                <a:cubicBezTo>
                  <a:pt x="26" y="138"/>
                  <a:pt x="26" y="138"/>
                  <a:pt x="26" y="139"/>
                </a:cubicBezTo>
                <a:close/>
                <a:moveTo>
                  <a:pt x="42" y="138"/>
                </a:moveTo>
                <a:cubicBezTo>
                  <a:pt x="43" y="139"/>
                  <a:pt x="43" y="138"/>
                  <a:pt x="43" y="138"/>
                </a:cubicBezTo>
                <a:cubicBezTo>
                  <a:pt x="44" y="139"/>
                  <a:pt x="44" y="142"/>
                  <a:pt x="45" y="142"/>
                </a:cubicBezTo>
                <a:cubicBezTo>
                  <a:pt x="45" y="143"/>
                  <a:pt x="46" y="144"/>
                  <a:pt x="46" y="145"/>
                </a:cubicBezTo>
                <a:cubicBezTo>
                  <a:pt x="47" y="144"/>
                  <a:pt x="45" y="142"/>
                  <a:pt x="45" y="141"/>
                </a:cubicBezTo>
                <a:cubicBezTo>
                  <a:pt x="44" y="141"/>
                  <a:pt x="44" y="141"/>
                  <a:pt x="44" y="140"/>
                </a:cubicBezTo>
                <a:cubicBezTo>
                  <a:pt x="44" y="139"/>
                  <a:pt x="43" y="138"/>
                  <a:pt x="42" y="137"/>
                </a:cubicBezTo>
                <a:cubicBezTo>
                  <a:pt x="42" y="138"/>
                  <a:pt x="43" y="138"/>
                  <a:pt x="42" y="138"/>
                </a:cubicBezTo>
                <a:close/>
                <a:moveTo>
                  <a:pt x="5" y="140"/>
                </a:moveTo>
                <a:cubicBezTo>
                  <a:pt x="5" y="138"/>
                  <a:pt x="5" y="138"/>
                  <a:pt x="5" y="137"/>
                </a:cubicBezTo>
                <a:cubicBezTo>
                  <a:pt x="5" y="138"/>
                  <a:pt x="5" y="137"/>
                  <a:pt x="4" y="137"/>
                </a:cubicBezTo>
                <a:cubicBezTo>
                  <a:pt x="4" y="138"/>
                  <a:pt x="4" y="139"/>
                  <a:pt x="5" y="140"/>
                </a:cubicBezTo>
                <a:close/>
                <a:moveTo>
                  <a:pt x="46" y="138"/>
                </a:moveTo>
                <a:cubicBezTo>
                  <a:pt x="46" y="139"/>
                  <a:pt x="47" y="139"/>
                  <a:pt x="47" y="140"/>
                </a:cubicBezTo>
                <a:cubicBezTo>
                  <a:pt x="47" y="139"/>
                  <a:pt x="47" y="138"/>
                  <a:pt x="47" y="137"/>
                </a:cubicBezTo>
                <a:cubicBezTo>
                  <a:pt x="47" y="138"/>
                  <a:pt x="46" y="138"/>
                  <a:pt x="46" y="138"/>
                </a:cubicBezTo>
                <a:close/>
                <a:moveTo>
                  <a:pt x="29" y="138"/>
                </a:move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29" y="137"/>
                </a:cubicBezTo>
                <a:cubicBezTo>
                  <a:pt x="29" y="138"/>
                  <a:pt x="30" y="138"/>
                  <a:pt x="29" y="138"/>
                </a:cubicBezTo>
                <a:close/>
                <a:moveTo>
                  <a:pt x="52" y="143"/>
                </a:moveTo>
                <a:cubicBezTo>
                  <a:pt x="53" y="143"/>
                  <a:pt x="53" y="142"/>
                  <a:pt x="54" y="142"/>
                </a:cubicBezTo>
                <a:cubicBezTo>
                  <a:pt x="54" y="141"/>
                  <a:pt x="54" y="139"/>
                  <a:pt x="54" y="138"/>
                </a:cubicBezTo>
                <a:cubicBezTo>
                  <a:pt x="53" y="139"/>
                  <a:pt x="52" y="141"/>
                  <a:pt x="52" y="143"/>
                </a:cubicBezTo>
                <a:close/>
                <a:moveTo>
                  <a:pt x="29" y="139"/>
                </a:moveTo>
                <a:cubicBezTo>
                  <a:pt x="29" y="139"/>
                  <a:pt x="29" y="139"/>
                  <a:pt x="29" y="138"/>
                </a:cubicBezTo>
                <a:cubicBezTo>
                  <a:pt x="28" y="139"/>
                  <a:pt x="29" y="139"/>
                  <a:pt x="29" y="139"/>
                </a:cubicBezTo>
                <a:close/>
                <a:moveTo>
                  <a:pt x="51" y="140"/>
                </a:moveTo>
                <a:cubicBezTo>
                  <a:pt x="52" y="140"/>
                  <a:pt x="52" y="139"/>
                  <a:pt x="51" y="139"/>
                </a:cubicBezTo>
                <a:cubicBezTo>
                  <a:pt x="51" y="139"/>
                  <a:pt x="51" y="139"/>
                  <a:pt x="51" y="140"/>
                </a:cubicBezTo>
                <a:close/>
                <a:moveTo>
                  <a:pt x="7" y="144"/>
                </a:moveTo>
                <a:cubicBezTo>
                  <a:pt x="8" y="143"/>
                  <a:pt x="7" y="140"/>
                  <a:pt x="7" y="139"/>
                </a:cubicBezTo>
                <a:cubicBezTo>
                  <a:pt x="7" y="140"/>
                  <a:pt x="6" y="143"/>
                  <a:pt x="7" y="144"/>
                </a:cubicBezTo>
                <a:close/>
                <a:moveTo>
                  <a:pt x="26" y="140"/>
                </a:moveTo>
                <a:cubicBezTo>
                  <a:pt x="27" y="140"/>
                  <a:pt x="27" y="140"/>
                  <a:pt x="27" y="139"/>
                </a:cubicBezTo>
                <a:cubicBezTo>
                  <a:pt x="27" y="139"/>
                  <a:pt x="27" y="139"/>
                  <a:pt x="27" y="139"/>
                </a:cubicBezTo>
                <a:cubicBezTo>
                  <a:pt x="27" y="139"/>
                  <a:pt x="26" y="139"/>
                  <a:pt x="26" y="140"/>
                </a:cubicBezTo>
                <a:close/>
                <a:moveTo>
                  <a:pt x="5" y="141"/>
                </a:moveTo>
                <a:cubicBezTo>
                  <a:pt x="5" y="141"/>
                  <a:pt x="5" y="140"/>
                  <a:pt x="5" y="140"/>
                </a:cubicBezTo>
                <a:cubicBezTo>
                  <a:pt x="5" y="140"/>
                  <a:pt x="4" y="141"/>
                  <a:pt x="5" y="141"/>
                </a:cubicBezTo>
                <a:close/>
                <a:moveTo>
                  <a:pt x="3" y="149"/>
                </a:moveTo>
                <a:cubicBezTo>
                  <a:pt x="4" y="149"/>
                  <a:pt x="4" y="148"/>
                  <a:pt x="4" y="147"/>
                </a:cubicBezTo>
                <a:cubicBezTo>
                  <a:pt x="4" y="148"/>
                  <a:pt x="4" y="149"/>
                  <a:pt x="4" y="150"/>
                </a:cubicBezTo>
                <a:cubicBezTo>
                  <a:pt x="5" y="148"/>
                  <a:pt x="5" y="147"/>
                  <a:pt x="6" y="146"/>
                </a:cubicBezTo>
                <a:cubicBezTo>
                  <a:pt x="5" y="146"/>
                  <a:pt x="5" y="147"/>
                  <a:pt x="5" y="147"/>
                </a:cubicBezTo>
                <a:cubicBezTo>
                  <a:pt x="4" y="146"/>
                  <a:pt x="4" y="147"/>
                  <a:pt x="4" y="147"/>
                </a:cubicBezTo>
                <a:cubicBezTo>
                  <a:pt x="3" y="145"/>
                  <a:pt x="4" y="142"/>
                  <a:pt x="3" y="140"/>
                </a:cubicBezTo>
                <a:cubicBezTo>
                  <a:pt x="3" y="143"/>
                  <a:pt x="3" y="146"/>
                  <a:pt x="3" y="149"/>
                </a:cubicBezTo>
                <a:close/>
                <a:moveTo>
                  <a:pt x="22" y="146"/>
                </a:moveTo>
                <a:cubicBezTo>
                  <a:pt x="24" y="146"/>
                  <a:pt x="24" y="143"/>
                  <a:pt x="23" y="142"/>
                </a:cubicBezTo>
                <a:cubicBezTo>
                  <a:pt x="23" y="142"/>
                  <a:pt x="23" y="141"/>
                  <a:pt x="23" y="140"/>
                </a:cubicBezTo>
                <a:cubicBezTo>
                  <a:pt x="22" y="143"/>
                  <a:pt x="23" y="144"/>
                  <a:pt x="22" y="146"/>
                </a:cubicBezTo>
                <a:close/>
                <a:moveTo>
                  <a:pt x="27" y="141"/>
                </a:moveTo>
                <a:cubicBezTo>
                  <a:pt x="27" y="141"/>
                  <a:pt x="27" y="142"/>
                  <a:pt x="27" y="142"/>
                </a:cubicBezTo>
                <a:cubicBezTo>
                  <a:pt x="27" y="142"/>
                  <a:pt x="28" y="142"/>
                  <a:pt x="28" y="142"/>
                </a:cubicBezTo>
                <a:cubicBezTo>
                  <a:pt x="28" y="141"/>
                  <a:pt x="28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lose/>
                <a:moveTo>
                  <a:pt x="49" y="143"/>
                </a:moveTo>
                <a:cubicBezTo>
                  <a:pt x="50" y="142"/>
                  <a:pt x="50" y="141"/>
                  <a:pt x="50" y="140"/>
                </a:cubicBezTo>
                <a:cubicBezTo>
                  <a:pt x="49" y="141"/>
                  <a:pt x="49" y="142"/>
                  <a:pt x="49" y="143"/>
                </a:cubicBezTo>
                <a:close/>
                <a:moveTo>
                  <a:pt x="44" y="147"/>
                </a:moveTo>
                <a:cubicBezTo>
                  <a:pt x="45" y="148"/>
                  <a:pt x="45" y="150"/>
                  <a:pt x="46" y="151"/>
                </a:cubicBezTo>
                <a:cubicBezTo>
                  <a:pt x="45" y="149"/>
                  <a:pt x="45" y="147"/>
                  <a:pt x="44" y="145"/>
                </a:cubicBezTo>
                <a:cubicBezTo>
                  <a:pt x="45" y="145"/>
                  <a:pt x="45" y="145"/>
                  <a:pt x="45" y="145"/>
                </a:cubicBezTo>
                <a:cubicBezTo>
                  <a:pt x="44" y="144"/>
                  <a:pt x="44" y="142"/>
                  <a:pt x="43" y="141"/>
                </a:cubicBezTo>
                <a:cubicBezTo>
                  <a:pt x="43" y="142"/>
                  <a:pt x="44" y="144"/>
                  <a:pt x="43" y="146"/>
                </a:cubicBezTo>
                <a:cubicBezTo>
                  <a:pt x="44" y="146"/>
                  <a:pt x="44" y="147"/>
                  <a:pt x="44" y="147"/>
                </a:cubicBezTo>
                <a:close/>
                <a:moveTo>
                  <a:pt x="25" y="143"/>
                </a:moveTo>
                <a:cubicBezTo>
                  <a:pt x="25" y="143"/>
                  <a:pt x="25" y="142"/>
                  <a:pt x="26" y="142"/>
                </a:cubicBezTo>
                <a:cubicBezTo>
                  <a:pt x="25" y="142"/>
                  <a:pt x="26" y="141"/>
                  <a:pt x="25" y="141"/>
                </a:cubicBezTo>
                <a:cubicBezTo>
                  <a:pt x="25" y="142"/>
                  <a:pt x="24" y="142"/>
                  <a:pt x="25" y="143"/>
                </a:cubicBezTo>
                <a:close/>
                <a:moveTo>
                  <a:pt x="29" y="142"/>
                </a:moveTo>
                <a:cubicBezTo>
                  <a:pt x="29" y="142"/>
                  <a:pt x="29" y="141"/>
                  <a:pt x="29" y="141"/>
                </a:cubicBezTo>
                <a:cubicBezTo>
                  <a:pt x="29" y="141"/>
                  <a:pt x="29" y="142"/>
                  <a:pt x="29" y="142"/>
                </a:cubicBezTo>
                <a:close/>
                <a:moveTo>
                  <a:pt x="32" y="145"/>
                </a:moveTo>
                <a:cubicBezTo>
                  <a:pt x="32" y="144"/>
                  <a:pt x="32" y="142"/>
                  <a:pt x="32" y="142"/>
                </a:cubicBezTo>
                <a:cubicBezTo>
                  <a:pt x="32" y="143"/>
                  <a:pt x="31" y="143"/>
                  <a:pt x="32" y="145"/>
                </a:cubicBezTo>
                <a:close/>
                <a:moveTo>
                  <a:pt x="27" y="143"/>
                </a:moveTo>
                <a:cubicBezTo>
                  <a:pt x="28" y="143"/>
                  <a:pt x="28" y="143"/>
                  <a:pt x="28" y="143"/>
                </a:cubicBezTo>
                <a:cubicBezTo>
                  <a:pt x="28" y="143"/>
                  <a:pt x="28" y="143"/>
                  <a:pt x="28" y="142"/>
                </a:cubicBezTo>
                <a:cubicBezTo>
                  <a:pt x="28" y="142"/>
                  <a:pt x="28" y="142"/>
                  <a:pt x="28" y="142"/>
                </a:cubicBezTo>
                <a:cubicBezTo>
                  <a:pt x="28" y="142"/>
                  <a:pt x="28" y="143"/>
                  <a:pt x="27" y="143"/>
                </a:cubicBezTo>
                <a:close/>
                <a:moveTo>
                  <a:pt x="29" y="143"/>
                </a:moveTo>
                <a:cubicBezTo>
                  <a:pt x="29" y="143"/>
                  <a:pt x="30" y="142"/>
                  <a:pt x="29" y="142"/>
                </a:cubicBezTo>
                <a:cubicBezTo>
                  <a:pt x="29" y="143"/>
                  <a:pt x="29" y="143"/>
                  <a:pt x="29" y="143"/>
                </a:cubicBezTo>
                <a:close/>
                <a:moveTo>
                  <a:pt x="51" y="143"/>
                </a:moveTo>
                <a:cubicBezTo>
                  <a:pt x="51" y="143"/>
                  <a:pt x="51" y="144"/>
                  <a:pt x="51" y="145"/>
                </a:cubicBezTo>
                <a:cubicBezTo>
                  <a:pt x="51" y="145"/>
                  <a:pt x="51" y="144"/>
                  <a:pt x="52" y="144"/>
                </a:cubicBezTo>
                <a:cubicBezTo>
                  <a:pt x="51" y="144"/>
                  <a:pt x="52" y="143"/>
                  <a:pt x="51" y="142"/>
                </a:cubicBezTo>
                <a:cubicBezTo>
                  <a:pt x="51" y="143"/>
                  <a:pt x="51" y="143"/>
                  <a:pt x="51" y="143"/>
                </a:cubicBezTo>
                <a:close/>
                <a:moveTo>
                  <a:pt x="25" y="144"/>
                </a:moveTo>
                <a:cubicBezTo>
                  <a:pt x="26" y="144"/>
                  <a:pt x="27" y="143"/>
                  <a:pt x="26" y="143"/>
                </a:cubicBezTo>
                <a:cubicBezTo>
                  <a:pt x="26" y="143"/>
                  <a:pt x="25" y="144"/>
                  <a:pt x="25" y="144"/>
                </a:cubicBezTo>
                <a:close/>
                <a:moveTo>
                  <a:pt x="52" y="148"/>
                </a:moveTo>
                <a:cubicBezTo>
                  <a:pt x="53" y="147"/>
                  <a:pt x="54" y="145"/>
                  <a:pt x="54" y="143"/>
                </a:cubicBezTo>
                <a:cubicBezTo>
                  <a:pt x="53" y="145"/>
                  <a:pt x="52" y="147"/>
                  <a:pt x="52" y="148"/>
                </a:cubicBezTo>
                <a:close/>
                <a:moveTo>
                  <a:pt x="26" y="146"/>
                </a:moveTo>
                <a:cubicBezTo>
                  <a:pt x="26" y="146"/>
                  <a:pt x="27" y="145"/>
                  <a:pt x="27" y="145"/>
                </a:cubicBezTo>
                <a:cubicBezTo>
                  <a:pt x="27" y="145"/>
                  <a:pt x="27" y="145"/>
                  <a:pt x="26" y="144"/>
                </a:cubicBezTo>
                <a:cubicBezTo>
                  <a:pt x="26" y="145"/>
                  <a:pt x="25" y="145"/>
                  <a:pt x="26" y="146"/>
                </a:cubicBezTo>
                <a:close/>
                <a:moveTo>
                  <a:pt x="30" y="148"/>
                </a:moveTo>
                <a:cubicBezTo>
                  <a:pt x="30" y="148"/>
                  <a:pt x="30" y="148"/>
                  <a:pt x="29" y="148"/>
                </a:cubicBezTo>
                <a:cubicBezTo>
                  <a:pt x="29" y="148"/>
                  <a:pt x="29" y="148"/>
                  <a:pt x="29" y="149"/>
                </a:cubicBezTo>
                <a:cubicBezTo>
                  <a:pt x="29" y="149"/>
                  <a:pt x="29" y="150"/>
                  <a:pt x="29" y="151"/>
                </a:cubicBezTo>
                <a:cubicBezTo>
                  <a:pt x="30" y="149"/>
                  <a:pt x="32" y="148"/>
                  <a:pt x="32" y="146"/>
                </a:cubicBezTo>
                <a:cubicBezTo>
                  <a:pt x="31" y="146"/>
                  <a:pt x="31" y="145"/>
                  <a:pt x="30" y="145"/>
                </a:cubicBezTo>
                <a:cubicBezTo>
                  <a:pt x="30" y="146"/>
                  <a:pt x="31" y="148"/>
                  <a:pt x="30" y="148"/>
                </a:cubicBezTo>
                <a:close/>
                <a:moveTo>
                  <a:pt x="27" y="147"/>
                </a:moveTo>
                <a:cubicBezTo>
                  <a:pt x="27" y="147"/>
                  <a:pt x="28" y="146"/>
                  <a:pt x="27" y="146"/>
                </a:cubicBezTo>
                <a:cubicBezTo>
                  <a:pt x="27" y="146"/>
                  <a:pt x="26" y="147"/>
                  <a:pt x="27" y="147"/>
                </a:cubicBezTo>
                <a:close/>
                <a:moveTo>
                  <a:pt x="28" y="147"/>
                </a:moveTo>
                <a:cubicBezTo>
                  <a:pt x="29" y="147"/>
                  <a:pt x="28" y="146"/>
                  <a:pt x="28" y="146"/>
                </a:cubicBezTo>
                <a:cubicBezTo>
                  <a:pt x="28" y="147"/>
                  <a:pt x="28" y="147"/>
                  <a:pt x="28" y="147"/>
                </a:cubicBezTo>
                <a:close/>
                <a:moveTo>
                  <a:pt x="27" y="149"/>
                </a:moveTo>
                <a:cubicBezTo>
                  <a:pt x="28" y="149"/>
                  <a:pt x="28" y="147"/>
                  <a:pt x="27" y="147"/>
                </a:cubicBezTo>
                <a:cubicBezTo>
                  <a:pt x="27" y="148"/>
                  <a:pt x="27" y="149"/>
                  <a:pt x="27" y="149"/>
                </a:cubicBezTo>
                <a:close/>
                <a:moveTo>
                  <a:pt x="52" y="149"/>
                </a:moveTo>
                <a:cubicBezTo>
                  <a:pt x="52" y="149"/>
                  <a:pt x="52" y="148"/>
                  <a:pt x="51" y="148"/>
                </a:cubicBezTo>
                <a:cubicBezTo>
                  <a:pt x="51" y="148"/>
                  <a:pt x="51" y="149"/>
                  <a:pt x="52" y="149"/>
                </a:cubicBezTo>
                <a:close/>
                <a:moveTo>
                  <a:pt x="52" y="151"/>
                </a:moveTo>
                <a:cubicBezTo>
                  <a:pt x="53" y="151"/>
                  <a:pt x="53" y="150"/>
                  <a:pt x="54" y="151"/>
                </a:cubicBezTo>
                <a:cubicBezTo>
                  <a:pt x="53" y="150"/>
                  <a:pt x="54" y="148"/>
                  <a:pt x="53" y="148"/>
                </a:cubicBezTo>
                <a:cubicBezTo>
                  <a:pt x="53" y="149"/>
                  <a:pt x="52" y="150"/>
                  <a:pt x="52" y="151"/>
                </a:cubicBezTo>
                <a:close/>
                <a:moveTo>
                  <a:pt x="24" y="150"/>
                </a:moveTo>
                <a:cubicBezTo>
                  <a:pt x="24" y="150"/>
                  <a:pt x="24" y="149"/>
                  <a:pt x="23" y="149"/>
                </a:cubicBezTo>
                <a:cubicBezTo>
                  <a:pt x="23" y="150"/>
                  <a:pt x="23" y="150"/>
                  <a:pt x="24" y="150"/>
                </a:cubicBezTo>
                <a:close/>
                <a:moveTo>
                  <a:pt x="23" y="152"/>
                </a:moveTo>
                <a:cubicBezTo>
                  <a:pt x="23" y="152"/>
                  <a:pt x="22" y="152"/>
                  <a:pt x="22" y="152"/>
                </a:cubicBezTo>
                <a:cubicBezTo>
                  <a:pt x="22" y="152"/>
                  <a:pt x="22" y="153"/>
                  <a:pt x="23" y="153"/>
                </a:cubicBezTo>
                <a:cubicBezTo>
                  <a:pt x="23" y="152"/>
                  <a:pt x="23" y="151"/>
                  <a:pt x="23" y="149"/>
                </a:cubicBezTo>
                <a:cubicBezTo>
                  <a:pt x="23" y="149"/>
                  <a:pt x="23" y="149"/>
                  <a:pt x="23" y="149"/>
                </a:cubicBezTo>
                <a:cubicBezTo>
                  <a:pt x="22" y="150"/>
                  <a:pt x="22" y="151"/>
                  <a:pt x="23" y="152"/>
                </a:cubicBezTo>
                <a:close/>
                <a:moveTo>
                  <a:pt x="26" y="150"/>
                </a:moveTo>
                <a:cubicBezTo>
                  <a:pt x="26" y="149"/>
                  <a:pt x="26" y="151"/>
                  <a:pt x="27" y="151"/>
                </a:cubicBezTo>
                <a:cubicBezTo>
                  <a:pt x="27" y="150"/>
                  <a:pt x="26" y="150"/>
                  <a:pt x="26" y="150"/>
                </a:cubicBezTo>
                <a:close/>
                <a:moveTo>
                  <a:pt x="30" y="154"/>
                </a:moveTo>
                <a:cubicBezTo>
                  <a:pt x="31" y="153"/>
                  <a:pt x="31" y="151"/>
                  <a:pt x="31" y="149"/>
                </a:cubicBezTo>
                <a:cubicBezTo>
                  <a:pt x="30" y="151"/>
                  <a:pt x="29" y="152"/>
                  <a:pt x="30" y="154"/>
                </a:cubicBezTo>
                <a:close/>
                <a:moveTo>
                  <a:pt x="28" y="150"/>
                </a:moveTo>
                <a:cubicBezTo>
                  <a:pt x="28" y="151"/>
                  <a:pt x="28" y="152"/>
                  <a:pt x="29" y="152"/>
                </a:cubicBezTo>
                <a:cubicBezTo>
                  <a:pt x="29" y="151"/>
                  <a:pt x="29" y="150"/>
                  <a:pt x="28" y="150"/>
                </a:cubicBezTo>
                <a:cubicBezTo>
                  <a:pt x="28" y="150"/>
                  <a:pt x="28" y="150"/>
                  <a:pt x="28" y="150"/>
                </a:cubicBezTo>
                <a:close/>
                <a:moveTo>
                  <a:pt x="26" y="152"/>
                </a:moveTo>
                <a:cubicBezTo>
                  <a:pt x="26" y="152"/>
                  <a:pt x="26" y="151"/>
                  <a:pt x="26" y="150"/>
                </a:cubicBezTo>
                <a:cubicBezTo>
                  <a:pt x="25" y="151"/>
                  <a:pt x="25" y="152"/>
                  <a:pt x="26" y="152"/>
                </a:cubicBezTo>
                <a:close/>
                <a:moveTo>
                  <a:pt x="47" y="151"/>
                </a:moveTo>
                <a:cubicBezTo>
                  <a:pt x="47" y="151"/>
                  <a:pt x="47" y="150"/>
                  <a:pt x="47" y="151"/>
                </a:cubicBezTo>
                <a:cubicBezTo>
                  <a:pt x="47" y="151"/>
                  <a:pt x="47" y="151"/>
                  <a:pt x="47" y="151"/>
                </a:cubicBezTo>
                <a:close/>
                <a:moveTo>
                  <a:pt x="52" y="152"/>
                </a:moveTo>
                <a:cubicBezTo>
                  <a:pt x="52" y="152"/>
                  <a:pt x="52" y="151"/>
                  <a:pt x="52" y="151"/>
                </a:cubicBezTo>
                <a:cubicBezTo>
                  <a:pt x="51" y="152"/>
                  <a:pt x="51" y="152"/>
                  <a:pt x="52" y="152"/>
                </a:cubicBezTo>
                <a:close/>
                <a:moveTo>
                  <a:pt x="53" y="153"/>
                </a:moveTo>
                <a:cubicBezTo>
                  <a:pt x="53" y="153"/>
                  <a:pt x="53" y="153"/>
                  <a:pt x="52" y="153"/>
                </a:cubicBezTo>
                <a:cubicBezTo>
                  <a:pt x="52" y="154"/>
                  <a:pt x="53" y="154"/>
                  <a:pt x="52" y="155"/>
                </a:cubicBezTo>
                <a:cubicBezTo>
                  <a:pt x="52" y="155"/>
                  <a:pt x="52" y="155"/>
                  <a:pt x="52" y="155"/>
                </a:cubicBezTo>
                <a:cubicBezTo>
                  <a:pt x="51" y="155"/>
                  <a:pt x="51" y="156"/>
                  <a:pt x="52" y="157"/>
                </a:cubicBezTo>
                <a:cubicBezTo>
                  <a:pt x="53" y="155"/>
                  <a:pt x="54" y="154"/>
                  <a:pt x="53" y="151"/>
                </a:cubicBezTo>
                <a:cubicBezTo>
                  <a:pt x="53" y="152"/>
                  <a:pt x="53" y="152"/>
                  <a:pt x="53" y="153"/>
                </a:cubicBezTo>
                <a:close/>
                <a:moveTo>
                  <a:pt x="27" y="153"/>
                </a:moveTo>
                <a:cubicBezTo>
                  <a:pt x="28" y="153"/>
                  <a:pt x="27" y="152"/>
                  <a:pt x="27" y="152"/>
                </a:cubicBezTo>
                <a:cubicBezTo>
                  <a:pt x="27" y="152"/>
                  <a:pt x="28" y="152"/>
                  <a:pt x="27" y="153"/>
                </a:cubicBezTo>
                <a:close/>
                <a:moveTo>
                  <a:pt x="49" y="153"/>
                </a:moveTo>
                <a:cubicBezTo>
                  <a:pt x="49" y="152"/>
                  <a:pt x="49" y="152"/>
                  <a:pt x="49" y="152"/>
                </a:cubicBezTo>
                <a:cubicBezTo>
                  <a:pt x="49" y="152"/>
                  <a:pt x="49" y="152"/>
                  <a:pt x="49" y="152"/>
                </a:cubicBezTo>
                <a:cubicBezTo>
                  <a:pt x="49" y="152"/>
                  <a:pt x="49" y="153"/>
                  <a:pt x="49" y="153"/>
                </a:cubicBezTo>
                <a:close/>
                <a:moveTo>
                  <a:pt x="25" y="153"/>
                </a:moveTo>
                <a:cubicBezTo>
                  <a:pt x="25" y="153"/>
                  <a:pt x="25" y="152"/>
                  <a:pt x="25" y="152"/>
                </a:cubicBezTo>
                <a:cubicBezTo>
                  <a:pt x="25" y="153"/>
                  <a:pt x="25" y="153"/>
                  <a:pt x="25" y="153"/>
                </a:cubicBezTo>
                <a:close/>
                <a:moveTo>
                  <a:pt x="44" y="153"/>
                </a:moveTo>
                <a:cubicBezTo>
                  <a:pt x="45" y="153"/>
                  <a:pt x="45" y="152"/>
                  <a:pt x="44" y="152"/>
                </a:cubicBezTo>
                <a:cubicBezTo>
                  <a:pt x="44" y="153"/>
                  <a:pt x="44" y="153"/>
                  <a:pt x="44" y="153"/>
                </a:cubicBezTo>
                <a:close/>
                <a:moveTo>
                  <a:pt x="27" y="155"/>
                </a:moveTo>
                <a:cubicBezTo>
                  <a:pt x="27" y="154"/>
                  <a:pt x="27" y="153"/>
                  <a:pt x="27" y="153"/>
                </a:cubicBezTo>
                <a:cubicBezTo>
                  <a:pt x="26" y="153"/>
                  <a:pt x="27" y="154"/>
                  <a:pt x="27" y="155"/>
                </a:cubicBezTo>
                <a:close/>
                <a:moveTo>
                  <a:pt x="24" y="153"/>
                </a:moveTo>
                <a:cubicBezTo>
                  <a:pt x="23" y="154"/>
                  <a:pt x="23" y="154"/>
                  <a:pt x="22" y="153"/>
                </a:cubicBezTo>
                <a:cubicBezTo>
                  <a:pt x="22" y="156"/>
                  <a:pt x="22" y="158"/>
                  <a:pt x="22" y="160"/>
                </a:cubicBezTo>
                <a:cubicBezTo>
                  <a:pt x="23" y="158"/>
                  <a:pt x="25" y="156"/>
                  <a:pt x="24" y="153"/>
                </a:cubicBezTo>
                <a:close/>
                <a:moveTo>
                  <a:pt x="30" y="155"/>
                </a:moveTo>
                <a:cubicBezTo>
                  <a:pt x="30" y="154"/>
                  <a:pt x="30" y="153"/>
                  <a:pt x="29" y="153"/>
                </a:cubicBezTo>
                <a:cubicBezTo>
                  <a:pt x="29" y="154"/>
                  <a:pt x="29" y="154"/>
                  <a:pt x="30" y="155"/>
                </a:cubicBezTo>
                <a:close/>
                <a:moveTo>
                  <a:pt x="4" y="155"/>
                </a:moveTo>
                <a:cubicBezTo>
                  <a:pt x="5" y="155"/>
                  <a:pt x="5" y="154"/>
                  <a:pt x="4" y="154"/>
                </a:cubicBezTo>
                <a:cubicBezTo>
                  <a:pt x="4" y="155"/>
                  <a:pt x="4" y="155"/>
                  <a:pt x="4" y="155"/>
                </a:cubicBezTo>
                <a:close/>
                <a:moveTo>
                  <a:pt x="26" y="156"/>
                </a:moveTo>
                <a:cubicBezTo>
                  <a:pt x="26" y="155"/>
                  <a:pt x="26" y="154"/>
                  <a:pt x="26" y="154"/>
                </a:cubicBezTo>
                <a:cubicBezTo>
                  <a:pt x="26" y="155"/>
                  <a:pt x="26" y="155"/>
                  <a:pt x="26" y="156"/>
                </a:cubicBezTo>
                <a:close/>
                <a:moveTo>
                  <a:pt x="29" y="156"/>
                </a:moveTo>
                <a:cubicBezTo>
                  <a:pt x="29" y="156"/>
                  <a:pt x="29" y="155"/>
                  <a:pt x="28" y="155"/>
                </a:cubicBezTo>
                <a:cubicBezTo>
                  <a:pt x="28" y="155"/>
                  <a:pt x="29" y="155"/>
                  <a:pt x="29" y="156"/>
                </a:cubicBezTo>
                <a:close/>
                <a:moveTo>
                  <a:pt x="45" y="157"/>
                </a:moveTo>
                <a:cubicBezTo>
                  <a:pt x="44" y="158"/>
                  <a:pt x="45" y="157"/>
                  <a:pt x="45" y="157"/>
                </a:cubicBezTo>
                <a:cubicBezTo>
                  <a:pt x="45" y="156"/>
                  <a:pt x="46" y="156"/>
                  <a:pt x="46" y="155"/>
                </a:cubicBezTo>
                <a:cubicBezTo>
                  <a:pt x="45" y="155"/>
                  <a:pt x="45" y="156"/>
                  <a:pt x="45" y="156"/>
                </a:cubicBezTo>
                <a:cubicBezTo>
                  <a:pt x="45" y="156"/>
                  <a:pt x="45" y="157"/>
                  <a:pt x="45" y="157"/>
                </a:cubicBezTo>
                <a:close/>
                <a:moveTo>
                  <a:pt x="25" y="157"/>
                </a:moveTo>
                <a:cubicBezTo>
                  <a:pt x="25" y="157"/>
                  <a:pt x="25" y="157"/>
                  <a:pt x="26" y="156"/>
                </a:cubicBezTo>
                <a:cubicBezTo>
                  <a:pt x="25" y="156"/>
                  <a:pt x="25" y="156"/>
                  <a:pt x="25" y="156"/>
                </a:cubicBezTo>
                <a:cubicBezTo>
                  <a:pt x="24" y="156"/>
                  <a:pt x="25" y="157"/>
                  <a:pt x="25" y="157"/>
                </a:cubicBezTo>
                <a:close/>
                <a:moveTo>
                  <a:pt x="28" y="157"/>
                </a:moveTo>
                <a:cubicBezTo>
                  <a:pt x="28" y="157"/>
                  <a:pt x="28" y="156"/>
                  <a:pt x="28" y="156"/>
                </a:cubicBezTo>
                <a:cubicBezTo>
                  <a:pt x="28" y="156"/>
                  <a:pt x="28" y="157"/>
                  <a:pt x="28" y="157"/>
                </a:cubicBezTo>
                <a:close/>
                <a:moveTo>
                  <a:pt x="49" y="157"/>
                </a:moveTo>
                <a:cubicBezTo>
                  <a:pt x="49" y="157"/>
                  <a:pt x="49" y="156"/>
                  <a:pt x="49" y="156"/>
                </a:cubicBezTo>
                <a:cubicBezTo>
                  <a:pt x="49" y="156"/>
                  <a:pt x="49" y="156"/>
                  <a:pt x="49" y="156"/>
                </a:cubicBezTo>
                <a:cubicBezTo>
                  <a:pt x="49" y="156"/>
                  <a:pt x="49" y="156"/>
                  <a:pt x="49" y="157"/>
                </a:cubicBezTo>
                <a:close/>
                <a:moveTo>
                  <a:pt x="29" y="157"/>
                </a:moveTo>
                <a:cubicBezTo>
                  <a:pt x="29" y="157"/>
                  <a:pt x="30" y="157"/>
                  <a:pt x="29" y="157"/>
                </a:cubicBezTo>
                <a:cubicBezTo>
                  <a:pt x="29" y="157"/>
                  <a:pt x="29" y="157"/>
                  <a:pt x="29" y="157"/>
                </a:cubicBezTo>
                <a:close/>
                <a:moveTo>
                  <a:pt x="52" y="158"/>
                </a:moveTo>
                <a:cubicBezTo>
                  <a:pt x="52" y="158"/>
                  <a:pt x="53" y="157"/>
                  <a:pt x="52" y="157"/>
                </a:cubicBezTo>
                <a:cubicBezTo>
                  <a:pt x="52" y="157"/>
                  <a:pt x="52" y="158"/>
                  <a:pt x="52" y="158"/>
                </a:cubicBezTo>
                <a:close/>
                <a:moveTo>
                  <a:pt x="27" y="159"/>
                </a:moveTo>
                <a:cubicBezTo>
                  <a:pt x="27" y="158"/>
                  <a:pt x="27" y="157"/>
                  <a:pt x="27" y="157"/>
                </a:cubicBezTo>
                <a:cubicBezTo>
                  <a:pt x="27" y="158"/>
                  <a:pt x="27" y="159"/>
                  <a:pt x="27" y="159"/>
                </a:cubicBezTo>
                <a:close/>
                <a:moveTo>
                  <a:pt x="45" y="159"/>
                </a:moveTo>
                <a:cubicBezTo>
                  <a:pt x="45" y="159"/>
                  <a:pt x="45" y="160"/>
                  <a:pt x="45" y="161"/>
                </a:cubicBezTo>
                <a:cubicBezTo>
                  <a:pt x="46" y="160"/>
                  <a:pt x="47" y="158"/>
                  <a:pt x="47" y="157"/>
                </a:cubicBezTo>
                <a:cubicBezTo>
                  <a:pt x="46" y="158"/>
                  <a:pt x="46" y="159"/>
                  <a:pt x="45" y="159"/>
                </a:cubicBezTo>
                <a:close/>
                <a:moveTo>
                  <a:pt x="29" y="159"/>
                </a:moveTo>
                <a:cubicBezTo>
                  <a:pt x="30" y="159"/>
                  <a:pt x="30" y="159"/>
                  <a:pt x="30" y="159"/>
                </a:cubicBezTo>
                <a:cubicBezTo>
                  <a:pt x="30" y="159"/>
                  <a:pt x="31" y="158"/>
                  <a:pt x="30" y="158"/>
                </a:cubicBezTo>
                <a:cubicBezTo>
                  <a:pt x="30" y="158"/>
                  <a:pt x="30" y="158"/>
                  <a:pt x="29" y="159"/>
                </a:cubicBezTo>
                <a:close/>
                <a:moveTo>
                  <a:pt x="52" y="160"/>
                </a:moveTo>
                <a:cubicBezTo>
                  <a:pt x="52" y="160"/>
                  <a:pt x="52" y="160"/>
                  <a:pt x="52" y="160"/>
                </a:cubicBezTo>
                <a:cubicBezTo>
                  <a:pt x="52" y="161"/>
                  <a:pt x="52" y="161"/>
                  <a:pt x="52" y="161"/>
                </a:cubicBezTo>
                <a:cubicBezTo>
                  <a:pt x="52" y="161"/>
                  <a:pt x="53" y="161"/>
                  <a:pt x="53" y="161"/>
                </a:cubicBezTo>
                <a:cubicBezTo>
                  <a:pt x="53" y="159"/>
                  <a:pt x="53" y="159"/>
                  <a:pt x="53" y="158"/>
                </a:cubicBezTo>
                <a:cubicBezTo>
                  <a:pt x="53" y="159"/>
                  <a:pt x="52" y="159"/>
                  <a:pt x="52" y="160"/>
                </a:cubicBezTo>
                <a:close/>
                <a:moveTo>
                  <a:pt x="26" y="159"/>
                </a:moveTo>
                <a:cubicBezTo>
                  <a:pt x="26" y="159"/>
                  <a:pt x="26" y="160"/>
                  <a:pt x="26" y="160"/>
                </a:cubicBezTo>
                <a:cubicBezTo>
                  <a:pt x="27" y="160"/>
                  <a:pt x="27" y="159"/>
                  <a:pt x="26" y="159"/>
                </a:cubicBezTo>
                <a:cubicBezTo>
                  <a:pt x="26" y="159"/>
                  <a:pt x="26" y="159"/>
                  <a:pt x="26" y="159"/>
                </a:cubicBezTo>
                <a:close/>
                <a:moveTo>
                  <a:pt x="47" y="160"/>
                </a:moveTo>
                <a:cubicBezTo>
                  <a:pt x="48" y="160"/>
                  <a:pt x="48" y="159"/>
                  <a:pt x="48" y="159"/>
                </a:cubicBezTo>
                <a:cubicBezTo>
                  <a:pt x="47" y="159"/>
                  <a:pt x="47" y="160"/>
                  <a:pt x="47" y="160"/>
                </a:cubicBezTo>
                <a:close/>
                <a:moveTo>
                  <a:pt x="23" y="160"/>
                </a:moveTo>
                <a:cubicBezTo>
                  <a:pt x="23" y="160"/>
                  <a:pt x="24" y="159"/>
                  <a:pt x="24" y="159"/>
                </a:cubicBezTo>
                <a:cubicBezTo>
                  <a:pt x="23" y="160"/>
                  <a:pt x="23" y="160"/>
                  <a:pt x="23" y="160"/>
                </a:cubicBezTo>
                <a:close/>
                <a:moveTo>
                  <a:pt x="25" y="162"/>
                </a:moveTo>
                <a:cubicBezTo>
                  <a:pt x="26" y="161"/>
                  <a:pt x="25" y="161"/>
                  <a:pt x="25" y="161"/>
                </a:cubicBezTo>
                <a:cubicBezTo>
                  <a:pt x="25" y="161"/>
                  <a:pt x="25" y="161"/>
                  <a:pt x="25" y="162"/>
                </a:cubicBezTo>
                <a:close/>
                <a:moveTo>
                  <a:pt x="27" y="162"/>
                </a:moveTo>
                <a:cubicBezTo>
                  <a:pt x="27" y="161"/>
                  <a:pt x="27" y="161"/>
                  <a:pt x="27" y="161"/>
                </a:cubicBezTo>
                <a:cubicBezTo>
                  <a:pt x="27" y="161"/>
                  <a:pt x="26" y="161"/>
                  <a:pt x="27" y="162"/>
                </a:cubicBezTo>
                <a:close/>
                <a:moveTo>
                  <a:pt x="29" y="162"/>
                </a:moveTo>
                <a:cubicBezTo>
                  <a:pt x="29" y="161"/>
                  <a:pt x="29" y="161"/>
                  <a:pt x="29" y="161"/>
                </a:cubicBezTo>
                <a:cubicBezTo>
                  <a:pt x="29" y="161"/>
                  <a:pt x="29" y="161"/>
                  <a:pt x="28" y="161"/>
                </a:cubicBezTo>
                <a:cubicBezTo>
                  <a:pt x="28" y="161"/>
                  <a:pt x="28" y="161"/>
                  <a:pt x="29" y="162"/>
                </a:cubicBezTo>
                <a:close/>
                <a:moveTo>
                  <a:pt x="27" y="163"/>
                </a:moveTo>
                <a:cubicBezTo>
                  <a:pt x="28" y="163"/>
                  <a:pt x="28" y="163"/>
                  <a:pt x="28" y="162"/>
                </a:cubicBezTo>
                <a:cubicBezTo>
                  <a:pt x="28" y="162"/>
                  <a:pt x="28" y="162"/>
                  <a:pt x="27" y="162"/>
                </a:cubicBezTo>
                <a:cubicBezTo>
                  <a:pt x="27" y="162"/>
                  <a:pt x="27" y="163"/>
                  <a:pt x="27" y="163"/>
                </a:cubicBezTo>
                <a:close/>
                <a:moveTo>
                  <a:pt x="29" y="162"/>
                </a:moveTo>
                <a:cubicBezTo>
                  <a:pt x="29" y="162"/>
                  <a:pt x="29" y="162"/>
                  <a:pt x="29" y="162"/>
                </a:cubicBezTo>
                <a:cubicBezTo>
                  <a:pt x="29" y="163"/>
                  <a:pt x="29" y="163"/>
                  <a:pt x="29" y="163"/>
                </a:cubicBezTo>
                <a:cubicBezTo>
                  <a:pt x="29" y="163"/>
                  <a:pt x="30" y="162"/>
                  <a:pt x="29" y="162"/>
                </a:cubicBezTo>
                <a:cubicBezTo>
                  <a:pt x="29" y="162"/>
                  <a:pt x="29" y="162"/>
                  <a:pt x="29" y="162"/>
                </a:cubicBezTo>
                <a:close/>
                <a:moveTo>
                  <a:pt x="45" y="164"/>
                </a:moveTo>
                <a:cubicBezTo>
                  <a:pt x="46" y="164"/>
                  <a:pt x="46" y="163"/>
                  <a:pt x="46" y="162"/>
                </a:cubicBezTo>
                <a:cubicBezTo>
                  <a:pt x="46" y="162"/>
                  <a:pt x="46" y="162"/>
                  <a:pt x="46" y="162"/>
                </a:cubicBezTo>
                <a:cubicBezTo>
                  <a:pt x="45" y="162"/>
                  <a:pt x="45" y="163"/>
                  <a:pt x="45" y="164"/>
                </a:cubicBezTo>
                <a:close/>
                <a:moveTo>
                  <a:pt x="49" y="163"/>
                </a:moveTo>
                <a:cubicBezTo>
                  <a:pt x="49" y="163"/>
                  <a:pt x="49" y="162"/>
                  <a:pt x="49" y="162"/>
                </a:cubicBezTo>
                <a:cubicBezTo>
                  <a:pt x="49" y="162"/>
                  <a:pt x="49" y="163"/>
                  <a:pt x="49" y="163"/>
                </a:cubicBezTo>
                <a:close/>
                <a:moveTo>
                  <a:pt x="23" y="162"/>
                </a:moveTo>
                <a:cubicBezTo>
                  <a:pt x="22" y="163"/>
                  <a:pt x="22" y="163"/>
                  <a:pt x="22" y="163"/>
                </a:cubicBezTo>
                <a:cubicBezTo>
                  <a:pt x="22" y="165"/>
                  <a:pt x="22" y="167"/>
                  <a:pt x="22" y="169"/>
                </a:cubicBezTo>
                <a:cubicBezTo>
                  <a:pt x="22" y="169"/>
                  <a:pt x="23" y="168"/>
                  <a:pt x="23" y="167"/>
                </a:cubicBezTo>
                <a:cubicBezTo>
                  <a:pt x="22" y="168"/>
                  <a:pt x="22" y="167"/>
                  <a:pt x="22" y="167"/>
                </a:cubicBezTo>
                <a:cubicBezTo>
                  <a:pt x="22" y="165"/>
                  <a:pt x="24" y="163"/>
                  <a:pt x="23" y="162"/>
                </a:cubicBezTo>
                <a:close/>
                <a:moveTo>
                  <a:pt x="47" y="163"/>
                </a:moveTo>
                <a:cubicBezTo>
                  <a:pt x="48" y="163"/>
                  <a:pt x="47" y="163"/>
                  <a:pt x="47" y="163"/>
                </a:cubicBezTo>
                <a:cubicBezTo>
                  <a:pt x="47" y="163"/>
                  <a:pt x="47" y="163"/>
                  <a:pt x="47" y="163"/>
                </a:cubicBezTo>
                <a:close/>
                <a:moveTo>
                  <a:pt x="28" y="165"/>
                </a:moveTo>
                <a:cubicBezTo>
                  <a:pt x="29" y="164"/>
                  <a:pt x="29" y="164"/>
                  <a:pt x="28" y="163"/>
                </a:cubicBezTo>
                <a:cubicBezTo>
                  <a:pt x="28" y="164"/>
                  <a:pt x="27" y="165"/>
                  <a:pt x="28" y="165"/>
                </a:cubicBezTo>
                <a:close/>
                <a:moveTo>
                  <a:pt x="48" y="165"/>
                </a:moveTo>
                <a:cubicBezTo>
                  <a:pt x="48" y="165"/>
                  <a:pt x="48" y="164"/>
                  <a:pt x="48" y="164"/>
                </a:cubicBezTo>
                <a:cubicBezTo>
                  <a:pt x="47" y="164"/>
                  <a:pt x="47" y="165"/>
                  <a:pt x="48" y="165"/>
                </a:cubicBezTo>
                <a:close/>
                <a:moveTo>
                  <a:pt x="26" y="165"/>
                </a:moveTo>
                <a:cubicBezTo>
                  <a:pt x="27" y="164"/>
                  <a:pt x="27" y="164"/>
                  <a:pt x="26" y="164"/>
                </a:cubicBezTo>
                <a:cubicBezTo>
                  <a:pt x="26" y="164"/>
                  <a:pt x="26" y="164"/>
                  <a:pt x="26" y="165"/>
                </a:cubicBezTo>
                <a:close/>
                <a:moveTo>
                  <a:pt x="46" y="166"/>
                </a:moveTo>
                <a:cubicBezTo>
                  <a:pt x="46" y="167"/>
                  <a:pt x="46" y="167"/>
                  <a:pt x="46" y="168"/>
                </a:cubicBezTo>
                <a:cubicBezTo>
                  <a:pt x="47" y="167"/>
                  <a:pt x="48" y="166"/>
                  <a:pt x="47" y="165"/>
                </a:cubicBezTo>
                <a:cubicBezTo>
                  <a:pt x="47" y="165"/>
                  <a:pt x="46" y="166"/>
                  <a:pt x="46" y="166"/>
                </a:cubicBezTo>
                <a:close/>
                <a:moveTo>
                  <a:pt x="25" y="166"/>
                </a:moveTo>
                <a:cubicBezTo>
                  <a:pt x="26" y="166"/>
                  <a:pt x="26" y="166"/>
                  <a:pt x="26" y="165"/>
                </a:cubicBezTo>
                <a:cubicBezTo>
                  <a:pt x="25" y="165"/>
                  <a:pt x="26" y="166"/>
                  <a:pt x="25" y="166"/>
                </a:cubicBezTo>
                <a:close/>
                <a:moveTo>
                  <a:pt x="27" y="167"/>
                </a:moveTo>
                <a:cubicBezTo>
                  <a:pt x="28" y="166"/>
                  <a:pt x="27" y="165"/>
                  <a:pt x="27" y="165"/>
                </a:cubicBezTo>
                <a:cubicBezTo>
                  <a:pt x="26" y="165"/>
                  <a:pt x="27" y="166"/>
                  <a:pt x="27" y="167"/>
                </a:cubicBezTo>
                <a:close/>
                <a:moveTo>
                  <a:pt x="29" y="168"/>
                </a:moveTo>
                <a:cubicBezTo>
                  <a:pt x="29" y="167"/>
                  <a:pt x="29" y="166"/>
                  <a:pt x="29" y="166"/>
                </a:cubicBezTo>
                <a:cubicBezTo>
                  <a:pt x="28" y="166"/>
                  <a:pt x="29" y="167"/>
                  <a:pt x="29" y="168"/>
                </a:cubicBezTo>
                <a:close/>
                <a:moveTo>
                  <a:pt x="50" y="167"/>
                </a:moveTo>
                <a:cubicBezTo>
                  <a:pt x="50" y="167"/>
                  <a:pt x="50" y="166"/>
                  <a:pt x="50" y="166"/>
                </a:cubicBezTo>
                <a:cubicBezTo>
                  <a:pt x="49" y="166"/>
                  <a:pt x="50" y="166"/>
                  <a:pt x="50" y="167"/>
                </a:cubicBezTo>
                <a:close/>
                <a:moveTo>
                  <a:pt x="48" y="167"/>
                </a:moveTo>
                <a:cubicBezTo>
                  <a:pt x="49" y="167"/>
                  <a:pt x="49" y="166"/>
                  <a:pt x="48" y="166"/>
                </a:cubicBezTo>
                <a:cubicBezTo>
                  <a:pt x="49" y="166"/>
                  <a:pt x="48" y="166"/>
                  <a:pt x="48" y="167"/>
                </a:cubicBezTo>
                <a:close/>
                <a:moveTo>
                  <a:pt x="26" y="168"/>
                </a:moveTo>
                <a:cubicBezTo>
                  <a:pt x="27" y="168"/>
                  <a:pt x="26" y="167"/>
                  <a:pt x="26" y="166"/>
                </a:cubicBezTo>
                <a:cubicBezTo>
                  <a:pt x="26" y="167"/>
                  <a:pt x="26" y="168"/>
                  <a:pt x="26" y="168"/>
                </a:cubicBezTo>
                <a:close/>
                <a:moveTo>
                  <a:pt x="52" y="168"/>
                </a:moveTo>
                <a:cubicBezTo>
                  <a:pt x="52" y="168"/>
                  <a:pt x="52" y="168"/>
                  <a:pt x="52" y="167"/>
                </a:cubicBezTo>
                <a:cubicBezTo>
                  <a:pt x="52" y="167"/>
                  <a:pt x="52" y="167"/>
                  <a:pt x="52" y="166"/>
                </a:cubicBezTo>
                <a:cubicBezTo>
                  <a:pt x="52" y="167"/>
                  <a:pt x="52" y="167"/>
                  <a:pt x="52" y="168"/>
                </a:cubicBezTo>
                <a:close/>
                <a:moveTo>
                  <a:pt x="28" y="170"/>
                </a:moveTo>
                <a:cubicBezTo>
                  <a:pt x="28" y="170"/>
                  <a:pt x="29" y="169"/>
                  <a:pt x="29" y="169"/>
                </a:cubicBezTo>
                <a:cubicBezTo>
                  <a:pt x="28" y="168"/>
                  <a:pt x="28" y="168"/>
                  <a:pt x="28" y="167"/>
                </a:cubicBezTo>
                <a:cubicBezTo>
                  <a:pt x="27" y="168"/>
                  <a:pt x="28" y="169"/>
                  <a:pt x="28" y="170"/>
                </a:cubicBezTo>
                <a:close/>
                <a:moveTo>
                  <a:pt x="47" y="168"/>
                </a:moveTo>
                <a:cubicBezTo>
                  <a:pt x="48" y="168"/>
                  <a:pt x="48" y="168"/>
                  <a:pt x="48" y="167"/>
                </a:cubicBezTo>
                <a:cubicBezTo>
                  <a:pt x="48" y="168"/>
                  <a:pt x="47" y="168"/>
                  <a:pt x="47" y="168"/>
                </a:cubicBezTo>
                <a:close/>
                <a:moveTo>
                  <a:pt x="49" y="169"/>
                </a:moveTo>
                <a:cubicBezTo>
                  <a:pt x="50" y="168"/>
                  <a:pt x="50" y="168"/>
                  <a:pt x="49" y="167"/>
                </a:cubicBezTo>
                <a:cubicBezTo>
                  <a:pt x="49" y="168"/>
                  <a:pt x="49" y="168"/>
                  <a:pt x="49" y="169"/>
                </a:cubicBezTo>
                <a:close/>
                <a:moveTo>
                  <a:pt x="26" y="169"/>
                </a:moveTo>
                <a:cubicBezTo>
                  <a:pt x="26" y="169"/>
                  <a:pt x="25" y="168"/>
                  <a:pt x="25" y="168"/>
                </a:cubicBezTo>
                <a:cubicBezTo>
                  <a:pt x="25" y="169"/>
                  <a:pt x="25" y="169"/>
                  <a:pt x="26" y="169"/>
                </a:cubicBezTo>
                <a:close/>
                <a:moveTo>
                  <a:pt x="48" y="170"/>
                </a:moveTo>
                <a:cubicBezTo>
                  <a:pt x="49" y="170"/>
                  <a:pt x="48" y="169"/>
                  <a:pt x="48" y="169"/>
                </a:cubicBezTo>
                <a:cubicBezTo>
                  <a:pt x="48" y="169"/>
                  <a:pt x="48" y="169"/>
                  <a:pt x="48" y="168"/>
                </a:cubicBezTo>
                <a:cubicBezTo>
                  <a:pt x="48" y="169"/>
                  <a:pt x="49" y="169"/>
                  <a:pt x="48" y="170"/>
                </a:cubicBezTo>
                <a:close/>
                <a:moveTo>
                  <a:pt x="22" y="171"/>
                </a:moveTo>
                <a:cubicBezTo>
                  <a:pt x="23" y="171"/>
                  <a:pt x="24" y="170"/>
                  <a:pt x="23" y="169"/>
                </a:cubicBezTo>
                <a:cubicBezTo>
                  <a:pt x="23" y="170"/>
                  <a:pt x="22" y="171"/>
                  <a:pt x="22" y="171"/>
                </a:cubicBezTo>
                <a:close/>
                <a:moveTo>
                  <a:pt x="49" y="170"/>
                </a:moveTo>
                <a:cubicBezTo>
                  <a:pt x="50" y="171"/>
                  <a:pt x="50" y="171"/>
                  <a:pt x="50" y="171"/>
                </a:cubicBezTo>
                <a:cubicBezTo>
                  <a:pt x="50" y="170"/>
                  <a:pt x="51" y="170"/>
                  <a:pt x="50" y="169"/>
                </a:cubicBezTo>
                <a:cubicBezTo>
                  <a:pt x="50" y="170"/>
                  <a:pt x="50" y="170"/>
                  <a:pt x="49" y="170"/>
                </a:cubicBezTo>
                <a:close/>
                <a:moveTo>
                  <a:pt x="48" y="172"/>
                </a:moveTo>
                <a:cubicBezTo>
                  <a:pt x="48" y="171"/>
                  <a:pt x="48" y="171"/>
                  <a:pt x="48" y="171"/>
                </a:cubicBezTo>
                <a:cubicBezTo>
                  <a:pt x="48" y="171"/>
                  <a:pt x="48" y="170"/>
                  <a:pt x="47" y="170"/>
                </a:cubicBezTo>
                <a:cubicBezTo>
                  <a:pt x="47" y="170"/>
                  <a:pt x="47" y="171"/>
                  <a:pt x="48" y="172"/>
                </a:cubicBezTo>
                <a:close/>
                <a:moveTo>
                  <a:pt x="26" y="172"/>
                </a:moveTo>
                <a:cubicBezTo>
                  <a:pt x="27" y="171"/>
                  <a:pt x="27" y="170"/>
                  <a:pt x="26" y="170"/>
                </a:cubicBezTo>
                <a:cubicBezTo>
                  <a:pt x="26" y="171"/>
                  <a:pt x="26" y="171"/>
                  <a:pt x="26" y="172"/>
                </a:cubicBezTo>
                <a:close/>
                <a:moveTo>
                  <a:pt x="46" y="174"/>
                </a:moveTo>
                <a:cubicBezTo>
                  <a:pt x="47" y="173"/>
                  <a:pt x="47" y="171"/>
                  <a:pt x="46" y="171"/>
                </a:cubicBezTo>
                <a:cubicBezTo>
                  <a:pt x="46" y="171"/>
                  <a:pt x="46" y="173"/>
                  <a:pt x="46" y="174"/>
                </a:cubicBezTo>
                <a:close/>
                <a:moveTo>
                  <a:pt x="22" y="173"/>
                </a:moveTo>
                <a:cubicBezTo>
                  <a:pt x="22" y="174"/>
                  <a:pt x="22" y="175"/>
                  <a:pt x="22" y="176"/>
                </a:cubicBezTo>
                <a:cubicBezTo>
                  <a:pt x="23" y="175"/>
                  <a:pt x="22" y="173"/>
                  <a:pt x="23" y="173"/>
                </a:cubicBezTo>
                <a:cubicBezTo>
                  <a:pt x="23" y="172"/>
                  <a:pt x="23" y="173"/>
                  <a:pt x="24" y="173"/>
                </a:cubicBezTo>
                <a:cubicBezTo>
                  <a:pt x="24" y="172"/>
                  <a:pt x="24" y="172"/>
                  <a:pt x="24" y="172"/>
                </a:cubicBezTo>
                <a:cubicBezTo>
                  <a:pt x="24" y="171"/>
                  <a:pt x="24" y="171"/>
                  <a:pt x="24" y="171"/>
                </a:cubicBezTo>
                <a:cubicBezTo>
                  <a:pt x="23" y="172"/>
                  <a:pt x="22" y="172"/>
                  <a:pt x="22" y="173"/>
                </a:cubicBezTo>
                <a:close/>
                <a:moveTo>
                  <a:pt x="51" y="174"/>
                </a:moveTo>
                <a:cubicBezTo>
                  <a:pt x="52" y="173"/>
                  <a:pt x="52" y="172"/>
                  <a:pt x="51" y="172"/>
                </a:cubicBezTo>
                <a:cubicBezTo>
                  <a:pt x="51" y="173"/>
                  <a:pt x="51" y="173"/>
                  <a:pt x="51" y="174"/>
                </a:cubicBezTo>
                <a:close/>
                <a:moveTo>
                  <a:pt x="28" y="175"/>
                </a:moveTo>
                <a:cubicBezTo>
                  <a:pt x="28" y="174"/>
                  <a:pt x="28" y="175"/>
                  <a:pt x="29" y="175"/>
                </a:cubicBezTo>
                <a:cubicBezTo>
                  <a:pt x="29" y="174"/>
                  <a:pt x="29" y="173"/>
                  <a:pt x="29" y="172"/>
                </a:cubicBezTo>
                <a:cubicBezTo>
                  <a:pt x="29" y="173"/>
                  <a:pt x="28" y="174"/>
                  <a:pt x="28" y="175"/>
                </a:cubicBezTo>
                <a:close/>
                <a:moveTo>
                  <a:pt x="48" y="173"/>
                </a:moveTo>
                <a:cubicBezTo>
                  <a:pt x="48" y="173"/>
                  <a:pt x="48" y="174"/>
                  <a:pt x="48" y="174"/>
                </a:cubicBezTo>
                <a:cubicBezTo>
                  <a:pt x="48" y="173"/>
                  <a:pt x="49" y="173"/>
                  <a:pt x="48" y="172"/>
                </a:cubicBezTo>
                <a:cubicBezTo>
                  <a:pt x="48" y="173"/>
                  <a:pt x="48" y="173"/>
                  <a:pt x="48" y="173"/>
                </a:cubicBezTo>
                <a:close/>
                <a:moveTo>
                  <a:pt x="27" y="174"/>
                </a:moveTo>
                <a:cubicBezTo>
                  <a:pt x="27" y="174"/>
                  <a:pt x="28" y="173"/>
                  <a:pt x="27" y="172"/>
                </a:cubicBezTo>
                <a:cubicBezTo>
                  <a:pt x="27" y="173"/>
                  <a:pt x="27" y="173"/>
                  <a:pt x="27" y="174"/>
                </a:cubicBezTo>
                <a:close/>
                <a:moveTo>
                  <a:pt x="47" y="176"/>
                </a:moveTo>
                <a:cubicBezTo>
                  <a:pt x="47" y="176"/>
                  <a:pt x="47" y="175"/>
                  <a:pt x="48" y="175"/>
                </a:cubicBezTo>
                <a:cubicBezTo>
                  <a:pt x="48" y="175"/>
                  <a:pt x="48" y="174"/>
                  <a:pt x="48" y="174"/>
                </a:cubicBezTo>
                <a:cubicBezTo>
                  <a:pt x="47" y="175"/>
                  <a:pt x="47" y="175"/>
                  <a:pt x="47" y="176"/>
                </a:cubicBezTo>
                <a:close/>
                <a:moveTo>
                  <a:pt x="24" y="175"/>
                </a:moveTo>
                <a:cubicBezTo>
                  <a:pt x="24" y="175"/>
                  <a:pt x="25" y="174"/>
                  <a:pt x="24" y="174"/>
                </a:cubicBezTo>
                <a:cubicBezTo>
                  <a:pt x="24" y="174"/>
                  <a:pt x="24" y="175"/>
                  <a:pt x="24" y="175"/>
                </a:cubicBezTo>
                <a:close/>
                <a:moveTo>
                  <a:pt x="49" y="177"/>
                </a:moveTo>
                <a:cubicBezTo>
                  <a:pt x="50" y="177"/>
                  <a:pt x="50" y="175"/>
                  <a:pt x="50" y="175"/>
                </a:cubicBezTo>
                <a:cubicBezTo>
                  <a:pt x="49" y="175"/>
                  <a:pt x="49" y="176"/>
                  <a:pt x="49" y="177"/>
                </a:cubicBezTo>
                <a:close/>
                <a:moveTo>
                  <a:pt x="52" y="177"/>
                </a:moveTo>
                <a:cubicBezTo>
                  <a:pt x="52" y="177"/>
                  <a:pt x="52" y="176"/>
                  <a:pt x="52" y="175"/>
                </a:cubicBezTo>
                <a:cubicBezTo>
                  <a:pt x="52" y="176"/>
                  <a:pt x="51" y="177"/>
                  <a:pt x="52" y="177"/>
                </a:cubicBezTo>
                <a:close/>
                <a:moveTo>
                  <a:pt x="25" y="177"/>
                </a:moveTo>
                <a:cubicBezTo>
                  <a:pt x="25" y="177"/>
                  <a:pt x="26" y="176"/>
                  <a:pt x="25" y="176"/>
                </a:cubicBezTo>
                <a:cubicBezTo>
                  <a:pt x="25" y="176"/>
                  <a:pt x="25" y="177"/>
                  <a:pt x="25" y="177"/>
                </a:cubicBezTo>
                <a:close/>
                <a:moveTo>
                  <a:pt x="23" y="178"/>
                </a:moveTo>
                <a:cubicBezTo>
                  <a:pt x="23" y="178"/>
                  <a:pt x="23" y="177"/>
                  <a:pt x="23" y="177"/>
                </a:cubicBezTo>
                <a:cubicBezTo>
                  <a:pt x="23" y="177"/>
                  <a:pt x="23" y="177"/>
                  <a:pt x="23" y="178"/>
                </a:cubicBezTo>
                <a:close/>
                <a:moveTo>
                  <a:pt x="47" y="178"/>
                </a:moveTo>
                <a:cubicBezTo>
                  <a:pt x="47" y="178"/>
                  <a:pt x="47" y="177"/>
                  <a:pt x="47" y="177"/>
                </a:cubicBezTo>
                <a:cubicBezTo>
                  <a:pt x="47" y="177"/>
                  <a:pt x="47" y="177"/>
                  <a:pt x="47" y="178"/>
                </a:cubicBezTo>
                <a:close/>
                <a:moveTo>
                  <a:pt x="27" y="178"/>
                </a:moveTo>
                <a:cubicBezTo>
                  <a:pt x="27" y="178"/>
                  <a:pt x="27" y="178"/>
                  <a:pt x="27" y="177"/>
                </a:cubicBezTo>
                <a:cubicBezTo>
                  <a:pt x="26" y="178"/>
                  <a:pt x="27" y="178"/>
                  <a:pt x="27" y="178"/>
                </a:cubicBezTo>
                <a:close/>
                <a:moveTo>
                  <a:pt x="26" y="178"/>
                </a:moveTo>
                <a:cubicBezTo>
                  <a:pt x="26" y="178"/>
                  <a:pt x="26" y="178"/>
                  <a:pt x="26" y="178"/>
                </a:cubicBezTo>
                <a:cubicBezTo>
                  <a:pt x="26" y="178"/>
                  <a:pt x="25" y="178"/>
                  <a:pt x="26" y="178"/>
                </a:cubicBezTo>
                <a:close/>
                <a:moveTo>
                  <a:pt x="24" y="180"/>
                </a:moveTo>
                <a:cubicBezTo>
                  <a:pt x="24" y="179"/>
                  <a:pt x="24" y="179"/>
                  <a:pt x="23" y="178"/>
                </a:cubicBezTo>
                <a:cubicBezTo>
                  <a:pt x="23" y="179"/>
                  <a:pt x="23" y="180"/>
                  <a:pt x="24" y="180"/>
                </a:cubicBezTo>
                <a:close/>
                <a:moveTo>
                  <a:pt x="26" y="180"/>
                </a:moveTo>
                <a:cubicBezTo>
                  <a:pt x="26" y="180"/>
                  <a:pt x="26" y="179"/>
                  <a:pt x="27" y="179"/>
                </a:cubicBezTo>
                <a:cubicBezTo>
                  <a:pt x="26" y="179"/>
                  <a:pt x="26" y="179"/>
                  <a:pt x="26" y="178"/>
                </a:cubicBezTo>
                <a:cubicBezTo>
                  <a:pt x="26" y="179"/>
                  <a:pt x="26" y="179"/>
                  <a:pt x="26" y="180"/>
                </a:cubicBezTo>
                <a:close/>
                <a:moveTo>
                  <a:pt x="47" y="181"/>
                </a:moveTo>
                <a:cubicBezTo>
                  <a:pt x="48" y="181"/>
                  <a:pt x="49" y="179"/>
                  <a:pt x="48" y="178"/>
                </a:cubicBezTo>
                <a:cubicBezTo>
                  <a:pt x="47" y="179"/>
                  <a:pt x="47" y="180"/>
                  <a:pt x="47" y="181"/>
                </a:cubicBezTo>
                <a:close/>
                <a:moveTo>
                  <a:pt x="27" y="180"/>
                </a:moveTo>
                <a:cubicBezTo>
                  <a:pt x="28" y="180"/>
                  <a:pt x="28" y="181"/>
                  <a:pt x="28" y="181"/>
                </a:cubicBezTo>
                <a:cubicBezTo>
                  <a:pt x="28" y="180"/>
                  <a:pt x="28" y="180"/>
                  <a:pt x="28" y="180"/>
                </a:cubicBezTo>
                <a:cubicBezTo>
                  <a:pt x="28" y="179"/>
                  <a:pt x="28" y="179"/>
                  <a:pt x="28" y="179"/>
                </a:cubicBezTo>
                <a:cubicBezTo>
                  <a:pt x="28" y="179"/>
                  <a:pt x="27" y="179"/>
                  <a:pt x="27" y="180"/>
                </a:cubicBezTo>
                <a:close/>
                <a:moveTo>
                  <a:pt x="25" y="181"/>
                </a:moveTo>
                <a:cubicBezTo>
                  <a:pt x="26" y="181"/>
                  <a:pt x="26" y="180"/>
                  <a:pt x="25" y="180"/>
                </a:cubicBezTo>
                <a:cubicBezTo>
                  <a:pt x="25" y="180"/>
                  <a:pt x="25" y="181"/>
                  <a:pt x="25" y="181"/>
                </a:cubicBezTo>
                <a:close/>
                <a:moveTo>
                  <a:pt x="52" y="183"/>
                </a:moveTo>
                <a:cubicBezTo>
                  <a:pt x="52" y="182"/>
                  <a:pt x="52" y="181"/>
                  <a:pt x="51" y="180"/>
                </a:cubicBezTo>
                <a:cubicBezTo>
                  <a:pt x="51" y="181"/>
                  <a:pt x="51" y="182"/>
                  <a:pt x="52" y="183"/>
                </a:cubicBezTo>
                <a:close/>
                <a:moveTo>
                  <a:pt x="26" y="182"/>
                </a:moveTo>
                <a:cubicBezTo>
                  <a:pt x="26" y="183"/>
                  <a:pt x="26" y="184"/>
                  <a:pt x="27" y="184"/>
                </a:cubicBezTo>
                <a:cubicBezTo>
                  <a:pt x="27" y="183"/>
                  <a:pt x="27" y="182"/>
                  <a:pt x="26" y="182"/>
                </a:cubicBezTo>
                <a:cubicBezTo>
                  <a:pt x="26" y="182"/>
                  <a:pt x="26" y="182"/>
                  <a:pt x="26" y="182"/>
                </a:cubicBezTo>
                <a:close/>
                <a:moveTo>
                  <a:pt x="47" y="184"/>
                </a:moveTo>
                <a:cubicBezTo>
                  <a:pt x="47" y="184"/>
                  <a:pt x="48" y="183"/>
                  <a:pt x="47" y="183"/>
                </a:cubicBezTo>
                <a:cubicBezTo>
                  <a:pt x="47" y="183"/>
                  <a:pt x="47" y="183"/>
                  <a:pt x="47" y="184"/>
                </a:cubicBezTo>
                <a:close/>
                <a:moveTo>
                  <a:pt x="51" y="185"/>
                </a:moveTo>
                <a:cubicBezTo>
                  <a:pt x="50" y="184"/>
                  <a:pt x="51" y="183"/>
                  <a:pt x="50" y="183"/>
                </a:cubicBezTo>
                <a:cubicBezTo>
                  <a:pt x="50" y="184"/>
                  <a:pt x="50" y="184"/>
                  <a:pt x="51" y="185"/>
                </a:cubicBezTo>
                <a:close/>
                <a:moveTo>
                  <a:pt x="27" y="185"/>
                </a:moveTo>
                <a:cubicBezTo>
                  <a:pt x="27" y="185"/>
                  <a:pt x="27" y="185"/>
                  <a:pt x="27" y="185"/>
                </a:cubicBezTo>
                <a:cubicBezTo>
                  <a:pt x="27" y="185"/>
                  <a:pt x="28" y="185"/>
                  <a:pt x="28" y="184"/>
                </a:cubicBezTo>
                <a:cubicBezTo>
                  <a:pt x="27" y="184"/>
                  <a:pt x="27" y="184"/>
                  <a:pt x="27" y="184"/>
                </a:cubicBezTo>
                <a:cubicBezTo>
                  <a:pt x="27" y="184"/>
                  <a:pt x="27" y="184"/>
                  <a:pt x="27" y="185"/>
                </a:cubicBezTo>
                <a:close/>
                <a:moveTo>
                  <a:pt x="23" y="185"/>
                </a:moveTo>
                <a:cubicBezTo>
                  <a:pt x="24" y="185"/>
                  <a:pt x="24" y="184"/>
                  <a:pt x="23" y="184"/>
                </a:cubicBezTo>
                <a:cubicBezTo>
                  <a:pt x="23" y="184"/>
                  <a:pt x="23" y="185"/>
                  <a:pt x="23" y="185"/>
                </a:cubicBezTo>
                <a:close/>
                <a:moveTo>
                  <a:pt x="25" y="186"/>
                </a:moveTo>
                <a:cubicBezTo>
                  <a:pt x="25" y="186"/>
                  <a:pt x="25" y="185"/>
                  <a:pt x="25" y="185"/>
                </a:cubicBezTo>
                <a:cubicBezTo>
                  <a:pt x="25" y="185"/>
                  <a:pt x="25" y="186"/>
                  <a:pt x="25" y="186"/>
                </a:cubicBezTo>
                <a:close/>
                <a:moveTo>
                  <a:pt x="50" y="185"/>
                </a:moveTo>
                <a:cubicBezTo>
                  <a:pt x="50" y="185"/>
                  <a:pt x="50" y="185"/>
                  <a:pt x="50" y="185"/>
                </a:cubicBezTo>
                <a:cubicBezTo>
                  <a:pt x="50" y="185"/>
                  <a:pt x="51" y="185"/>
                  <a:pt x="50" y="185"/>
                </a:cubicBezTo>
                <a:cubicBezTo>
                  <a:pt x="50" y="185"/>
                  <a:pt x="50" y="185"/>
                  <a:pt x="50" y="185"/>
                </a:cubicBezTo>
                <a:close/>
                <a:moveTo>
                  <a:pt x="49" y="187"/>
                </a:moveTo>
                <a:cubicBezTo>
                  <a:pt x="50" y="186"/>
                  <a:pt x="49" y="186"/>
                  <a:pt x="49" y="186"/>
                </a:cubicBezTo>
                <a:cubicBezTo>
                  <a:pt x="49" y="186"/>
                  <a:pt x="49" y="187"/>
                  <a:pt x="49" y="187"/>
                </a:cubicBezTo>
                <a:close/>
                <a:moveTo>
                  <a:pt x="47" y="187"/>
                </a:moveTo>
                <a:cubicBezTo>
                  <a:pt x="48" y="187"/>
                  <a:pt x="48" y="186"/>
                  <a:pt x="48" y="186"/>
                </a:cubicBezTo>
                <a:cubicBezTo>
                  <a:pt x="47" y="186"/>
                  <a:pt x="47" y="186"/>
                  <a:pt x="47" y="187"/>
                </a:cubicBezTo>
                <a:close/>
                <a:moveTo>
                  <a:pt x="26" y="188"/>
                </a:moveTo>
                <a:cubicBezTo>
                  <a:pt x="26" y="188"/>
                  <a:pt x="26" y="187"/>
                  <a:pt x="25" y="187"/>
                </a:cubicBezTo>
                <a:cubicBezTo>
                  <a:pt x="25" y="187"/>
                  <a:pt x="26" y="188"/>
                  <a:pt x="26" y="188"/>
                </a:cubicBezTo>
                <a:close/>
                <a:moveTo>
                  <a:pt x="48" y="188"/>
                </a:moveTo>
                <a:cubicBezTo>
                  <a:pt x="49" y="188"/>
                  <a:pt x="49" y="187"/>
                  <a:pt x="48" y="187"/>
                </a:cubicBezTo>
                <a:cubicBezTo>
                  <a:pt x="48" y="187"/>
                  <a:pt x="48" y="188"/>
                  <a:pt x="48" y="188"/>
                </a:cubicBezTo>
                <a:close/>
                <a:moveTo>
                  <a:pt x="50" y="190"/>
                </a:moveTo>
                <a:cubicBezTo>
                  <a:pt x="50" y="189"/>
                  <a:pt x="51" y="189"/>
                  <a:pt x="50" y="188"/>
                </a:cubicBezTo>
                <a:cubicBezTo>
                  <a:pt x="50" y="189"/>
                  <a:pt x="49" y="189"/>
                  <a:pt x="50" y="190"/>
                </a:cubicBezTo>
                <a:close/>
                <a:moveTo>
                  <a:pt x="25" y="190"/>
                </a:moveTo>
                <a:cubicBezTo>
                  <a:pt x="25" y="189"/>
                  <a:pt x="25" y="188"/>
                  <a:pt x="24" y="189"/>
                </a:cubicBezTo>
                <a:cubicBezTo>
                  <a:pt x="25" y="189"/>
                  <a:pt x="24" y="190"/>
                  <a:pt x="25" y="190"/>
                </a:cubicBezTo>
                <a:close/>
                <a:moveTo>
                  <a:pt x="27" y="190"/>
                </a:moveTo>
                <a:cubicBezTo>
                  <a:pt x="27" y="189"/>
                  <a:pt x="27" y="189"/>
                  <a:pt x="26" y="188"/>
                </a:cubicBezTo>
                <a:cubicBezTo>
                  <a:pt x="26" y="189"/>
                  <a:pt x="26" y="190"/>
                  <a:pt x="27" y="190"/>
                </a:cubicBezTo>
                <a:close/>
                <a:moveTo>
                  <a:pt x="22" y="191"/>
                </a:moveTo>
                <a:cubicBezTo>
                  <a:pt x="22" y="191"/>
                  <a:pt x="23" y="190"/>
                  <a:pt x="22" y="190"/>
                </a:cubicBezTo>
                <a:cubicBezTo>
                  <a:pt x="22" y="190"/>
                  <a:pt x="22" y="191"/>
                  <a:pt x="22" y="191"/>
                </a:cubicBezTo>
                <a:close/>
                <a:moveTo>
                  <a:pt x="51" y="194"/>
                </a:moveTo>
                <a:cubicBezTo>
                  <a:pt x="52" y="194"/>
                  <a:pt x="52" y="194"/>
                  <a:pt x="53" y="194"/>
                </a:cubicBezTo>
                <a:cubicBezTo>
                  <a:pt x="53" y="194"/>
                  <a:pt x="53" y="194"/>
                  <a:pt x="53" y="194"/>
                </a:cubicBezTo>
                <a:cubicBezTo>
                  <a:pt x="53" y="194"/>
                  <a:pt x="52" y="194"/>
                  <a:pt x="52" y="194"/>
                </a:cubicBezTo>
                <a:cubicBezTo>
                  <a:pt x="52" y="192"/>
                  <a:pt x="51" y="191"/>
                  <a:pt x="51" y="190"/>
                </a:cubicBezTo>
                <a:cubicBezTo>
                  <a:pt x="50" y="192"/>
                  <a:pt x="51" y="193"/>
                  <a:pt x="51" y="194"/>
                </a:cubicBezTo>
                <a:close/>
                <a:moveTo>
                  <a:pt x="25" y="191"/>
                </a:moveTo>
                <a:cubicBezTo>
                  <a:pt x="25" y="191"/>
                  <a:pt x="25" y="192"/>
                  <a:pt x="25" y="192"/>
                </a:cubicBezTo>
                <a:cubicBezTo>
                  <a:pt x="26" y="192"/>
                  <a:pt x="26" y="191"/>
                  <a:pt x="25" y="191"/>
                </a:cubicBezTo>
                <a:cubicBezTo>
                  <a:pt x="25" y="191"/>
                  <a:pt x="25" y="191"/>
                  <a:pt x="25" y="191"/>
                </a:cubicBezTo>
                <a:close/>
                <a:moveTo>
                  <a:pt x="47" y="196"/>
                </a:moveTo>
                <a:cubicBezTo>
                  <a:pt x="48" y="195"/>
                  <a:pt x="47" y="193"/>
                  <a:pt x="47" y="192"/>
                </a:cubicBezTo>
                <a:cubicBezTo>
                  <a:pt x="47" y="193"/>
                  <a:pt x="47" y="195"/>
                  <a:pt x="47" y="196"/>
                </a:cubicBezTo>
                <a:close/>
                <a:moveTo>
                  <a:pt x="26" y="194"/>
                </a:moveTo>
                <a:cubicBezTo>
                  <a:pt x="26" y="194"/>
                  <a:pt x="27" y="194"/>
                  <a:pt x="27" y="194"/>
                </a:cubicBezTo>
                <a:cubicBezTo>
                  <a:pt x="27" y="193"/>
                  <a:pt x="27" y="193"/>
                  <a:pt x="26" y="193"/>
                </a:cubicBezTo>
                <a:cubicBezTo>
                  <a:pt x="26" y="193"/>
                  <a:pt x="26" y="194"/>
                  <a:pt x="26" y="194"/>
                </a:cubicBezTo>
                <a:close/>
                <a:moveTo>
                  <a:pt x="28" y="193"/>
                </a:moveTo>
                <a:cubicBezTo>
                  <a:pt x="28" y="193"/>
                  <a:pt x="28" y="193"/>
                  <a:pt x="28" y="193"/>
                </a:cubicBezTo>
                <a:cubicBezTo>
                  <a:pt x="28" y="193"/>
                  <a:pt x="28" y="193"/>
                  <a:pt x="28" y="193"/>
                </a:cubicBezTo>
                <a:cubicBezTo>
                  <a:pt x="28" y="193"/>
                  <a:pt x="28" y="193"/>
                  <a:pt x="28" y="193"/>
                </a:cubicBezTo>
                <a:close/>
                <a:moveTo>
                  <a:pt x="27" y="196"/>
                </a:moveTo>
                <a:cubicBezTo>
                  <a:pt x="27" y="196"/>
                  <a:pt x="28" y="195"/>
                  <a:pt x="27" y="195"/>
                </a:cubicBezTo>
                <a:cubicBezTo>
                  <a:pt x="27" y="195"/>
                  <a:pt x="26" y="196"/>
                  <a:pt x="27" y="196"/>
                </a:cubicBezTo>
                <a:close/>
                <a:moveTo>
                  <a:pt x="24" y="197"/>
                </a:moveTo>
                <a:cubicBezTo>
                  <a:pt x="25" y="197"/>
                  <a:pt x="25" y="196"/>
                  <a:pt x="24" y="196"/>
                </a:cubicBezTo>
                <a:cubicBezTo>
                  <a:pt x="24" y="197"/>
                  <a:pt x="24" y="197"/>
                  <a:pt x="24" y="197"/>
                </a:cubicBezTo>
                <a:close/>
                <a:moveTo>
                  <a:pt x="53" y="197"/>
                </a:moveTo>
                <a:cubicBezTo>
                  <a:pt x="53" y="197"/>
                  <a:pt x="53" y="198"/>
                  <a:pt x="54" y="197"/>
                </a:cubicBezTo>
                <a:cubicBezTo>
                  <a:pt x="53" y="197"/>
                  <a:pt x="53" y="196"/>
                  <a:pt x="53" y="196"/>
                </a:cubicBezTo>
                <a:cubicBezTo>
                  <a:pt x="53" y="197"/>
                  <a:pt x="53" y="197"/>
                  <a:pt x="53" y="197"/>
                </a:cubicBezTo>
                <a:close/>
                <a:moveTo>
                  <a:pt x="50" y="198"/>
                </a:moveTo>
                <a:cubicBezTo>
                  <a:pt x="50" y="197"/>
                  <a:pt x="50" y="197"/>
                  <a:pt x="50" y="196"/>
                </a:cubicBezTo>
                <a:cubicBezTo>
                  <a:pt x="50" y="196"/>
                  <a:pt x="50" y="196"/>
                  <a:pt x="50" y="196"/>
                </a:cubicBezTo>
                <a:cubicBezTo>
                  <a:pt x="50" y="197"/>
                  <a:pt x="49" y="197"/>
                  <a:pt x="50" y="198"/>
                </a:cubicBezTo>
                <a:close/>
                <a:moveTo>
                  <a:pt x="47" y="198"/>
                </a:moveTo>
                <a:cubicBezTo>
                  <a:pt x="48" y="198"/>
                  <a:pt x="47" y="197"/>
                  <a:pt x="48" y="198"/>
                </a:cubicBezTo>
                <a:cubicBezTo>
                  <a:pt x="48" y="197"/>
                  <a:pt x="48" y="197"/>
                  <a:pt x="48" y="197"/>
                </a:cubicBezTo>
                <a:cubicBezTo>
                  <a:pt x="47" y="197"/>
                  <a:pt x="47" y="197"/>
                  <a:pt x="47" y="198"/>
                </a:cubicBezTo>
                <a:close/>
                <a:moveTo>
                  <a:pt x="25" y="199"/>
                </a:moveTo>
                <a:cubicBezTo>
                  <a:pt x="25" y="199"/>
                  <a:pt x="25" y="199"/>
                  <a:pt x="25" y="199"/>
                </a:cubicBezTo>
                <a:cubicBezTo>
                  <a:pt x="25" y="199"/>
                  <a:pt x="25" y="198"/>
                  <a:pt x="25" y="198"/>
                </a:cubicBezTo>
                <a:cubicBezTo>
                  <a:pt x="25" y="198"/>
                  <a:pt x="24" y="198"/>
                  <a:pt x="25" y="199"/>
                </a:cubicBezTo>
                <a:close/>
                <a:moveTo>
                  <a:pt x="54" y="199"/>
                </a:moveTo>
                <a:cubicBezTo>
                  <a:pt x="54" y="199"/>
                  <a:pt x="54" y="200"/>
                  <a:pt x="55" y="200"/>
                </a:cubicBezTo>
                <a:cubicBezTo>
                  <a:pt x="55" y="200"/>
                  <a:pt x="55" y="200"/>
                  <a:pt x="56" y="199"/>
                </a:cubicBezTo>
                <a:cubicBezTo>
                  <a:pt x="55" y="199"/>
                  <a:pt x="55" y="198"/>
                  <a:pt x="54" y="198"/>
                </a:cubicBezTo>
                <a:cubicBezTo>
                  <a:pt x="54" y="198"/>
                  <a:pt x="54" y="199"/>
                  <a:pt x="54" y="199"/>
                </a:cubicBezTo>
                <a:close/>
                <a:moveTo>
                  <a:pt x="51" y="200"/>
                </a:moveTo>
                <a:cubicBezTo>
                  <a:pt x="51" y="200"/>
                  <a:pt x="52" y="200"/>
                  <a:pt x="52" y="199"/>
                </a:cubicBezTo>
                <a:cubicBezTo>
                  <a:pt x="52" y="199"/>
                  <a:pt x="51" y="199"/>
                  <a:pt x="51" y="199"/>
                </a:cubicBezTo>
                <a:cubicBezTo>
                  <a:pt x="51" y="199"/>
                  <a:pt x="52" y="199"/>
                  <a:pt x="51" y="199"/>
                </a:cubicBezTo>
                <a:cubicBezTo>
                  <a:pt x="51" y="199"/>
                  <a:pt x="50" y="200"/>
                  <a:pt x="51" y="200"/>
                </a:cubicBezTo>
                <a:close/>
                <a:moveTo>
                  <a:pt x="45" y="201"/>
                </a:moveTo>
                <a:cubicBezTo>
                  <a:pt x="45" y="200"/>
                  <a:pt x="46" y="200"/>
                  <a:pt x="46" y="199"/>
                </a:cubicBezTo>
                <a:cubicBezTo>
                  <a:pt x="46" y="200"/>
                  <a:pt x="45" y="201"/>
                  <a:pt x="45" y="201"/>
                </a:cubicBezTo>
                <a:close/>
                <a:moveTo>
                  <a:pt x="54" y="202"/>
                </a:moveTo>
                <a:cubicBezTo>
                  <a:pt x="54" y="202"/>
                  <a:pt x="54" y="201"/>
                  <a:pt x="54" y="201"/>
                </a:cubicBezTo>
                <a:cubicBezTo>
                  <a:pt x="54" y="201"/>
                  <a:pt x="54" y="200"/>
                  <a:pt x="53" y="200"/>
                </a:cubicBezTo>
                <a:cubicBezTo>
                  <a:pt x="53" y="200"/>
                  <a:pt x="53" y="202"/>
                  <a:pt x="54" y="202"/>
                </a:cubicBezTo>
                <a:close/>
                <a:moveTo>
                  <a:pt x="22" y="202"/>
                </a:moveTo>
                <a:cubicBezTo>
                  <a:pt x="22" y="202"/>
                  <a:pt x="23" y="201"/>
                  <a:pt x="23" y="202"/>
                </a:cubicBezTo>
                <a:cubicBezTo>
                  <a:pt x="23" y="201"/>
                  <a:pt x="23" y="201"/>
                  <a:pt x="23" y="200"/>
                </a:cubicBezTo>
                <a:cubicBezTo>
                  <a:pt x="22" y="200"/>
                  <a:pt x="22" y="200"/>
                  <a:pt x="22" y="200"/>
                </a:cubicBezTo>
                <a:cubicBezTo>
                  <a:pt x="22" y="201"/>
                  <a:pt x="21" y="202"/>
                  <a:pt x="22" y="202"/>
                </a:cubicBezTo>
                <a:close/>
                <a:moveTo>
                  <a:pt x="48" y="201"/>
                </a:moveTo>
                <a:cubicBezTo>
                  <a:pt x="49" y="201"/>
                  <a:pt x="49" y="201"/>
                  <a:pt x="49" y="200"/>
                </a:cubicBezTo>
                <a:cubicBezTo>
                  <a:pt x="49" y="201"/>
                  <a:pt x="48" y="201"/>
                  <a:pt x="48" y="201"/>
                </a:cubicBezTo>
                <a:close/>
                <a:moveTo>
                  <a:pt x="18" y="201"/>
                </a:moveTo>
                <a:cubicBezTo>
                  <a:pt x="18" y="201"/>
                  <a:pt x="18" y="202"/>
                  <a:pt x="18" y="202"/>
                </a:cubicBezTo>
                <a:cubicBezTo>
                  <a:pt x="18" y="201"/>
                  <a:pt x="19" y="201"/>
                  <a:pt x="19" y="201"/>
                </a:cubicBezTo>
                <a:cubicBezTo>
                  <a:pt x="18" y="201"/>
                  <a:pt x="18" y="201"/>
                  <a:pt x="18" y="201"/>
                </a:cubicBezTo>
                <a:close/>
                <a:moveTo>
                  <a:pt x="57" y="203"/>
                </a:moveTo>
                <a:cubicBezTo>
                  <a:pt x="57" y="202"/>
                  <a:pt x="56" y="202"/>
                  <a:pt x="56" y="201"/>
                </a:cubicBezTo>
                <a:cubicBezTo>
                  <a:pt x="55" y="202"/>
                  <a:pt x="56" y="203"/>
                  <a:pt x="57" y="203"/>
                </a:cubicBezTo>
                <a:close/>
                <a:moveTo>
                  <a:pt x="19" y="203"/>
                </a:moveTo>
                <a:cubicBezTo>
                  <a:pt x="20" y="203"/>
                  <a:pt x="20" y="202"/>
                  <a:pt x="20" y="202"/>
                </a:cubicBezTo>
                <a:cubicBezTo>
                  <a:pt x="20" y="202"/>
                  <a:pt x="20" y="201"/>
                  <a:pt x="20" y="201"/>
                </a:cubicBezTo>
                <a:cubicBezTo>
                  <a:pt x="20" y="202"/>
                  <a:pt x="19" y="202"/>
                  <a:pt x="19" y="203"/>
                </a:cubicBezTo>
                <a:close/>
                <a:moveTo>
                  <a:pt x="27" y="203"/>
                </a:moveTo>
                <a:cubicBezTo>
                  <a:pt x="28" y="203"/>
                  <a:pt x="28" y="203"/>
                  <a:pt x="28" y="203"/>
                </a:cubicBezTo>
                <a:cubicBezTo>
                  <a:pt x="28" y="202"/>
                  <a:pt x="28" y="202"/>
                  <a:pt x="27" y="201"/>
                </a:cubicBezTo>
                <a:cubicBezTo>
                  <a:pt x="27" y="202"/>
                  <a:pt x="28" y="202"/>
                  <a:pt x="27" y="203"/>
                </a:cubicBezTo>
                <a:close/>
                <a:moveTo>
                  <a:pt x="16" y="202"/>
                </a:moveTo>
                <a:cubicBezTo>
                  <a:pt x="16" y="202"/>
                  <a:pt x="16" y="202"/>
                  <a:pt x="16" y="202"/>
                </a:cubicBezTo>
                <a:cubicBezTo>
                  <a:pt x="16" y="202"/>
                  <a:pt x="16" y="202"/>
                  <a:pt x="15" y="202"/>
                </a:cubicBezTo>
                <a:cubicBezTo>
                  <a:pt x="15" y="203"/>
                  <a:pt x="15" y="203"/>
                  <a:pt x="15" y="204"/>
                </a:cubicBezTo>
                <a:cubicBezTo>
                  <a:pt x="15" y="204"/>
                  <a:pt x="16" y="203"/>
                  <a:pt x="17" y="204"/>
                </a:cubicBezTo>
                <a:cubicBezTo>
                  <a:pt x="17" y="203"/>
                  <a:pt x="16" y="202"/>
                  <a:pt x="17" y="201"/>
                </a:cubicBezTo>
                <a:cubicBezTo>
                  <a:pt x="16" y="202"/>
                  <a:pt x="16" y="201"/>
                  <a:pt x="16" y="202"/>
                </a:cubicBezTo>
                <a:close/>
                <a:moveTo>
                  <a:pt x="53" y="202"/>
                </a:moveTo>
                <a:cubicBezTo>
                  <a:pt x="52" y="202"/>
                  <a:pt x="53" y="201"/>
                  <a:pt x="52" y="202"/>
                </a:cubicBezTo>
                <a:cubicBezTo>
                  <a:pt x="52" y="202"/>
                  <a:pt x="52" y="202"/>
                  <a:pt x="53" y="202"/>
                </a:cubicBezTo>
                <a:close/>
                <a:moveTo>
                  <a:pt x="49" y="202"/>
                </a:moveTo>
                <a:cubicBezTo>
                  <a:pt x="49" y="202"/>
                  <a:pt x="49" y="203"/>
                  <a:pt x="49" y="203"/>
                </a:cubicBezTo>
                <a:cubicBezTo>
                  <a:pt x="50" y="203"/>
                  <a:pt x="50" y="202"/>
                  <a:pt x="50" y="202"/>
                </a:cubicBezTo>
                <a:cubicBezTo>
                  <a:pt x="49" y="202"/>
                  <a:pt x="49" y="202"/>
                  <a:pt x="49" y="202"/>
                </a:cubicBezTo>
                <a:cubicBezTo>
                  <a:pt x="49" y="202"/>
                  <a:pt x="49" y="202"/>
                  <a:pt x="49" y="202"/>
                </a:cubicBezTo>
                <a:close/>
                <a:moveTo>
                  <a:pt x="46" y="204"/>
                </a:moveTo>
                <a:cubicBezTo>
                  <a:pt x="46" y="203"/>
                  <a:pt x="47" y="202"/>
                  <a:pt x="46" y="202"/>
                </a:cubicBezTo>
                <a:cubicBezTo>
                  <a:pt x="46" y="202"/>
                  <a:pt x="45" y="203"/>
                  <a:pt x="46" y="204"/>
                </a:cubicBezTo>
                <a:close/>
                <a:moveTo>
                  <a:pt x="23" y="202"/>
                </a:moveTo>
                <a:cubicBezTo>
                  <a:pt x="23" y="203"/>
                  <a:pt x="22" y="203"/>
                  <a:pt x="23" y="204"/>
                </a:cubicBezTo>
                <a:cubicBezTo>
                  <a:pt x="23" y="203"/>
                  <a:pt x="23" y="203"/>
                  <a:pt x="24" y="202"/>
                </a:cubicBezTo>
                <a:cubicBezTo>
                  <a:pt x="23" y="202"/>
                  <a:pt x="23" y="202"/>
                  <a:pt x="23" y="202"/>
                </a:cubicBezTo>
                <a:close/>
                <a:moveTo>
                  <a:pt x="54" y="205"/>
                </a:moveTo>
                <a:cubicBezTo>
                  <a:pt x="53" y="205"/>
                  <a:pt x="53" y="206"/>
                  <a:pt x="53" y="206"/>
                </a:cubicBezTo>
                <a:cubicBezTo>
                  <a:pt x="54" y="206"/>
                  <a:pt x="55" y="205"/>
                  <a:pt x="56" y="204"/>
                </a:cubicBezTo>
                <a:cubicBezTo>
                  <a:pt x="56" y="203"/>
                  <a:pt x="55" y="203"/>
                  <a:pt x="55" y="203"/>
                </a:cubicBezTo>
                <a:cubicBezTo>
                  <a:pt x="55" y="203"/>
                  <a:pt x="54" y="204"/>
                  <a:pt x="54" y="205"/>
                </a:cubicBezTo>
                <a:close/>
                <a:moveTo>
                  <a:pt x="26" y="203"/>
                </a:moveTo>
                <a:cubicBezTo>
                  <a:pt x="27" y="203"/>
                  <a:pt x="26" y="203"/>
                  <a:pt x="26" y="204"/>
                </a:cubicBezTo>
                <a:cubicBezTo>
                  <a:pt x="27" y="203"/>
                  <a:pt x="27" y="204"/>
                  <a:pt x="27" y="204"/>
                </a:cubicBezTo>
                <a:cubicBezTo>
                  <a:pt x="27" y="204"/>
                  <a:pt x="27" y="203"/>
                  <a:pt x="27" y="203"/>
                </a:cubicBezTo>
                <a:cubicBezTo>
                  <a:pt x="27" y="203"/>
                  <a:pt x="27" y="203"/>
                  <a:pt x="27" y="203"/>
                </a:cubicBezTo>
                <a:cubicBezTo>
                  <a:pt x="27" y="203"/>
                  <a:pt x="27" y="203"/>
                  <a:pt x="26" y="203"/>
                </a:cubicBezTo>
                <a:close/>
                <a:moveTo>
                  <a:pt x="51" y="203"/>
                </a:moveTo>
                <a:cubicBezTo>
                  <a:pt x="51" y="204"/>
                  <a:pt x="51" y="204"/>
                  <a:pt x="51" y="204"/>
                </a:cubicBezTo>
                <a:cubicBezTo>
                  <a:pt x="52" y="205"/>
                  <a:pt x="52" y="204"/>
                  <a:pt x="52" y="204"/>
                </a:cubicBezTo>
                <a:cubicBezTo>
                  <a:pt x="52" y="203"/>
                  <a:pt x="52" y="203"/>
                  <a:pt x="51" y="203"/>
                </a:cubicBezTo>
                <a:cubicBezTo>
                  <a:pt x="51" y="203"/>
                  <a:pt x="51" y="203"/>
                  <a:pt x="51" y="203"/>
                </a:cubicBezTo>
                <a:close/>
                <a:moveTo>
                  <a:pt x="19" y="204"/>
                </a:moveTo>
                <a:cubicBezTo>
                  <a:pt x="19" y="204"/>
                  <a:pt x="20" y="205"/>
                  <a:pt x="20" y="205"/>
                </a:cubicBezTo>
                <a:cubicBezTo>
                  <a:pt x="20" y="204"/>
                  <a:pt x="21" y="204"/>
                  <a:pt x="21" y="203"/>
                </a:cubicBezTo>
                <a:cubicBezTo>
                  <a:pt x="20" y="203"/>
                  <a:pt x="20" y="204"/>
                  <a:pt x="19" y="204"/>
                </a:cubicBezTo>
                <a:close/>
                <a:moveTo>
                  <a:pt x="48" y="205"/>
                </a:moveTo>
                <a:cubicBezTo>
                  <a:pt x="48" y="204"/>
                  <a:pt x="49" y="204"/>
                  <a:pt x="48" y="203"/>
                </a:cubicBezTo>
                <a:cubicBezTo>
                  <a:pt x="48" y="204"/>
                  <a:pt x="47" y="204"/>
                  <a:pt x="48" y="205"/>
                </a:cubicBezTo>
                <a:close/>
                <a:moveTo>
                  <a:pt x="57" y="207"/>
                </a:moveTo>
                <a:cubicBezTo>
                  <a:pt x="58" y="206"/>
                  <a:pt x="59" y="205"/>
                  <a:pt x="59" y="204"/>
                </a:cubicBezTo>
                <a:cubicBezTo>
                  <a:pt x="58" y="204"/>
                  <a:pt x="58" y="205"/>
                  <a:pt x="58" y="205"/>
                </a:cubicBezTo>
                <a:cubicBezTo>
                  <a:pt x="57" y="205"/>
                  <a:pt x="57" y="207"/>
                  <a:pt x="57" y="207"/>
                </a:cubicBezTo>
                <a:close/>
                <a:moveTo>
                  <a:pt x="10" y="206"/>
                </a:moveTo>
                <a:cubicBezTo>
                  <a:pt x="11" y="206"/>
                  <a:pt x="11" y="205"/>
                  <a:pt x="12" y="205"/>
                </a:cubicBezTo>
                <a:cubicBezTo>
                  <a:pt x="12" y="205"/>
                  <a:pt x="14" y="204"/>
                  <a:pt x="13" y="204"/>
                </a:cubicBezTo>
                <a:cubicBezTo>
                  <a:pt x="12" y="204"/>
                  <a:pt x="11" y="205"/>
                  <a:pt x="10" y="206"/>
                </a:cubicBezTo>
                <a:close/>
                <a:moveTo>
                  <a:pt x="23" y="205"/>
                </a:moveTo>
                <a:cubicBezTo>
                  <a:pt x="24" y="205"/>
                  <a:pt x="24" y="204"/>
                  <a:pt x="24" y="204"/>
                </a:cubicBezTo>
                <a:cubicBezTo>
                  <a:pt x="23" y="204"/>
                  <a:pt x="23" y="204"/>
                  <a:pt x="23" y="205"/>
                </a:cubicBezTo>
                <a:close/>
                <a:moveTo>
                  <a:pt x="46" y="204"/>
                </a:moveTo>
                <a:cubicBezTo>
                  <a:pt x="46" y="204"/>
                  <a:pt x="46" y="204"/>
                  <a:pt x="46" y="204"/>
                </a:cubicBezTo>
                <a:cubicBezTo>
                  <a:pt x="46" y="204"/>
                  <a:pt x="45" y="205"/>
                  <a:pt x="46" y="205"/>
                </a:cubicBezTo>
                <a:cubicBezTo>
                  <a:pt x="46" y="205"/>
                  <a:pt x="47" y="204"/>
                  <a:pt x="47" y="204"/>
                </a:cubicBezTo>
                <a:cubicBezTo>
                  <a:pt x="47" y="204"/>
                  <a:pt x="47" y="204"/>
                  <a:pt x="46" y="204"/>
                </a:cubicBezTo>
                <a:cubicBezTo>
                  <a:pt x="46" y="204"/>
                  <a:pt x="46" y="204"/>
                  <a:pt x="46" y="204"/>
                </a:cubicBezTo>
                <a:close/>
                <a:moveTo>
                  <a:pt x="13" y="205"/>
                </a:moveTo>
                <a:cubicBezTo>
                  <a:pt x="14" y="205"/>
                  <a:pt x="14" y="205"/>
                  <a:pt x="14" y="205"/>
                </a:cubicBezTo>
                <a:cubicBezTo>
                  <a:pt x="14" y="205"/>
                  <a:pt x="14" y="204"/>
                  <a:pt x="14" y="204"/>
                </a:cubicBezTo>
                <a:cubicBezTo>
                  <a:pt x="14" y="204"/>
                  <a:pt x="13" y="204"/>
                  <a:pt x="13" y="205"/>
                </a:cubicBezTo>
                <a:close/>
                <a:moveTo>
                  <a:pt x="51" y="206"/>
                </a:moveTo>
                <a:cubicBezTo>
                  <a:pt x="51" y="206"/>
                  <a:pt x="51" y="206"/>
                  <a:pt x="52" y="206"/>
                </a:cubicBezTo>
                <a:cubicBezTo>
                  <a:pt x="52" y="206"/>
                  <a:pt x="52" y="205"/>
                  <a:pt x="53" y="204"/>
                </a:cubicBezTo>
                <a:cubicBezTo>
                  <a:pt x="52" y="204"/>
                  <a:pt x="51" y="206"/>
                  <a:pt x="51" y="206"/>
                </a:cubicBezTo>
                <a:close/>
                <a:moveTo>
                  <a:pt x="55" y="205"/>
                </a:moveTo>
                <a:cubicBezTo>
                  <a:pt x="55" y="205"/>
                  <a:pt x="56" y="205"/>
                  <a:pt x="55" y="205"/>
                </a:cubicBezTo>
                <a:cubicBezTo>
                  <a:pt x="54" y="205"/>
                  <a:pt x="54" y="207"/>
                  <a:pt x="54" y="207"/>
                </a:cubicBezTo>
                <a:cubicBezTo>
                  <a:pt x="54" y="207"/>
                  <a:pt x="54" y="208"/>
                  <a:pt x="55" y="208"/>
                </a:cubicBezTo>
                <a:cubicBezTo>
                  <a:pt x="56" y="207"/>
                  <a:pt x="58" y="203"/>
                  <a:pt x="55" y="205"/>
                </a:cubicBezTo>
                <a:close/>
                <a:moveTo>
                  <a:pt x="16" y="205"/>
                </a:moveTo>
                <a:cubicBezTo>
                  <a:pt x="16" y="205"/>
                  <a:pt x="16" y="205"/>
                  <a:pt x="17" y="205"/>
                </a:cubicBezTo>
                <a:cubicBezTo>
                  <a:pt x="17" y="205"/>
                  <a:pt x="17" y="205"/>
                  <a:pt x="17" y="204"/>
                </a:cubicBezTo>
                <a:cubicBezTo>
                  <a:pt x="17" y="205"/>
                  <a:pt x="16" y="204"/>
                  <a:pt x="16" y="205"/>
                </a:cubicBezTo>
                <a:close/>
                <a:moveTo>
                  <a:pt x="25" y="207"/>
                </a:moveTo>
                <a:cubicBezTo>
                  <a:pt x="27" y="207"/>
                  <a:pt x="26" y="205"/>
                  <a:pt x="25" y="205"/>
                </a:cubicBezTo>
                <a:cubicBezTo>
                  <a:pt x="25" y="205"/>
                  <a:pt x="26" y="207"/>
                  <a:pt x="25" y="207"/>
                </a:cubicBezTo>
                <a:close/>
                <a:moveTo>
                  <a:pt x="29" y="207"/>
                </a:moveTo>
                <a:cubicBezTo>
                  <a:pt x="30" y="209"/>
                  <a:pt x="31" y="206"/>
                  <a:pt x="31" y="204"/>
                </a:cubicBezTo>
                <a:cubicBezTo>
                  <a:pt x="30" y="205"/>
                  <a:pt x="29" y="206"/>
                  <a:pt x="29" y="207"/>
                </a:cubicBezTo>
                <a:close/>
                <a:moveTo>
                  <a:pt x="19" y="207"/>
                </a:moveTo>
                <a:cubicBezTo>
                  <a:pt x="19" y="207"/>
                  <a:pt x="19" y="206"/>
                  <a:pt x="19" y="206"/>
                </a:cubicBezTo>
                <a:cubicBezTo>
                  <a:pt x="19" y="206"/>
                  <a:pt x="19" y="205"/>
                  <a:pt x="18" y="205"/>
                </a:cubicBezTo>
                <a:cubicBezTo>
                  <a:pt x="18" y="205"/>
                  <a:pt x="18" y="206"/>
                  <a:pt x="19" y="207"/>
                </a:cubicBezTo>
                <a:close/>
                <a:moveTo>
                  <a:pt x="43" y="206"/>
                </a:moveTo>
                <a:cubicBezTo>
                  <a:pt x="44" y="206"/>
                  <a:pt x="45" y="205"/>
                  <a:pt x="44" y="205"/>
                </a:cubicBezTo>
                <a:cubicBezTo>
                  <a:pt x="44" y="205"/>
                  <a:pt x="44" y="206"/>
                  <a:pt x="43" y="206"/>
                </a:cubicBezTo>
                <a:close/>
                <a:moveTo>
                  <a:pt x="48" y="208"/>
                </a:moveTo>
                <a:cubicBezTo>
                  <a:pt x="48" y="207"/>
                  <a:pt x="48" y="207"/>
                  <a:pt x="48" y="207"/>
                </a:cubicBezTo>
                <a:cubicBezTo>
                  <a:pt x="48" y="206"/>
                  <a:pt x="49" y="206"/>
                  <a:pt x="49" y="205"/>
                </a:cubicBezTo>
                <a:cubicBezTo>
                  <a:pt x="48" y="205"/>
                  <a:pt x="48" y="206"/>
                  <a:pt x="48" y="208"/>
                </a:cubicBezTo>
                <a:close/>
                <a:moveTo>
                  <a:pt x="21" y="206"/>
                </a:moveTo>
                <a:cubicBezTo>
                  <a:pt x="21" y="206"/>
                  <a:pt x="22" y="205"/>
                  <a:pt x="21" y="205"/>
                </a:cubicBezTo>
                <a:cubicBezTo>
                  <a:pt x="21" y="205"/>
                  <a:pt x="21" y="206"/>
                  <a:pt x="21" y="206"/>
                </a:cubicBezTo>
                <a:close/>
                <a:moveTo>
                  <a:pt x="18" y="207"/>
                </a:moveTo>
                <a:cubicBezTo>
                  <a:pt x="18" y="207"/>
                  <a:pt x="18" y="206"/>
                  <a:pt x="17" y="206"/>
                </a:cubicBezTo>
                <a:cubicBezTo>
                  <a:pt x="17" y="206"/>
                  <a:pt x="17" y="207"/>
                  <a:pt x="18" y="207"/>
                </a:cubicBezTo>
                <a:close/>
                <a:moveTo>
                  <a:pt x="44" y="207"/>
                </a:moveTo>
                <a:cubicBezTo>
                  <a:pt x="44" y="208"/>
                  <a:pt x="46" y="208"/>
                  <a:pt x="47" y="208"/>
                </a:cubicBezTo>
                <a:cubicBezTo>
                  <a:pt x="47" y="207"/>
                  <a:pt x="46" y="207"/>
                  <a:pt x="46" y="208"/>
                </a:cubicBezTo>
                <a:cubicBezTo>
                  <a:pt x="45" y="207"/>
                  <a:pt x="46" y="206"/>
                  <a:pt x="45" y="206"/>
                </a:cubicBezTo>
                <a:cubicBezTo>
                  <a:pt x="44" y="206"/>
                  <a:pt x="44" y="207"/>
                  <a:pt x="44" y="207"/>
                </a:cubicBezTo>
                <a:close/>
                <a:moveTo>
                  <a:pt x="31" y="208"/>
                </a:moveTo>
                <a:cubicBezTo>
                  <a:pt x="31" y="209"/>
                  <a:pt x="30" y="209"/>
                  <a:pt x="30" y="210"/>
                </a:cubicBezTo>
                <a:cubicBezTo>
                  <a:pt x="31" y="210"/>
                  <a:pt x="32" y="210"/>
                  <a:pt x="33" y="210"/>
                </a:cubicBezTo>
                <a:cubicBezTo>
                  <a:pt x="33" y="209"/>
                  <a:pt x="33" y="207"/>
                  <a:pt x="33" y="206"/>
                </a:cubicBezTo>
                <a:cubicBezTo>
                  <a:pt x="32" y="207"/>
                  <a:pt x="32" y="209"/>
                  <a:pt x="31" y="208"/>
                </a:cubicBezTo>
                <a:close/>
                <a:moveTo>
                  <a:pt x="22" y="210"/>
                </a:moveTo>
                <a:cubicBezTo>
                  <a:pt x="23" y="209"/>
                  <a:pt x="24" y="208"/>
                  <a:pt x="25" y="207"/>
                </a:cubicBezTo>
                <a:cubicBezTo>
                  <a:pt x="25" y="207"/>
                  <a:pt x="24" y="207"/>
                  <a:pt x="24" y="207"/>
                </a:cubicBezTo>
                <a:cubicBezTo>
                  <a:pt x="23" y="208"/>
                  <a:pt x="22" y="209"/>
                  <a:pt x="22" y="210"/>
                </a:cubicBezTo>
                <a:close/>
                <a:moveTo>
                  <a:pt x="27" y="208"/>
                </a:moveTo>
                <a:cubicBezTo>
                  <a:pt x="27" y="208"/>
                  <a:pt x="27" y="208"/>
                  <a:pt x="27" y="207"/>
                </a:cubicBezTo>
                <a:cubicBezTo>
                  <a:pt x="27" y="207"/>
                  <a:pt x="27" y="207"/>
                  <a:pt x="27" y="207"/>
                </a:cubicBezTo>
                <a:cubicBezTo>
                  <a:pt x="27" y="207"/>
                  <a:pt x="26" y="208"/>
                  <a:pt x="27" y="208"/>
                </a:cubicBezTo>
                <a:close/>
                <a:moveTo>
                  <a:pt x="16" y="208"/>
                </a:moveTo>
                <a:cubicBezTo>
                  <a:pt x="16" y="208"/>
                  <a:pt x="17" y="208"/>
                  <a:pt x="17" y="208"/>
                </a:cubicBezTo>
                <a:cubicBezTo>
                  <a:pt x="17" y="208"/>
                  <a:pt x="16" y="207"/>
                  <a:pt x="16" y="207"/>
                </a:cubicBezTo>
                <a:cubicBezTo>
                  <a:pt x="16" y="208"/>
                  <a:pt x="16" y="208"/>
                  <a:pt x="16" y="208"/>
                </a:cubicBezTo>
                <a:close/>
                <a:moveTo>
                  <a:pt x="21" y="209"/>
                </a:moveTo>
                <a:cubicBezTo>
                  <a:pt x="21" y="207"/>
                  <a:pt x="19" y="209"/>
                  <a:pt x="19" y="210"/>
                </a:cubicBezTo>
                <a:cubicBezTo>
                  <a:pt x="20" y="210"/>
                  <a:pt x="22" y="210"/>
                  <a:pt x="21" y="209"/>
                </a:cubicBezTo>
                <a:close/>
                <a:moveTo>
                  <a:pt x="28" y="209"/>
                </a:moveTo>
                <a:cubicBezTo>
                  <a:pt x="28" y="209"/>
                  <a:pt x="28" y="209"/>
                  <a:pt x="29" y="209"/>
                </a:cubicBezTo>
                <a:cubicBezTo>
                  <a:pt x="29" y="208"/>
                  <a:pt x="28" y="208"/>
                  <a:pt x="28" y="209"/>
                </a:cubicBezTo>
                <a:close/>
                <a:moveTo>
                  <a:pt x="14" y="212"/>
                </a:moveTo>
                <a:cubicBezTo>
                  <a:pt x="15" y="212"/>
                  <a:pt x="15" y="211"/>
                  <a:pt x="16" y="210"/>
                </a:cubicBezTo>
                <a:cubicBezTo>
                  <a:pt x="16" y="210"/>
                  <a:pt x="16" y="210"/>
                  <a:pt x="15" y="209"/>
                </a:cubicBezTo>
                <a:cubicBezTo>
                  <a:pt x="15" y="210"/>
                  <a:pt x="14" y="211"/>
                  <a:pt x="14" y="212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2" name="Group 8"/>
          <p:cNvGrpSpPr>
            <a:grpSpLocks noChangeAspect="1"/>
          </p:cNvGrpSpPr>
          <p:nvPr/>
        </p:nvGrpSpPr>
        <p:grpSpPr bwMode="auto">
          <a:xfrm>
            <a:off x="6413497" y="3014662"/>
            <a:ext cx="1155700" cy="2827338"/>
            <a:chOff x="3720" y="1563"/>
            <a:chExt cx="728" cy="1781"/>
          </a:xfrm>
          <a:solidFill>
            <a:srgbClr val="4A67AA"/>
          </a:solidFill>
        </p:grpSpPr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4405" y="1985"/>
              <a:ext cx="8" cy="1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0 h 2"/>
                <a:gd name="T4" fmla="*/ 0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"/>
            <p:cNvSpPr>
              <a:spLocks noEditPoints="1"/>
            </p:cNvSpPr>
            <p:nvPr/>
          </p:nvSpPr>
          <p:spPr bwMode="auto">
            <a:xfrm>
              <a:off x="3931" y="1563"/>
              <a:ext cx="298" cy="379"/>
            </a:xfrm>
            <a:custGeom>
              <a:avLst/>
              <a:gdLst>
                <a:gd name="T0" fmla="*/ 4 w 34"/>
                <a:gd name="T1" fmla="*/ 34 h 44"/>
                <a:gd name="T2" fmla="*/ 26 w 34"/>
                <a:gd name="T3" fmla="*/ 5 h 44"/>
                <a:gd name="T4" fmla="*/ 14 w 34"/>
                <a:gd name="T5" fmla="*/ 6 h 44"/>
                <a:gd name="T6" fmla="*/ 17 w 34"/>
                <a:gd name="T7" fmla="*/ 4 h 44"/>
                <a:gd name="T8" fmla="*/ 7 w 34"/>
                <a:gd name="T9" fmla="*/ 13 h 44"/>
                <a:gd name="T10" fmla="*/ 22 w 34"/>
                <a:gd name="T11" fmla="*/ 8 h 44"/>
                <a:gd name="T12" fmla="*/ 17 w 34"/>
                <a:gd name="T13" fmla="*/ 6 h 44"/>
                <a:gd name="T14" fmla="*/ 17 w 34"/>
                <a:gd name="T15" fmla="*/ 8 h 44"/>
                <a:gd name="T16" fmla="*/ 15 w 34"/>
                <a:gd name="T17" fmla="*/ 8 h 44"/>
                <a:gd name="T18" fmla="*/ 19 w 34"/>
                <a:gd name="T19" fmla="*/ 9 h 44"/>
                <a:gd name="T20" fmla="*/ 27 w 34"/>
                <a:gd name="T21" fmla="*/ 12 h 44"/>
                <a:gd name="T22" fmla="*/ 31 w 34"/>
                <a:gd name="T23" fmla="*/ 29 h 44"/>
                <a:gd name="T24" fmla="*/ 21 w 34"/>
                <a:gd name="T25" fmla="*/ 11 h 44"/>
                <a:gd name="T26" fmla="*/ 17 w 34"/>
                <a:gd name="T27" fmla="*/ 12 h 44"/>
                <a:gd name="T28" fmla="*/ 20 w 34"/>
                <a:gd name="T29" fmla="*/ 12 h 44"/>
                <a:gd name="T30" fmla="*/ 15 w 34"/>
                <a:gd name="T31" fmla="*/ 15 h 44"/>
                <a:gd name="T32" fmla="*/ 11 w 34"/>
                <a:gd name="T33" fmla="*/ 15 h 44"/>
                <a:gd name="T34" fmla="*/ 17 w 34"/>
                <a:gd name="T35" fmla="*/ 16 h 44"/>
                <a:gd name="T36" fmla="*/ 29 w 34"/>
                <a:gd name="T37" fmla="*/ 17 h 44"/>
                <a:gd name="T38" fmla="*/ 27 w 34"/>
                <a:gd name="T39" fmla="*/ 18 h 44"/>
                <a:gd name="T40" fmla="*/ 20 w 34"/>
                <a:gd name="T41" fmla="*/ 18 h 44"/>
                <a:gd name="T42" fmla="*/ 15 w 34"/>
                <a:gd name="T43" fmla="*/ 17 h 44"/>
                <a:gd name="T44" fmla="*/ 12 w 34"/>
                <a:gd name="T45" fmla="*/ 20 h 44"/>
                <a:gd name="T46" fmla="*/ 19 w 34"/>
                <a:gd name="T47" fmla="*/ 18 h 44"/>
                <a:gd name="T48" fmla="*/ 22 w 34"/>
                <a:gd name="T49" fmla="*/ 20 h 44"/>
                <a:gd name="T50" fmla="*/ 15 w 34"/>
                <a:gd name="T51" fmla="*/ 21 h 44"/>
                <a:gd name="T52" fmla="*/ 8 w 34"/>
                <a:gd name="T53" fmla="*/ 20 h 44"/>
                <a:gd name="T54" fmla="*/ 16 w 34"/>
                <a:gd name="T55" fmla="*/ 21 h 44"/>
                <a:gd name="T56" fmla="*/ 1 w 34"/>
                <a:gd name="T57" fmla="*/ 23 h 44"/>
                <a:gd name="T58" fmla="*/ 4 w 34"/>
                <a:gd name="T59" fmla="*/ 21 h 44"/>
                <a:gd name="T60" fmla="*/ 8 w 34"/>
                <a:gd name="T61" fmla="*/ 23 h 44"/>
                <a:gd name="T62" fmla="*/ 28 w 34"/>
                <a:gd name="T63" fmla="*/ 22 h 44"/>
                <a:gd name="T64" fmla="*/ 25 w 34"/>
                <a:gd name="T65" fmla="*/ 24 h 44"/>
                <a:gd name="T66" fmla="*/ 29 w 34"/>
                <a:gd name="T67" fmla="*/ 24 h 44"/>
                <a:gd name="T68" fmla="*/ 18 w 34"/>
                <a:gd name="T69" fmla="*/ 24 h 44"/>
                <a:gd name="T70" fmla="*/ 21 w 34"/>
                <a:gd name="T71" fmla="*/ 25 h 44"/>
                <a:gd name="T72" fmla="*/ 19 w 34"/>
                <a:gd name="T73" fmla="*/ 26 h 44"/>
                <a:gd name="T74" fmla="*/ 8 w 34"/>
                <a:gd name="T75" fmla="*/ 25 h 44"/>
                <a:gd name="T76" fmla="*/ 24 w 34"/>
                <a:gd name="T77" fmla="*/ 26 h 44"/>
                <a:gd name="T78" fmla="*/ 22 w 34"/>
                <a:gd name="T79" fmla="*/ 27 h 44"/>
                <a:gd name="T80" fmla="*/ 13 w 34"/>
                <a:gd name="T81" fmla="*/ 27 h 44"/>
                <a:gd name="T82" fmla="*/ 19 w 34"/>
                <a:gd name="T83" fmla="*/ 29 h 44"/>
                <a:gd name="T84" fmla="*/ 27 w 34"/>
                <a:gd name="T85" fmla="*/ 29 h 44"/>
                <a:gd name="T86" fmla="*/ 29 w 34"/>
                <a:gd name="T87" fmla="*/ 29 h 44"/>
                <a:gd name="T88" fmla="*/ 21 w 34"/>
                <a:gd name="T89" fmla="*/ 30 h 44"/>
                <a:gd name="T90" fmla="*/ 6 w 34"/>
                <a:gd name="T91" fmla="*/ 31 h 44"/>
                <a:gd name="T92" fmla="*/ 8 w 34"/>
                <a:gd name="T93" fmla="*/ 30 h 44"/>
                <a:gd name="T94" fmla="*/ 12 w 34"/>
                <a:gd name="T95" fmla="*/ 31 h 44"/>
                <a:gd name="T96" fmla="*/ 17 w 34"/>
                <a:gd name="T97" fmla="*/ 32 h 44"/>
                <a:gd name="T98" fmla="*/ 21 w 34"/>
                <a:gd name="T99" fmla="*/ 32 h 44"/>
                <a:gd name="T100" fmla="*/ 21 w 34"/>
                <a:gd name="T101" fmla="*/ 32 h 44"/>
                <a:gd name="T102" fmla="*/ 14 w 34"/>
                <a:gd name="T103" fmla="*/ 33 h 44"/>
                <a:gd name="T104" fmla="*/ 17 w 34"/>
                <a:gd name="T105" fmla="*/ 35 h 44"/>
                <a:gd name="T106" fmla="*/ 23 w 34"/>
                <a:gd name="T107" fmla="*/ 34 h 44"/>
                <a:gd name="T108" fmla="*/ 14 w 34"/>
                <a:gd name="T109" fmla="*/ 35 h 44"/>
                <a:gd name="T110" fmla="*/ 12 w 34"/>
                <a:gd name="T111" fmla="*/ 36 h 44"/>
                <a:gd name="T112" fmla="*/ 19 w 34"/>
                <a:gd name="T113" fmla="*/ 38 h 44"/>
                <a:gd name="T114" fmla="*/ 21 w 34"/>
                <a:gd name="T115" fmla="*/ 37 h 44"/>
                <a:gd name="T116" fmla="*/ 24 w 34"/>
                <a:gd name="T11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" h="44">
                  <a:moveTo>
                    <a:pt x="24" y="42"/>
                  </a:moveTo>
                  <a:cubicBezTo>
                    <a:pt x="24" y="42"/>
                    <a:pt x="24" y="42"/>
                    <a:pt x="25" y="42"/>
                  </a:cubicBezTo>
                  <a:cubicBezTo>
                    <a:pt x="24" y="42"/>
                    <a:pt x="24" y="42"/>
                    <a:pt x="23" y="43"/>
                  </a:cubicBezTo>
                  <a:cubicBezTo>
                    <a:pt x="23" y="43"/>
                    <a:pt x="23" y="42"/>
                    <a:pt x="23" y="42"/>
                  </a:cubicBezTo>
                  <a:cubicBezTo>
                    <a:pt x="21" y="42"/>
                    <a:pt x="18" y="44"/>
                    <a:pt x="16" y="44"/>
                  </a:cubicBezTo>
                  <a:cubicBezTo>
                    <a:pt x="14" y="44"/>
                    <a:pt x="13" y="42"/>
                    <a:pt x="12" y="41"/>
                  </a:cubicBezTo>
                  <a:cubicBezTo>
                    <a:pt x="11" y="42"/>
                    <a:pt x="10" y="41"/>
                    <a:pt x="10" y="41"/>
                  </a:cubicBezTo>
                  <a:cubicBezTo>
                    <a:pt x="9" y="40"/>
                    <a:pt x="8" y="39"/>
                    <a:pt x="7" y="38"/>
                  </a:cubicBezTo>
                  <a:cubicBezTo>
                    <a:pt x="5" y="37"/>
                    <a:pt x="5" y="36"/>
                    <a:pt x="4" y="34"/>
                  </a:cubicBezTo>
                  <a:cubicBezTo>
                    <a:pt x="2" y="32"/>
                    <a:pt x="1" y="29"/>
                    <a:pt x="0" y="26"/>
                  </a:cubicBezTo>
                  <a:cubicBezTo>
                    <a:pt x="0" y="19"/>
                    <a:pt x="0" y="10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5"/>
                    <a:pt x="7" y="5"/>
                  </a:cubicBezTo>
                  <a:cubicBezTo>
                    <a:pt x="8" y="4"/>
                    <a:pt x="10" y="3"/>
                    <a:pt x="11" y="1"/>
                  </a:cubicBezTo>
                  <a:cubicBezTo>
                    <a:pt x="14" y="0"/>
                    <a:pt x="18" y="0"/>
                    <a:pt x="20" y="2"/>
                  </a:cubicBezTo>
                  <a:cubicBezTo>
                    <a:pt x="21" y="1"/>
                    <a:pt x="22" y="4"/>
                    <a:pt x="24" y="4"/>
                  </a:cubicBezTo>
                  <a:cubicBezTo>
                    <a:pt x="24" y="4"/>
                    <a:pt x="25" y="4"/>
                    <a:pt x="2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30" y="9"/>
                    <a:pt x="33" y="13"/>
                    <a:pt x="33" y="21"/>
                  </a:cubicBezTo>
                  <a:cubicBezTo>
                    <a:pt x="34" y="21"/>
                    <a:pt x="33" y="21"/>
                    <a:pt x="33" y="21"/>
                  </a:cubicBezTo>
                  <a:cubicBezTo>
                    <a:pt x="34" y="27"/>
                    <a:pt x="33" y="33"/>
                    <a:pt x="29" y="37"/>
                  </a:cubicBezTo>
                  <a:cubicBezTo>
                    <a:pt x="28" y="38"/>
                    <a:pt x="27" y="39"/>
                    <a:pt x="26" y="40"/>
                  </a:cubicBezTo>
                  <a:cubicBezTo>
                    <a:pt x="26" y="41"/>
                    <a:pt x="25" y="41"/>
                    <a:pt x="25" y="42"/>
                  </a:cubicBezTo>
                  <a:cubicBezTo>
                    <a:pt x="25" y="41"/>
                    <a:pt x="24" y="42"/>
                    <a:pt x="24" y="42"/>
                  </a:cubicBezTo>
                  <a:close/>
                  <a:moveTo>
                    <a:pt x="14" y="6"/>
                  </a:moveTo>
                  <a:cubicBezTo>
                    <a:pt x="14" y="5"/>
                    <a:pt x="15" y="4"/>
                    <a:pt x="16" y="3"/>
                  </a:cubicBezTo>
                  <a:cubicBezTo>
                    <a:pt x="14" y="3"/>
                    <a:pt x="14" y="5"/>
                    <a:pt x="14" y="6"/>
                  </a:cubicBezTo>
                  <a:close/>
                  <a:moveTo>
                    <a:pt x="18" y="6"/>
                  </a:moveTo>
                  <a:cubicBezTo>
                    <a:pt x="19" y="5"/>
                    <a:pt x="19" y="5"/>
                    <a:pt x="20" y="4"/>
                  </a:cubicBezTo>
                  <a:cubicBezTo>
                    <a:pt x="20" y="4"/>
                    <a:pt x="20" y="5"/>
                    <a:pt x="20" y="5"/>
                  </a:cubicBezTo>
                  <a:cubicBezTo>
                    <a:pt x="20" y="5"/>
                    <a:pt x="20" y="5"/>
                    <a:pt x="20" y="6"/>
                  </a:cubicBezTo>
                  <a:cubicBezTo>
                    <a:pt x="21" y="5"/>
                    <a:pt x="21" y="6"/>
                    <a:pt x="21" y="6"/>
                  </a:cubicBezTo>
                  <a:cubicBezTo>
                    <a:pt x="22" y="6"/>
                    <a:pt x="22" y="5"/>
                    <a:pt x="22" y="4"/>
                  </a:cubicBezTo>
                  <a:cubicBezTo>
                    <a:pt x="22" y="4"/>
                    <a:pt x="21" y="4"/>
                    <a:pt x="20" y="3"/>
                  </a:cubicBezTo>
                  <a:cubicBezTo>
                    <a:pt x="20" y="4"/>
                    <a:pt x="18" y="4"/>
                    <a:pt x="18" y="6"/>
                  </a:cubicBezTo>
                  <a:close/>
                  <a:moveTo>
                    <a:pt x="17" y="4"/>
                  </a:moveTo>
                  <a:cubicBezTo>
                    <a:pt x="17" y="4"/>
                    <a:pt x="18" y="4"/>
                    <a:pt x="17" y="3"/>
                  </a:cubicBezTo>
                  <a:cubicBezTo>
                    <a:pt x="17" y="4"/>
                    <a:pt x="17" y="4"/>
                    <a:pt x="17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16" y="5"/>
                  </a:moveTo>
                  <a:cubicBezTo>
                    <a:pt x="16" y="5"/>
                    <a:pt x="17" y="4"/>
                    <a:pt x="17" y="4"/>
                  </a:cubicBezTo>
                  <a:cubicBezTo>
                    <a:pt x="16" y="5"/>
                    <a:pt x="16" y="5"/>
                    <a:pt x="16" y="5"/>
                  </a:cubicBezTo>
                  <a:close/>
                  <a:moveTo>
                    <a:pt x="7" y="13"/>
                  </a:moveTo>
                  <a:cubicBezTo>
                    <a:pt x="8" y="10"/>
                    <a:pt x="9" y="8"/>
                    <a:pt x="10" y="6"/>
                  </a:cubicBezTo>
                  <a:cubicBezTo>
                    <a:pt x="9" y="7"/>
                    <a:pt x="7" y="10"/>
                    <a:pt x="7" y="13"/>
                  </a:cubicBezTo>
                  <a:close/>
                  <a:moveTo>
                    <a:pt x="3" y="14"/>
                  </a:moveTo>
                  <a:cubicBezTo>
                    <a:pt x="4" y="11"/>
                    <a:pt x="5" y="9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4" y="8"/>
                    <a:pt x="2" y="10"/>
                    <a:pt x="3" y="14"/>
                  </a:cubicBezTo>
                  <a:close/>
                  <a:moveTo>
                    <a:pt x="22" y="8"/>
                  </a:moveTo>
                  <a:cubicBezTo>
                    <a:pt x="23" y="7"/>
                    <a:pt x="23" y="7"/>
                    <a:pt x="23" y="6"/>
                  </a:cubicBezTo>
                  <a:cubicBezTo>
                    <a:pt x="23" y="6"/>
                    <a:pt x="22" y="7"/>
                    <a:pt x="22" y="8"/>
                  </a:cubicBezTo>
                  <a:close/>
                  <a:moveTo>
                    <a:pt x="23" y="9"/>
                  </a:moveTo>
                  <a:cubicBezTo>
                    <a:pt x="24" y="9"/>
                    <a:pt x="24" y="7"/>
                    <a:pt x="26" y="7"/>
                  </a:cubicBezTo>
                  <a:cubicBezTo>
                    <a:pt x="26" y="7"/>
                    <a:pt x="25" y="6"/>
                    <a:pt x="25" y="6"/>
                  </a:cubicBezTo>
                  <a:cubicBezTo>
                    <a:pt x="24" y="7"/>
                    <a:pt x="24" y="8"/>
                    <a:pt x="23" y="9"/>
                  </a:cubicBezTo>
                  <a:close/>
                  <a:moveTo>
                    <a:pt x="13" y="8"/>
                  </a:moveTo>
                  <a:cubicBezTo>
                    <a:pt x="14" y="8"/>
                    <a:pt x="14" y="7"/>
                    <a:pt x="14" y="6"/>
                  </a:cubicBezTo>
                  <a:cubicBezTo>
                    <a:pt x="14" y="7"/>
                    <a:pt x="13" y="8"/>
                    <a:pt x="13" y="8"/>
                  </a:cubicBezTo>
                  <a:close/>
                  <a:moveTo>
                    <a:pt x="17" y="8"/>
                  </a:moveTo>
                  <a:cubicBezTo>
                    <a:pt x="17" y="7"/>
                    <a:pt x="18" y="7"/>
                    <a:pt x="17" y="6"/>
                  </a:cubicBezTo>
                  <a:cubicBezTo>
                    <a:pt x="17" y="7"/>
                    <a:pt x="16" y="7"/>
                    <a:pt x="17" y="8"/>
                  </a:cubicBezTo>
                  <a:close/>
                  <a:moveTo>
                    <a:pt x="19" y="7"/>
                  </a:moveTo>
                  <a:cubicBezTo>
                    <a:pt x="20" y="7"/>
                    <a:pt x="19" y="8"/>
                    <a:pt x="20" y="8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0" y="7"/>
                    <a:pt x="19" y="7"/>
                    <a:pt x="19" y="7"/>
                  </a:cubicBezTo>
                  <a:close/>
                  <a:moveTo>
                    <a:pt x="17" y="8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8"/>
                    <a:pt x="17" y="7"/>
                  </a:cubicBezTo>
                  <a:cubicBezTo>
                    <a:pt x="17" y="7"/>
                    <a:pt x="17" y="8"/>
                    <a:pt x="17" y="8"/>
                  </a:cubicBezTo>
                  <a:close/>
                  <a:moveTo>
                    <a:pt x="24" y="11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26" y="11"/>
                    <a:pt x="26" y="10"/>
                    <a:pt x="26" y="9"/>
                  </a:cubicBezTo>
                  <a:cubicBezTo>
                    <a:pt x="26" y="9"/>
                    <a:pt x="27" y="9"/>
                    <a:pt x="27" y="9"/>
                  </a:cubicBezTo>
                  <a:cubicBezTo>
                    <a:pt x="27" y="9"/>
                    <a:pt x="26" y="8"/>
                    <a:pt x="26" y="8"/>
                  </a:cubicBezTo>
                  <a:cubicBezTo>
                    <a:pt x="25" y="9"/>
                    <a:pt x="25" y="9"/>
                    <a:pt x="24" y="11"/>
                  </a:cubicBezTo>
                  <a:close/>
                  <a:moveTo>
                    <a:pt x="14" y="9"/>
                  </a:moveTo>
                  <a:cubicBezTo>
                    <a:pt x="14" y="9"/>
                    <a:pt x="14" y="10"/>
                    <a:pt x="14" y="10"/>
                  </a:cubicBezTo>
                  <a:cubicBezTo>
                    <a:pt x="14" y="9"/>
                    <a:pt x="15" y="9"/>
                    <a:pt x="15" y="8"/>
                  </a:cubicBezTo>
                  <a:cubicBezTo>
                    <a:pt x="14" y="8"/>
                    <a:pt x="14" y="9"/>
                    <a:pt x="14" y="9"/>
                  </a:cubicBezTo>
                  <a:close/>
                  <a:moveTo>
                    <a:pt x="10" y="10"/>
                  </a:moveTo>
                  <a:cubicBezTo>
                    <a:pt x="10" y="10"/>
                    <a:pt x="11" y="10"/>
                    <a:pt x="11" y="9"/>
                  </a:cubicBezTo>
                  <a:cubicBezTo>
                    <a:pt x="10" y="9"/>
                    <a:pt x="10" y="10"/>
                    <a:pt x="10" y="10"/>
                  </a:cubicBezTo>
                  <a:close/>
                  <a:moveTo>
                    <a:pt x="17" y="10"/>
                  </a:moveTo>
                  <a:cubicBezTo>
                    <a:pt x="17" y="10"/>
                    <a:pt x="16" y="9"/>
                    <a:pt x="16" y="9"/>
                  </a:cubicBezTo>
                  <a:cubicBezTo>
                    <a:pt x="16" y="10"/>
                    <a:pt x="16" y="11"/>
                    <a:pt x="17" y="10"/>
                  </a:cubicBezTo>
                  <a:close/>
                  <a:moveTo>
                    <a:pt x="20" y="10"/>
                  </a:moveTo>
                  <a:cubicBezTo>
                    <a:pt x="20" y="10"/>
                    <a:pt x="20" y="9"/>
                    <a:pt x="19" y="9"/>
                  </a:cubicBezTo>
                  <a:cubicBezTo>
                    <a:pt x="19" y="10"/>
                    <a:pt x="20" y="10"/>
                    <a:pt x="20" y="10"/>
                  </a:cubicBezTo>
                  <a:close/>
                  <a:moveTo>
                    <a:pt x="15" y="11"/>
                  </a:moveTo>
                  <a:cubicBezTo>
                    <a:pt x="15" y="11"/>
                    <a:pt x="15" y="12"/>
                    <a:pt x="16" y="12"/>
                  </a:cubicBezTo>
                  <a:cubicBezTo>
                    <a:pt x="16" y="11"/>
                    <a:pt x="16" y="10"/>
                    <a:pt x="15" y="10"/>
                  </a:cubicBezTo>
                  <a:cubicBezTo>
                    <a:pt x="15" y="10"/>
                    <a:pt x="15" y="11"/>
                    <a:pt x="15" y="11"/>
                  </a:cubicBezTo>
                  <a:close/>
                  <a:moveTo>
                    <a:pt x="19" y="12"/>
                  </a:moveTo>
                  <a:cubicBezTo>
                    <a:pt x="20" y="11"/>
                    <a:pt x="19" y="10"/>
                    <a:pt x="19" y="10"/>
                  </a:cubicBezTo>
                  <a:cubicBezTo>
                    <a:pt x="18" y="11"/>
                    <a:pt x="18" y="11"/>
                    <a:pt x="19" y="12"/>
                  </a:cubicBezTo>
                  <a:close/>
                  <a:moveTo>
                    <a:pt x="27" y="12"/>
                  </a:moveTo>
                  <a:cubicBezTo>
                    <a:pt x="27" y="12"/>
                    <a:pt x="28" y="12"/>
                    <a:pt x="28" y="12"/>
                  </a:cubicBezTo>
                  <a:cubicBezTo>
                    <a:pt x="27" y="13"/>
                    <a:pt x="28" y="15"/>
                    <a:pt x="29" y="16"/>
                  </a:cubicBezTo>
                  <a:cubicBezTo>
                    <a:pt x="28" y="15"/>
                    <a:pt x="29" y="14"/>
                    <a:pt x="29" y="14"/>
                  </a:cubicBezTo>
                  <a:cubicBezTo>
                    <a:pt x="29" y="13"/>
                    <a:pt x="28" y="11"/>
                    <a:pt x="27" y="10"/>
                  </a:cubicBezTo>
                  <a:cubicBezTo>
                    <a:pt x="27" y="11"/>
                    <a:pt x="27" y="11"/>
                    <a:pt x="27" y="12"/>
                  </a:cubicBezTo>
                  <a:close/>
                  <a:moveTo>
                    <a:pt x="31" y="15"/>
                  </a:moveTo>
                  <a:cubicBezTo>
                    <a:pt x="31" y="16"/>
                    <a:pt x="31" y="16"/>
                    <a:pt x="31" y="17"/>
                  </a:cubicBezTo>
                  <a:cubicBezTo>
                    <a:pt x="31" y="18"/>
                    <a:pt x="31" y="20"/>
                    <a:pt x="32" y="21"/>
                  </a:cubicBezTo>
                  <a:cubicBezTo>
                    <a:pt x="31" y="23"/>
                    <a:pt x="32" y="26"/>
                    <a:pt x="31" y="29"/>
                  </a:cubicBezTo>
                  <a:cubicBezTo>
                    <a:pt x="31" y="29"/>
                    <a:pt x="30" y="30"/>
                    <a:pt x="30" y="30"/>
                  </a:cubicBezTo>
                  <a:cubicBezTo>
                    <a:pt x="30" y="31"/>
                    <a:pt x="30" y="31"/>
                    <a:pt x="30" y="32"/>
                  </a:cubicBezTo>
                  <a:cubicBezTo>
                    <a:pt x="29" y="34"/>
                    <a:pt x="27" y="36"/>
                    <a:pt x="27" y="38"/>
                  </a:cubicBezTo>
                  <a:cubicBezTo>
                    <a:pt x="31" y="36"/>
                    <a:pt x="32" y="30"/>
                    <a:pt x="33" y="24"/>
                  </a:cubicBezTo>
                  <a:cubicBezTo>
                    <a:pt x="33" y="19"/>
                    <a:pt x="32" y="13"/>
                    <a:pt x="29" y="10"/>
                  </a:cubicBezTo>
                  <a:cubicBezTo>
                    <a:pt x="29" y="12"/>
                    <a:pt x="30" y="13"/>
                    <a:pt x="31" y="15"/>
                  </a:cubicBezTo>
                  <a:close/>
                  <a:moveTo>
                    <a:pt x="21" y="12"/>
                  </a:moveTo>
                  <a:cubicBezTo>
                    <a:pt x="21" y="12"/>
                    <a:pt x="21" y="12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2"/>
                    <a:pt x="21" y="12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1"/>
                    <a:pt x="12" y="11"/>
                  </a:cubicBezTo>
                  <a:cubicBezTo>
                    <a:pt x="12" y="12"/>
                    <a:pt x="12" y="12"/>
                    <a:pt x="13" y="12"/>
                  </a:cubicBezTo>
                  <a:close/>
                  <a:moveTo>
                    <a:pt x="17" y="12"/>
                  </a:moveTo>
                  <a:cubicBezTo>
                    <a:pt x="18" y="12"/>
                    <a:pt x="18" y="13"/>
                    <a:pt x="18" y="13"/>
                  </a:cubicBezTo>
                  <a:cubicBezTo>
                    <a:pt x="19" y="13"/>
                    <a:pt x="18" y="12"/>
                    <a:pt x="17" y="12"/>
                  </a:cubicBezTo>
                  <a:cubicBezTo>
                    <a:pt x="17" y="12"/>
                    <a:pt x="18" y="12"/>
                    <a:pt x="18" y="11"/>
                  </a:cubicBezTo>
                  <a:cubicBezTo>
                    <a:pt x="17" y="11"/>
                    <a:pt x="17" y="12"/>
                    <a:pt x="17" y="12"/>
                  </a:cubicBezTo>
                  <a:close/>
                  <a:moveTo>
                    <a:pt x="24" y="13"/>
                  </a:moveTo>
                  <a:cubicBezTo>
                    <a:pt x="25" y="12"/>
                    <a:pt x="24" y="12"/>
                    <a:pt x="24" y="11"/>
                  </a:cubicBezTo>
                  <a:cubicBezTo>
                    <a:pt x="23" y="12"/>
                    <a:pt x="24" y="12"/>
                    <a:pt x="24" y="13"/>
                  </a:cubicBezTo>
                  <a:close/>
                  <a:moveTo>
                    <a:pt x="15" y="14"/>
                  </a:moveTo>
                  <a:cubicBezTo>
                    <a:pt x="15" y="13"/>
                    <a:pt x="15" y="12"/>
                    <a:pt x="14" y="12"/>
                  </a:cubicBezTo>
                  <a:cubicBezTo>
                    <a:pt x="14" y="12"/>
                    <a:pt x="15" y="13"/>
                    <a:pt x="15" y="14"/>
                  </a:cubicBezTo>
                  <a:close/>
                  <a:moveTo>
                    <a:pt x="20" y="13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0" y="12"/>
                    <a:pt x="20" y="12"/>
                  </a:cubicBezTo>
                  <a:cubicBezTo>
                    <a:pt x="20" y="12"/>
                    <a:pt x="20" y="12"/>
                    <a:pt x="20" y="13"/>
                  </a:cubicBezTo>
                  <a:close/>
                  <a:moveTo>
                    <a:pt x="10" y="13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2"/>
                    <a:pt x="11" y="12"/>
                  </a:cubicBezTo>
                  <a:cubicBezTo>
                    <a:pt x="11" y="12"/>
                    <a:pt x="10" y="12"/>
                    <a:pt x="10" y="13"/>
                  </a:cubicBezTo>
                  <a:close/>
                  <a:moveTo>
                    <a:pt x="15" y="15"/>
                  </a:moveTo>
                  <a:cubicBezTo>
                    <a:pt x="15" y="14"/>
                    <a:pt x="14" y="13"/>
                    <a:pt x="14" y="13"/>
                  </a:cubicBezTo>
                  <a:cubicBezTo>
                    <a:pt x="13" y="14"/>
                    <a:pt x="14" y="15"/>
                    <a:pt x="15" y="15"/>
                  </a:cubicBezTo>
                  <a:close/>
                  <a:moveTo>
                    <a:pt x="18" y="14"/>
                  </a:moveTo>
                  <a:cubicBezTo>
                    <a:pt x="17" y="14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4"/>
                    <a:pt x="17" y="14"/>
                    <a:pt x="18" y="14"/>
                  </a:cubicBezTo>
                  <a:close/>
                  <a:moveTo>
                    <a:pt x="22" y="14"/>
                  </a:moveTo>
                  <a:cubicBezTo>
                    <a:pt x="22" y="14"/>
                    <a:pt x="22" y="15"/>
                    <a:pt x="23" y="15"/>
                  </a:cubicBezTo>
                  <a:cubicBezTo>
                    <a:pt x="23" y="14"/>
                    <a:pt x="23" y="14"/>
                    <a:pt x="23" y="13"/>
                  </a:cubicBezTo>
                  <a:cubicBezTo>
                    <a:pt x="23" y="14"/>
                    <a:pt x="23" y="14"/>
                    <a:pt x="22" y="14"/>
                  </a:cubicBezTo>
                  <a:close/>
                  <a:moveTo>
                    <a:pt x="11" y="15"/>
                  </a:moveTo>
                  <a:cubicBezTo>
                    <a:pt x="12" y="15"/>
                    <a:pt x="12" y="14"/>
                    <a:pt x="12" y="14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1" y="14"/>
                    <a:pt x="11" y="14"/>
                    <a:pt x="11" y="15"/>
                  </a:cubicBezTo>
                  <a:close/>
                  <a:moveTo>
                    <a:pt x="19" y="15"/>
                  </a:moveTo>
                  <a:cubicBezTo>
                    <a:pt x="19" y="15"/>
                    <a:pt x="19" y="15"/>
                    <a:pt x="20" y="15"/>
                  </a:cubicBezTo>
                  <a:cubicBezTo>
                    <a:pt x="20" y="15"/>
                    <a:pt x="20" y="14"/>
                    <a:pt x="19" y="14"/>
                  </a:cubicBezTo>
                  <a:cubicBezTo>
                    <a:pt x="19" y="14"/>
                    <a:pt x="19" y="15"/>
                    <a:pt x="19" y="15"/>
                  </a:cubicBezTo>
                  <a:close/>
                  <a:moveTo>
                    <a:pt x="17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6" y="14"/>
                  </a:cubicBezTo>
                  <a:cubicBezTo>
                    <a:pt x="16" y="15"/>
                    <a:pt x="16" y="16"/>
                    <a:pt x="17" y="16"/>
                  </a:cubicBezTo>
                  <a:close/>
                  <a:moveTo>
                    <a:pt x="22" y="15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3" y="16"/>
                    <a:pt x="22" y="15"/>
                    <a:pt x="22" y="15"/>
                  </a:cubicBezTo>
                  <a:close/>
                  <a:moveTo>
                    <a:pt x="13" y="18"/>
                  </a:moveTo>
                  <a:cubicBezTo>
                    <a:pt x="14" y="17"/>
                    <a:pt x="13" y="16"/>
                    <a:pt x="12" y="15"/>
                  </a:cubicBezTo>
                  <a:cubicBezTo>
                    <a:pt x="12" y="16"/>
                    <a:pt x="13" y="17"/>
                    <a:pt x="13" y="18"/>
                  </a:cubicBezTo>
                  <a:close/>
                  <a:moveTo>
                    <a:pt x="29" y="17"/>
                  </a:moveTo>
                  <a:cubicBezTo>
                    <a:pt x="30" y="17"/>
                    <a:pt x="31" y="16"/>
                    <a:pt x="30" y="15"/>
                  </a:cubicBezTo>
                  <a:cubicBezTo>
                    <a:pt x="29" y="16"/>
                    <a:pt x="29" y="17"/>
                    <a:pt x="29" y="17"/>
                  </a:cubicBezTo>
                  <a:close/>
                  <a:moveTo>
                    <a:pt x="2" y="18"/>
                  </a:moveTo>
                  <a:cubicBezTo>
                    <a:pt x="2" y="18"/>
                    <a:pt x="2" y="16"/>
                    <a:pt x="2" y="16"/>
                  </a:cubicBezTo>
                  <a:cubicBezTo>
                    <a:pt x="2" y="17"/>
                    <a:pt x="1" y="18"/>
                    <a:pt x="2" y="18"/>
                  </a:cubicBezTo>
                  <a:close/>
                  <a:moveTo>
                    <a:pt x="17" y="17"/>
                  </a:moveTo>
                  <a:cubicBezTo>
                    <a:pt x="17" y="17"/>
                    <a:pt x="16" y="16"/>
                    <a:pt x="16" y="16"/>
                  </a:cubicBezTo>
                  <a:cubicBezTo>
                    <a:pt x="15" y="16"/>
                    <a:pt x="16" y="17"/>
                    <a:pt x="17" y="17"/>
                  </a:cubicBezTo>
                  <a:close/>
                  <a:moveTo>
                    <a:pt x="27" y="18"/>
                  </a:moveTo>
                  <a:cubicBezTo>
                    <a:pt x="28" y="17"/>
                    <a:pt x="27" y="16"/>
                    <a:pt x="27" y="16"/>
                  </a:cubicBezTo>
                  <a:cubicBezTo>
                    <a:pt x="27" y="16"/>
                    <a:pt x="27" y="17"/>
                    <a:pt x="27" y="18"/>
                  </a:cubicBezTo>
                  <a:close/>
                  <a:moveTo>
                    <a:pt x="24" y="18"/>
                  </a:moveTo>
                  <a:cubicBezTo>
                    <a:pt x="25" y="17"/>
                    <a:pt x="25" y="16"/>
                    <a:pt x="24" y="16"/>
                  </a:cubicBezTo>
                  <a:cubicBezTo>
                    <a:pt x="24" y="16"/>
                    <a:pt x="24" y="17"/>
                    <a:pt x="24" y="18"/>
                  </a:cubicBezTo>
                  <a:close/>
                  <a:moveTo>
                    <a:pt x="9" y="18"/>
                  </a:moveTo>
                  <a:cubicBezTo>
                    <a:pt x="10" y="18"/>
                    <a:pt x="11" y="17"/>
                    <a:pt x="11" y="16"/>
                  </a:cubicBezTo>
                  <a:cubicBezTo>
                    <a:pt x="10" y="16"/>
                    <a:pt x="9" y="17"/>
                    <a:pt x="9" y="18"/>
                  </a:cubicBezTo>
                  <a:close/>
                  <a:moveTo>
                    <a:pt x="20" y="18"/>
                  </a:moveTo>
                  <a:cubicBezTo>
                    <a:pt x="21" y="17"/>
                    <a:pt x="21" y="18"/>
                    <a:pt x="21" y="18"/>
                  </a:cubicBezTo>
                  <a:cubicBezTo>
                    <a:pt x="21" y="17"/>
                    <a:pt x="22" y="16"/>
                    <a:pt x="21" y="16"/>
                  </a:cubicBezTo>
                  <a:cubicBezTo>
                    <a:pt x="21" y="17"/>
                    <a:pt x="20" y="17"/>
                    <a:pt x="20" y="18"/>
                  </a:cubicBezTo>
                  <a:close/>
                  <a:moveTo>
                    <a:pt x="18" y="18"/>
                  </a:moveTo>
                  <a:cubicBezTo>
                    <a:pt x="18" y="18"/>
                    <a:pt x="18" y="17"/>
                    <a:pt x="18" y="17"/>
                  </a:cubicBezTo>
                  <a:cubicBezTo>
                    <a:pt x="18" y="17"/>
                    <a:pt x="18" y="16"/>
                    <a:pt x="18" y="17"/>
                  </a:cubicBezTo>
                  <a:cubicBezTo>
                    <a:pt x="18" y="17"/>
                    <a:pt x="17" y="17"/>
                    <a:pt x="18" y="18"/>
                  </a:cubicBezTo>
                  <a:close/>
                  <a:moveTo>
                    <a:pt x="16" y="18"/>
                  </a:moveTo>
                  <a:cubicBezTo>
                    <a:pt x="16" y="18"/>
                    <a:pt x="15" y="17"/>
                    <a:pt x="15" y="17"/>
                  </a:cubicBezTo>
                  <a:cubicBezTo>
                    <a:pt x="15" y="17"/>
                    <a:pt x="15" y="18"/>
                    <a:pt x="16" y="18"/>
                  </a:cubicBezTo>
                  <a:close/>
                  <a:moveTo>
                    <a:pt x="24" y="18"/>
                  </a:moveTo>
                  <a:cubicBezTo>
                    <a:pt x="24" y="18"/>
                    <a:pt x="24" y="17"/>
                    <a:pt x="23" y="17"/>
                  </a:cubicBezTo>
                  <a:cubicBezTo>
                    <a:pt x="23" y="18"/>
                    <a:pt x="24" y="18"/>
                    <a:pt x="24" y="18"/>
                  </a:cubicBezTo>
                  <a:close/>
                  <a:moveTo>
                    <a:pt x="26" y="20"/>
                  </a:moveTo>
                  <a:cubicBezTo>
                    <a:pt x="26" y="20"/>
                    <a:pt x="27" y="19"/>
                    <a:pt x="27" y="19"/>
                  </a:cubicBezTo>
                  <a:cubicBezTo>
                    <a:pt x="26" y="19"/>
                    <a:pt x="26" y="18"/>
                    <a:pt x="25" y="17"/>
                  </a:cubicBezTo>
                  <a:cubicBezTo>
                    <a:pt x="24" y="18"/>
                    <a:pt x="26" y="20"/>
                    <a:pt x="26" y="20"/>
                  </a:cubicBezTo>
                  <a:close/>
                  <a:moveTo>
                    <a:pt x="12" y="20"/>
                  </a:moveTo>
                  <a:cubicBezTo>
                    <a:pt x="12" y="20"/>
                    <a:pt x="12" y="20"/>
                    <a:pt x="12" y="19"/>
                  </a:cubicBezTo>
                  <a:cubicBezTo>
                    <a:pt x="12" y="19"/>
                    <a:pt x="12" y="18"/>
                    <a:pt x="11" y="18"/>
                  </a:cubicBezTo>
                  <a:cubicBezTo>
                    <a:pt x="10" y="18"/>
                    <a:pt x="11" y="20"/>
                    <a:pt x="12" y="20"/>
                  </a:cubicBezTo>
                  <a:close/>
                  <a:moveTo>
                    <a:pt x="14" y="19"/>
                  </a:moveTo>
                  <a:cubicBezTo>
                    <a:pt x="15" y="19"/>
                    <a:pt x="15" y="21"/>
                    <a:pt x="16" y="19"/>
                  </a:cubicBezTo>
                  <a:cubicBezTo>
                    <a:pt x="15" y="19"/>
                    <a:pt x="15" y="18"/>
                    <a:pt x="14" y="18"/>
                  </a:cubicBezTo>
                  <a:cubicBezTo>
                    <a:pt x="14" y="18"/>
                    <a:pt x="14" y="18"/>
                    <a:pt x="14" y="19"/>
                  </a:cubicBezTo>
                  <a:close/>
                  <a:moveTo>
                    <a:pt x="18" y="19"/>
                  </a:moveTo>
                  <a:cubicBezTo>
                    <a:pt x="19" y="19"/>
                    <a:pt x="19" y="18"/>
                    <a:pt x="19" y="18"/>
                  </a:cubicBezTo>
                  <a:cubicBezTo>
                    <a:pt x="19" y="18"/>
                    <a:pt x="19" y="19"/>
                    <a:pt x="18" y="19"/>
                  </a:cubicBezTo>
                  <a:close/>
                  <a:moveTo>
                    <a:pt x="17" y="19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9"/>
                    <a:pt x="17" y="19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1"/>
                    <a:pt x="23" y="21"/>
                  </a:cubicBezTo>
                  <a:cubicBezTo>
                    <a:pt x="23" y="20"/>
                    <a:pt x="23" y="20"/>
                    <a:pt x="24" y="19"/>
                  </a:cubicBezTo>
                  <a:cubicBezTo>
                    <a:pt x="23" y="19"/>
                    <a:pt x="23" y="19"/>
                    <a:pt x="23" y="18"/>
                  </a:cubicBezTo>
                  <a:cubicBezTo>
                    <a:pt x="23" y="19"/>
                    <a:pt x="22" y="19"/>
                    <a:pt x="22" y="20"/>
                  </a:cubicBezTo>
                  <a:close/>
                  <a:moveTo>
                    <a:pt x="19" y="20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19" y="20"/>
                    <a:pt x="19" y="20"/>
                  </a:cubicBezTo>
                  <a:close/>
                  <a:moveTo>
                    <a:pt x="17" y="20"/>
                  </a:moveTo>
                  <a:cubicBezTo>
                    <a:pt x="17" y="20"/>
                    <a:pt x="17" y="19"/>
                    <a:pt x="17" y="19"/>
                  </a:cubicBezTo>
                  <a:cubicBezTo>
                    <a:pt x="16" y="20"/>
                    <a:pt x="17" y="20"/>
                    <a:pt x="17" y="20"/>
                  </a:cubicBezTo>
                  <a:close/>
                  <a:moveTo>
                    <a:pt x="15" y="21"/>
                  </a:moveTo>
                  <a:cubicBezTo>
                    <a:pt x="14" y="20"/>
                    <a:pt x="14" y="20"/>
                    <a:pt x="13" y="19"/>
                  </a:cubicBezTo>
                  <a:cubicBezTo>
                    <a:pt x="14" y="20"/>
                    <a:pt x="14" y="21"/>
                    <a:pt x="15" y="21"/>
                  </a:cubicBezTo>
                  <a:close/>
                  <a:moveTo>
                    <a:pt x="20" y="21"/>
                  </a:moveTo>
                  <a:cubicBezTo>
                    <a:pt x="20" y="21"/>
                    <a:pt x="21" y="20"/>
                    <a:pt x="21" y="20"/>
                  </a:cubicBezTo>
                  <a:cubicBezTo>
                    <a:pt x="21" y="20"/>
                    <a:pt x="21" y="20"/>
                    <a:pt x="20" y="20"/>
                  </a:cubicBezTo>
                  <a:cubicBezTo>
                    <a:pt x="20" y="20"/>
                    <a:pt x="20" y="21"/>
                    <a:pt x="20" y="21"/>
                  </a:cubicBezTo>
                  <a:close/>
                  <a:moveTo>
                    <a:pt x="8" y="21"/>
                  </a:moveTo>
                  <a:cubicBezTo>
                    <a:pt x="8" y="21"/>
                    <a:pt x="8" y="21"/>
                    <a:pt x="9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lose/>
                  <a:moveTo>
                    <a:pt x="12" y="21"/>
                  </a:moveTo>
                  <a:cubicBezTo>
                    <a:pt x="13" y="22"/>
                    <a:pt x="13" y="22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1"/>
                    <a:pt x="14" y="20"/>
                    <a:pt x="13" y="20"/>
                  </a:cubicBezTo>
                  <a:cubicBezTo>
                    <a:pt x="13" y="21"/>
                    <a:pt x="12" y="21"/>
                    <a:pt x="12" y="21"/>
                  </a:cubicBezTo>
                  <a:close/>
                  <a:moveTo>
                    <a:pt x="16" y="21"/>
                  </a:moveTo>
                  <a:cubicBezTo>
                    <a:pt x="17" y="21"/>
                    <a:pt x="17" y="20"/>
                    <a:pt x="16" y="20"/>
                  </a:cubicBezTo>
                  <a:cubicBezTo>
                    <a:pt x="16" y="21"/>
                    <a:pt x="16" y="21"/>
                    <a:pt x="16" y="21"/>
                  </a:cubicBezTo>
                  <a:close/>
                  <a:moveTo>
                    <a:pt x="28" y="22"/>
                  </a:moveTo>
                  <a:cubicBezTo>
                    <a:pt x="27" y="21"/>
                    <a:pt x="27" y="21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2"/>
                    <a:pt x="28" y="22"/>
                  </a:cubicBezTo>
                  <a:close/>
                  <a:moveTo>
                    <a:pt x="11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0"/>
                    <a:pt x="10" y="20"/>
                  </a:cubicBezTo>
                  <a:cubicBezTo>
                    <a:pt x="10" y="21"/>
                    <a:pt x="11" y="22"/>
                    <a:pt x="11" y="21"/>
                  </a:cubicBezTo>
                  <a:close/>
                  <a:moveTo>
                    <a:pt x="1" y="23"/>
                  </a:moveTo>
                  <a:cubicBezTo>
                    <a:pt x="2" y="23"/>
                    <a:pt x="2" y="21"/>
                    <a:pt x="1" y="20"/>
                  </a:cubicBezTo>
                  <a:cubicBezTo>
                    <a:pt x="1" y="22"/>
                    <a:pt x="1" y="22"/>
                    <a:pt x="1" y="23"/>
                  </a:cubicBezTo>
                  <a:close/>
                  <a:moveTo>
                    <a:pt x="24" y="22"/>
                  </a:moveTo>
                  <a:cubicBezTo>
                    <a:pt x="24" y="22"/>
                    <a:pt x="24" y="23"/>
                    <a:pt x="24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5" y="21"/>
                    <a:pt x="25" y="21"/>
                    <a:pt x="24" y="20"/>
                  </a:cubicBezTo>
                  <a:cubicBezTo>
                    <a:pt x="24" y="21"/>
                    <a:pt x="24" y="21"/>
                    <a:pt x="24" y="22"/>
                  </a:cubicBezTo>
                  <a:close/>
                  <a:moveTo>
                    <a:pt x="4" y="22"/>
                  </a:moveTo>
                  <a:cubicBezTo>
                    <a:pt x="4" y="22"/>
                    <a:pt x="4" y="21"/>
                    <a:pt x="4" y="21"/>
                  </a:cubicBezTo>
                  <a:cubicBezTo>
                    <a:pt x="4" y="21"/>
                    <a:pt x="4" y="21"/>
                    <a:pt x="4" y="22"/>
                  </a:cubicBezTo>
                  <a:close/>
                  <a:moveTo>
                    <a:pt x="21" y="22"/>
                  </a:moveTo>
                  <a:cubicBezTo>
                    <a:pt x="21" y="23"/>
                    <a:pt x="21" y="23"/>
                    <a:pt x="22" y="23"/>
                  </a:cubicBezTo>
                  <a:cubicBezTo>
                    <a:pt x="22" y="23"/>
                    <a:pt x="22" y="23"/>
                    <a:pt x="22" y="22"/>
                  </a:cubicBezTo>
                  <a:cubicBezTo>
                    <a:pt x="22" y="22"/>
                    <a:pt x="22" y="21"/>
                    <a:pt x="21" y="21"/>
                  </a:cubicBezTo>
                  <a:cubicBezTo>
                    <a:pt x="21" y="21"/>
                    <a:pt x="21" y="22"/>
                    <a:pt x="21" y="22"/>
                  </a:cubicBezTo>
                  <a:close/>
                  <a:moveTo>
                    <a:pt x="8" y="23"/>
                  </a:moveTo>
                  <a:cubicBezTo>
                    <a:pt x="8" y="22"/>
                    <a:pt x="8" y="22"/>
                    <a:pt x="7" y="22"/>
                  </a:cubicBezTo>
                  <a:cubicBezTo>
                    <a:pt x="7" y="22"/>
                    <a:pt x="7" y="23"/>
                    <a:pt x="8" y="23"/>
                  </a:cubicBezTo>
                  <a:close/>
                  <a:moveTo>
                    <a:pt x="9" y="24"/>
                  </a:moveTo>
                  <a:cubicBezTo>
                    <a:pt x="10" y="24"/>
                    <a:pt x="10" y="23"/>
                    <a:pt x="10" y="23"/>
                  </a:cubicBezTo>
                  <a:cubicBezTo>
                    <a:pt x="10" y="22"/>
                    <a:pt x="10" y="22"/>
                    <a:pt x="9" y="22"/>
                  </a:cubicBezTo>
                  <a:cubicBezTo>
                    <a:pt x="9" y="23"/>
                    <a:pt x="9" y="23"/>
                    <a:pt x="9" y="24"/>
                  </a:cubicBezTo>
                  <a:close/>
                  <a:moveTo>
                    <a:pt x="16" y="23"/>
                  </a:moveTo>
                  <a:cubicBezTo>
                    <a:pt x="16" y="22"/>
                    <a:pt x="16" y="22"/>
                    <a:pt x="15" y="22"/>
                  </a:cubicBezTo>
                  <a:cubicBezTo>
                    <a:pt x="15" y="22"/>
                    <a:pt x="15" y="22"/>
                    <a:pt x="16" y="23"/>
                  </a:cubicBezTo>
                  <a:close/>
                  <a:moveTo>
                    <a:pt x="29" y="23"/>
                  </a:moveTo>
                  <a:cubicBezTo>
                    <a:pt x="29" y="23"/>
                    <a:pt x="29" y="22"/>
                    <a:pt x="28" y="22"/>
                  </a:cubicBezTo>
                  <a:cubicBezTo>
                    <a:pt x="28" y="23"/>
                    <a:pt x="28" y="23"/>
                    <a:pt x="29" y="23"/>
                  </a:cubicBezTo>
                  <a:close/>
                  <a:moveTo>
                    <a:pt x="17" y="23"/>
                  </a:moveTo>
                  <a:cubicBezTo>
                    <a:pt x="18" y="24"/>
                    <a:pt x="19" y="23"/>
                    <a:pt x="18" y="23"/>
                  </a:cubicBezTo>
                  <a:cubicBezTo>
                    <a:pt x="18" y="23"/>
                    <a:pt x="18" y="23"/>
                    <a:pt x="17" y="23"/>
                  </a:cubicBezTo>
                  <a:close/>
                  <a:moveTo>
                    <a:pt x="25" y="24"/>
                  </a:moveTo>
                  <a:cubicBezTo>
                    <a:pt x="25" y="24"/>
                    <a:pt x="25" y="25"/>
                    <a:pt x="26" y="25"/>
                  </a:cubicBezTo>
                  <a:cubicBezTo>
                    <a:pt x="26" y="25"/>
                    <a:pt x="26" y="24"/>
                    <a:pt x="27" y="2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23"/>
                    <a:pt x="25" y="24"/>
                    <a:pt x="25" y="24"/>
                  </a:cubicBezTo>
                  <a:close/>
                  <a:moveTo>
                    <a:pt x="15" y="24"/>
                  </a:moveTo>
                  <a:cubicBezTo>
                    <a:pt x="15" y="24"/>
                    <a:pt x="16" y="23"/>
                    <a:pt x="15" y="23"/>
                  </a:cubicBezTo>
                  <a:cubicBezTo>
                    <a:pt x="15" y="23"/>
                    <a:pt x="14" y="24"/>
                    <a:pt x="15" y="24"/>
                  </a:cubicBezTo>
                  <a:close/>
                  <a:moveTo>
                    <a:pt x="7" y="24"/>
                  </a:moveTo>
                  <a:cubicBezTo>
                    <a:pt x="7" y="24"/>
                    <a:pt x="7" y="23"/>
                    <a:pt x="6" y="23"/>
                  </a:cubicBezTo>
                  <a:cubicBezTo>
                    <a:pt x="6" y="24"/>
                    <a:pt x="7" y="24"/>
                    <a:pt x="7" y="24"/>
                  </a:cubicBezTo>
                  <a:close/>
                  <a:moveTo>
                    <a:pt x="29" y="24"/>
                  </a:moveTo>
                  <a:cubicBezTo>
                    <a:pt x="29" y="24"/>
                    <a:pt x="29" y="24"/>
                    <a:pt x="30" y="23"/>
                  </a:cubicBezTo>
                  <a:cubicBezTo>
                    <a:pt x="29" y="23"/>
                    <a:pt x="28" y="24"/>
                    <a:pt x="29" y="24"/>
                  </a:cubicBezTo>
                  <a:close/>
                  <a:moveTo>
                    <a:pt x="22" y="24"/>
                  </a:moveTo>
                  <a:cubicBezTo>
                    <a:pt x="23" y="24"/>
                    <a:pt x="23" y="25"/>
                    <a:pt x="23" y="25"/>
                  </a:cubicBezTo>
                  <a:cubicBezTo>
                    <a:pt x="24" y="24"/>
                    <a:pt x="24" y="23"/>
                    <a:pt x="23" y="23"/>
                  </a:cubicBezTo>
                  <a:cubicBezTo>
                    <a:pt x="22" y="23"/>
                    <a:pt x="23" y="24"/>
                    <a:pt x="22" y="24"/>
                  </a:cubicBezTo>
                  <a:close/>
                  <a:moveTo>
                    <a:pt x="8" y="25"/>
                  </a:moveTo>
                  <a:cubicBezTo>
                    <a:pt x="9" y="24"/>
                    <a:pt x="9" y="25"/>
                    <a:pt x="9" y="25"/>
                  </a:cubicBezTo>
                  <a:cubicBezTo>
                    <a:pt x="9" y="24"/>
                    <a:pt x="9" y="24"/>
                    <a:pt x="8" y="23"/>
                  </a:cubicBezTo>
                  <a:cubicBezTo>
                    <a:pt x="8" y="24"/>
                    <a:pt x="8" y="24"/>
                    <a:pt x="8" y="25"/>
                  </a:cubicBezTo>
                  <a:close/>
                  <a:moveTo>
                    <a:pt x="18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lose/>
                  <a:moveTo>
                    <a:pt x="4" y="30"/>
                  </a:moveTo>
                  <a:cubicBezTo>
                    <a:pt x="3" y="28"/>
                    <a:pt x="3" y="25"/>
                    <a:pt x="2" y="24"/>
                  </a:cubicBezTo>
                  <a:cubicBezTo>
                    <a:pt x="2" y="26"/>
                    <a:pt x="3" y="29"/>
                    <a:pt x="4" y="30"/>
                  </a:cubicBezTo>
                  <a:close/>
                  <a:moveTo>
                    <a:pt x="21" y="25"/>
                  </a:moveTo>
                  <a:cubicBezTo>
                    <a:pt x="20" y="25"/>
                    <a:pt x="20" y="24"/>
                    <a:pt x="20" y="24"/>
                  </a:cubicBezTo>
                  <a:cubicBezTo>
                    <a:pt x="20" y="24"/>
                    <a:pt x="20" y="25"/>
                    <a:pt x="21" y="25"/>
                  </a:cubicBezTo>
                  <a:close/>
                  <a:moveTo>
                    <a:pt x="11" y="27"/>
                  </a:moveTo>
                  <a:cubicBezTo>
                    <a:pt x="12" y="26"/>
                    <a:pt x="12" y="26"/>
                    <a:pt x="12" y="25"/>
                  </a:cubicBezTo>
                  <a:cubicBezTo>
                    <a:pt x="12" y="25"/>
                    <a:pt x="12" y="24"/>
                    <a:pt x="11" y="24"/>
                  </a:cubicBezTo>
                  <a:cubicBezTo>
                    <a:pt x="10" y="25"/>
                    <a:pt x="10" y="26"/>
                    <a:pt x="11" y="27"/>
                  </a:cubicBezTo>
                  <a:close/>
                  <a:moveTo>
                    <a:pt x="14" y="25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lose/>
                  <a:moveTo>
                    <a:pt x="19" y="26"/>
                  </a:moveTo>
                  <a:cubicBezTo>
                    <a:pt x="20" y="26"/>
                    <a:pt x="20" y="27"/>
                    <a:pt x="20" y="26"/>
                  </a:cubicBezTo>
                  <a:cubicBezTo>
                    <a:pt x="21" y="26"/>
                    <a:pt x="20" y="25"/>
                    <a:pt x="20" y="25"/>
                  </a:cubicBezTo>
                  <a:cubicBezTo>
                    <a:pt x="19" y="25"/>
                    <a:pt x="19" y="25"/>
                    <a:pt x="19" y="26"/>
                  </a:cubicBezTo>
                  <a:close/>
                  <a:moveTo>
                    <a:pt x="27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6"/>
                    <a:pt x="28" y="26"/>
                    <a:pt x="27" y="25"/>
                  </a:cubicBezTo>
                  <a:cubicBezTo>
                    <a:pt x="27" y="25"/>
                    <a:pt x="26" y="26"/>
                    <a:pt x="27" y="27"/>
                  </a:cubicBezTo>
                  <a:close/>
                  <a:moveTo>
                    <a:pt x="8" y="27"/>
                  </a:moveTo>
                  <a:cubicBezTo>
                    <a:pt x="9" y="26"/>
                    <a:pt x="8" y="25"/>
                    <a:pt x="8" y="25"/>
                  </a:cubicBezTo>
                  <a:cubicBezTo>
                    <a:pt x="7" y="26"/>
                    <a:pt x="8" y="26"/>
                    <a:pt x="8" y="27"/>
                  </a:cubicBezTo>
                  <a:close/>
                  <a:moveTo>
                    <a:pt x="16" y="26"/>
                  </a:moveTo>
                  <a:cubicBezTo>
                    <a:pt x="17" y="26"/>
                    <a:pt x="17" y="25"/>
                    <a:pt x="17" y="25"/>
                  </a:cubicBezTo>
                  <a:cubicBezTo>
                    <a:pt x="17" y="25"/>
                    <a:pt x="16" y="26"/>
                    <a:pt x="16" y="26"/>
                  </a:cubicBezTo>
                  <a:close/>
                  <a:moveTo>
                    <a:pt x="24" y="27"/>
                  </a:moveTo>
                  <a:cubicBezTo>
                    <a:pt x="24" y="27"/>
                    <a:pt x="24" y="27"/>
                    <a:pt x="25" y="27"/>
                  </a:cubicBezTo>
                  <a:cubicBezTo>
                    <a:pt x="25" y="27"/>
                    <a:pt x="25" y="27"/>
                    <a:pt x="25" y="26"/>
                  </a:cubicBezTo>
                  <a:cubicBezTo>
                    <a:pt x="25" y="26"/>
                    <a:pt x="25" y="26"/>
                    <a:pt x="25" y="25"/>
                  </a:cubicBezTo>
                  <a:cubicBezTo>
                    <a:pt x="24" y="25"/>
                    <a:pt x="24" y="26"/>
                    <a:pt x="24" y="26"/>
                  </a:cubicBezTo>
                  <a:cubicBezTo>
                    <a:pt x="24" y="26"/>
                    <a:pt x="25" y="26"/>
                    <a:pt x="25" y="26"/>
                  </a:cubicBezTo>
                  <a:cubicBezTo>
                    <a:pt x="24" y="26"/>
                    <a:pt x="24" y="26"/>
                    <a:pt x="24" y="27"/>
                  </a:cubicBezTo>
                  <a:close/>
                  <a:moveTo>
                    <a:pt x="17" y="27"/>
                  </a:moveTo>
                  <a:cubicBezTo>
                    <a:pt x="17" y="27"/>
                    <a:pt x="17" y="27"/>
                    <a:pt x="18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7"/>
                    <a:pt x="17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2" y="26"/>
                    <a:pt x="22" y="26"/>
                  </a:cubicBezTo>
                  <a:cubicBezTo>
                    <a:pt x="22" y="27"/>
                    <a:pt x="22" y="27"/>
                    <a:pt x="22" y="27"/>
                  </a:cubicBezTo>
                  <a:close/>
                  <a:moveTo>
                    <a:pt x="5" y="28"/>
                  </a:moveTo>
                  <a:cubicBezTo>
                    <a:pt x="5" y="27"/>
                    <a:pt x="5" y="27"/>
                    <a:pt x="4" y="26"/>
                  </a:cubicBezTo>
                  <a:cubicBezTo>
                    <a:pt x="5" y="27"/>
                    <a:pt x="5" y="28"/>
                    <a:pt x="5" y="28"/>
                  </a:cubicBezTo>
                  <a:close/>
                  <a:moveTo>
                    <a:pt x="7" y="27"/>
                  </a:moveTo>
                  <a:cubicBezTo>
                    <a:pt x="7" y="27"/>
                    <a:pt x="8" y="28"/>
                    <a:pt x="8" y="27"/>
                  </a:cubicBezTo>
                  <a:cubicBezTo>
                    <a:pt x="8" y="27"/>
                    <a:pt x="8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lose/>
                  <a:moveTo>
                    <a:pt x="13" y="29"/>
                  </a:moveTo>
                  <a:cubicBezTo>
                    <a:pt x="13" y="28"/>
                    <a:pt x="14" y="28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2" y="28"/>
                    <a:pt x="13" y="29"/>
                  </a:cubicBezTo>
                  <a:close/>
                  <a:moveTo>
                    <a:pt x="20" y="28"/>
                  </a:moveTo>
                  <a:cubicBezTo>
                    <a:pt x="20" y="27"/>
                    <a:pt x="19" y="27"/>
                    <a:pt x="19" y="27"/>
                  </a:cubicBezTo>
                  <a:cubicBezTo>
                    <a:pt x="19" y="27"/>
                    <a:pt x="19" y="28"/>
                    <a:pt x="20" y="28"/>
                  </a:cubicBezTo>
                  <a:close/>
                  <a:moveTo>
                    <a:pt x="22" y="28"/>
                  </a:moveTo>
                  <a:cubicBezTo>
                    <a:pt x="22" y="28"/>
                    <a:pt x="21" y="27"/>
                    <a:pt x="21" y="27"/>
                  </a:cubicBezTo>
                  <a:cubicBezTo>
                    <a:pt x="21" y="28"/>
                    <a:pt x="21" y="28"/>
                    <a:pt x="22" y="28"/>
                  </a:cubicBezTo>
                  <a:close/>
                  <a:moveTo>
                    <a:pt x="19" y="29"/>
                  </a:moveTo>
                  <a:cubicBezTo>
                    <a:pt x="19" y="29"/>
                    <a:pt x="19" y="29"/>
                    <a:pt x="19" y="29"/>
                  </a:cubicBezTo>
                  <a:cubicBezTo>
                    <a:pt x="19" y="28"/>
                    <a:pt x="19" y="27"/>
                    <a:pt x="18" y="27"/>
                  </a:cubicBezTo>
                  <a:cubicBezTo>
                    <a:pt x="18" y="28"/>
                    <a:pt x="18" y="29"/>
                    <a:pt x="19" y="29"/>
                  </a:cubicBezTo>
                  <a:close/>
                  <a:moveTo>
                    <a:pt x="10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8"/>
                    <a:pt x="10" y="28"/>
                    <a:pt x="10" y="27"/>
                  </a:cubicBezTo>
                  <a:cubicBezTo>
                    <a:pt x="9" y="28"/>
                    <a:pt x="10" y="29"/>
                    <a:pt x="10" y="29"/>
                  </a:cubicBezTo>
                  <a:close/>
                  <a:moveTo>
                    <a:pt x="26" y="30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7" y="28"/>
                    <a:pt x="26" y="28"/>
                    <a:pt x="26" y="27"/>
                  </a:cubicBezTo>
                  <a:cubicBezTo>
                    <a:pt x="25" y="28"/>
                    <a:pt x="25" y="29"/>
                    <a:pt x="26" y="30"/>
                  </a:cubicBezTo>
                  <a:close/>
                  <a:moveTo>
                    <a:pt x="16" y="29"/>
                  </a:moveTo>
                  <a:cubicBezTo>
                    <a:pt x="16" y="29"/>
                    <a:pt x="17" y="28"/>
                    <a:pt x="16" y="28"/>
                  </a:cubicBezTo>
                  <a:cubicBezTo>
                    <a:pt x="16" y="28"/>
                    <a:pt x="16" y="28"/>
                    <a:pt x="16" y="29"/>
                  </a:cubicBezTo>
                  <a:close/>
                  <a:moveTo>
                    <a:pt x="29" y="29"/>
                  </a:moveTo>
                  <a:cubicBezTo>
                    <a:pt x="30" y="29"/>
                    <a:pt x="29" y="28"/>
                    <a:pt x="30" y="28"/>
                  </a:cubicBezTo>
                  <a:cubicBezTo>
                    <a:pt x="29" y="28"/>
                    <a:pt x="30" y="28"/>
                    <a:pt x="29" y="28"/>
                  </a:cubicBezTo>
                  <a:cubicBezTo>
                    <a:pt x="29" y="29"/>
                    <a:pt x="28" y="29"/>
                    <a:pt x="29" y="29"/>
                  </a:cubicBezTo>
                  <a:close/>
                  <a:moveTo>
                    <a:pt x="7" y="29"/>
                  </a:moveTo>
                  <a:cubicBezTo>
                    <a:pt x="8" y="29"/>
                    <a:pt x="7" y="28"/>
                    <a:pt x="7" y="28"/>
                  </a:cubicBezTo>
                  <a:cubicBezTo>
                    <a:pt x="7" y="28"/>
                    <a:pt x="7" y="28"/>
                    <a:pt x="7" y="29"/>
                  </a:cubicBezTo>
                  <a:close/>
                  <a:moveTo>
                    <a:pt x="24" y="29"/>
                  </a:moveTo>
                  <a:cubicBezTo>
                    <a:pt x="24" y="29"/>
                    <a:pt x="24" y="29"/>
                    <a:pt x="23" y="28"/>
                  </a:cubicBezTo>
                  <a:cubicBezTo>
                    <a:pt x="23" y="29"/>
                    <a:pt x="23" y="29"/>
                    <a:pt x="24" y="29"/>
                  </a:cubicBezTo>
                  <a:close/>
                  <a:moveTo>
                    <a:pt x="21" y="30"/>
                  </a:moveTo>
                  <a:cubicBezTo>
                    <a:pt x="21" y="29"/>
                    <a:pt x="21" y="28"/>
                    <a:pt x="20" y="29"/>
                  </a:cubicBezTo>
                  <a:cubicBezTo>
                    <a:pt x="20" y="29"/>
                    <a:pt x="21" y="29"/>
                    <a:pt x="21" y="30"/>
                  </a:cubicBezTo>
                  <a:close/>
                  <a:moveTo>
                    <a:pt x="18" y="31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8" y="30"/>
                    <a:pt x="18" y="29"/>
                    <a:pt x="17" y="29"/>
                  </a:cubicBezTo>
                  <a:cubicBezTo>
                    <a:pt x="17" y="30"/>
                    <a:pt x="17" y="30"/>
                    <a:pt x="18" y="31"/>
                  </a:cubicBezTo>
                  <a:close/>
                  <a:moveTo>
                    <a:pt x="15" y="32"/>
                  </a:moveTo>
                  <a:cubicBezTo>
                    <a:pt x="15" y="31"/>
                    <a:pt x="15" y="31"/>
                    <a:pt x="16" y="30"/>
                  </a:cubicBezTo>
                  <a:cubicBezTo>
                    <a:pt x="15" y="30"/>
                    <a:pt x="15" y="29"/>
                    <a:pt x="15" y="29"/>
                  </a:cubicBezTo>
                  <a:cubicBezTo>
                    <a:pt x="15" y="30"/>
                    <a:pt x="14" y="31"/>
                    <a:pt x="15" y="32"/>
                  </a:cubicBezTo>
                  <a:close/>
                  <a:moveTo>
                    <a:pt x="6" y="31"/>
                  </a:moveTo>
                  <a:cubicBezTo>
                    <a:pt x="6" y="31"/>
                    <a:pt x="6" y="30"/>
                    <a:pt x="6" y="30"/>
                  </a:cubicBezTo>
                  <a:cubicBezTo>
                    <a:pt x="5" y="30"/>
                    <a:pt x="5" y="31"/>
                    <a:pt x="6" y="31"/>
                  </a:cubicBezTo>
                  <a:close/>
                  <a:moveTo>
                    <a:pt x="23" y="30"/>
                  </a:move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lose/>
                  <a:moveTo>
                    <a:pt x="9" y="31"/>
                  </a:moveTo>
                  <a:cubicBezTo>
                    <a:pt x="9" y="31"/>
                    <a:pt x="9" y="31"/>
                    <a:pt x="9" y="30"/>
                  </a:cubicBezTo>
                  <a:cubicBezTo>
                    <a:pt x="9" y="30"/>
                    <a:pt x="9" y="30"/>
                    <a:pt x="8" y="30"/>
                  </a:cubicBezTo>
                  <a:cubicBezTo>
                    <a:pt x="8" y="30"/>
                    <a:pt x="8" y="31"/>
                    <a:pt x="9" y="31"/>
                  </a:cubicBezTo>
                  <a:close/>
                  <a:moveTo>
                    <a:pt x="20" y="30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1"/>
                    <a:pt x="20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lose/>
                  <a:moveTo>
                    <a:pt x="12" y="31"/>
                  </a:moveTo>
                  <a:cubicBezTo>
                    <a:pt x="12" y="31"/>
                    <a:pt x="12" y="30"/>
                    <a:pt x="11" y="30"/>
                  </a:cubicBezTo>
                  <a:cubicBezTo>
                    <a:pt x="11" y="30"/>
                    <a:pt x="11" y="31"/>
                    <a:pt x="12" y="31"/>
                  </a:cubicBezTo>
                  <a:close/>
                  <a:moveTo>
                    <a:pt x="25" y="31"/>
                  </a:moveTo>
                  <a:cubicBezTo>
                    <a:pt x="26" y="31"/>
                    <a:pt x="25" y="30"/>
                    <a:pt x="24" y="30"/>
                  </a:cubicBezTo>
                  <a:cubicBezTo>
                    <a:pt x="24" y="31"/>
                    <a:pt x="25" y="31"/>
                    <a:pt x="25" y="31"/>
                  </a:cubicBezTo>
                  <a:close/>
                  <a:moveTo>
                    <a:pt x="28" y="33"/>
                  </a:moveTo>
                  <a:cubicBezTo>
                    <a:pt x="28" y="32"/>
                    <a:pt x="29" y="32"/>
                    <a:pt x="29" y="31"/>
                  </a:cubicBezTo>
                  <a:cubicBezTo>
                    <a:pt x="28" y="31"/>
                    <a:pt x="28" y="32"/>
                    <a:pt x="28" y="33"/>
                  </a:cubicBezTo>
                  <a:close/>
                  <a:moveTo>
                    <a:pt x="15" y="33"/>
                  </a:moveTo>
                  <a:cubicBezTo>
                    <a:pt x="16" y="33"/>
                    <a:pt x="16" y="33"/>
                    <a:pt x="16" y="34"/>
                  </a:cubicBezTo>
                  <a:cubicBezTo>
                    <a:pt x="17" y="33"/>
                    <a:pt x="17" y="33"/>
                    <a:pt x="17" y="32"/>
                  </a:cubicBezTo>
                  <a:cubicBezTo>
                    <a:pt x="17" y="32"/>
                    <a:pt x="17" y="31"/>
                    <a:pt x="16" y="31"/>
                  </a:cubicBezTo>
                  <a:cubicBezTo>
                    <a:pt x="16" y="31"/>
                    <a:pt x="16" y="32"/>
                    <a:pt x="15" y="33"/>
                  </a:cubicBezTo>
                  <a:close/>
                  <a:moveTo>
                    <a:pt x="22" y="31"/>
                  </a:moveTo>
                  <a:cubicBezTo>
                    <a:pt x="22" y="31"/>
                    <a:pt x="22" y="32"/>
                    <a:pt x="22" y="32"/>
                  </a:cubicBezTo>
                  <a:cubicBezTo>
                    <a:pt x="22" y="31"/>
                    <a:pt x="23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lose/>
                  <a:moveTo>
                    <a:pt x="21" y="32"/>
                  </a:moveTo>
                  <a:cubicBezTo>
                    <a:pt x="21" y="32"/>
                    <a:pt x="21" y="31"/>
                    <a:pt x="21" y="31"/>
                  </a:cubicBezTo>
                  <a:cubicBezTo>
                    <a:pt x="21" y="31"/>
                    <a:pt x="21" y="32"/>
                    <a:pt x="21" y="32"/>
                  </a:cubicBezTo>
                  <a:close/>
                  <a:moveTo>
                    <a:pt x="19" y="32"/>
                  </a:moveTo>
                  <a:cubicBezTo>
                    <a:pt x="19" y="32"/>
                    <a:pt x="19" y="31"/>
                    <a:pt x="19" y="31"/>
                  </a:cubicBezTo>
                  <a:cubicBezTo>
                    <a:pt x="19" y="31"/>
                    <a:pt x="19" y="32"/>
                    <a:pt x="19" y="32"/>
                  </a:cubicBezTo>
                  <a:close/>
                  <a:moveTo>
                    <a:pt x="10" y="34"/>
                  </a:move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0" y="32"/>
                  </a:cubicBezTo>
                  <a:cubicBezTo>
                    <a:pt x="10" y="32"/>
                    <a:pt x="9" y="34"/>
                    <a:pt x="10" y="34"/>
                  </a:cubicBezTo>
                  <a:close/>
                  <a:moveTo>
                    <a:pt x="22" y="33"/>
                  </a:moveTo>
                  <a:cubicBezTo>
                    <a:pt x="22" y="32"/>
                    <a:pt x="22" y="32"/>
                    <a:pt x="21" y="32"/>
                  </a:cubicBezTo>
                  <a:cubicBezTo>
                    <a:pt x="21" y="32"/>
                    <a:pt x="21" y="33"/>
                    <a:pt x="22" y="33"/>
                  </a:cubicBezTo>
                  <a:close/>
                  <a:moveTo>
                    <a:pt x="23" y="33"/>
                  </a:moveTo>
                  <a:cubicBezTo>
                    <a:pt x="23" y="33"/>
                    <a:pt x="23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2"/>
                    <a:pt x="23" y="32"/>
                  </a:cubicBezTo>
                  <a:cubicBezTo>
                    <a:pt x="23" y="32"/>
                    <a:pt x="23" y="32"/>
                    <a:pt x="23" y="33"/>
                  </a:cubicBezTo>
                  <a:close/>
                  <a:moveTo>
                    <a:pt x="13" y="34"/>
                  </a:moveTo>
                  <a:cubicBezTo>
                    <a:pt x="14" y="34"/>
                    <a:pt x="14" y="33"/>
                    <a:pt x="14" y="33"/>
                  </a:cubicBezTo>
                  <a:cubicBezTo>
                    <a:pt x="14" y="33"/>
                    <a:pt x="14" y="32"/>
                    <a:pt x="14" y="33"/>
                  </a:cubicBezTo>
                  <a:cubicBezTo>
                    <a:pt x="13" y="33"/>
                    <a:pt x="13" y="33"/>
                    <a:pt x="13" y="34"/>
                  </a:cubicBezTo>
                  <a:close/>
                  <a:moveTo>
                    <a:pt x="20" y="33"/>
                  </a:move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lose/>
                  <a:moveTo>
                    <a:pt x="17" y="35"/>
                  </a:moveTo>
                  <a:cubicBezTo>
                    <a:pt x="17" y="35"/>
                    <a:pt x="17" y="36"/>
                    <a:pt x="17" y="36"/>
                  </a:cubicBezTo>
                  <a:cubicBezTo>
                    <a:pt x="18" y="35"/>
                    <a:pt x="18" y="34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4"/>
                    <a:pt x="17" y="34"/>
                    <a:pt x="17" y="35"/>
                  </a:cubicBezTo>
                  <a:close/>
                  <a:moveTo>
                    <a:pt x="25" y="36"/>
                  </a:moveTo>
                  <a:cubicBezTo>
                    <a:pt x="26" y="35"/>
                    <a:pt x="27" y="34"/>
                    <a:pt x="26" y="33"/>
                  </a:cubicBezTo>
                  <a:cubicBezTo>
                    <a:pt x="26" y="34"/>
                    <a:pt x="25" y="35"/>
                    <a:pt x="25" y="36"/>
                  </a:cubicBezTo>
                  <a:close/>
                  <a:moveTo>
                    <a:pt x="21" y="34"/>
                  </a:moveTo>
                  <a:cubicBezTo>
                    <a:pt x="21" y="34"/>
                    <a:pt x="21" y="33"/>
                    <a:pt x="21" y="33"/>
                  </a:cubicBezTo>
                  <a:cubicBezTo>
                    <a:pt x="21" y="34"/>
                    <a:pt x="20" y="34"/>
                    <a:pt x="21" y="34"/>
                  </a:cubicBezTo>
                  <a:close/>
                  <a:moveTo>
                    <a:pt x="23" y="34"/>
                  </a:moveTo>
                  <a:cubicBezTo>
                    <a:pt x="23" y="34"/>
                    <a:pt x="23" y="33"/>
                    <a:pt x="22" y="33"/>
                  </a:cubicBezTo>
                  <a:cubicBezTo>
                    <a:pt x="22" y="34"/>
                    <a:pt x="23" y="34"/>
                    <a:pt x="23" y="34"/>
                  </a:cubicBezTo>
                  <a:close/>
                  <a:moveTo>
                    <a:pt x="8" y="34"/>
                  </a:moveTo>
                  <a:cubicBezTo>
                    <a:pt x="9" y="34"/>
                    <a:pt x="9" y="34"/>
                    <a:pt x="9" y="34"/>
                  </a:cubicBezTo>
                  <a:cubicBezTo>
                    <a:pt x="8" y="34"/>
                    <a:pt x="9" y="34"/>
                    <a:pt x="8" y="34"/>
                  </a:cubicBezTo>
                  <a:close/>
                  <a:moveTo>
                    <a:pt x="14" y="35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3" y="37"/>
                    <a:pt x="12" y="38"/>
                    <a:pt x="14" y="39"/>
                  </a:cubicBezTo>
                  <a:cubicBezTo>
                    <a:pt x="14" y="37"/>
                    <a:pt x="15" y="36"/>
                    <a:pt x="16" y="35"/>
                  </a:cubicBezTo>
                  <a:cubicBezTo>
                    <a:pt x="15" y="35"/>
                    <a:pt x="15" y="34"/>
                    <a:pt x="15" y="34"/>
                  </a:cubicBezTo>
                  <a:cubicBezTo>
                    <a:pt x="14" y="34"/>
                    <a:pt x="15" y="35"/>
                    <a:pt x="14" y="35"/>
                  </a:cubicBezTo>
                  <a:close/>
                  <a:moveTo>
                    <a:pt x="9" y="36"/>
                  </a:moveTo>
                  <a:cubicBezTo>
                    <a:pt x="10" y="35"/>
                    <a:pt x="10" y="34"/>
                    <a:pt x="9" y="34"/>
                  </a:cubicBezTo>
                  <a:cubicBezTo>
                    <a:pt x="8" y="35"/>
                    <a:pt x="9" y="36"/>
                    <a:pt x="9" y="36"/>
                  </a:cubicBezTo>
                  <a:close/>
                  <a:moveTo>
                    <a:pt x="12" y="37"/>
                  </a:move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6"/>
                    <a:pt x="13" y="35"/>
                    <a:pt x="13" y="35"/>
                  </a:cubicBezTo>
                  <a:cubicBezTo>
                    <a:pt x="13" y="35"/>
                    <a:pt x="13" y="34"/>
                    <a:pt x="13" y="34"/>
                  </a:cubicBezTo>
                  <a:cubicBezTo>
                    <a:pt x="12" y="35"/>
                    <a:pt x="12" y="35"/>
                    <a:pt x="12" y="36"/>
                  </a:cubicBezTo>
                  <a:cubicBezTo>
                    <a:pt x="12" y="36"/>
                    <a:pt x="12" y="36"/>
                    <a:pt x="12" y="37"/>
                  </a:cubicBezTo>
                  <a:cubicBezTo>
                    <a:pt x="12" y="36"/>
                    <a:pt x="12" y="36"/>
                    <a:pt x="12" y="37"/>
                  </a:cubicBezTo>
                  <a:close/>
                  <a:moveTo>
                    <a:pt x="22" y="36"/>
                  </a:moveTo>
                  <a:cubicBezTo>
                    <a:pt x="22" y="36"/>
                    <a:pt x="22" y="35"/>
                    <a:pt x="22" y="35"/>
                  </a:cubicBezTo>
                  <a:cubicBezTo>
                    <a:pt x="21" y="35"/>
                    <a:pt x="22" y="35"/>
                    <a:pt x="22" y="36"/>
                  </a:cubicBezTo>
                  <a:close/>
                  <a:moveTo>
                    <a:pt x="19" y="38"/>
                  </a:moveTo>
                  <a:cubicBezTo>
                    <a:pt x="19" y="37"/>
                    <a:pt x="20" y="36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6"/>
                    <a:pt x="18" y="37"/>
                    <a:pt x="19" y="38"/>
                  </a:cubicBezTo>
                  <a:close/>
                  <a:moveTo>
                    <a:pt x="14" y="39"/>
                  </a:moveTo>
                  <a:cubicBezTo>
                    <a:pt x="15" y="40"/>
                    <a:pt x="16" y="40"/>
                    <a:pt x="18" y="40"/>
                  </a:cubicBezTo>
                  <a:cubicBezTo>
                    <a:pt x="18" y="40"/>
                    <a:pt x="18" y="39"/>
                    <a:pt x="18" y="38"/>
                  </a:cubicBezTo>
                  <a:cubicBezTo>
                    <a:pt x="18" y="38"/>
                    <a:pt x="18" y="39"/>
                    <a:pt x="17" y="39"/>
                  </a:cubicBezTo>
                  <a:cubicBezTo>
                    <a:pt x="17" y="39"/>
                    <a:pt x="16" y="39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7"/>
                    <a:pt x="15" y="38"/>
                    <a:pt x="14" y="39"/>
                  </a:cubicBezTo>
                  <a:close/>
                  <a:moveTo>
                    <a:pt x="20" y="39"/>
                  </a:moveTo>
                  <a:cubicBezTo>
                    <a:pt x="20" y="38"/>
                    <a:pt x="21" y="38"/>
                    <a:pt x="21" y="37"/>
                  </a:cubicBezTo>
                  <a:cubicBezTo>
                    <a:pt x="21" y="37"/>
                    <a:pt x="21" y="36"/>
                    <a:pt x="21" y="36"/>
                  </a:cubicBezTo>
                  <a:cubicBezTo>
                    <a:pt x="20" y="37"/>
                    <a:pt x="19" y="38"/>
                    <a:pt x="20" y="39"/>
                  </a:cubicBezTo>
                  <a:close/>
                  <a:moveTo>
                    <a:pt x="23" y="39"/>
                  </a:moveTo>
                  <a:cubicBezTo>
                    <a:pt x="22" y="39"/>
                    <a:pt x="22" y="38"/>
                    <a:pt x="21" y="38"/>
                  </a:cubicBezTo>
                  <a:cubicBezTo>
                    <a:pt x="21" y="38"/>
                    <a:pt x="21" y="39"/>
                    <a:pt x="20" y="40"/>
                  </a:cubicBezTo>
                  <a:cubicBezTo>
                    <a:pt x="22" y="39"/>
                    <a:pt x="24" y="39"/>
                    <a:pt x="25" y="37"/>
                  </a:cubicBezTo>
                  <a:cubicBezTo>
                    <a:pt x="24" y="37"/>
                    <a:pt x="23" y="38"/>
                    <a:pt x="23" y="39"/>
                  </a:cubicBezTo>
                  <a:close/>
                  <a:moveTo>
                    <a:pt x="22" y="41"/>
                  </a:moveTo>
                  <a:cubicBezTo>
                    <a:pt x="23" y="41"/>
                    <a:pt x="24" y="40"/>
                    <a:pt x="24" y="39"/>
                  </a:cubicBezTo>
                  <a:cubicBezTo>
                    <a:pt x="23" y="40"/>
                    <a:pt x="23" y="40"/>
                    <a:pt x="22" y="41"/>
                  </a:cubicBezTo>
                  <a:close/>
                  <a:moveTo>
                    <a:pt x="16" y="42"/>
                  </a:moveTo>
                  <a:cubicBezTo>
                    <a:pt x="14" y="41"/>
                    <a:pt x="13" y="40"/>
                    <a:pt x="11" y="40"/>
                  </a:cubicBezTo>
                  <a:cubicBezTo>
                    <a:pt x="13" y="41"/>
                    <a:pt x="14" y="42"/>
                    <a:pt x="16" y="42"/>
                  </a:cubicBezTo>
                  <a:close/>
                  <a:moveTo>
                    <a:pt x="16" y="43"/>
                  </a:moveTo>
                  <a:cubicBezTo>
                    <a:pt x="16" y="43"/>
                    <a:pt x="15" y="42"/>
                    <a:pt x="15" y="43"/>
                  </a:cubicBezTo>
                  <a:cubicBezTo>
                    <a:pt x="15" y="43"/>
                    <a:pt x="16" y="43"/>
                    <a:pt x="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"/>
            <p:cNvSpPr>
              <a:spLocks noEditPoints="1"/>
            </p:cNvSpPr>
            <p:nvPr/>
          </p:nvSpPr>
          <p:spPr bwMode="auto">
            <a:xfrm>
              <a:off x="3720" y="1701"/>
              <a:ext cx="728" cy="1643"/>
            </a:xfrm>
            <a:custGeom>
              <a:avLst/>
              <a:gdLst>
                <a:gd name="T0" fmla="*/ 43 w 83"/>
                <a:gd name="T1" fmla="*/ 174 h 191"/>
                <a:gd name="T2" fmla="*/ 23 w 83"/>
                <a:gd name="T3" fmla="*/ 32 h 191"/>
                <a:gd name="T4" fmla="*/ 79 w 83"/>
                <a:gd name="T5" fmla="*/ 13 h 191"/>
                <a:gd name="T6" fmla="*/ 64 w 83"/>
                <a:gd name="T7" fmla="*/ 165 h 191"/>
                <a:gd name="T8" fmla="*/ 56 w 83"/>
                <a:gd name="T9" fmla="*/ 34 h 191"/>
                <a:gd name="T10" fmla="*/ 43 w 83"/>
                <a:gd name="T11" fmla="*/ 32 h 191"/>
                <a:gd name="T12" fmla="*/ 45 w 83"/>
                <a:gd name="T13" fmla="*/ 36 h 191"/>
                <a:gd name="T14" fmla="*/ 39 w 83"/>
                <a:gd name="T15" fmla="*/ 37 h 191"/>
                <a:gd name="T16" fmla="*/ 27 w 83"/>
                <a:gd name="T17" fmla="*/ 40 h 191"/>
                <a:gd name="T18" fmla="*/ 36 w 83"/>
                <a:gd name="T19" fmla="*/ 40 h 191"/>
                <a:gd name="T20" fmla="*/ 57 w 83"/>
                <a:gd name="T21" fmla="*/ 40 h 191"/>
                <a:gd name="T22" fmla="*/ 25 w 83"/>
                <a:gd name="T23" fmla="*/ 42 h 191"/>
                <a:gd name="T24" fmla="*/ 33 w 83"/>
                <a:gd name="T25" fmla="*/ 42 h 191"/>
                <a:gd name="T26" fmla="*/ 51 w 83"/>
                <a:gd name="T27" fmla="*/ 45 h 191"/>
                <a:gd name="T28" fmla="*/ 46 w 83"/>
                <a:gd name="T29" fmla="*/ 48 h 191"/>
                <a:gd name="T30" fmla="*/ 55 w 83"/>
                <a:gd name="T31" fmla="*/ 47 h 191"/>
                <a:gd name="T32" fmla="*/ 75 w 83"/>
                <a:gd name="T33" fmla="*/ 48 h 191"/>
                <a:gd name="T34" fmla="*/ 51 w 83"/>
                <a:gd name="T35" fmla="*/ 50 h 191"/>
                <a:gd name="T36" fmla="*/ 34 w 83"/>
                <a:gd name="T37" fmla="*/ 54 h 191"/>
                <a:gd name="T38" fmla="*/ 46 w 83"/>
                <a:gd name="T39" fmla="*/ 54 h 191"/>
                <a:gd name="T40" fmla="*/ 42 w 83"/>
                <a:gd name="T41" fmla="*/ 56 h 191"/>
                <a:gd name="T42" fmla="*/ 55 w 83"/>
                <a:gd name="T43" fmla="*/ 58 h 191"/>
                <a:gd name="T44" fmla="*/ 40 w 83"/>
                <a:gd name="T45" fmla="*/ 61 h 191"/>
                <a:gd name="T46" fmla="*/ 52 w 83"/>
                <a:gd name="T47" fmla="*/ 63 h 191"/>
                <a:gd name="T48" fmla="*/ 39 w 83"/>
                <a:gd name="T49" fmla="*/ 64 h 191"/>
                <a:gd name="T50" fmla="*/ 33 w 83"/>
                <a:gd name="T51" fmla="*/ 66 h 191"/>
                <a:gd name="T52" fmla="*/ 32 w 83"/>
                <a:gd name="T53" fmla="*/ 67 h 191"/>
                <a:gd name="T54" fmla="*/ 42 w 83"/>
                <a:gd name="T55" fmla="*/ 70 h 191"/>
                <a:gd name="T56" fmla="*/ 41 w 83"/>
                <a:gd name="T57" fmla="*/ 73 h 191"/>
                <a:gd name="T58" fmla="*/ 55 w 83"/>
                <a:gd name="T59" fmla="*/ 73 h 191"/>
                <a:gd name="T60" fmla="*/ 47 w 83"/>
                <a:gd name="T61" fmla="*/ 76 h 191"/>
                <a:gd name="T62" fmla="*/ 43 w 83"/>
                <a:gd name="T63" fmla="*/ 77 h 191"/>
                <a:gd name="T64" fmla="*/ 35 w 83"/>
                <a:gd name="T65" fmla="*/ 79 h 191"/>
                <a:gd name="T66" fmla="*/ 45 w 83"/>
                <a:gd name="T67" fmla="*/ 80 h 191"/>
                <a:gd name="T68" fmla="*/ 42 w 83"/>
                <a:gd name="T69" fmla="*/ 82 h 191"/>
                <a:gd name="T70" fmla="*/ 31 w 83"/>
                <a:gd name="T71" fmla="*/ 84 h 191"/>
                <a:gd name="T72" fmla="*/ 33 w 83"/>
                <a:gd name="T73" fmla="*/ 87 h 191"/>
                <a:gd name="T74" fmla="*/ 48 w 83"/>
                <a:gd name="T75" fmla="*/ 89 h 191"/>
                <a:gd name="T76" fmla="*/ 54 w 83"/>
                <a:gd name="T77" fmla="*/ 93 h 191"/>
                <a:gd name="T78" fmla="*/ 40 w 83"/>
                <a:gd name="T79" fmla="*/ 93 h 191"/>
                <a:gd name="T80" fmla="*/ 36 w 83"/>
                <a:gd name="T81" fmla="*/ 95 h 191"/>
                <a:gd name="T82" fmla="*/ 43 w 83"/>
                <a:gd name="T83" fmla="*/ 97 h 191"/>
                <a:gd name="T84" fmla="*/ 41 w 83"/>
                <a:gd name="T85" fmla="*/ 99 h 191"/>
                <a:gd name="T86" fmla="*/ 46 w 83"/>
                <a:gd name="T87" fmla="*/ 101 h 191"/>
                <a:gd name="T88" fmla="*/ 57 w 83"/>
                <a:gd name="T89" fmla="*/ 102 h 191"/>
                <a:gd name="T90" fmla="*/ 57 w 83"/>
                <a:gd name="T91" fmla="*/ 105 h 191"/>
                <a:gd name="T92" fmla="*/ 57 w 83"/>
                <a:gd name="T93" fmla="*/ 108 h 191"/>
                <a:gd name="T94" fmla="*/ 55 w 83"/>
                <a:gd name="T95" fmla="*/ 111 h 191"/>
                <a:gd name="T96" fmla="*/ 38 w 83"/>
                <a:gd name="T97" fmla="*/ 115 h 191"/>
                <a:gd name="T98" fmla="*/ 53 w 83"/>
                <a:gd name="T99" fmla="*/ 120 h 191"/>
                <a:gd name="T100" fmla="*/ 38 w 83"/>
                <a:gd name="T101" fmla="*/ 125 h 191"/>
                <a:gd name="T102" fmla="*/ 57 w 83"/>
                <a:gd name="T103" fmla="*/ 130 h 191"/>
                <a:gd name="T104" fmla="*/ 37 w 83"/>
                <a:gd name="T105" fmla="*/ 137 h 191"/>
                <a:gd name="T106" fmla="*/ 41 w 83"/>
                <a:gd name="T107" fmla="*/ 142 h 191"/>
                <a:gd name="T108" fmla="*/ 56 w 83"/>
                <a:gd name="T109" fmla="*/ 150 h 191"/>
                <a:gd name="T110" fmla="*/ 58 w 83"/>
                <a:gd name="T111" fmla="*/ 156 h 191"/>
                <a:gd name="T112" fmla="*/ 62 w 83"/>
                <a:gd name="T113" fmla="*/ 160 h 191"/>
                <a:gd name="T114" fmla="*/ 40 w 83"/>
                <a:gd name="T115" fmla="*/ 169 h 191"/>
                <a:gd name="T116" fmla="*/ 42 w 83"/>
                <a:gd name="T117" fmla="*/ 177 h 191"/>
                <a:gd name="T118" fmla="*/ 62 w 83"/>
                <a:gd name="T119" fmla="*/ 179 h 191"/>
                <a:gd name="T120" fmla="*/ 65 w 83"/>
                <a:gd name="T121" fmla="*/ 182 h 191"/>
                <a:gd name="T122" fmla="*/ 45 w 83"/>
                <a:gd name="T123" fmla="*/ 184 h 191"/>
                <a:gd name="T124" fmla="*/ 63 w 83"/>
                <a:gd name="T125" fmla="*/ 18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3" h="191">
                  <a:moveTo>
                    <a:pt x="56" y="186"/>
                  </a:moveTo>
                  <a:cubicBezTo>
                    <a:pt x="56" y="187"/>
                    <a:pt x="55" y="188"/>
                    <a:pt x="53" y="188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1" y="189"/>
                    <a:pt x="51" y="187"/>
                    <a:pt x="50" y="186"/>
                  </a:cubicBezTo>
                  <a:cubicBezTo>
                    <a:pt x="50" y="185"/>
                    <a:pt x="51" y="185"/>
                    <a:pt x="51" y="185"/>
                  </a:cubicBezTo>
                  <a:cubicBezTo>
                    <a:pt x="50" y="184"/>
                    <a:pt x="50" y="183"/>
                    <a:pt x="50" y="182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51" y="182"/>
                    <a:pt x="51" y="182"/>
                    <a:pt x="52" y="183"/>
                  </a:cubicBezTo>
                  <a:cubicBezTo>
                    <a:pt x="52" y="182"/>
                    <a:pt x="51" y="182"/>
                    <a:pt x="51" y="182"/>
                  </a:cubicBezTo>
                  <a:cubicBezTo>
                    <a:pt x="51" y="181"/>
                    <a:pt x="51" y="180"/>
                    <a:pt x="51" y="180"/>
                  </a:cubicBezTo>
                  <a:cubicBezTo>
                    <a:pt x="52" y="176"/>
                    <a:pt x="55" y="175"/>
                    <a:pt x="57" y="173"/>
                  </a:cubicBezTo>
                  <a:cubicBezTo>
                    <a:pt x="57" y="172"/>
                    <a:pt x="57" y="172"/>
                    <a:pt x="58" y="171"/>
                  </a:cubicBezTo>
                  <a:cubicBezTo>
                    <a:pt x="57" y="170"/>
                    <a:pt x="58" y="168"/>
                    <a:pt x="57" y="168"/>
                  </a:cubicBezTo>
                  <a:cubicBezTo>
                    <a:pt x="58" y="164"/>
                    <a:pt x="56" y="161"/>
                    <a:pt x="57" y="157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7" y="154"/>
                    <a:pt x="56" y="151"/>
                    <a:pt x="55" y="149"/>
                  </a:cubicBezTo>
                  <a:cubicBezTo>
                    <a:pt x="55" y="149"/>
                    <a:pt x="55" y="150"/>
                    <a:pt x="54" y="150"/>
                  </a:cubicBezTo>
                  <a:cubicBezTo>
                    <a:pt x="54" y="148"/>
                    <a:pt x="55" y="147"/>
                    <a:pt x="55" y="146"/>
                  </a:cubicBezTo>
                  <a:cubicBezTo>
                    <a:pt x="55" y="145"/>
                    <a:pt x="55" y="144"/>
                    <a:pt x="55" y="144"/>
                  </a:cubicBezTo>
                  <a:cubicBezTo>
                    <a:pt x="54" y="144"/>
                    <a:pt x="54" y="144"/>
                    <a:pt x="54" y="144"/>
                  </a:cubicBezTo>
                  <a:cubicBezTo>
                    <a:pt x="54" y="142"/>
                    <a:pt x="55" y="140"/>
                    <a:pt x="54" y="138"/>
                  </a:cubicBezTo>
                  <a:cubicBezTo>
                    <a:pt x="54" y="133"/>
                    <a:pt x="53" y="128"/>
                    <a:pt x="52" y="124"/>
                  </a:cubicBezTo>
                  <a:cubicBezTo>
                    <a:pt x="52" y="124"/>
                    <a:pt x="52" y="123"/>
                    <a:pt x="51" y="123"/>
                  </a:cubicBezTo>
                  <a:cubicBezTo>
                    <a:pt x="53" y="120"/>
                    <a:pt x="50" y="117"/>
                    <a:pt x="51" y="113"/>
                  </a:cubicBezTo>
                  <a:cubicBezTo>
                    <a:pt x="50" y="113"/>
                    <a:pt x="50" y="113"/>
                    <a:pt x="49" y="113"/>
                  </a:cubicBezTo>
                  <a:cubicBezTo>
                    <a:pt x="49" y="112"/>
                    <a:pt x="50" y="111"/>
                    <a:pt x="50" y="111"/>
                  </a:cubicBezTo>
                  <a:cubicBezTo>
                    <a:pt x="50" y="110"/>
                    <a:pt x="50" y="110"/>
                    <a:pt x="50" y="109"/>
                  </a:cubicBezTo>
                  <a:cubicBezTo>
                    <a:pt x="50" y="109"/>
                    <a:pt x="51" y="109"/>
                    <a:pt x="50" y="108"/>
                  </a:cubicBezTo>
                  <a:cubicBezTo>
                    <a:pt x="50" y="108"/>
                    <a:pt x="50" y="109"/>
                    <a:pt x="49" y="109"/>
                  </a:cubicBezTo>
                  <a:cubicBezTo>
                    <a:pt x="48" y="108"/>
                    <a:pt x="47" y="108"/>
                    <a:pt x="47" y="107"/>
                  </a:cubicBezTo>
                  <a:cubicBezTo>
                    <a:pt x="46" y="108"/>
                    <a:pt x="46" y="108"/>
                    <a:pt x="46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3" y="113"/>
                    <a:pt x="43" y="118"/>
                    <a:pt x="42" y="124"/>
                  </a:cubicBezTo>
                  <a:cubicBezTo>
                    <a:pt x="43" y="125"/>
                    <a:pt x="42" y="126"/>
                    <a:pt x="42" y="127"/>
                  </a:cubicBezTo>
                  <a:cubicBezTo>
                    <a:pt x="41" y="128"/>
                    <a:pt x="42" y="130"/>
                    <a:pt x="42" y="131"/>
                  </a:cubicBezTo>
                  <a:cubicBezTo>
                    <a:pt x="41" y="136"/>
                    <a:pt x="42" y="141"/>
                    <a:pt x="42" y="147"/>
                  </a:cubicBezTo>
                  <a:cubicBezTo>
                    <a:pt x="42" y="147"/>
                    <a:pt x="43" y="146"/>
                    <a:pt x="43" y="147"/>
                  </a:cubicBezTo>
                  <a:cubicBezTo>
                    <a:pt x="43" y="148"/>
                    <a:pt x="42" y="148"/>
                    <a:pt x="42" y="149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1"/>
                    <a:pt x="42" y="153"/>
                    <a:pt x="42" y="154"/>
                  </a:cubicBezTo>
                  <a:cubicBezTo>
                    <a:pt x="42" y="155"/>
                    <a:pt x="43" y="156"/>
                    <a:pt x="43" y="157"/>
                  </a:cubicBezTo>
                  <a:cubicBezTo>
                    <a:pt x="42" y="157"/>
                    <a:pt x="43" y="157"/>
                    <a:pt x="42" y="157"/>
                  </a:cubicBezTo>
                  <a:cubicBezTo>
                    <a:pt x="42" y="159"/>
                    <a:pt x="44" y="160"/>
                    <a:pt x="44" y="162"/>
                  </a:cubicBezTo>
                  <a:cubicBezTo>
                    <a:pt x="43" y="162"/>
                    <a:pt x="43" y="162"/>
                    <a:pt x="42" y="162"/>
                  </a:cubicBezTo>
                  <a:cubicBezTo>
                    <a:pt x="43" y="165"/>
                    <a:pt x="42" y="169"/>
                    <a:pt x="43" y="171"/>
                  </a:cubicBezTo>
                  <a:cubicBezTo>
                    <a:pt x="43" y="172"/>
                    <a:pt x="44" y="173"/>
                    <a:pt x="43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2" y="174"/>
                    <a:pt x="43" y="173"/>
                    <a:pt x="42" y="173"/>
                  </a:cubicBezTo>
                  <a:cubicBezTo>
                    <a:pt x="41" y="173"/>
                    <a:pt x="43" y="174"/>
                    <a:pt x="43" y="175"/>
                  </a:cubicBezTo>
                  <a:cubicBezTo>
                    <a:pt x="44" y="175"/>
                    <a:pt x="45" y="176"/>
                    <a:pt x="46" y="176"/>
                  </a:cubicBezTo>
                  <a:cubicBezTo>
                    <a:pt x="47" y="177"/>
                    <a:pt x="48" y="177"/>
                    <a:pt x="48" y="178"/>
                  </a:cubicBezTo>
                  <a:cubicBezTo>
                    <a:pt x="48" y="179"/>
                    <a:pt x="48" y="181"/>
                    <a:pt x="48" y="182"/>
                  </a:cubicBezTo>
                  <a:cubicBezTo>
                    <a:pt x="48" y="182"/>
                    <a:pt x="48" y="182"/>
                    <a:pt x="49" y="182"/>
                  </a:cubicBezTo>
                  <a:cubicBezTo>
                    <a:pt x="48" y="183"/>
                    <a:pt x="48" y="183"/>
                    <a:pt x="48" y="183"/>
                  </a:cubicBezTo>
                  <a:cubicBezTo>
                    <a:pt x="48" y="184"/>
                    <a:pt x="49" y="184"/>
                    <a:pt x="49" y="184"/>
                  </a:cubicBezTo>
                  <a:cubicBezTo>
                    <a:pt x="49" y="185"/>
                    <a:pt x="50" y="185"/>
                    <a:pt x="50" y="185"/>
                  </a:cubicBezTo>
                  <a:cubicBezTo>
                    <a:pt x="49" y="186"/>
                    <a:pt x="48" y="185"/>
                    <a:pt x="48" y="184"/>
                  </a:cubicBezTo>
                  <a:cubicBezTo>
                    <a:pt x="47" y="185"/>
                    <a:pt x="48" y="186"/>
                    <a:pt x="48" y="187"/>
                  </a:cubicBezTo>
                  <a:cubicBezTo>
                    <a:pt x="46" y="187"/>
                    <a:pt x="46" y="186"/>
                    <a:pt x="45" y="186"/>
                  </a:cubicBezTo>
                  <a:cubicBezTo>
                    <a:pt x="44" y="187"/>
                    <a:pt x="45" y="188"/>
                    <a:pt x="47" y="188"/>
                  </a:cubicBezTo>
                  <a:cubicBezTo>
                    <a:pt x="47" y="190"/>
                    <a:pt x="43" y="189"/>
                    <a:pt x="41" y="189"/>
                  </a:cubicBezTo>
                  <a:cubicBezTo>
                    <a:pt x="38" y="189"/>
                    <a:pt x="35" y="191"/>
                    <a:pt x="33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1" y="189"/>
                    <a:pt x="31" y="189"/>
                    <a:pt x="30" y="188"/>
                  </a:cubicBezTo>
                  <a:cubicBezTo>
                    <a:pt x="30" y="188"/>
                    <a:pt x="30" y="188"/>
                    <a:pt x="30" y="187"/>
                  </a:cubicBezTo>
                  <a:cubicBezTo>
                    <a:pt x="29" y="187"/>
                    <a:pt x="28" y="185"/>
                    <a:pt x="29" y="184"/>
                  </a:cubicBezTo>
                  <a:cubicBezTo>
                    <a:pt x="30" y="185"/>
                    <a:pt x="30" y="185"/>
                    <a:pt x="30" y="186"/>
                  </a:cubicBezTo>
                  <a:cubicBezTo>
                    <a:pt x="30" y="185"/>
                    <a:pt x="29" y="184"/>
                    <a:pt x="29" y="182"/>
                  </a:cubicBezTo>
                  <a:cubicBezTo>
                    <a:pt x="30" y="182"/>
                    <a:pt x="31" y="181"/>
                    <a:pt x="31" y="180"/>
                  </a:cubicBezTo>
                  <a:cubicBezTo>
                    <a:pt x="33" y="179"/>
                    <a:pt x="35" y="177"/>
                    <a:pt x="37" y="175"/>
                  </a:cubicBezTo>
                  <a:cubicBezTo>
                    <a:pt x="37" y="174"/>
                    <a:pt x="37" y="173"/>
                    <a:pt x="37" y="173"/>
                  </a:cubicBezTo>
                  <a:cubicBezTo>
                    <a:pt x="37" y="172"/>
                    <a:pt x="37" y="172"/>
                    <a:pt x="37" y="172"/>
                  </a:cubicBezTo>
                  <a:cubicBezTo>
                    <a:pt x="37" y="171"/>
                    <a:pt x="37" y="171"/>
                    <a:pt x="37" y="170"/>
                  </a:cubicBezTo>
                  <a:cubicBezTo>
                    <a:pt x="36" y="162"/>
                    <a:pt x="36" y="153"/>
                    <a:pt x="35" y="144"/>
                  </a:cubicBezTo>
                  <a:cubicBezTo>
                    <a:pt x="35" y="139"/>
                    <a:pt x="35" y="135"/>
                    <a:pt x="34" y="129"/>
                  </a:cubicBezTo>
                  <a:cubicBezTo>
                    <a:pt x="34" y="127"/>
                    <a:pt x="34" y="125"/>
                    <a:pt x="34" y="124"/>
                  </a:cubicBezTo>
                  <a:cubicBezTo>
                    <a:pt x="33" y="119"/>
                    <a:pt x="32" y="115"/>
                    <a:pt x="32" y="111"/>
                  </a:cubicBezTo>
                  <a:cubicBezTo>
                    <a:pt x="32" y="111"/>
                    <a:pt x="32" y="112"/>
                    <a:pt x="31" y="111"/>
                  </a:cubicBezTo>
                  <a:cubicBezTo>
                    <a:pt x="31" y="111"/>
                    <a:pt x="31" y="110"/>
                    <a:pt x="32" y="110"/>
                  </a:cubicBezTo>
                  <a:cubicBezTo>
                    <a:pt x="30" y="107"/>
                    <a:pt x="27" y="104"/>
                    <a:pt x="25" y="103"/>
                  </a:cubicBezTo>
                  <a:cubicBezTo>
                    <a:pt x="24" y="101"/>
                    <a:pt x="23" y="99"/>
                    <a:pt x="22" y="98"/>
                  </a:cubicBezTo>
                  <a:cubicBezTo>
                    <a:pt x="23" y="95"/>
                    <a:pt x="24" y="92"/>
                    <a:pt x="24" y="88"/>
                  </a:cubicBezTo>
                  <a:cubicBezTo>
                    <a:pt x="18" y="82"/>
                    <a:pt x="13" y="74"/>
                    <a:pt x="6" y="69"/>
                  </a:cubicBezTo>
                  <a:cubicBezTo>
                    <a:pt x="5" y="67"/>
                    <a:pt x="3" y="67"/>
                    <a:pt x="2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5"/>
                    <a:pt x="2" y="64"/>
                    <a:pt x="2" y="63"/>
                  </a:cubicBezTo>
                  <a:cubicBezTo>
                    <a:pt x="2" y="63"/>
                    <a:pt x="2" y="63"/>
                    <a:pt x="2" y="62"/>
                  </a:cubicBezTo>
                  <a:cubicBezTo>
                    <a:pt x="3" y="62"/>
                    <a:pt x="2" y="61"/>
                    <a:pt x="3" y="61"/>
                  </a:cubicBezTo>
                  <a:cubicBezTo>
                    <a:pt x="6" y="53"/>
                    <a:pt x="12" y="48"/>
                    <a:pt x="17" y="42"/>
                  </a:cubicBezTo>
                  <a:cubicBezTo>
                    <a:pt x="19" y="39"/>
                    <a:pt x="20" y="37"/>
                    <a:pt x="22" y="34"/>
                  </a:cubicBezTo>
                  <a:cubicBezTo>
                    <a:pt x="22" y="33"/>
                    <a:pt x="23" y="32"/>
                    <a:pt x="23" y="32"/>
                  </a:cubicBezTo>
                  <a:cubicBezTo>
                    <a:pt x="24" y="31"/>
                    <a:pt x="23" y="31"/>
                    <a:pt x="23" y="31"/>
                  </a:cubicBezTo>
                  <a:cubicBezTo>
                    <a:pt x="24" y="30"/>
                    <a:pt x="24" y="30"/>
                    <a:pt x="25" y="29"/>
                  </a:cubicBezTo>
                  <a:cubicBezTo>
                    <a:pt x="27" y="30"/>
                    <a:pt x="28" y="29"/>
                    <a:pt x="31" y="29"/>
                  </a:cubicBezTo>
                  <a:cubicBezTo>
                    <a:pt x="32" y="30"/>
                    <a:pt x="33" y="29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7" y="30"/>
                    <a:pt x="39" y="31"/>
                    <a:pt x="40" y="30"/>
                  </a:cubicBezTo>
                  <a:cubicBezTo>
                    <a:pt x="41" y="30"/>
                    <a:pt x="40" y="30"/>
                    <a:pt x="41" y="31"/>
                  </a:cubicBezTo>
                  <a:cubicBezTo>
                    <a:pt x="47" y="31"/>
                    <a:pt x="50" y="29"/>
                    <a:pt x="56" y="28"/>
                  </a:cubicBezTo>
                  <a:cubicBezTo>
                    <a:pt x="56" y="27"/>
                    <a:pt x="55" y="27"/>
                    <a:pt x="55" y="26"/>
                  </a:cubicBezTo>
                  <a:cubicBezTo>
                    <a:pt x="56" y="26"/>
                    <a:pt x="56" y="27"/>
                    <a:pt x="56" y="27"/>
                  </a:cubicBezTo>
                  <a:cubicBezTo>
                    <a:pt x="57" y="28"/>
                    <a:pt x="58" y="29"/>
                    <a:pt x="58" y="30"/>
                  </a:cubicBezTo>
                  <a:cubicBezTo>
                    <a:pt x="59" y="30"/>
                    <a:pt x="59" y="32"/>
                    <a:pt x="60" y="32"/>
                  </a:cubicBezTo>
                  <a:cubicBezTo>
                    <a:pt x="60" y="32"/>
                    <a:pt x="60" y="31"/>
                    <a:pt x="61" y="31"/>
                  </a:cubicBezTo>
                  <a:cubicBezTo>
                    <a:pt x="61" y="31"/>
                    <a:pt x="61" y="32"/>
                    <a:pt x="62" y="32"/>
                  </a:cubicBezTo>
                  <a:cubicBezTo>
                    <a:pt x="62" y="32"/>
                    <a:pt x="61" y="32"/>
                    <a:pt x="62" y="33"/>
                  </a:cubicBezTo>
                  <a:cubicBezTo>
                    <a:pt x="62" y="33"/>
                    <a:pt x="62" y="34"/>
                    <a:pt x="62" y="34"/>
                  </a:cubicBezTo>
                  <a:cubicBezTo>
                    <a:pt x="63" y="38"/>
                    <a:pt x="64" y="41"/>
                    <a:pt x="65" y="44"/>
                  </a:cubicBezTo>
                  <a:cubicBezTo>
                    <a:pt x="65" y="42"/>
                    <a:pt x="65" y="41"/>
                    <a:pt x="65" y="39"/>
                  </a:cubicBezTo>
                  <a:cubicBezTo>
                    <a:pt x="65" y="39"/>
                    <a:pt x="65" y="39"/>
                    <a:pt x="65" y="39"/>
                  </a:cubicBezTo>
                  <a:cubicBezTo>
                    <a:pt x="64" y="36"/>
                    <a:pt x="62" y="32"/>
                    <a:pt x="61" y="28"/>
                  </a:cubicBezTo>
                  <a:cubicBezTo>
                    <a:pt x="62" y="29"/>
                    <a:pt x="61" y="28"/>
                    <a:pt x="62" y="28"/>
                  </a:cubicBezTo>
                  <a:cubicBezTo>
                    <a:pt x="62" y="28"/>
                    <a:pt x="62" y="29"/>
                    <a:pt x="62" y="29"/>
                  </a:cubicBezTo>
                  <a:cubicBezTo>
                    <a:pt x="63" y="31"/>
                    <a:pt x="63" y="32"/>
                    <a:pt x="63" y="33"/>
                  </a:cubicBezTo>
                  <a:cubicBezTo>
                    <a:pt x="63" y="34"/>
                    <a:pt x="64" y="34"/>
                    <a:pt x="64" y="34"/>
                  </a:cubicBezTo>
                  <a:cubicBezTo>
                    <a:pt x="65" y="37"/>
                    <a:pt x="66" y="40"/>
                    <a:pt x="67" y="43"/>
                  </a:cubicBezTo>
                  <a:cubicBezTo>
                    <a:pt x="69" y="47"/>
                    <a:pt x="70" y="50"/>
                    <a:pt x="72" y="53"/>
                  </a:cubicBezTo>
                  <a:cubicBezTo>
                    <a:pt x="72" y="53"/>
                    <a:pt x="72" y="53"/>
                    <a:pt x="73" y="53"/>
                  </a:cubicBezTo>
                  <a:cubicBezTo>
                    <a:pt x="74" y="48"/>
                    <a:pt x="75" y="43"/>
                    <a:pt x="76" y="37"/>
                  </a:cubicBezTo>
                  <a:cubicBezTo>
                    <a:pt x="76" y="33"/>
                    <a:pt x="75" y="29"/>
                    <a:pt x="75" y="25"/>
                  </a:cubicBezTo>
                  <a:cubicBezTo>
                    <a:pt x="75" y="24"/>
                    <a:pt x="75" y="24"/>
                    <a:pt x="76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8" y="22"/>
                    <a:pt x="77" y="20"/>
                    <a:pt x="77" y="18"/>
                  </a:cubicBezTo>
                  <a:cubicBezTo>
                    <a:pt x="77" y="18"/>
                    <a:pt x="77" y="19"/>
                    <a:pt x="76" y="18"/>
                  </a:cubicBezTo>
                  <a:cubicBezTo>
                    <a:pt x="76" y="19"/>
                    <a:pt x="76" y="20"/>
                    <a:pt x="76" y="20"/>
                  </a:cubicBezTo>
                  <a:cubicBezTo>
                    <a:pt x="74" y="19"/>
                    <a:pt x="75" y="17"/>
                    <a:pt x="75" y="15"/>
                  </a:cubicBezTo>
                  <a:cubicBezTo>
                    <a:pt x="76" y="11"/>
                    <a:pt x="75" y="6"/>
                    <a:pt x="74" y="2"/>
                  </a:cubicBezTo>
                  <a:cubicBezTo>
                    <a:pt x="74" y="2"/>
                    <a:pt x="75" y="2"/>
                    <a:pt x="75" y="2"/>
                  </a:cubicBezTo>
                  <a:cubicBezTo>
                    <a:pt x="76" y="4"/>
                    <a:pt x="76" y="6"/>
                    <a:pt x="76" y="9"/>
                  </a:cubicBezTo>
                  <a:cubicBezTo>
                    <a:pt x="76" y="9"/>
                    <a:pt x="76" y="9"/>
                    <a:pt x="77" y="9"/>
                  </a:cubicBezTo>
                  <a:cubicBezTo>
                    <a:pt x="76" y="6"/>
                    <a:pt x="77" y="4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6" y="0"/>
                    <a:pt x="76" y="0"/>
                    <a:pt x="76" y="1"/>
                  </a:cubicBezTo>
                  <a:cubicBezTo>
                    <a:pt x="77" y="0"/>
                    <a:pt x="77" y="0"/>
                    <a:pt x="78" y="0"/>
                  </a:cubicBezTo>
                  <a:cubicBezTo>
                    <a:pt x="78" y="3"/>
                    <a:pt x="77" y="6"/>
                    <a:pt x="78" y="9"/>
                  </a:cubicBezTo>
                  <a:cubicBezTo>
                    <a:pt x="78" y="10"/>
                    <a:pt x="79" y="12"/>
                    <a:pt x="79" y="13"/>
                  </a:cubicBezTo>
                  <a:cubicBezTo>
                    <a:pt x="79" y="14"/>
                    <a:pt x="80" y="14"/>
                    <a:pt x="80" y="15"/>
                  </a:cubicBezTo>
                  <a:cubicBezTo>
                    <a:pt x="80" y="15"/>
                    <a:pt x="80" y="16"/>
                    <a:pt x="81" y="16"/>
                  </a:cubicBezTo>
                  <a:cubicBezTo>
                    <a:pt x="81" y="17"/>
                    <a:pt x="82" y="17"/>
                    <a:pt x="83" y="17"/>
                  </a:cubicBezTo>
                  <a:cubicBezTo>
                    <a:pt x="82" y="20"/>
                    <a:pt x="82" y="23"/>
                    <a:pt x="81" y="26"/>
                  </a:cubicBezTo>
                  <a:cubicBezTo>
                    <a:pt x="80" y="27"/>
                    <a:pt x="80" y="29"/>
                    <a:pt x="80" y="30"/>
                  </a:cubicBezTo>
                  <a:cubicBezTo>
                    <a:pt x="79" y="31"/>
                    <a:pt x="80" y="32"/>
                    <a:pt x="79" y="32"/>
                  </a:cubicBezTo>
                  <a:cubicBezTo>
                    <a:pt x="79" y="33"/>
                    <a:pt x="78" y="32"/>
                    <a:pt x="78" y="32"/>
                  </a:cubicBezTo>
                  <a:cubicBezTo>
                    <a:pt x="77" y="37"/>
                    <a:pt x="77" y="45"/>
                    <a:pt x="76" y="51"/>
                  </a:cubicBezTo>
                  <a:cubicBezTo>
                    <a:pt x="77" y="54"/>
                    <a:pt x="77" y="60"/>
                    <a:pt x="75" y="64"/>
                  </a:cubicBezTo>
                  <a:cubicBezTo>
                    <a:pt x="75" y="64"/>
                    <a:pt x="75" y="65"/>
                    <a:pt x="76" y="66"/>
                  </a:cubicBezTo>
                  <a:cubicBezTo>
                    <a:pt x="75" y="66"/>
                    <a:pt x="73" y="66"/>
                    <a:pt x="74" y="65"/>
                  </a:cubicBezTo>
                  <a:cubicBezTo>
                    <a:pt x="74" y="64"/>
                    <a:pt x="73" y="65"/>
                    <a:pt x="73" y="64"/>
                  </a:cubicBezTo>
                  <a:cubicBezTo>
                    <a:pt x="73" y="65"/>
                    <a:pt x="74" y="65"/>
                    <a:pt x="74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2" y="66"/>
                    <a:pt x="72" y="64"/>
                    <a:pt x="72" y="63"/>
                  </a:cubicBezTo>
                  <a:cubicBezTo>
                    <a:pt x="71" y="60"/>
                    <a:pt x="69" y="58"/>
                    <a:pt x="68" y="55"/>
                  </a:cubicBezTo>
                  <a:cubicBezTo>
                    <a:pt x="67" y="53"/>
                    <a:pt x="67" y="52"/>
                    <a:pt x="66" y="50"/>
                  </a:cubicBezTo>
                  <a:cubicBezTo>
                    <a:pt x="65" y="48"/>
                    <a:pt x="64" y="46"/>
                    <a:pt x="63" y="44"/>
                  </a:cubicBezTo>
                  <a:cubicBezTo>
                    <a:pt x="63" y="45"/>
                    <a:pt x="63" y="47"/>
                    <a:pt x="63" y="48"/>
                  </a:cubicBezTo>
                  <a:cubicBezTo>
                    <a:pt x="63" y="55"/>
                    <a:pt x="62" y="64"/>
                    <a:pt x="61" y="70"/>
                  </a:cubicBezTo>
                  <a:cubicBezTo>
                    <a:pt x="62" y="70"/>
                    <a:pt x="62" y="71"/>
                    <a:pt x="62" y="71"/>
                  </a:cubicBezTo>
                  <a:cubicBezTo>
                    <a:pt x="62" y="72"/>
                    <a:pt x="61" y="71"/>
                    <a:pt x="61" y="71"/>
                  </a:cubicBezTo>
                  <a:cubicBezTo>
                    <a:pt x="62" y="73"/>
                    <a:pt x="60" y="74"/>
                    <a:pt x="61" y="76"/>
                  </a:cubicBezTo>
                  <a:cubicBezTo>
                    <a:pt x="61" y="77"/>
                    <a:pt x="63" y="78"/>
                    <a:pt x="63" y="79"/>
                  </a:cubicBezTo>
                  <a:cubicBezTo>
                    <a:pt x="62" y="79"/>
                    <a:pt x="62" y="77"/>
                    <a:pt x="61" y="77"/>
                  </a:cubicBezTo>
                  <a:cubicBezTo>
                    <a:pt x="61" y="79"/>
                    <a:pt x="61" y="80"/>
                    <a:pt x="60" y="81"/>
                  </a:cubicBezTo>
                  <a:cubicBezTo>
                    <a:pt x="61" y="82"/>
                    <a:pt x="60" y="82"/>
                    <a:pt x="60" y="82"/>
                  </a:cubicBezTo>
                  <a:cubicBezTo>
                    <a:pt x="60" y="83"/>
                    <a:pt x="61" y="84"/>
                    <a:pt x="60" y="86"/>
                  </a:cubicBezTo>
                  <a:cubicBezTo>
                    <a:pt x="60" y="88"/>
                    <a:pt x="60" y="91"/>
                    <a:pt x="60" y="93"/>
                  </a:cubicBezTo>
                  <a:cubicBezTo>
                    <a:pt x="60" y="94"/>
                    <a:pt x="60" y="93"/>
                    <a:pt x="59" y="93"/>
                  </a:cubicBezTo>
                  <a:cubicBezTo>
                    <a:pt x="59" y="94"/>
                    <a:pt x="59" y="95"/>
                    <a:pt x="59" y="9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0" y="102"/>
                    <a:pt x="61" y="107"/>
                    <a:pt x="61" y="113"/>
                  </a:cubicBezTo>
                  <a:cubicBezTo>
                    <a:pt x="61" y="113"/>
                    <a:pt x="61" y="113"/>
                    <a:pt x="61" y="114"/>
                  </a:cubicBezTo>
                  <a:cubicBezTo>
                    <a:pt x="61" y="116"/>
                    <a:pt x="61" y="119"/>
                    <a:pt x="61" y="122"/>
                  </a:cubicBezTo>
                  <a:cubicBezTo>
                    <a:pt x="61" y="122"/>
                    <a:pt x="62" y="122"/>
                    <a:pt x="62" y="122"/>
                  </a:cubicBezTo>
                  <a:cubicBezTo>
                    <a:pt x="62" y="123"/>
                    <a:pt x="61" y="123"/>
                    <a:pt x="61" y="124"/>
                  </a:cubicBezTo>
                  <a:cubicBezTo>
                    <a:pt x="62" y="131"/>
                    <a:pt x="61" y="137"/>
                    <a:pt x="62" y="143"/>
                  </a:cubicBezTo>
                  <a:cubicBezTo>
                    <a:pt x="61" y="144"/>
                    <a:pt x="61" y="145"/>
                    <a:pt x="62" y="146"/>
                  </a:cubicBezTo>
                  <a:cubicBezTo>
                    <a:pt x="61" y="147"/>
                    <a:pt x="62" y="148"/>
                    <a:pt x="62" y="149"/>
                  </a:cubicBezTo>
                  <a:cubicBezTo>
                    <a:pt x="62" y="150"/>
                    <a:pt x="62" y="150"/>
                    <a:pt x="62" y="150"/>
                  </a:cubicBezTo>
                  <a:cubicBezTo>
                    <a:pt x="61" y="153"/>
                    <a:pt x="63" y="156"/>
                    <a:pt x="63" y="158"/>
                  </a:cubicBezTo>
                  <a:cubicBezTo>
                    <a:pt x="63" y="159"/>
                    <a:pt x="63" y="159"/>
                    <a:pt x="63" y="160"/>
                  </a:cubicBezTo>
                  <a:cubicBezTo>
                    <a:pt x="63" y="160"/>
                    <a:pt x="64" y="160"/>
                    <a:pt x="64" y="160"/>
                  </a:cubicBezTo>
                  <a:cubicBezTo>
                    <a:pt x="64" y="161"/>
                    <a:pt x="63" y="163"/>
                    <a:pt x="63" y="165"/>
                  </a:cubicBezTo>
                  <a:cubicBezTo>
                    <a:pt x="63" y="165"/>
                    <a:pt x="64" y="165"/>
                    <a:pt x="64" y="165"/>
                  </a:cubicBezTo>
                  <a:cubicBezTo>
                    <a:pt x="63" y="167"/>
                    <a:pt x="63" y="169"/>
                    <a:pt x="63" y="172"/>
                  </a:cubicBezTo>
                  <a:cubicBezTo>
                    <a:pt x="63" y="173"/>
                    <a:pt x="64" y="174"/>
                    <a:pt x="64" y="174"/>
                  </a:cubicBezTo>
                  <a:cubicBezTo>
                    <a:pt x="64" y="174"/>
                    <a:pt x="64" y="175"/>
                    <a:pt x="64" y="175"/>
                  </a:cubicBezTo>
                  <a:cubicBezTo>
                    <a:pt x="64" y="175"/>
                    <a:pt x="65" y="176"/>
                    <a:pt x="65" y="176"/>
                  </a:cubicBezTo>
                  <a:cubicBezTo>
                    <a:pt x="65" y="176"/>
                    <a:pt x="65" y="177"/>
                    <a:pt x="65" y="177"/>
                  </a:cubicBezTo>
                  <a:cubicBezTo>
                    <a:pt x="67" y="179"/>
                    <a:pt x="70" y="180"/>
                    <a:pt x="69" y="183"/>
                  </a:cubicBezTo>
                  <a:cubicBezTo>
                    <a:pt x="69" y="184"/>
                    <a:pt x="70" y="184"/>
                    <a:pt x="70" y="185"/>
                  </a:cubicBezTo>
                  <a:cubicBezTo>
                    <a:pt x="69" y="185"/>
                    <a:pt x="69" y="185"/>
                    <a:pt x="69" y="185"/>
                  </a:cubicBezTo>
                  <a:cubicBezTo>
                    <a:pt x="69" y="186"/>
                    <a:pt x="69" y="186"/>
                    <a:pt x="70" y="187"/>
                  </a:cubicBezTo>
                  <a:cubicBezTo>
                    <a:pt x="69" y="188"/>
                    <a:pt x="67" y="188"/>
                    <a:pt x="67" y="188"/>
                  </a:cubicBezTo>
                  <a:cubicBezTo>
                    <a:pt x="66" y="188"/>
                    <a:pt x="65" y="188"/>
                    <a:pt x="64" y="188"/>
                  </a:cubicBezTo>
                  <a:cubicBezTo>
                    <a:pt x="63" y="188"/>
                    <a:pt x="62" y="188"/>
                    <a:pt x="62" y="188"/>
                  </a:cubicBezTo>
                  <a:cubicBezTo>
                    <a:pt x="61" y="188"/>
                    <a:pt x="61" y="188"/>
                    <a:pt x="61" y="189"/>
                  </a:cubicBezTo>
                  <a:cubicBezTo>
                    <a:pt x="58" y="188"/>
                    <a:pt x="57" y="191"/>
                    <a:pt x="55" y="191"/>
                  </a:cubicBezTo>
                  <a:cubicBezTo>
                    <a:pt x="54" y="189"/>
                    <a:pt x="56" y="187"/>
                    <a:pt x="56" y="186"/>
                  </a:cubicBezTo>
                  <a:close/>
                  <a:moveTo>
                    <a:pt x="76" y="14"/>
                  </a:moveTo>
                  <a:cubicBezTo>
                    <a:pt x="77" y="14"/>
                    <a:pt x="76" y="14"/>
                    <a:pt x="77" y="14"/>
                  </a:cubicBezTo>
                  <a:cubicBezTo>
                    <a:pt x="77" y="13"/>
                    <a:pt x="77" y="12"/>
                    <a:pt x="77" y="11"/>
                  </a:cubicBezTo>
                  <a:cubicBezTo>
                    <a:pt x="76" y="12"/>
                    <a:pt x="76" y="13"/>
                    <a:pt x="76" y="14"/>
                  </a:cubicBezTo>
                  <a:close/>
                  <a:moveTo>
                    <a:pt x="77" y="14"/>
                  </a:moveTo>
                  <a:cubicBezTo>
                    <a:pt x="78" y="14"/>
                    <a:pt x="78" y="14"/>
                    <a:pt x="79" y="14"/>
                  </a:cubicBezTo>
                  <a:cubicBezTo>
                    <a:pt x="78" y="13"/>
                    <a:pt x="78" y="12"/>
                    <a:pt x="78" y="12"/>
                  </a:cubicBezTo>
                  <a:cubicBezTo>
                    <a:pt x="77" y="12"/>
                    <a:pt x="78" y="13"/>
                    <a:pt x="77" y="14"/>
                  </a:cubicBezTo>
                  <a:close/>
                  <a:moveTo>
                    <a:pt x="79" y="25"/>
                  </a:moveTo>
                  <a:cubicBezTo>
                    <a:pt x="79" y="23"/>
                    <a:pt x="80" y="20"/>
                    <a:pt x="79" y="19"/>
                  </a:cubicBezTo>
                  <a:cubicBezTo>
                    <a:pt x="79" y="17"/>
                    <a:pt x="79" y="16"/>
                    <a:pt x="78" y="15"/>
                  </a:cubicBezTo>
                  <a:cubicBezTo>
                    <a:pt x="78" y="18"/>
                    <a:pt x="78" y="23"/>
                    <a:pt x="79" y="25"/>
                  </a:cubicBezTo>
                  <a:close/>
                  <a:moveTo>
                    <a:pt x="80" y="26"/>
                  </a:moveTo>
                  <a:cubicBezTo>
                    <a:pt x="81" y="23"/>
                    <a:pt x="81" y="21"/>
                    <a:pt x="82" y="18"/>
                  </a:cubicBezTo>
                  <a:cubicBezTo>
                    <a:pt x="81" y="19"/>
                    <a:pt x="80" y="17"/>
                    <a:pt x="80" y="17"/>
                  </a:cubicBezTo>
                  <a:cubicBezTo>
                    <a:pt x="80" y="19"/>
                    <a:pt x="80" y="24"/>
                    <a:pt x="80" y="26"/>
                  </a:cubicBezTo>
                  <a:close/>
                  <a:moveTo>
                    <a:pt x="78" y="27"/>
                  </a:moveTo>
                  <a:cubicBezTo>
                    <a:pt x="78" y="27"/>
                    <a:pt x="78" y="26"/>
                    <a:pt x="78" y="26"/>
                  </a:cubicBezTo>
                  <a:cubicBezTo>
                    <a:pt x="77" y="26"/>
                    <a:pt x="78" y="27"/>
                    <a:pt x="78" y="27"/>
                  </a:cubicBezTo>
                  <a:close/>
                  <a:moveTo>
                    <a:pt x="78" y="29"/>
                  </a:moveTo>
                  <a:cubicBezTo>
                    <a:pt x="78" y="29"/>
                    <a:pt x="78" y="29"/>
                    <a:pt x="78" y="29"/>
                  </a:cubicBezTo>
                  <a:cubicBezTo>
                    <a:pt x="78" y="29"/>
                    <a:pt x="78" y="28"/>
                    <a:pt x="78" y="28"/>
                  </a:cubicBezTo>
                  <a:cubicBezTo>
                    <a:pt x="78" y="29"/>
                    <a:pt x="78" y="29"/>
                    <a:pt x="78" y="29"/>
                  </a:cubicBezTo>
                  <a:close/>
                  <a:moveTo>
                    <a:pt x="52" y="31"/>
                  </a:moveTo>
                  <a:cubicBezTo>
                    <a:pt x="52" y="31"/>
                    <a:pt x="53" y="31"/>
                    <a:pt x="53" y="31"/>
                  </a:cubicBezTo>
                  <a:cubicBezTo>
                    <a:pt x="53" y="32"/>
                    <a:pt x="53" y="31"/>
                    <a:pt x="54" y="31"/>
                  </a:cubicBezTo>
                  <a:cubicBezTo>
                    <a:pt x="54" y="32"/>
                    <a:pt x="54" y="31"/>
                    <a:pt x="54" y="32"/>
                  </a:cubicBezTo>
                  <a:cubicBezTo>
                    <a:pt x="54" y="32"/>
                    <a:pt x="53" y="32"/>
                    <a:pt x="53" y="33"/>
                  </a:cubicBezTo>
                  <a:cubicBezTo>
                    <a:pt x="54" y="33"/>
                    <a:pt x="54" y="33"/>
                    <a:pt x="54" y="34"/>
                  </a:cubicBezTo>
                  <a:cubicBezTo>
                    <a:pt x="55" y="34"/>
                    <a:pt x="55" y="35"/>
                    <a:pt x="56" y="35"/>
                  </a:cubicBezTo>
                  <a:cubicBezTo>
                    <a:pt x="56" y="35"/>
                    <a:pt x="56" y="35"/>
                    <a:pt x="56" y="34"/>
                  </a:cubicBezTo>
                  <a:cubicBezTo>
                    <a:pt x="56" y="33"/>
                    <a:pt x="55" y="33"/>
                    <a:pt x="55" y="32"/>
                  </a:cubicBezTo>
                  <a:cubicBezTo>
                    <a:pt x="55" y="32"/>
                    <a:pt x="55" y="31"/>
                    <a:pt x="55" y="31"/>
                  </a:cubicBezTo>
                  <a:cubicBezTo>
                    <a:pt x="56" y="31"/>
                    <a:pt x="56" y="33"/>
                    <a:pt x="57" y="34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7" y="32"/>
                    <a:pt x="57" y="33"/>
                    <a:pt x="57" y="33"/>
                  </a:cubicBezTo>
                  <a:cubicBezTo>
                    <a:pt x="57" y="32"/>
                    <a:pt x="55" y="31"/>
                    <a:pt x="57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5" y="30"/>
                    <a:pt x="53" y="30"/>
                    <a:pt x="52" y="31"/>
                  </a:cubicBezTo>
                  <a:close/>
                  <a:moveTo>
                    <a:pt x="25" y="32"/>
                  </a:moveTo>
                  <a:cubicBezTo>
                    <a:pt x="25" y="31"/>
                    <a:pt x="25" y="32"/>
                    <a:pt x="25" y="32"/>
                  </a:cubicBezTo>
                  <a:cubicBezTo>
                    <a:pt x="26" y="31"/>
                    <a:pt x="27" y="31"/>
                    <a:pt x="28" y="30"/>
                  </a:cubicBezTo>
                  <a:cubicBezTo>
                    <a:pt x="27" y="30"/>
                    <a:pt x="25" y="31"/>
                    <a:pt x="25" y="32"/>
                  </a:cubicBezTo>
                  <a:close/>
                  <a:moveTo>
                    <a:pt x="29" y="31"/>
                  </a:moveTo>
                  <a:cubicBezTo>
                    <a:pt x="30" y="32"/>
                    <a:pt x="29" y="32"/>
                    <a:pt x="29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1"/>
                    <a:pt x="30" y="32"/>
                    <a:pt x="30" y="32"/>
                  </a:cubicBezTo>
                  <a:cubicBezTo>
                    <a:pt x="29" y="31"/>
                    <a:pt x="30" y="31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lose/>
                  <a:moveTo>
                    <a:pt x="32" y="32"/>
                  </a:moveTo>
                  <a:cubicBezTo>
                    <a:pt x="32" y="32"/>
                    <a:pt x="33" y="32"/>
                    <a:pt x="33" y="31"/>
                  </a:cubicBezTo>
                  <a:cubicBezTo>
                    <a:pt x="33" y="31"/>
                    <a:pt x="32" y="31"/>
                    <a:pt x="32" y="31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4" y="32"/>
                  </a:moveTo>
                  <a:cubicBezTo>
                    <a:pt x="34" y="32"/>
                    <a:pt x="35" y="32"/>
                    <a:pt x="35" y="31"/>
                  </a:cubicBezTo>
                  <a:cubicBezTo>
                    <a:pt x="34" y="31"/>
                    <a:pt x="34" y="32"/>
                    <a:pt x="34" y="32"/>
                  </a:cubicBezTo>
                  <a:close/>
                  <a:moveTo>
                    <a:pt x="36" y="33"/>
                  </a:moveTo>
                  <a:cubicBezTo>
                    <a:pt x="37" y="33"/>
                    <a:pt x="36" y="33"/>
                    <a:pt x="37" y="33"/>
                  </a:cubicBezTo>
                  <a:cubicBezTo>
                    <a:pt x="37" y="33"/>
                    <a:pt x="38" y="32"/>
                    <a:pt x="38" y="31"/>
                  </a:cubicBezTo>
                  <a:cubicBezTo>
                    <a:pt x="37" y="31"/>
                    <a:pt x="36" y="32"/>
                    <a:pt x="36" y="33"/>
                  </a:cubicBezTo>
                  <a:close/>
                  <a:moveTo>
                    <a:pt x="47" y="32"/>
                  </a:moveTo>
                  <a:cubicBezTo>
                    <a:pt x="47" y="32"/>
                    <a:pt x="47" y="33"/>
                    <a:pt x="48" y="34"/>
                  </a:cubicBezTo>
                  <a:cubicBezTo>
                    <a:pt x="48" y="33"/>
                    <a:pt x="49" y="33"/>
                    <a:pt x="49" y="32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8" y="31"/>
                    <a:pt x="47" y="32"/>
                    <a:pt x="47" y="32"/>
                  </a:cubicBezTo>
                  <a:close/>
                  <a:moveTo>
                    <a:pt x="51" y="33"/>
                  </a:moveTo>
                  <a:cubicBezTo>
                    <a:pt x="51" y="33"/>
                    <a:pt x="52" y="33"/>
                    <a:pt x="52" y="32"/>
                  </a:cubicBezTo>
                  <a:cubicBezTo>
                    <a:pt x="52" y="32"/>
                    <a:pt x="52" y="32"/>
                    <a:pt x="51" y="31"/>
                  </a:cubicBezTo>
                  <a:cubicBezTo>
                    <a:pt x="51" y="32"/>
                    <a:pt x="50" y="32"/>
                    <a:pt x="51" y="33"/>
                  </a:cubicBezTo>
                  <a:close/>
                  <a:moveTo>
                    <a:pt x="37" y="34"/>
                  </a:moveTo>
                  <a:cubicBezTo>
                    <a:pt x="38" y="33"/>
                    <a:pt x="38" y="32"/>
                    <a:pt x="39" y="32"/>
                  </a:cubicBezTo>
                  <a:cubicBezTo>
                    <a:pt x="38" y="32"/>
                    <a:pt x="37" y="33"/>
                    <a:pt x="37" y="34"/>
                  </a:cubicBezTo>
                  <a:close/>
                  <a:moveTo>
                    <a:pt x="43" y="32"/>
                  </a:moveTo>
                  <a:cubicBezTo>
                    <a:pt x="44" y="33"/>
                    <a:pt x="45" y="35"/>
                    <a:pt x="47" y="35"/>
                  </a:cubicBezTo>
                  <a:cubicBezTo>
                    <a:pt x="47" y="34"/>
                    <a:pt x="45" y="33"/>
                    <a:pt x="45" y="32"/>
                  </a:cubicBezTo>
                  <a:cubicBezTo>
                    <a:pt x="44" y="32"/>
                    <a:pt x="44" y="32"/>
                    <a:pt x="43" y="32"/>
                  </a:cubicBezTo>
                  <a:close/>
                  <a:moveTo>
                    <a:pt x="27" y="34"/>
                  </a:moveTo>
                  <a:cubicBezTo>
                    <a:pt x="27" y="33"/>
                    <a:pt x="28" y="33"/>
                    <a:pt x="28" y="32"/>
                  </a:cubicBezTo>
                  <a:cubicBezTo>
                    <a:pt x="28" y="32"/>
                    <a:pt x="28" y="32"/>
                    <a:pt x="27" y="32"/>
                  </a:cubicBezTo>
                  <a:cubicBezTo>
                    <a:pt x="27" y="33"/>
                    <a:pt x="26" y="33"/>
                    <a:pt x="27" y="34"/>
                  </a:cubicBezTo>
                  <a:close/>
                  <a:moveTo>
                    <a:pt x="33" y="35"/>
                  </a:moveTo>
                  <a:cubicBezTo>
                    <a:pt x="34" y="34"/>
                    <a:pt x="35" y="33"/>
                    <a:pt x="35" y="32"/>
                  </a:cubicBezTo>
                  <a:cubicBezTo>
                    <a:pt x="35" y="33"/>
                    <a:pt x="33" y="34"/>
                    <a:pt x="33" y="35"/>
                  </a:cubicBezTo>
                  <a:close/>
                  <a:moveTo>
                    <a:pt x="40" y="34"/>
                  </a:moveTo>
                  <a:cubicBezTo>
                    <a:pt x="40" y="33"/>
                    <a:pt x="41" y="33"/>
                    <a:pt x="41" y="33"/>
                  </a:cubicBezTo>
                  <a:cubicBezTo>
                    <a:pt x="40" y="33"/>
                    <a:pt x="40" y="32"/>
                    <a:pt x="40" y="32"/>
                  </a:cubicBezTo>
                  <a:cubicBezTo>
                    <a:pt x="39" y="33"/>
                    <a:pt x="40" y="33"/>
                    <a:pt x="40" y="34"/>
                  </a:cubicBezTo>
                  <a:close/>
                  <a:moveTo>
                    <a:pt x="41" y="35"/>
                  </a:moveTo>
                  <a:cubicBezTo>
                    <a:pt x="42" y="35"/>
                    <a:pt x="42" y="34"/>
                    <a:pt x="43" y="34"/>
                  </a:cubicBezTo>
                  <a:cubicBezTo>
                    <a:pt x="43" y="34"/>
                    <a:pt x="42" y="33"/>
                    <a:pt x="42" y="33"/>
                  </a:cubicBezTo>
                  <a:cubicBezTo>
                    <a:pt x="42" y="34"/>
                    <a:pt x="41" y="34"/>
                    <a:pt x="41" y="35"/>
                  </a:cubicBezTo>
                  <a:close/>
                  <a:moveTo>
                    <a:pt x="52" y="34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3" y="35"/>
                    <a:pt x="53" y="34"/>
                    <a:pt x="53" y="33"/>
                  </a:cubicBezTo>
                  <a:cubicBezTo>
                    <a:pt x="52" y="34"/>
                    <a:pt x="52" y="34"/>
                    <a:pt x="52" y="34"/>
                  </a:cubicBezTo>
                  <a:close/>
                  <a:moveTo>
                    <a:pt x="25" y="35"/>
                  </a:moveTo>
                  <a:cubicBezTo>
                    <a:pt x="24" y="35"/>
                    <a:pt x="25" y="34"/>
                    <a:pt x="25" y="34"/>
                  </a:cubicBezTo>
                  <a:cubicBezTo>
                    <a:pt x="24" y="34"/>
                    <a:pt x="24" y="34"/>
                    <a:pt x="24" y="35"/>
                  </a:cubicBezTo>
                  <a:cubicBezTo>
                    <a:pt x="24" y="35"/>
                    <a:pt x="25" y="35"/>
                    <a:pt x="25" y="35"/>
                  </a:cubicBezTo>
                  <a:close/>
                  <a:moveTo>
                    <a:pt x="31" y="35"/>
                  </a:moveTo>
                  <a:cubicBezTo>
                    <a:pt x="31" y="34"/>
                    <a:pt x="32" y="34"/>
                    <a:pt x="32" y="34"/>
                  </a:cubicBezTo>
                  <a:cubicBezTo>
                    <a:pt x="31" y="34"/>
                    <a:pt x="30" y="34"/>
                    <a:pt x="31" y="35"/>
                  </a:cubicBezTo>
                  <a:close/>
                  <a:moveTo>
                    <a:pt x="34" y="36"/>
                  </a:moveTo>
                  <a:cubicBezTo>
                    <a:pt x="35" y="35"/>
                    <a:pt x="36" y="34"/>
                    <a:pt x="35" y="34"/>
                  </a:cubicBezTo>
                  <a:cubicBezTo>
                    <a:pt x="35" y="34"/>
                    <a:pt x="34" y="35"/>
                    <a:pt x="34" y="36"/>
                  </a:cubicBezTo>
                  <a:close/>
                  <a:moveTo>
                    <a:pt x="38" y="35"/>
                  </a:moveTo>
                  <a:cubicBezTo>
                    <a:pt x="38" y="35"/>
                    <a:pt x="38" y="35"/>
                    <a:pt x="38" y="35"/>
                  </a:cubicBezTo>
                  <a:cubicBezTo>
                    <a:pt x="39" y="35"/>
                    <a:pt x="39" y="35"/>
                    <a:pt x="39" y="34"/>
                  </a:cubicBezTo>
                  <a:cubicBezTo>
                    <a:pt x="39" y="33"/>
                    <a:pt x="38" y="34"/>
                    <a:pt x="38" y="35"/>
                  </a:cubicBezTo>
                  <a:close/>
                  <a:moveTo>
                    <a:pt x="58" y="35"/>
                  </a:moveTo>
                  <a:cubicBezTo>
                    <a:pt x="58" y="35"/>
                    <a:pt x="58" y="35"/>
                    <a:pt x="58" y="35"/>
                  </a:cubicBezTo>
                  <a:cubicBezTo>
                    <a:pt x="58" y="35"/>
                    <a:pt x="58" y="35"/>
                    <a:pt x="59" y="35"/>
                  </a:cubicBezTo>
                  <a:cubicBezTo>
                    <a:pt x="58" y="35"/>
                    <a:pt x="59" y="35"/>
                    <a:pt x="59" y="35"/>
                  </a:cubicBezTo>
                  <a:cubicBezTo>
                    <a:pt x="58" y="35"/>
                    <a:pt x="58" y="34"/>
                    <a:pt x="58" y="34"/>
                  </a:cubicBezTo>
                  <a:cubicBezTo>
                    <a:pt x="58" y="34"/>
                    <a:pt x="58" y="34"/>
                    <a:pt x="58" y="35"/>
                  </a:cubicBezTo>
                  <a:close/>
                  <a:moveTo>
                    <a:pt x="49" y="35"/>
                  </a:moveTo>
                  <a:cubicBezTo>
                    <a:pt x="50" y="36"/>
                    <a:pt x="50" y="35"/>
                    <a:pt x="50" y="35"/>
                  </a:cubicBezTo>
                  <a:cubicBezTo>
                    <a:pt x="50" y="35"/>
                    <a:pt x="50" y="35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49" y="35"/>
                    <a:pt x="49" y="35"/>
                  </a:cubicBezTo>
                  <a:close/>
                  <a:moveTo>
                    <a:pt x="45" y="36"/>
                  </a:moveTo>
                  <a:cubicBezTo>
                    <a:pt x="45" y="36"/>
                    <a:pt x="45" y="36"/>
                    <a:pt x="45" y="36"/>
                  </a:cubicBezTo>
                  <a:cubicBezTo>
                    <a:pt x="45" y="35"/>
                    <a:pt x="44" y="34"/>
                    <a:pt x="44" y="35"/>
                  </a:cubicBezTo>
                  <a:cubicBezTo>
                    <a:pt x="44" y="35"/>
                    <a:pt x="44" y="36"/>
                    <a:pt x="45" y="36"/>
                  </a:cubicBezTo>
                  <a:close/>
                  <a:moveTo>
                    <a:pt x="35" y="36"/>
                  </a:moveTo>
                  <a:cubicBezTo>
                    <a:pt x="36" y="36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5" y="36"/>
                    <a:pt x="35" y="36"/>
                  </a:cubicBezTo>
                  <a:close/>
                  <a:moveTo>
                    <a:pt x="31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3" y="36"/>
                    <a:pt x="34" y="35"/>
                    <a:pt x="33" y="35"/>
                  </a:cubicBezTo>
                  <a:cubicBezTo>
                    <a:pt x="32" y="35"/>
                    <a:pt x="31" y="35"/>
                    <a:pt x="31" y="36"/>
                  </a:cubicBezTo>
                  <a:close/>
                  <a:moveTo>
                    <a:pt x="43" y="37"/>
                  </a:moveTo>
                  <a:cubicBezTo>
                    <a:pt x="44" y="37"/>
                    <a:pt x="44" y="37"/>
                    <a:pt x="44" y="36"/>
                  </a:cubicBezTo>
                  <a:cubicBezTo>
                    <a:pt x="44" y="36"/>
                    <a:pt x="44" y="35"/>
                    <a:pt x="43" y="35"/>
                  </a:cubicBezTo>
                  <a:cubicBezTo>
                    <a:pt x="43" y="36"/>
                    <a:pt x="42" y="37"/>
                    <a:pt x="43" y="37"/>
                  </a:cubicBezTo>
                  <a:close/>
                  <a:moveTo>
                    <a:pt x="39" y="36"/>
                  </a:moveTo>
                  <a:cubicBezTo>
                    <a:pt x="39" y="36"/>
                    <a:pt x="40" y="35"/>
                    <a:pt x="39" y="35"/>
                  </a:cubicBezTo>
                  <a:cubicBezTo>
                    <a:pt x="39" y="35"/>
                    <a:pt x="39" y="36"/>
                    <a:pt x="39" y="36"/>
                  </a:cubicBezTo>
                  <a:close/>
                  <a:moveTo>
                    <a:pt x="53" y="36"/>
                  </a:moveTo>
                  <a:cubicBezTo>
                    <a:pt x="53" y="36"/>
                    <a:pt x="53" y="37"/>
                    <a:pt x="54" y="37"/>
                  </a:cubicBezTo>
                  <a:cubicBezTo>
                    <a:pt x="54" y="37"/>
                    <a:pt x="54" y="36"/>
                    <a:pt x="54" y="36"/>
                  </a:cubicBezTo>
                  <a:cubicBezTo>
                    <a:pt x="54" y="36"/>
                    <a:pt x="54" y="35"/>
                    <a:pt x="54" y="35"/>
                  </a:cubicBezTo>
                  <a:cubicBezTo>
                    <a:pt x="54" y="36"/>
                    <a:pt x="53" y="36"/>
                    <a:pt x="53" y="36"/>
                  </a:cubicBezTo>
                  <a:close/>
                  <a:moveTo>
                    <a:pt x="46" y="36"/>
                  </a:moveTo>
                  <a:cubicBezTo>
                    <a:pt x="47" y="36"/>
                    <a:pt x="47" y="36"/>
                    <a:pt x="47" y="35"/>
                  </a:cubicBezTo>
                  <a:cubicBezTo>
                    <a:pt x="47" y="35"/>
                    <a:pt x="46" y="36"/>
                    <a:pt x="46" y="36"/>
                  </a:cubicBezTo>
                  <a:close/>
                  <a:moveTo>
                    <a:pt x="50" y="36"/>
                  </a:moveTo>
                  <a:cubicBezTo>
                    <a:pt x="50" y="37"/>
                    <a:pt x="50" y="37"/>
                    <a:pt x="51" y="37"/>
                  </a:cubicBezTo>
                  <a:cubicBezTo>
                    <a:pt x="51" y="37"/>
                    <a:pt x="51" y="36"/>
                    <a:pt x="51" y="36"/>
                  </a:cubicBezTo>
                  <a:cubicBezTo>
                    <a:pt x="51" y="36"/>
                    <a:pt x="51" y="35"/>
                    <a:pt x="51" y="35"/>
                  </a:cubicBezTo>
                  <a:cubicBezTo>
                    <a:pt x="51" y="36"/>
                    <a:pt x="50" y="36"/>
                    <a:pt x="50" y="36"/>
                  </a:cubicBezTo>
                  <a:close/>
                  <a:moveTo>
                    <a:pt x="58" y="37"/>
                  </a:moveTo>
                  <a:cubicBezTo>
                    <a:pt x="57" y="37"/>
                    <a:pt x="57" y="36"/>
                    <a:pt x="57" y="36"/>
                  </a:cubicBezTo>
                  <a:cubicBezTo>
                    <a:pt x="57" y="36"/>
                    <a:pt x="56" y="36"/>
                    <a:pt x="56" y="36"/>
                  </a:cubicBezTo>
                  <a:cubicBezTo>
                    <a:pt x="56" y="36"/>
                    <a:pt x="57" y="37"/>
                    <a:pt x="58" y="37"/>
                  </a:cubicBezTo>
                  <a:close/>
                  <a:moveTo>
                    <a:pt x="29" y="36"/>
                  </a:moveTo>
                  <a:cubicBezTo>
                    <a:pt x="29" y="36"/>
                    <a:pt x="29" y="36"/>
                    <a:pt x="29" y="37"/>
                  </a:cubicBezTo>
                  <a:cubicBezTo>
                    <a:pt x="30" y="37"/>
                    <a:pt x="30" y="36"/>
                    <a:pt x="30" y="36"/>
                  </a:cubicBezTo>
                  <a:cubicBezTo>
                    <a:pt x="30" y="36"/>
                    <a:pt x="29" y="36"/>
                    <a:pt x="29" y="36"/>
                  </a:cubicBezTo>
                  <a:close/>
                  <a:moveTo>
                    <a:pt x="36" y="37"/>
                  </a:moveTo>
                  <a:cubicBezTo>
                    <a:pt x="36" y="37"/>
                    <a:pt x="36" y="38"/>
                    <a:pt x="36" y="38"/>
                  </a:cubicBezTo>
                  <a:cubicBezTo>
                    <a:pt x="37" y="37"/>
                    <a:pt x="38" y="37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7"/>
                    <a:pt x="36" y="37"/>
                    <a:pt x="36" y="37"/>
                  </a:cubicBezTo>
                  <a:close/>
                  <a:moveTo>
                    <a:pt x="39" y="37"/>
                  </a:moveTo>
                  <a:cubicBezTo>
                    <a:pt x="40" y="37"/>
                    <a:pt x="40" y="36"/>
                    <a:pt x="40" y="36"/>
                  </a:cubicBezTo>
                  <a:cubicBezTo>
                    <a:pt x="40" y="36"/>
                    <a:pt x="39" y="36"/>
                    <a:pt x="39" y="37"/>
                  </a:cubicBezTo>
                  <a:close/>
                  <a:moveTo>
                    <a:pt x="60" y="37"/>
                  </a:moveTo>
                  <a:cubicBezTo>
                    <a:pt x="60" y="37"/>
                    <a:pt x="60" y="36"/>
                    <a:pt x="59" y="36"/>
                  </a:cubicBezTo>
                  <a:cubicBezTo>
                    <a:pt x="60" y="36"/>
                    <a:pt x="60" y="37"/>
                    <a:pt x="60" y="37"/>
                  </a:cubicBezTo>
                  <a:close/>
                  <a:moveTo>
                    <a:pt x="33" y="38"/>
                  </a:moveTo>
                  <a:cubicBezTo>
                    <a:pt x="33" y="37"/>
                    <a:pt x="34" y="37"/>
                    <a:pt x="34" y="36"/>
                  </a:cubicBezTo>
                  <a:cubicBezTo>
                    <a:pt x="34" y="37"/>
                    <a:pt x="33" y="37"/>
                    <a:pt x="33" y="38"/>
                  </a:cubicBezTo>
                  <a:close/>
                  <a:moveTo>
                    <a:pt x="48" y="37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8" y="37"/>
                    <a:pt x="48" y="36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lose/>
                  <a:moveTo>
                    <a:pt x="46" y="37"/>
                  </a:moveTo>
                  <a:cubicBezTo>
                    <a:pt x="46" y="37"/>
                    <a:pt x="46" y="36"/>
                    <a:pt x="46" y="37"/>
                  </a:cubicBezTo>
                  <a:cubicBezTo>
                    <a:pt x="45" y="38"/>
                    <a:pt x="46" y="38"/>
                    <a:pt x="46" y="37"/>
                  </a:cubicBezTo>
                  <a:close/>
                  <a:moveTo>
                    <a:pt x="40" y="38"/>
                  </a:moveTo>
                  <a:cubicBezTo>
                    <a:pt x="41" y="38"/>
                    <a:pt x="41" y="37"/>
                    <a:pt x="40" y="37"/>
                  </a:cubicBezTo>
                  <a:cubicBezTo>
                    <a:pt x="40" y="37"/>
                    <a:pt x="40" y="37"/>
                    <a:pt x="40" y="38"/>
                  </a:cubicBezTo>
                  <a:close/>
                  <a:moveTo>
                    <a:pt x="30" y="37"/>
                  </a:moveTo>
                  <a:cubicBezTo>
                    <a:pt x="30" y="38"/>
                    <a:pt x="31" y="38"/>
                    <a:pt x="31" y="38"/>
                  </a:cubicBezTo>
                  <a:cubicBezTo>
                    <a:pt x="31" y="39"/>
                    <a:pt x="31" y="38"/>
                    <a:pt x="31" y="38"/>
                  </a:cubicBezTo>
                  <a:cubicBezTo>
                    <a:pt x="31" y="37"/>
                    <a:pt x="31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34" y="38"/>
                  </a:moveTo>
                  <a:cubicBezTo>
                    <a:pt x="34" y="38"/>
                    <a:pt x="34" y="38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3" y="38"/>
                    <a:pt x="34" y="38"/>
                  </a:cubicBezTo>
                  <a:close/>
                  <a:moveTo>
                    <a:pt x="42" y="37"/>
                  </a:moveTo>
                  <a:cubicBezTo>
                    <a:pt x="42" y="38"/>
                    <a:pt x="42" y="38"/>
                    <a:pt x="42" y="38"/>
                  </a:cubicBezTo>
                  <a:cubicBezTo>
                    <a:pt x="43" y="38"/>
                    <a:pt x="42" y="37"/>
                    <a:pt x="42" y="37"/>
                  </a:cubicBezTo>
                  <a:close/>
                  <a:moveTo>
                    <a:pt x="54" y="38"/>
                  </a:moveTo>
                  <a:cubicBezTo>
                    <a:pt x="55" y="38"/>
                    <a:pt x="55" y="38"/>
                    <a:pt x="55" y="39"/>
                  </a:cubicBezTo>
                  <a:cubicBezTo>
                    <a:pt x="56" y="39"/>
                    <a:pt x="56" y="39"/>
                    <a:pt x="56" y="38"/>
                  </a:cubicBezTo>
                  <a:cubicBezTo>
                    <a:pt x="56" y="38"/>
                    <a:pt x="55" y="37"/>
                    <a:pt x="54" y="38"/>
                  </a:cubicBezTo>
                  <a:close/>
                  <a:moveTo>
                    <a:pt x="37" y="38"/>
                  </a:moveTo>
                  <a:cubicBezTo>
                    <a:pt x="37" y="39"/>
                    <a:pt x="38" y="38"/>
                    <a:pt x="38" y="37"/>
                  </a:cubicBezTo>
                  <a:cubicBezTo>
                    <a:pt x="37" y="37"/>
                    <a:pt x="37" y="38"/>
                    <a:pt x="37" y="38"/>
                  </a:cubicBezTo>
                  <a:close/>
                  <a:moveTo>
                    <a:pt x="52" y="38"/>
                  </a:moveTo>
                  <a:cubicBezTo>
                    <a:pt x="52" y="38"/>
                    <a:pt x="52" y="38"/>
                    <a:pt x="53" y="38"/>
                  </a:cubicBezTo>
                  <a:cubicBezTo>
                    <a:pt x="53" y="37"/>
                    <a:pt x="52" y="37"/>
                    <a:pt x="52" y="38"/>
                  </a:cubicBezTo>
                  <a:close/>
                  <a:moveTo>
                    <a:pt x="61" y="40"/>
                  </a:moveTo>
                  <a:cubicBezTo>
                    <a:pt x="60" y="39"/>
                    <a:pt x="59" y="38"/>
                    <a:pt x="59" y="38"/>
                  </a:cubicBezTo>
                  <a:cubicBezTo>
                    <a:pt x="59" y="38"/>
                    <a:pt x="60" y="39"/>
                    <a:pt x="61" y="40"/>
                  </a:cubicBezTo>
                  <a:close/>
                  <a:moveTo>
                    <a:pt x="44" y="39"/>
                  </a:moveTo>
                  <a:cubicBezTo>
                    <a:pt x="45" y="39"/>
                    <a:pt x="45" y="39"/>
                    <a:pt x="4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5" y="38"/>
                    <a:pt x="44" y="38"/>
                    <a:pt x="44" y="39"/>
                  </a:cubicBezTo>
                  <a:close/>
                  <a:moveTo>
                    <a:pt x="27" y="40"/>
                  </a:moveTo>
                  <a:cubicBezTo>
                    <a:pt x="27" y="40"/>
                    <a:pt x="27" y="40"/>
                    <a:pt x="27" y="39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9"/>
                    <a:pt x="27" y="39"/>
                    <a:pt x="27" y="38"/>
                  </a:cubicBezTo>
                  <a:cubicBezTo>
                    <a:pt x="27" y="38"/>
                    <a:pt x="26" y="38"/>
                    <a:pt x="26" y="38"/>
                  </a:cubicBezTo>
                  <a:cubicBezTo>
                    <a:pt x="27" y="39"/>
                    <a:pt x="26" y="40"/>
                    <a:pt x="27" y="40"/>
                  </a:cubicBezTo>
                  <a:close/>
                  <a:moveTo>
                    <a:pt x="46" y="39"/>
                  </a:moveTo>
                  <a:cubicBezTo>
                    <a:pt x="47" y="39"/>
                    <a:pt x="46" y="39"/>
                    <a:pt x="47" y="39"/>
                  </a:cubicBezTo>
                  <a:cubicBezTo>
                    <a:pt x="47" y="39"/>
                    <a:pt x="47" y="39"/>
                    <a:pt x="47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38"/>
                    <a:pt x="46" y="38"/>
                    <a:pt x="46" y="39"/>
                  </a:cubicBezTo>
                  <a:close/>
                  <a:moveTo>
                    <a:pt x="49" y="39"/>
                  </a:moveTo>
                  <a:cubicBezTo>
                    <a:pt x="49" y="39"/>
                    <a:pt x="49" y="38"/>
                    <a:pt x="49" y="38"/>
                  </a:cubicBezTo>
                  <a:cubicBezTo>
                    <a:pt x="49" y="38"/>
                    <a:pt x="49" y="38"/>
                    <a:pt x="49" y="39"/>
                  </a:cubicBezTo>
                  <a:close/>
                  <a:moveTo>
                    <a:pt x="41" y="39"/>
                  </a:moveTo>
                  <a:cubicBezTo>
                    <a:pt x="41" y="39"/>
                    <a:pt x="41" y="39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2" y="38"/>
                    <a:pt x="41" y="38"/>
                  </a:cubicBezTo>
                  <a:cubicBezTo>
                    <a:pt x="41" y="38"/>
                    <a:pt x="41" y="38"/>
                    <a:pt x="41" y="39"/>
                  </a:cubicBezTo>
                  <a:close/>
                  <a:moveTo>
                    <a:pt x="30" y="39"/>
                  </a:moveTo>
                  <a:cubicBezTo>
                    <a:pt x="31" y="39"/>
                    <a:pt x="30" y="38"/>
                    <a:pt x="29" y="38"/>
                  </a:cubicBezTo>
                  <a:cubicBezTo>
                    <a:pt x="29" y="39"/>
                    <a:pt x="30" y="39"/>
                    <a:pt x="30" y="39"/>
                  </a:cubicBezTo>
                  <a:close/>
                  <a:moveTo>
                    <a:pt x="34" y="39"/>
                  </a:moveTo>
                  <a:cubicBezTo>
                    <a:pt x="34" y="39"/>
                    <a:pt x="35" y="39"/>
                    <a:pt x="35" y="39"/>
                  </a:cubicBezTo>
                  <a:cubicBezTo>
                    <a:pt x="35" y="39"/>
                    <a:pt x="35" y="39"/>
                    <a:pt x="36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9"/>
                    <a:pt x="34" y="39"/>
                    <a:pt x="34" y="39"/>
                  </a:cubicBezTo>
                  <a:close/>
                  <a:moveTo>
                    <a:pt x="39" y="39"/>
                  </a:moveTo>
                  <a:cubicBezTo>
                    <a:pt x="40" y="39"/>
                    <a:pt x="39" y="38"/>
                    <a:pt x="39" y="38"/>
                  </a:cubicBezTo>
                  <a:cubicBezTo>
                    <a:pt x="39" y="38"/>
                    <a:pt x="39" y="39"/>
                    <a:pt x="39" y="39"/>
                  </a:cubicBezTo>
                  <a:close/>
                  <a:moveTo>
                    <a:pt x="25" y="40"/>
                  </a:moveTo>
                  <a:cubicBezTo>
                    <a:pt x="25" y="39"/>
                    <a:pt x="25" y="39"/>
                    <a:pt x="25" y="38"/>
                  </a:cubicBezTo>
                  <a:cubicBezTo>
                    <a:pt x="25" y="38"/>
                    <a:pt x="25" y="39"/>
                    <a:pt x="25" y="40"/>
                  </a:cubicBezTo>
                  <a:cubicBezTo>
                    <a:pt x="25" y="40"/>
                    <a:pt x="25" y="39"/>
                    <a:pt x="25" y="40"/>
                  </a:cubicBezTo>
                  <a:close/>
                  <a:moveTo>
                    <a:pt x="33" y="39"/>
                  </a:move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lose/>
                  <a:moveTo>
                    <a:pt x="51" y="39"/>
                  </a:moveTo>
                  <a:cubicBezTo>
                    <a:pt x="51" y="39"/>
                    <a:pt x="51" y="39"/>
                    <a:pt x="51" y="39"/>
                  </a:cubicBezTo>
                  <a:cubicBezTo>
                    <a:pt x="51" y="39"/>
                    <a:pt x="51" y="39"/>
                    <a:pt x="51" y="39"/>
                  </a:cubicBezTo>
                  <a:close/>
                  <a:moveTo>
                    <a:pt x="47" y="40"/>
                  </a:moveTo>
                  <a:cubicBezTo>
                    <a:pt x="48" y="40"/>
                    <a:pt x="48" y="39"/>
                    <a:pt x="48" y="39"/>
                  </a:cubicBezTo>
                  <a:cubicBezTo>
                    <a:pt x="48" y="39"/>
                    <a:pt x="47" y="39"/>
                    <a:pt x="47" y="40"/>
                  </a:cubicBezTo>
                  <a:close/>
                  <a:moveTo>
                    <a:pt x="36" y="40"/>
                  </a:moveTo>
                  <a:cubicBezTo>
                    <a:pt x="36" y="40"/>
                    <a:pt x="37" y="39"/>
                    <a:pt x="36" y="39"/>
                  </a:cubicBezTo>
                  <a:cubicBezTo>
                    <a:pt x="36" y="39"/>
                    <a:pt x="35" y="40"/>
                    <a:pt x="36" y="40"/>
                  </a:cubicBezTo>
                  <a:close/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8" y="39"/>
                  </a:cubicBezTo>
                  <a:cubicBezTo>
                    <a:pt x="38" y="39"/>
                    <a:pt x="38" y="39"/>
                    <a:pt x="38" y="40"/>
                  </a:cubicBezTo>
                  <a:close/>
                  <a:moveTo>
                    <a:pt x="54" y="41"/>
                  </a:moveTo>
                  <a:cubicBezTo>
                    <a:pt x="54" y="40"/>
                    <a:pt x="54" y="39"/>
                    <a:pt x="53" y="39"/>
                  </a:cubicBezTo>
                  <a:cubicBezTo>
                    <a:pt x="53" y="40"/>
                    <a:pt x="54" y="40"/>
                    <a:pt x="54" y="41"/>
                  </a:cubicBezTo>
                  <a:close/>
                  <a:moveTo>
                    <a:pt x="22" y="41"/>
                  </a:moveTo>
                  <a:cubicBezTo>
                    <a:pt x="21" y="43"/>
                    <a:pt x="20" y="45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7" y="47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4" y="52"/>
                    <a:pt x="12" y="55"/>
                    <a:pt x="9" y="59"/>
                  </a:cubicBezTo>
                  <a:cubicBezTo>
                    <a:pt x="9" y="59"/>
                    <a:pt x="9" y="60"/>
                    <a:pt x="8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8" y="60"/>
                    <a:pt x="8" y="61"/>
                    <a:pt x="7" y="61"/>
                  </a:cubicBezTo>
                  <a:cubicBezTo>
                    <a:pt x="7" y="62"/>
                    <a:pt x="5" y="63"/>
                    <a:pt x="6" y="64"/>
                  </a:cubicBezTo>
                  <a:cubicBezTo>
                    <a:pt x="7" y="63"/>
                    <a:pt x="6" y="63"/>
                    <a:pt x="7" y="63"/>
                  </a:cubicBezTo>
                  <a:cubicBezTo>
                    <a:pt x="7" y="63"/>
                    <a:pt x="7" y="64"/>
                    <a:pt x="7" y="64"/>
                  </a:cubicBezTo>
                  <a:cubicBezTo>
                    <a:pt x="8" y="64"/>
                    <a:pt x="8" y="65"/>
                    <a:pt x="8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11" y="68"/>
                    <a:pt x="14" y="70"/>
                    <a:pt x="15" y="73"/>
                  </a:cubicBezTo>
                  <a:cubicBezTo>
                    <a:pt x="20" y="77"/>
                    <a:pt x="22" y="82"/>
                    <a:pt x="27" y="86"/>
                  </a:cubicBezTo>
                  <a:cubicBezTo>
                    <a:pt x="28" y="85"/>
                    <a:pt x="28" y="88"/>
                    <a:pt x="27" y="87"/>
                  </a:cubicBezTo>
                  <a:cubicBezTo>
                    <a:pt x="27" y="88"/>
                    <a:pt x="28" y="89"/>
                    <a:pt x="28" y="89"/>
                  </a:cubicBezTo>
                  <a:cubicBezTo>
                    <a:pt x="29" y="89"/>
                    <a:pt x="28" y="89"/>
                    <a:pt x="29" y="8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87"/>
                    <a:pt x="28" y="85"/>
                    <a:pt x="29" y="83"/>
                  </a:cubicBezTo>
                  <a:cubicBezTo>
                    <a:pt x="28" y="81"/>
                    <a:pt x="27" y="79"/>
                    <a:pt x="27" y="76"/>
                  </a:cubicBezTo>
                  <a:cubicBezTo>
                    <a:pt x="27" y="74"/>
                    <a:pt x="27" y="72"/>
                    <a:pt x="26" y="69"/>
                  </a:cubicBezTo>
                  <a:cubicBezTo>
                    <a:pt x="26" y="66"/>
                    <a:pt x="26" y="63"/>
                    <a:pt x="26" y="60"/>
                  </a:cubicBezTo>
                  <a:cubicBezTo>
                    <a:pt x="25" y="54"/>
                    <a:pt x="25" y="47"/>
                    <a:pt x="23" y="40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40"/>
                    <a:pt x="23" y="40"/>
                    <a:pt x="22" y="41"/>
                  </a:cubicBezTo>
                  <a:close/>
                  <a:moveTo>
                    <a:pt x="29" y="40"/>
                  </a:move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30" y="40"/>
                    <a:pt x="30" y="40"/>
                  </a:cubicBezTo>
                  <a:cubicBezTo>
                    <a:pt x="29" y="39"/>
                    <a:pt x="29" y="39"/>
                    <a:pt x="29" y="40"/>
                  </a:cubicBezTo>
                  <a:close/>
                  <a:moveTo>
                    <a:pt x="40" y="41"/>
                  </a:move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41" y="39"/>
                    <a:pt x="40" y="39"/>
                  </a:cubicBezTo>
                  <a:cubicBezTo>
                    <a:pt x="40" y="40"/>
                    <a:pt x="40" y="40"/>
                    <a:pt x="40" y="41"/>
                  </a:cubicBezTo>
                  <a:close/>
                  <a:moveTo>
                    <a:pt x="57" y="40"/>
                  </a:move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7" y="39"/>
                    <a:pt x="57" y="39"/>
                  </a:cubicBezTo>
                  <a:cubicBezTo>
                    <a:pt x="57" y="40"/>
                    <a:pt x="57" y="40"/>
                    <a:pt x="57" y="40"/>
                  </a:cubicBezTo>
                  <a:close/>
                  <a:moveTo>
                    <a:pt x="31" y="40"/>
                  </a:move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34" y="41"/>
                  </a:moveTo>
                  <a:cubicBezTo>
                    <a:pt x="34" y="41"/>
                    <a:pt x="34" y="40"/>
                    <a:pt x="34" y="40"/>
                  </a:cubicBezTo>
                  <a:cubicBezTo>
                    <a:pt x="33" y="40"/>
                    <a:pt x="33" y="41"/>
                    <a:pt x="34" y="41"/>
                  </a:cubicBezTo>
                  <a:close/>
                  <a:moveTo>
                    <a:pt x="48" y="41"/>
                  </a:moveTo>
                  <a:cubicBezTo>
                    <a:pt x="48" y="40"/>
                    <a:pt x="49" y="41"/>
                    <a:pt x="48" y="40"/>
                  </a:cubicBezTo>
                  <a:cubicBezTo>
                    <a:pt x="48" y="40"/>
                    <a:pt x="47" y="41"/>
                    <a:pt x="48" y="41"/>
                  </a:cubicBezTo>
                  <a:close/>
                  <a:moveTo>
                    <a:pt x="52" y="41"/>
                  </a:moveTo>
                  <a:cubicBezTo>
                    <a:pt x="52" y="41"/>
                    <a:pt x="52" y="42"/>
                    <a:pt x="53" y="42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3" y="41"/>
                    <a:pt x="53" y="41"/>
                    <a:pt x="52" y="40"/>
                  </a:cubicBezTo>
                  <a:cubicBezTo>
                    <a:pt x="52" y="40"/>
                    <a:pt x="52" y="41"/>
                    <a:pt x="52" y="41"/>
                  </a:cubicBezTo>
                  <a:close/>
                  <a:moveTo>
                    <a:pt x="31" y="42"/>
                  </a:moveTo>
                  <a:cubicBezTo>
                    <a:pt x="31" y="41"/>
                    <a:pt x="32" y="41"/>
                    <a:pt x="32" y="40"/>
                  </a:cubicBezTo>
                  <a:cubicBezTo>
                    <a:pt x="31" y="41"/>
                    <a:pt x="31" y="41"/>
                    <a:pt x="31" y="42"/>
                  </a:cubicBezTo>
                  <a:close/>
                  <a:moveTo>
                    <a:pt x="39" y="42"/>
                  </a:moveTo>
                  <a:cubicBezTo>
                    <a:pt x="40" y="42"/>
                    <a:pt x="40" y="41"/>
                    <a:pt x="40" y="41"/>
                  </a:cubicBezTo>
                  <a:cubicBezTo>
                    <a:pt x="40" y="40"/>
                    <a:pt x="39" y="41"/>
                    <a:pt x="39" y="42"/>
                  </a:cubicBezTo>
                  <a:close/>
                  <a:moveTo>
                    <a:pt x="45" y="41"/>
                  </a:moveTo>
                  <a:cubicBezTo>
                    <a:pt x="45" y="41"/>
                    <a:pt x="45" y="41"/>
                    <a:pt x="45" y="41"/>
                  </a:cubicBezTo>
                  <a:cubicBezTo>
                    <a:pt x="46" y="40"/>
                    <a:pt x="45" y="40"/>
                    <a:pt x="45" y="41"/>
                  </a:cubicBezTo>
                  <a:close/>
                  <a:moveTo>
                    <a:pt x="60" y="44"/>
                  </a:moveTo>
                  <a:cubicBezTo>
                    <a:pt x="60" y="44"/>
                    <a:pt x="59" y="44"/>
                    <a:pt x="59" y="45"/>
                  </a:cubicBezTo>
                  <a:cubicBezTo>
                    <a:pt x="59" y="46"/>
                    <a:pt x="60" y="46"/>
                    <a:pt x="60" y="48"/>
                  </a:cubicBezTo>
                  <a:cubicBezTo>
                    <a:pt x="60" y="48"/>
                    <a:pt x="59" y="48"/>
                    <a:pt x="59" y="48"/>
                  </a:cubicBezTo>
                  <a:cubicBezTo>
                    <a:pt x="60" y="49"/>
                    <a:pt x="60" y="50"/>
                    <a:pt x="60" y="51"/>
                  </a:cubicBezTo>
                  <a:cubicBezTo>
                    <a:pt x="60" y="48"/>
                    <a:pt x="62" y="42"/>
                    <a:pt x="59" y="40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2"/>
                    <a:pt x="60" y="42"/>
                    <a:pt x="60" y="44"/>
                  </a:cubicBezTo>
                  <a:close/>
                  <a:moveTo>
                    <a:pt x="34" y="41"/>
                  </a:moveTo>
                  <a:cubicBezTo>
                    <a:pt x="34" y="42"/>
                    <a:pt x="34" y="41"/>
                    <a:pt x="34" y="42"/>
                  </a:cubicBezTo>
                  <a:cubicBezTo>
                    <a:pt x="34" y="42"/>
                    <a:pt x="35" y="41"/>
                    <a:pt x="35" y="41"/>
                  </a:cubicBezTo>
                  <a:cubicBezTo>
                    <a:pt x="35" y="41"/>
                    <a:pt x="35" y="41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close/>
                  <a:moveTo>
                    <a:pt x="36" y="42"/>
                  </a:move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7" y="41"/>
                    <a:pt x="37" y="41"/>
                    <a:pt x="36" y="42"/>
                  </a:cubicBezTo>
                  <a:close/>
                  <a:moveTo>
                    <a:pt x="25" y="42"/>
                  </a:moveTo>
                  <a:cubicBezTo>
                    <a:pt x="25" y="41"/>
                    <a:pt x="25" y="41"/>
                    <a:pt x="25" y="41"/>
                  </a:cubicBezTo>
                  <a:cubicBezTo>
                    <a:pt x="24" y="41"/>
                    <a:pt x="24" y="42"/>
                    <a:pt x="25" y="42"/>
                  </a:cubicBezTo>
                  <a:close/>
                  <a:moveTo>
                    <a:pt x="32" y="42"/>
                  </a:moveTo>
                  <a:cubicBezTo>
                    <a:pt x="32" y="42"/>
                    <a:pt x="32" y="43"/>
                    <a:pt x="32" y="43"/>
                  </a:cubicBezTo>
                  <a:cubicBezTo>
                    <a:pt x="32" y="42"/>
                    <a:pt x="33" y="42"/>
                    <a:pt x="33" y="42"/>
                  </a:cubicBezTo>
                  <a:cubicBezTo>
                    <a:pt x="33" y="42"/>
                    <a:pt x="33" y="41"/>
                    <a:pt x="32" y="41"/>
                  </a:cubicBezTo>
                  <a:cubicBezTo>
                    <a:pt x="32" y="42"/>
                    <a:pt x="32" y="42"/>
                    <a:pt x="32" y="42"/>
                  </a:cubicBezTo>
                  <a:close/>
                  <a:moveTo>
                    <a:pt x="42" y="42"/>
                  </a:moveTo>
                  <a:cubicBezTo>
                    <a:pt x="42" y="42"/>
                    <a:pt x="43" y="42"/>
                    <a:pt x="42" y="41"/>
                  </a:cubicBezTo>
                  <a:cubicBezTo>
                    <a:pt x="42" y="41"/>
                    <a:pt x="41" y="42"/>
                    <a:pt x="42" y="42"/>
                  </a:cubicBezTo>
                  <a:close/>
                  <a:moveTo>
                    <a:pt x="49" y="42"/>
                  </a:moveTo>
                  <a:cubicBezTo>
                    <a:pt x="49" y="42"/>
                    <a:pt x="49" y="42"/>
                    <a:pt x="49" y="43"/>
                  </a:cubicBezTo>
                  <a:cubicBezTo>
                    <a:pt x="49" y="43"/>
                    <a:pt x="50" y="43"/>
                    <a:pt x="50" y="42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lose/>
                  <a:moveTo>
                    <a:pt x="38" y="43"/>
                  </a:move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9" y="43"/>
                    <a:pt x="39" y="42"/>
                  </a:cubicBezTo>
                  <a:cubicBezTo>
                    <a:pt x="39" y="42"/>
                    <a:pt x="39" y="42"/>
                    <a:pt x="38" y="42"/>
                  </a:cubicBezTo>
                  <a:cubicBezTo>
                    <a:pt x="38" y="42"/>
                    <a:pt x="38" y="42"/>
                    <a:pt x="38" y="43"/>
                  </a:cubicBezTo>
                  <a:close/>
                  <a:moveTo>
                    <a:pt x="27" y="44"/>
                  </a:moveTo>
                  <a:cubicBezTo>
                    <a:pt x="27" y="44"/>
                    <a:pt x="28" y="42"/>
                    <a:pt x="27" y="42"/>
                  </a:cubicBezTo>
                  <a:cubicBezTo>
                    <a:pt x="27" y="42"/>
                    <a:pt x="27" y="44"/>
                    <a:pt x="27" y="44"/>
                  </a:cubicBezTo>
                  <a:close/>
                  <a:moveTo>
                    <a:pt x="47" y="43"/>
                  </a:moveTo>
                  <a:cubicBezTo>
                    <a:pt x="47" y="42"/>
                    <a:pt x="47" y="42"/>
                    <a:pt x="47" y="42"/>
                  </a:cubicBezTo>
                  <a:cubicBezTo>
                    <a:pt x="47" y="42"/>
                    <a:pt x="47" y="42"/>
                    <a:pt x="46" y="42"/>
                  </a:cubicBezTo>
                  <a:cubicBezTo>
                    <a:pt x="46" y="42"/>
                    <a:pt x="46" y="43"/>
                    <a:pt x="47" y="43"/>
                  </a:cubicBezTo>
                  <a:close/>
                  <a:moveTo>
                    <a:pt x="27" y="65"/>
                  </a:moveTo>
                  <a:cubicBezTo>
                    <a:pt x="27" y="64"/>
                    <a:pt x="28" y="64"/>
                    <a:pt x="28" y="63"/>
                  </a:cubicBezTo>
                  <a:cubicBezTo>
                    <a:pt x="27" y="63"/>
                    <a:pt x="27" y="63"/>
                    <a:pt x="27" y="62"/>
                  </a:cubicBezTo>
                  <a:cubicBezTo>
                    <a:pt x="27" y="62"/>
                    <a:pt x="27" y="61"/>
                    <a:pt x="28" y="61"/>
                  </a:cubicBezTo>
                  <a:cubicBezTo>
                    <a:pt x="27" y="56"/>
                    <a:pt x="26" y="51"/>
                    <a:pt x="25" y="47"/>
                  </a:cubicBezTo>
                  <a:cubicBezTo>
                    <a:pt x="25" y="45"/>
                    <a:pt x="25" y="43"/>
                    <a:pt x="25" y="42"/>
                  </a:cubicBezTo>
                  <a:cubicBezTo>
                    <a:pt x="25" y="48"/>
                    <a:pt x="26" y="57"/>
                    <a:pt x="27" y="65"/>
                  </a:cubicBezTo>
                  <a:close/>
                  <a:moveTo>
                    <a:pt x="58" y="44"/>
                  </a:moveTo>
                  <a:cubicBezTo>
                    <a:pt x="58" y="44"/>
                    <a:pt x="58" y="44"/>
                    <a:pt x="59" y="43"/>
                  </a:cubicBezTo>
                  <a:cubicBezTo>
                    <a:pt x="58" y="43"/>
                    <a:pt x="58" y="42"/>
                    <a:pt x="57" y="42"/>
                  </a:cubicBezTo>
                  <a:cubicBezTo>
                    <a:pt x="56" y="43"/>
                    <a:pt x="58" y="43"/>
                    <a:pt x="58" y="44"/>
                  </a:cubicBezTo>
                  <a:close/>
                  <a:moveTo>
                    <a:pt x="35" y="43"/>
                  </a:moveTo>
                  <a:cubicBezTo>
                    <a:pt x="36" y="43"/>
                    <a:pt x="36" y="44"/>
                    <a:pt x="36" y="44"/>
                  </a:cubicBezTo>
                  <a:cubicBezTo>
                    <a:pt x="36" y="43"/>
                    <a:pt x="36" y="43"/>
                    <a:pt x="37" y="43"/>
                  </a:cubicBezTo>
                  <a:cubicBezTo>
                    <a:pt x="36" y="42"/>
                    <a:pt x="35" y="42"/>
                    <a:pt x="35" y="43"/>
                  </a:cubicBezTo>
                  <a:close/>
                  <a:moveTo>
                    <a:pt x="14" y="47"/>
                  </a:moveTo>
                  <a:cubicBezTo>
                    <a:pt x="16" y="46"/>
                    <a:pt x="17" y="43"/>
                    <a:pt x="17" y="42"/>
                  </a:cubicBezTo>
                  <a:cubicBezTo>
                    <a:pt x="16" y="44"/>
                    <a:pt x="15" y="45"/>
                    <a:pt x="14" y="47"/>
                  </a:cubicBezTo>
                  <a:close/>
                  <a:moveTo>
                    <a:pt x="32" y="44"/>
                  </a:moveTo>
                  <a:cubicBezTo>
                    <a:pt x="33" y="44"/>
                    <a:pt x="33" y="43"/>
                    <a:pt x="33" y="43"/>
                  </a:cubicBezTo>
                  <a:cubicBezTo>
                    <a:pt x="33" y="43"/>
                    <a:pt x="33" y="42"/>
                    <a:pt x="33" y="42"/>
                  </a:cubicBezTo>
                  <a:cubicBezTo>
                    <a:pt x="33" y="43"/>
                    <a:pt x="32" y="43"/>
                    <a:pt x="32" y="44"/>
                  </a:cubicBezTo>
                  <a:close/>
                  <a:moveTo>
                    <a:pt x="52" y="43"/>
                  </a:moveTo>
                  <a:cubicBezTo>
                    <a:pt x="52" y="43"/>
                    <a:pt x="51" y="42"/>
                    <a:pt x="51" y="43"/>
                  </a:cubicBezTo>
                  <a:cubicBezTo>
                    <a:pt x="51" y="43"/>
                    <a:pt x="51" y="43"/>
                    <a:pt x="52" y="43"/>
                  </a:cubicBezTo>
                  <a:close/>
                  <a:moveTo>
                    <a:pt x="29" y="44"/>
                  </a:moveTo>
                  <a:cubicBezTo>
                    <a:pt x="29" y="44"/>
                    <a:pt x="30" y="43"/>
                    <a:pt x="30" y="43"/>
                  </a:cubicBezTo>
                  <a:cubicBezTo>
                    <a:pt x="30" y="43"/>
                    <a:pt x="29" y="44"/>
                    <a:pt x="29" y="44"/>
                  </a:cubicBezTo>
                  <a:close/>
                  <a:moveTo>
                    <a:pt x="43" y="44"/>
                  </a:moveTo>
                  <a:cubicBezTo>
                    <a:pt x="43" y="44"/>
                    <a:pt x="43" y="43"/>
                    <a:pt x="44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4"/>
                  </a:cubicBezTo>
                  <a:close/>
                  <a:moveTo>
                    <a:pt x="31" y="43"/>
                  </a:moveTo>
                  <a:cubicBezTo>
                    <a:pt x="31" y="43"/>
                    <a:pt x="31" y="43"/>
                    <a:pt x="32" y="43"/>
                  </a:cubicBezTo>
                  <a:cubicBezTo>
                    <a:pt x="32" y="43"/>
                    <a:pt x="31" y="43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lose/>
                  <a:moveTo>
                    <a:pt x="47" y="43"/>
                  </a:moveTo>
                  <a:cubicBezTo>
                    <a:pt x="48" y="44"/>
                    <a:pt x="47" y="44"/>
                    <a:pt x="48" y="45"/>
                  </a:cubicBezTo>
                  <a:cubicBezTo>
                    <a:pt x="49" y="44"/>
                    <a:pt x="48" y="43"/>
                    <a:pt x="48" y="43"/>
                  </a:cubicBezTo>
                  <a:cubicBezTo>
                    <a:pt x="47" y="43"/>
                    <a:pt x="48" y="43"/>
                    <a:pt x="47" y="43"/>
                  </a:cubicBezTo>
                  <a:close/>
                  <a:moveTo>
                    <a:pt x="50" y="44"/>
                  </a:moveTo>
                  <a:cubicBezTo>
                    <a:pt x="50" y="44"/>
                    <a:pt x="51" y="44"/>
                    <a:pt x="51" y="44"/>
                  </a:cubicBezTo>
                  <a:cubicBezTo>
                    <a:pt x="51" y="43"/>
                    <a:pt x="51" y="43"/>
                    <a:pt x="50" y="43"/>
                  </a:cubicBezTo>
                  <a:cubicBezTo>
                    <a:pt x="50" y="43"/>
                    <a:pt x="50" y="43"/>
                    <a:pt x="50" y="44"/>
                  </a:cubicBezTo>
                  <a:close/>
                  <a:moveTo>
                    <a:pt x="62" y="43"/>
                  </a:moveTo>
                  <a:cubicBezTo>
                    <a:pt x="61" y="49"/>
                    <a:pt x="61" y="54"/>
                    <a:pt x="61" y="62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0" y="64"/>
                    <a:pt x="60" y="67"/>
                    <a:pt x="61" y="69"/>
                  </a:cubicBezTo>
                  <a:cubicBezTo>
                    <a:pt x="61" y="66"/>
                    <a:pt x="61" y="63"/>
                    <a:pt x="62" y="59"/>
                  </a:cubicBezTo>
                  <a:cubicBezTo>
                    <a:pt x="62" y="54"/>
                    <a:pt x="62" y="49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close/>
                  <a:moveTo>
                    <a:pt x="36" y="45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37" y="45"/>
                    <a:pt x="37" y="44"/>
                    <a:pt x="38" y="44"/>
                  </a:cubicBezTo>
                  <a:cubicBezTo>
                    <a:pt x="37" y="43"/>
                    <a:pt x="37" y="44"/>
                    <a:pt x="36" y="45"/>
                  </a:cubicBezTo>
                  <a:close/>
                  <a:moveTo>
                    <a:pt x="40" y="45"/>
                  </a:moveTo>
                  <a:cubicBezTo>
                    <a:pt x="40" y="45"/>
                    <a:pt x="41" y="44"/>
                    <a:pt x="40" y="44"/>
                  </a:cubicBezTo>
                  <a:cubicBezTo>
                    <a:pt x="40" y="44"/>
                    <a:pt x="40" y="44"/>
                    <a:pt x="40" y="45"/>
                  </a:cubicBezTo>
                  <a:close/>
                  <a:moveTo>
                    <a:pt x="56" y="45"/>
                  </a:moveTo>
                  <a:cubicBezTo>
                    <a:pt x="56" y="45"/>
                    <a:pt x="56" y="44"/>
                    <a:pt x="56" y="44"/>
                  </a:cubicBezTo>
                  <a:cubicBezTo>
                    <a:pt x="55" y="44"/>
                    <a:pt x="55" y="45"/>
                    <a:pt x="56" y="45"/>
                  </a:cubicBezTo>
                  <a:close/>
                  <a:moveTo>
                    <a:pt x="34" y="45"/>
                  </a:moveTo>
                  <a:cubicBezTo>
                    <a:pt x="34" y="46"/>
                    <a:pt x="34" y="46"/>
                    <a:pt x="34" y="46"/>
                  </a:cubicBezTo>
                  <a:cubicBezTo>
                    <a:pt x="35" y="46"/>
                    <a:pt x="36" y="45"/>
                    <a:pt x="35" y="44"/>
                  </a:cubicBezTo>
                  <a:cubicBezTo>
                    <a:pt x="34" y="44"/>
                    <a:pt x="34" y="45"/>
                    <a:pt x="34" y="45"/>
                  </a:cubicBezTo>
                  <a:close/>
                  <a:moveTo>
                    <a:pt x="51" y="45"/>
                  </a:moveTo>
                  <a:cubicBezTo>
                    <a:pt x="51" y="45"/>
                    <a:pt x="52" y="45"/>
                    <a:pt x="52" y="44"/>
                  </a:cubicBezTo>
                  <a:cubicBezTo>
                    <a:pt x="51" y="44"/>
                    <a:pt x="52" y="44"/>
                    <a:pt x="51" y="44"/>
                  </a:cubicBezTo>
                  <a:cubicBezTo>
                    <a:pt x="51" y="44"/>
                    <a:pt x="51" y="45"/>
                    <a:pt x="51" y="45"/>
                  </a:cubicBezTo>
                  <a:close/>
                  <a:moveTo>
                    <a:pt x="44" y="45"/>
                  </a:moveTo>
                  <a:cubicBezTo>
                    <a:pt x="44" y="45"/>
                    <a:pt x="44" y="45"/>
                    <a:pt x="44" y="46"/>
                  </a:cubicBezTo>
                  <a:cubicBezTo>
                    <a:pt x="45" y="46"/>
                    <a:pt x="45" y="45"/>
                    <a:pt x="45" y="45"/>
                  </a:cubicBezTo>
                  <a:cubicBezTo>
                    <a:pt x="45" y="44"/>
                    <a:pt x="44" y="44"/>
                    <a:pt x="44" y="45"/>
                  </a:cubicBezTo>
                  <a:close/>
                  <a:moveTo>
                    <a:pt x="46" y="45"/>
                  </a:move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7" y="46"/>
                    <a:pt x="47" y="45"/>
                    <a:pt x="47" y="45"/>
                  </a:cubicBezTo>
                  <a:cubicBezTo>
                    <a:pt x="47" y="45"/>
                    <a:pt x="47" y="44"/>
                    <a:pt x="46" y="45"/>
                  </a:cubicBezTo>
                  <a:close/>
                  <a:moveTo>
                    <a:pt x="49" y="45"/>
                  </a:moveTo>
                  <a:cubicBezTo>
                    <a:pt x="49" y="45"/>
                    <a:pt x="49" y="45"/>
                    <a:pt x="49" y="45"/>
                  </a:cubicBezTo>
                  <a:cubicBezTo>
                    <a:pt x="49" y="46"/>
                    <a:pt x="49" y="45"/>
                    <a:pt x="49" y="46"/>
                  </a:cubicBezTo>
                  <a:cubicBezTo>
                    <a:pt x="49" y="46"/>
                    <a:pt x="49" y="45"/>
                    <a:pt x="50" y="45"/>
                  </a:cubicBezTo>
                  <a:cubicBezTo>
                    <a:pt x="49" y="45"/>
                    <a:pt x="49" y="45"/>
                    <a:pt x="49" y="45"/>
                  </a:cubicBezTo>
                  <a:close/>
                  <a:moveTo>
                    <a:pt x="53" y="45"/>
                  </a:moveTo>
                  <a:cubicBezTo>
                    <a:pt x="53" y="45"/>
                    <a:pt x="53" y="44"/>
                    <a:pt x="53" y="45"/>
                  </a:cubicBezTo>
                  <a:cubicBezTo>
                    <a:pt x="53" y="45"/>
                    <a:pt x="53" y="45"/>
                    <a:pt x="53" y="45"/>
                  </a:cubicBezTo>
                  <a:close/>
                  <a:moveTo>
                    <a:pt x="31" y="45"/>
                  </a:moveTo>
                  <a:cubicBezTo>
                    <a:pt x="31" y="45"/>
                    <a:pt x="31" y="45"/>
                    <a:pt x="32" y="45"/>
                  </a:cubicBezTo>
                  <a:cubicBezTo>
                    <a:pt x="32" y="45"/>
                    <a:pt x="31" y="45"/>
                    <a:pt x="31" y="45"/>
                  </a:cubicBezTo>
                  <a:close/>
                  <a:moveTo>
                    <a:pt x="57" y="45"/>
                  </a:moveTo>
                  <a:cubicBezTo>
                    <a:pt x="57" y="45"/>
                    <a:pt x="57" y="45"/>
                    <a:pt x="56" y="45"/>
                  </a:cubicBezTo>
                  <a:cubicBezTo>
                    <a:pt x="56" y="45"/>
                    <a:pt x="56" y="45"/>
                    <a:pt x="57" y="45"/>
                  </a:cubicBezTo>
                  <a:close/>
                  <a:moveTo>
                    <a:pt x="41" y="46"/>
                  </a:moveTo>
                  <a:cubicBezTo>
                    <a:pt x="41" y="46"/>
                    <a:pt x="42" y="46"/>
                    <a:pt x="42" y="45"/>
                  </a:cubicBezTo>
                  <a:cubicBezTo>
                    <a:pt x="42" y="45"/>
                    <a:pt x="42" y="45"/>
                    <a:pt x="41" y="45"/>
                  </a:cubicBezTo>
                  <a:cubicBezTo>
                    <a:pt x="41" y="45"/>
                    <a:pt x="40" y="46"/>
                    <a:pt x="41" y="46"/>
                  </a:cubicBezTo>
                  <a:close/>
                  <a:moveTo>
                    <a:pt x="27" y="45"/>
                  </a:moveTo>
                  <a:cubicBezTo>
                    <a:pt x="27" y="46"/>
                    <a:pt x="27" y="46"/>
                    <a:pt x="27" y="47"/>
                  </a:cubicBezTo>
                  <a:cubicBezTo>
                    <a:pt x="28" y="46"/>
                    <a:pt x="28" y="46"/>
                    <a:pt x="28" y="45"/>
                  </a:cubicBezTo>
                  <a:cubicBezTo>
                    <a:pt x="28" y="45"/>
                    <a:pt x="27" y="45"/>
                    <a:pt x="27" y="45"/>
                  </a:cubicBezTo>
                  <a:close/>
                  <a:moveTo>
                    <a:pt x="29" y="47"/>
                  </a:moveTo>
                  <a:cubicBezTo>
                    <a:pt x="29" y="46"/>
                    <a:pt x="30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29" y="46"/>
                    <a:pt x="29" y="47"/>
                  </a:cubicBezTo>
                  <a:close/>
                  <a:moveTo>
                    <a:pt x="53" y="46"/>
                  </a:moveTo>
                  <a:cubicBezTo>
                    <a:pt x="53" y="46"/>
                    <a:pt x="53" y="46"/>
                    <a:pt x="52" y="45"/>
                  </a:cubicBezTo>
                  <a:cubicBezTo>
                    <a:pt x="52" y="45"/>
                    <a:pt x="52" y="46"/>
                    <a:pt x="53" y="46"/>
                  </a:cubicBezTo>
                  <a:close/>
                  <a:moveTo>
                    <a:pt x="35" y="47"/>
                  </a:moveTo>
                  <a:cubicBezTo>
                    <a:pt x="35" y="47"/>
                    <a:pt x="37" y="46"/>
                    <a:pt x="36" y="45"/>
                  </a:cubicBezTo>
                  <a:cubicBezTo>
                    <a:pt x="36" y="46"/>
                    <a:pt x="34" y="47"/>
                    <a:pt x="35" y="47"/>
                  </a:cubicBezTo>
                  <a:close/>
                  <a:moveTo>
                    <a:pt x="45" y="47"/>
                  </a:moveTo>
                  <a:cubicBezTo>
                    <a:pt x="46" y="47"/>
                    <a:pt x="45" y="48"/>
                    <a:pt x="46" y="48"/>
                  </a:cubicBezTo>
                  <a:cubicBezTo>
                    <a:pt x="46" y="47"/>
                    <a:pt x="46" y="47"/>
                    <a:pt x="47" y="46"/>
                  </a:cubicBezTo>
                  <a:cubicBezTo>
                    <a:pt x="46" y="46"/>
                    <a:pt x="46" y="46"/>
                    <a:pt x="46" y="45"/>
                  </a:cubicBezTo>
                  <a:cubicBezTo>
                    <a:pt x="45" y="46"/>
                    <a:pt x="45" y="46"/>
                    <a:pt x="45" y="47"/>
                  </a:cubicBezTo>
                  <a:close/>
                  <a:moveTo>
                    <a:pt x="49" y="46"/>
                  </a:moveTo>
                  <a:cubicBezTo>
                    <a:pt x="49" y="46"/>
                    <a:pt x="49" y="47"/>
                    <a:pt x="50" y="47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0" y="45"/>
                    <a:pt x="50" y="46"/>
                    <a:pt x="49" y="46"/>
                  </a:cubicBezTo>
                  <a:close/>
                  <a:moveTo>
                    <a:pt x="55" y="47"/>
                  </a:moveTo>
                  <a:cubicBezTo>
                    <a:pt x="55" y="46"/>
                    <a:pt x="54" y="46"/>
                    <a:pt x="54" y="46"/>
                  </a:cubicBezTo>
                  <a:cubicBezTo>
                    <a:pt x="54" y="46"/>
                    <a:pt x="54" y="47"/>
                    <a:pt x="55" y="47"/>
                  </a:cubicBezTo>
                  <a:close/>
                  <a:moveTo>
                    <a:pt x="29" y="47"/>
                  </a:moveTo>
                  <a:cubicBezTo>
                    <a:pt x="29" y="48"/>
                    <a:pt x="29" y="48"/>
                    <a:pt x="29" y="48"/>
                  </a:cubicBezTo>
                  <a:cubicBezTo>
                    <a:pt x="30" y="48"/>
                    <a:pt x="31" y="46"/>
                    <a:pt x="30" y="46"/>
                  </a:cubicBezTo>
                  <a:cubicBezTo>
                    <a:pt x="30" y="46"/>
                    <a:pt x="30" y="47"/>
                    <a:pt x="29" y="47"/>
                  </a:cubicBezTo>
                  <a:close/>
                  <a:moveTo>
                    <a:pt x="57" y="47"/>
                  </a:moveTo>
                  <a:cubicBezTo>
                    <a:pt x="57" y="47"/>
                    <a:pt x="57" y="47"/>
                    <a:pt x="57" y="47"/>
                  </a:cubicBezTo>
                  <a:cubicBezTo>
                    <a:pt x="58" y="47"/>
                    <a:pt x="57" y="45"/>
                    <a:pt x="57" y="47"/>
                  </a:cubicBezTo>
                  <a:close/>
                  <a:moveTo>
                    <a:pt x="33" y="47"/>
                  </a:moveTo>
                  <a:cubicBezTo>
                    <a:pt x="33" y="47"/>
                    <a:pt x="33" y="46"/>
                    <a:pt x="33" y="46"/>
                  </a:cubicBezTo>
                  <a:cubicBezTo>
                    <a:pt x="32" y="47"/>
                    <a:pt x="33" y="47"/>
                    <a:pt x="33" y="47"/>
                  </a:cubicBezTo>
                  <a:close/>
                  <a:moveTo>
                    <a:pt x="42" y="47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3" y="48"/>
                    <a:pt x="43" y="47"/>
                    <a:pt x="43" y="47"/>
                  </a:cubicBezTo>
                  <a:cubicBezTo>
                    <a:pt x="43" y="47"/>
                    <a:pt x="43" y="46"/>
                    <a:pt x="43" y="46"/>
                  </a:cubicBezTo>
                  <a:cubicBezTo>
                    <a:pt x="42" y="47"/>
                    <a:pt x="42" y="47"/>
                    <a:pt x="43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  <a:moveTo>
                    <a:pt x="53" y="47"/>
                  </a:moveTo>
                  <a:cubicBezTo>
                    <a:pt x="53" y="47"/>
                    <a:pt x="53" y="48"/>
                    <a:pt x="54" y="48"/>
                  </a:cubicBezTo>
                  <a:cubicBezTo>
                    <a:pt x="54" y="47"/>
                    <a:pt x="54" y="47"/>
                    <a:pt x="53" y="47"/>
                  </a:cubicBezTo>
                  <a:cubicBezTo>
                    <a:pt x="53" y="47"/>
                    <a:pt x="53" y="47"/>
                    <a:pt x="53" y="47"/>
                  </a:cubicBezTo>
                  <a:close/>
                  <a:moveTo>
                    <a:pt x="70" y="57"/>
                  </a:moveTo>
                  <a:cubicBezTo>
                    <a:pt x="69" y="55"/>
                    <a:pt x="69" y="53"/>
                    <a:pt x="68" y="52"/>
                  </a:cubicBezTo>
                  <a:cubicBezTo>
                    <a:pt x="67" y="50"/>
                    <a:pt x="67" y="48"/>
                    <a:pt x="66" y="47"/>
                  </a:cubicBezTo>
                  <a:cubicBezTo>
                    <a:pt x="66" y="51"/>
                    <a:pt x="68" y="54"/>
                    <a:pt x="70" y="57"/>
                  </a:cubicBezTo>
                  <a:close/>
                  <a:moveTo>
                    <a:pt x="49" y="48"/>
                  </a:moveTo>
                  <a:cubicBezTo>
                    <a:pt x="49" y="47"/>
                    <a:pt x="49" y="47"/>
                    <a:pt x="49" y="47"/>
                  </a:cubicBezTo>
                  <a:cubicBezTo>
                    <a:pt x="49" y="47"/>
                    <a:pt x="49" y="47"/>
                    <a:pt x="49" y="48"/>
                  </a:cubicBezTo>
                  <a:close/>
                  <a:moveTo>
                    <a:pt x="40" y="47"/>
                  </a:moveTo>
                  <a:cubicBezTo>
                    <a:pt x="40" y="47"/>
                    <a:pt x="40" y="47"/>
                    <a:pt x="40" y="47"/>
                  </a:cubicBezTo>
                  <a:cubicBezTo>
                    <a:pt x="40" y="46"/>
                    <a:pt x="39" y="47"/>
                    <a:pt x="40" y="47"/>
                  </a:cubicBezTo>
                  <a:close/>
                  <a:moveTo>
                    <a:pt x="51" y="48"/>
                  </a:moveTo>
                  <a:cubicBezTo>
                    <a:pt x="51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1" y="47"/>
                    <a:pt x="50" y="48"/>
                    <a:pt x="51" y="48"/>
                  </a:cubicBezTo>
                  <a:close/>
                  <a:moveTo>
                    <a:pt x="55" y="47"/>
                  </a:moveTo>
                  <a:cubicBezTo>
                    <a:pt x="55" y="48"/>
                    <a:pt x="56" y="47"/>
                    <a:pt x="55" y="47"/>
                  </a:cubicBezTo>
                  <a:cubicBezTo>
                    <a:pt x="55" y="47"/>
                    <a:pt x="55" y="47"/>
                    <a:pt x="55" y="47"/>
                  </a:cubicBezTo>
                  <a:close/>
                  <a:moveTo>
                    <a:pt x="46" y="49"/>
                  </a:moveTo>
                  <a:cubicBezTo>
                    <a:pt x="47" y="48"/>
                    <a:pt x="47" y="48"/>
                    <a:pt x="47" y="47"/>
                  </a:cubicBezTo>
                  <a:cubicBezTo>
                    <a:pt x="47" y="47"/>
                    <a:pt x="46" y="48"/>
                    <a:pt x="46" y="49"/>
                  </a:cubicBezTo>
                  <a:close/>
                  <a:moveTo>
                    <a:pt x="32" y="48"/>
                  </a:moveTo>
                  <a:cubicBezTo>
                    <a:pt x="32" y="48"/>
                    <a:pt x="32" y="48"/>
                    <a:pt x="31" y="48"/>
                  </a:cubicBezTo>
                  <a:cubicBezTo>
                    <a:pt x="31" y="49"/>
                    <a:pt x="30" y="50"/>
                    <a:pt x="31" y="50"/>
                  </a:cubicBezTo>
                  <a:cubicBezTo>
                    <a:pt x="32" y="49"/>
                    <a:pt x="32" y="49"/>
                    <a:pt x="32" y="48"/>
                  </a:cubicBezTo>
                  <a:cubicBezTo>
                    <a:pt x="32" y="48"/>
                    <a:pt x="32" y="47"/>
                    <a:pt x="32" y="47"/>
                  </a:cubicBezTo>
                  <a:cubicBezTo>
                    <a:pt x="32" y="48"/>
                    <a:pt x="32" y="48"/>
                    <a:pt x="32" y="48"/>
                  </a:cubicBezTo>
                  <a:close/>
                  <a:moveTo>
                    <a:pt x="43" y="49"/>
                  </a:moveTo>
                  <a:cubicBezTo>
                    <a:pt x="43" y="49"/>
                    <a:pt x="43" y="49"/>
                    <a:pt x="43" y="49"/>
                  </a:cubicBezTo>
                  <a:cubicBezTo>
                    <a:pt x="43" y="49"/>
                    <a:pt x="43" y="50"/>
                    <a:pt x="44" y="50"/>
                  </a:cubicBezTo>
                  <a:cubicBezTo>
                    <a:pt x="44" y="49"/>
                    <a:pt x="44" y="49"/>
                    <a:pt x="43" y="49"/>
                  </a:cubicBezTo>
                  <a:close/>
                  <a:moveTo>
                    <a:pt x="44" y="49"/>
                  </a:moveTo>
                  <a:cubicBezTo>
                    <a:pt x="44" y="49"/>
                    <a:pt x="45" y="49"/>
                    <a:pt x="45" y="49"/>
                  </a:cubicBezTo>
                  <a:cubicBezTo>
                    <a:pt x="45" y="48"/>
                    <a:pt x="44" y="48"/>
                    <a:pt x="44" y="48"/>
                  </a:cubicBezTo>
                  <a:cubicBezTo>
                    <a:pt x="44" y="48"/>
                    <a:pt x="43" y="48"/>
                    <a:pt x="43" y="49"/>
                  </a:cubicBezTo>
                  <a:cubicBezTo>
                    <a:pt x="44" y="49"/>
                    <a:pt x="44" y="49"/>
                    <a:pt x="44" y="49"/>
                  </a:cubicBezTo>
                  <a:close/>
                  <a:moveTo>
                    <a:pt x="47" y="49"/>
                  </a:moveTo>
                  <a:cubicBezTo>
                    <a:pt x="47" y="49"/>
                    <a:pt x="47" y="49"/>
                    <a:pt x="47" y="49"/>
                  </a:cubicBezTo>
                  <a:cubicBezTo>
                    <a:pt x="48" y="50"/>
                    <a:pt x="48" y="49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7" y="48"/>
                    <a:pt x="47" y="48"/>
                    <a:pt x="47" y="49"/>
                  </a:cubicBezTo>
                  <a:close/>
                  <a:moveTo>
                    <a:pt x="51" y="49"/>
                  </a:moveTo>
                  <a:cubicBezTo>
                    <a:pt x="53" y="49"/>
                    <a:pt x="53" y="48"/>
                    <a:pt x="52" y="48"/>
                  </a:cubicBezTo>
                  <a:cubicBezTo>
                    <a:pt x="52" y="48"/>
                    <a:pt x="51" y="48"/>
                    <a:pt x="51" y="49"/>
                  </a:cubicBezTo>
                  <a:close/>
                  <a:moveTo>
                    <a:pt x="54" y="48"/>
                  </a:moveTo>
                  <a:cubicBezTo>
                    <a:pt x="55" y="48"/>
                    <a:pt x="54" y="48"/>
                    <a:pt x="54" y="48"/>
                  </a:cubicBezTo>
                  <a:cubicBezTo>
                    <a:pt x="54" y="48"/>
                    <a:pt x="54" y="48"/>
                    <a:pt x="54" y="48"/>
                  </a:cubicBezTo>
                  <a:close/>
                  <a:moveTo>
                    <a:pt x="34" y="48"/>
                  </a:moveTo>
                  <a:cubicBezTo>
                    <a:pt x="34" y="48"/>
                    <a:pt x="34" y="48"/>
                    <a:pt x="34" y="48"/>
                  </a:cubicBezTo>
                  <a:cubicBezTo>
                    <a:pt x="35" y="48"/>
                    <a:pt x="34" y="48"/>
                    <a:pt x="34" y="48"/>
                  </a:cubicBezTo>
                  <a:close/>
                  <a:moveTo>
                    <a:pt x="41" y="4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41" y="48"/>
                    <a:pt x="40" y="49"/>
                    <a:pt x="41" y="49"/>
                  </a:cubicBezTo>
                  <a:close/>
                  <a:moveTo>
                    <a:pt x="27" y="49"/>
                  </a:moveTo>
                  <a:cubicBezTo>
                    <a:pt x="27" y="50"/>
                    <a:pt x="27" y="50"/>
                    <a:pt x="28" y="51"/>
                  </a:cubicBezTo>
                  <a:cubicBezTo>
                    <a:pt x="28" y="50"/>
                    <a:pt x="29" y="49"/>
                    <a:pt x="28" y="48"/>
                  </a:cubicBezTo>
                  <a:cubicBezTo>
                    <a:pt x="28" y="49"/>
                    <a:pt x="28" y="49"/>
                    <a:pt x="27" y="49"/>
                  </a:cubicBezTo>
                  <a:close/>
                  <a:moveTo>
                    <a:pt x="75" y="49"/>
                  </a:moveTo>
                  <a:cubicBezTo>
                    <a:pt x="75" y="49"/>
                    <a:pt x="75" y="50"/>
                    <a:pt x="75" y="50"/>
                  </a:cubicBezTo>
                  <a:cubicBezTo>
                    <a:pt x="75" y="52"/>
                    <a:pt x="74" y="55"/>
                    <a:pt x="74" y="56"/>
                  </a:cubicBezTo>
                  <a:cubicBezTo>
                    <a:pt x="75" y="55"/>
                    <a:pt x="75" y="55"/>
                    <a:pt x="75" y="54"/>
                  </a:cubicBezTo>
                  <a:cubicBezTo>
                    <a:pt x="75" y="52"/>
                    <a:pt x="76" y="51"/>
                    <a:pt x="76" y="49"/>
                  </a:cubicBezTo>
                  <a:cubicBezTo>
                    <a:pt x="76" y="49"/>
                    <a:pt x="76" y="49"/>
                    <a:pt x="75" y="48"/>
                  </a:cubicBezTo>
                  <a:cubicBezTo>
                    <a:pt x="75" y="49"/>
                    <a:pt x="75" y="49"/>
                    <a:pt x="75" y="49"/>
                  </a:cubicBezTo>
                  <a:close/>
                  <a:moveTo>
                    <a:pt x="37" y="50"/>
                  </a:moveTo>
                  <a:cubicBezTo>
                    <a:pt x="38" y="50"/>
                    <a:pt x="38" y="49"/>
                    <a:pt x="39" y="49"/>
                  </a:cubicBezTo>
                  <a:cubicBezTo>
                    <a:pt x="38" y="49"/>
                    <a:pt x="37" y="50"/>
                    <a:pt x="37" y="50"/>
                  </a:cubicBezTo>
                  <a:close/>
                  <a:moveTo>
                    <a:pt x="32" y="51"/>
                  </a:moveTo>
                  <a:cubicBezTo>
                    <a:pt x="33" y="51"/>
                    <a:pt x="34" y="50"/>
                    <a:pt x="33" y="49"/>
                  </a:cubicBezTo>
                  <a:cubicBezTo>
                    <a:pt x="33" y="49"/>
                    <a:pt x="32" y="50"/>
                    <a:pt x="32" y="51"/>
                  </a:cubicBezTo>
                  <a:close/>
                  <a:moveTo>
                    <a:pt x="52" y="50"/>
                  </a:moveTo>
                  <a:cubicBezTo>
                    <a:pt x="53" y="50"/>
                    <a:pt x="52" y="50"/>
                    <a:pt x="53" y="50"/>
                  </a:cubicBezTo>
                  <a:cubicBezTo>
                    <a:pt x="53" y="50"/>
                    <a:pt x="53" y="50"/>
                    <a:pt x="54" y="50"/>
                  </a:cubicBezTo>
                  <a:cubicBezTo>
                    <a:pt x="53" y="49"/>
                    <a:pt x="52" y="49"/>
                    <a:pt x="52" y="50"/>
                  </a:cubicBezTo>
                  <a:close/>
                  <a:moveTo>
                    <a:pt x="55" y="50"/>
                  </a:moveTo>
                  <a:cubicBezTo>
                    <a:pt x="55" y="50"/>
                    <a:pt x="56" y="50"/>
                    <a:pt x="55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5" y="49"/>
                    <a:pt x="55" y="49"/>
                    <a:pt x="55" y="50"/>
                  </a:cubicBezTo>
                  <a:close/>
                  <a:moveTo>
                    <a:pt x="45" y="50"/>
                  </a:moveTo>
                  <a:cubicBezTo>
                    <a:pt x="45" y="50"/>
                    <a:pt x="46" y="49"/>
                    <a:pt x="45" y="49"/>
                  </a:cubicBezTo>
                  <a:cubicBezTo>
                    <a:pt x="45" y="50"/>
                    <a:pt x="45" y="50"/>
                    <a:pt x="45" y="50"/>
                  </a:cubicBezTo>
                  <a:close/>
                  <a:moveTo>
                    <a:pt x="51" y="50"/>
                  </a:moveTo>
                  <a:cubicBezTo>
                    <a:pt x="51" y="50"/>
                    <a:pt x="51" y="49"/>
                    <a:pt x="51" y="49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7" y="50"/>
                  </a:moveTo>
                  <a:cubicBezTo>
                    <a:pt x="58" y="50"/>
                    <a:pt x="58" y="49"/>
                    <a:pt x="57" y="49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42" y="51"/>
                  </a:moveTo>
                  <a:cubicBezTo>
                    <a:pt x="42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0"/>
                    <a:pt x="43" y="50"/>
                    <a:pt x="42" y="49"/>
                  </a:cubicBezTo>
                  <a:cubicBezTo>
                    <a:pt x="42" y="50"/>
                    <a:pt x="42" y="50"/>
                    <a:pt x="42" y="51"/>
                  </a:cubicBezTo>
                  <a:close/>
                  <a:moveTo>
                    <a:pt x="48" y="51"/>
                  </a:moveTo>
                  <a:cubicBezTo>
                    <a:pt x="49" y="51"/>
                    <a:pt x="49" y="50"/>
                    <a:pt x="49" y="50"/>
                  </a:cubicBezTo>
                  <a:cubicBezTo>
                    <a:pt x="49" y="50"/>
                    <a:pt x="49" y="49"/>
                    <a:pt x="49" y="49"/>
                  </a:cubicBezTo>
                  <a:cubicBezTo>
                    <a:pt x="49" y="50"/>
                    <a:pt x="48" y="50"/>
                    <a:pt x="48" y="51"/>
                  </a:cubicBezTo>
                  <a:close/>
                  <a:moveTo>
                    <a:pt x="45" y="50"/>
                  </a:moveTo>
                  <a:cubicBezTo>
                    <a:pt x="45" y="51"/>
                    <a:pt x="46" y="51"/>
                    <a:pt x="46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5" y="51"/>
                    <a:pt x="45" y="51"/>
                    <a:pt x="45" y="52"/>
                  </a:cubicBezTo>
                  <a:cubicBezTo>
                    <a:pt x="46" y="52"/>
                    <a:pt x="46" y="51"/>
                    <a:pt x="47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0"/>
                    <a:pt x="46" y="50"/>
                    <a:pt x="45" y="50"/>
                  </a:cubicBezTo>
                  <a:close/>
                  <a:moveTo>
                    <a:pt x="30" y="52"/>
                  </a:moveTo>
                  <a:cubicBezTo>
                    <a:pt x="30" y="51"/>
                    <a:pt x="30" y="51"/>
                    <a:pt x="31" y="51"/>
                  </a:cubicBezTo>
                  <a:cubicBezTo>
                    <a:pt x="30" y="51"/>
                    <a:pt x="30" y="50"/>
                    <a:pt x="30" y="50"/>
                  </a:cubicBezTo>
                  <a:cubicBezTo>
                    <a:pt x="29" y="50"/>
                    <a:pt x="30" y="51"/>
                    <a:pt x="30" y="52"/>
                  </a:cubicBezTo>
                  <a:close/>
                  <a:moveTo>
                    <a:pt x="52" y="51"/>
                  </a:moveTo>
                  <a:cubicBezTo>
                    <a:pt x="52" y="51"/>
                    <a:pt x="52" y="50"/>
                    <a:pt x="51" y="50"/>
                  </a:cubicBezTo>
                  <a:cubicBezTo>
                    <a:pt x="52" y="51"/>
                    <a:pt x="52" y="51"/>
                    <a:pt x="52" y="51"/>
                  </a:cubicBezTo>
                  <a:close/>
                  <a:moveTo>
                    <a:pt x="56" y="51"/>
                  </a:moveTo>
                  <a:cubicBezTo>
                    <a:pt x="56" y="51"/>
                    <a:pt x="56" y="51"/>
                    <a:pt x="57" y="51"/>
                  </a:cubicBezTo>
                  <a:cubicBezTo>
                    <a:pt x="57" y="50"/>
                    <a:pt x="56" y="50"/>
                    <a:pt x="56" y="50"/>
                  </a:cubicBezTo>
                  <a:cubicBezTo>
                    <a:pt x="56" y="50"/>
                    <a:pt x="56" y="50"/>
                    <a:pt x="56" y="51"/>
                  </a:cubicBezTo>
                  <a:close/>
                  <a:moveTo>
                    <a:pt x="39" y="52"/>
                  </a:moveTo>
                  <a:cubicBezTo>
                    <a:pt x="39" y="52"/>
                    <a:pt x="39" y="52"/>
                    <a:pt x="39" y="52"/>
                  </a:cubicBezTo>
                  <a:cubicBezTo>
                    <a:pt x="40" y="52"/>
                    <a:pt x="40" y="51"/>
                    <a:pt x="40" y="51"/>
                  </a:cubicBezTo>
                  <a:cubicBezTo>
                    <a:pt x="39" y="50"/>
                    <a:pt x="39" y="51"/>
                    <a:pt x="39" y="52"/>
                  </a:cubicBezTo>
                  <a:close/>
                  <a:moveTo>
                    <a:pt x="49" y="52"/>
                  </a:moveTo>
                  <a:cubicBezTo>
                    <a:pt x="50" y="52"/>
                    <a:pt x="50" y="51"/>
                    <a:pt x="50" y="51"/>
                  </a:cubicBezTo>
                  <a:cubicBezTo>
                    <a:pt x="50" y="50"/>
                    <a:pt x="49" y="51"/>
                    <a:pt x="49" y="52"/>
                  </a:cubicBezTo>
                  <a:close/>
                  <a:moveTo>
                    <a:pt x="37" y="51"/>
                  </a:move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6" y="51"/>
                    <a:pt x="37" y="51"/>
                  </a:cubicBezTo>
                  <a:close/>
                  <a:moveTo>
                    <a:pt x="60" y="51"/>
                  </a:moveTo>
                  <a:cubicBezTo>
                    <a:pt x="60" y="51"/>
                    <a:pt x="59" y="52"/>
                    <a:pt x="59" y="52"/>
                  </a:cubicBezTo>
                  <a:cubicBezTo>
                    <a:pt x="60" y="52"/>
                    <a:pt x="59" y="54"/>
                    <a:pt x="60" y="54"/>
                  </a:cubicBezTo>
                  <a:cubicBezTo>
                    <a:pt x="60" y="53"/>
                    <a:pt x="60" y="52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lose/>
                  <a:moveTo>
                    <a:pt x="50" y="52"/>
                  </a:moveTo>
                  <a:cubicBezTo>
                    <a:pt x="50" y="52"/>
                    <a:pt x="50" y="53"/>
                    <a:pt x="51" y="53"/>
                  </a:cubicBezTo>
                  <a:cubicBezTo>
                    <a:pt x="51" y="53"/>
                    <a:pt x="51" y="53"/>
                    <a:pt x="52" y="52"/>
                  </a:cubicBezTo>
                  <a:cubicBezTo>
                    <a:pt x="51" y="51"/>
                    <a:pt x="50" y="51"/>
                    <a:pt x="50" y="52"/>
                  </a:cubicBezTo>
                  <a:close/>
                  <a:moveTo>
                    <a:pt x="55" y="53"/>
                  </a:moveTo>
                  <a:cubicBezTo>
                    <a:pt x="55" y="52"/>
                    <a:pt x="55" y="52"/>
                    <a:pt x="55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52"/>
                    <a:pt x="54" y="52"/>
                    <a:pt x="55" y="53"/>
                  </a:cubicBezTo>
                  <a:close/>
                  <a:moveTo>
                    <a:pt x="47" y="53"/>
                  </a:moveTo>
                  <a:cubicBezTo>
                    <a:pt x="48" y="53"/>
                    <a:pt x="48" y="52"/>
                    <a:pt x="48" y="52"/>
                  </a:cubicBezTo>
                  <a:cubicBezTo>
                    <a:pt x="48" y="51"/>
                    <a:pt x="47" y="52"/>
                    <a:pt x="47" y="53"/>
                  </a:cubicBezTo>
                  <a:close/>
                  <a:moveTo>
                    <a:pt x="40" y="53"/>
                  </a:moveTo>
                  <a:cubicBezTo>
                    <a:pt x="40" y="53"/>
                    <a:pt x="40" y="53"/>
                    <a:pt x="41" y="54"/>
                  </a:cubicBezTo>
                  <a:cubicBezTo>
                    <a:pt x="41" y="53"/>
                    <a:pt x="42" y="53"/>
                    <a:pt x="42" y="52"/>
                  </a:cubicBezTo>
                  <a:cubicBezTo>
                    <a:pt x="41" y="51"/>
                    <a:pt x="40" y="52"/>
                    <a:pt x="40" y="53"/>
                  </a:cubicBezTo>
                  <a:close/>
                  <a:moveTo>
                    <a:pt x="30" y="53"/>
                  </a:moveTo>
                  <a:cubicBezTo>
                    <a:pt x="31" y="53"/>
                    <a:pt x="31" y="52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2"/>
                    <a:pt x="30" y="53"/>
                    <a:pt x="30" y="53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2"/>
                    <a:pt x="45" y="52"/>
                    <a:pt x="44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34" y="54"/>
                  </a:moveTo>
                  <a:cubicBezTo>
                    <a:pt x="35" y="54"/>
                    <a:pt x="36" y="53"/>
                    <a:pt x="36" y="52"/>
                  </a:cubicBezTo>
                  <a:cubicBezTo>
                    <a:pt x="35" y="53"/>
                    <a:pt x="35" y="53"/>
                    <a:pt x="34" y="54"/>
                  </a:cubicBezTo>
                  <a:close/>
                  <a:moveTo>
                    <a:pt x="73" y="61"/>
                  </a:moveTo>
                  <a:cubicBezTo>
                    <a:pt x="73" y="57"/>
                    <a:pt x="72" y="54"/>
                    <a:pt x="70" y="52"/>
                  </a:cubicBezTo>
                  <a:cubicBezTo>
                    <a:pt x="71" y="55"/>
                    <a:pt x="72" y="58"/>
                    <a:pt x="73" y="61"/>
                  </a:cubicBezTo>
                  <a:close/>
                  <a:moveTo>
                    <a:pt x="28" y="55"/>
                  </a:moveTo>
                  <a:cubicBezTo>
                    <a:pt x="29" y="54"/>
                    <a:pt x="29" y="52"/>
                    <a:pt x="28" y="52"/>
                  </a:cubicBezTo>
                  <a:cubicBezTo>
                    <a:pt x="27" y="53"/>
                    <a:pt x="28" y="54"/>
                    <a:pt x="28" y="55"/>
                  </a:cubicBezTo>
                  <a:close/>
                  <a:moveTo>
                    <a:pt x="38" y="53"/>
                  </a:moveTo>
                  <a:cubicBezTo>
                    <a:pt x="38" y="53"/>
                    <a:pt x="38" y="53"/>
                    <a:pt x="38" y="53"/>
                  </a:cubicBezTo>
                  <a:cubicBezTo>
                    <a:pt x="38" y="53"/>
                    <a:pt x="38" y="52"/>
                    <a:pt x="38" y="52"/>
                  </a:cubicBezTo>
                  <a:cubicBezTo>
                    <a:pt x="38" y="52"/>
                    <a:pt x="38" y="52"/>
                    <a:pt x="38" y="53"/>
                  </a:cubicBezTo>
                  <a:close/>
                  <a:moveTo>
                    <a:pt x="56" y="53"/>
                  </a:moveTo>
                  <a:cubicBezTo>
                    <a:pt x="56" y="53"/>
                    <a:pt x="56" y="52"/>
                    <a:pt x="56" y="52"/>
                  </a:cubicBezTo>
                  <a:cubicBezTo>
                    <a:pt x="56" y="53"/>
                    <a:pt x="55" y="53"/>
                    <a:pt x="56" y="53"/>
                  </a:cubicBezTo>
                  <a:close/>
                  <a:moveTo>
                    <a:pt x="11" y="54"/>
                  </a:moveTo>
                  <a:cubicBezTo>
                    <a:pt x="11" y="54"/>
                    <a:pt x="12" y="53"/>
                    <a:pt x="12" y="52"/>
                  </a:cubicBezTo>
                  <a:cubicBezTo>
                    <a:pt x="12" y="53"/>
                    <a:pt x="11" y="54"/>
                    <a:pt x="11" y="54"/>
                  </a:cubicBezTo>
                  <a:close/>
                  <a:moveTo>
                    <a:pt x="49" y="55"/>
                  </a:moveTo>
                  <a:cubicBezTo>
                    <a:pt x="51" y="54"/>
                    <a:pt x="49" y="53"/>
                    <a:pt x="49" y="53"/>
                  </a:cubicBezTo>
                  <a:cubicBezTo>
                    <a:pt x="48" y="53"/>
                    <a:pt x="48" y="53"/>
                    <a:pt x="48" y="54"/>
                  </a:cubicBezTo>
                  <a:cubicBezTo>
                    <a:pt x="48" y="54"/>
                    <a:pt x="48" y="53"/>
                    <a:pt x="48" y="54"/>
                  </a:cubicBezTo>
                  <a:cubicBezTo>
                    <a:pt x="48" y="54"/>
                    <a:pt x="49" y="55"/>
                    <a:pt x="49" y="55"/>
                  </a:cubicBezTo>
                  <a:close/>
                  <a:moveTo>
                    <a:pt x="74" y="53"/>
                  </a:moveTo>
                  <a:cubicBezTo>
                    <a:pt x="73" y="54"/>
                    <a:pt x="73" y="55"/>
                    <a:pt x="74" y="56"/>
                  </a:cubicBezTo>
                  <a:cubicBezTo>
                    <a:pt x="74" y="55"/>
                    <a:pt x="74" y="54"/>
                    <a:pt x="74" y="54"/>
                  </a:cubicBezTo>
                  <a:cubicBezTo>
                    <a:pt x="74" y="54"/>
                    <a:pt x="74" y="53"/>
                    <a:pt x="74" y="53"/>
                  </a:cubicBezTo>
                  <a:cubicBezTo>
                    <a:pt x="74" y="53"/>
                    <a:pt x="74" y="53"/>
                    <a:pt x="74" y="53"/>
                  </a:cubicBezTo>
                  <a:close/>
                  <a:moveTo>
                    <a:pt x="51" y="54"/>
                  </a:moveTo>
                  <a:cubicBezTo>
                    <a:pt x="52" y="54"/>
                    <a:pt x="52" y="54"/>
                    <a:pt x="52" y="54"/>
                  </a:cubicBezTo>
                  <a:cubicBezTo>
                    <a:pt x="52" y="54"/>
                    <a:pt x="53" y="54"/>
                    <a:pt x="53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4"/>
                    <a:pt x="51" y="53"/>
                    <a:pt x="51" y="54"/>
                  </a:cubicBezTo>
                  <a:close/>
                  <a:moveTo>
                    <a:pt x="36" y="56"/>
                  </a:moveTo>
                  <a:cubicBezTo>
                    <a:pt x="37" y="55"/>
                    <a:pt x="37" y="55"/>
                    <a:pt x="37" y="54"/>
                  </a:cubicBezTo>
                  <a:cubicBezTo>
                    <a:pt x="37" y="54"/>
                    <a:pt x="37" y="53"/>
                    <a:pt x="37" y="53"/>
                  </a:cubicBezTo>
                  <a:cubicBezTo>
                    <a:pt x="37" y="54"/>
                    <a:pt x="36" y="55"/>
                    <a:pt x="36" y="56"/>
                  </a:cubicBezTo>
                  <a:close/>
                  <a:moveTo>
                    <a:pt x="40" y="55"/>
                  </a:moveTo>
                  <a:cubicBezTo>
                    <a:pt x="40" y="55"/>
                    <a:pt x="40" y="55"/>
                    <a:pt x="40" y="54"/>
                  </a:cubicBezTo>
                  <a:cubicBezTo>
                    <a:pt x="40" y="54"/>
                    <a:pt x="40" y="53"/>
                    <a:pt x="39" y="53"/>
                  </a:cubicBezTo>
                  <a:cubicBezTo>
                    <a:pt x="39" y="54"/>
                    <a:pt x="40" y="55"/>
                    <a:pt x="40" y="55"/>
                  </a:cubicBezTo>
                  <a:close/>
                  <a:moveTo>
                    <a:pt x="42" y="55"/>
                  </a:moveTo>
                  <a:cubicBezTo>
                    <a:pt x="42" y="56"/>
                    <a:pt x="43" y="56"/>
                    <a:pt x="43" y="55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2" y="54"/>
                    <a:pt x="42" y="54"/>
                    <a:pt x="42" y="55"/>
                  </a:cubicBezTo>
                  <a:close/>
                  <a:moveTo>
                    <a:pt x="46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4"/>
                    <a:pt x="46" y="54"/>
                    <a:pt x="46" y="54"/>
                  </a:cubicBezTo>
                  <a:close/>
                  <a:moveTo>
                    <a:pt x="55" y="54"/>
                  </a:moveTo>
                  <a:cubicBezTo>
                    <a:pt x="55" y="54"/>
                    <a:pt x="55" y="54"/>
                    <a:pt x="54" y="54"/>
                  </a:cubicBezTo>
                  <a:cubicBezTo>
                    <a:pt x="54" y="54"/>
                    <a:pt x="54" y="54"/>
                    <a:pt x="55" y="54"/>
                  </a:cubicBezTo>
                  <a:close/>
                  <a:moveTo>
                    <a:pt x="35" y="55"/>
                  </a:moveTo>
                  <a:cubicBezTo>
                    <a:pt x="36" y="55"/>
                    <a:pt x="36" y="54"/>
                    <a:pt x="36" y="54"/>
                  </a:cubicBezTo>
                  <a:cubicBezTo>
                    <a:pt x="36" y="54"/>
                    <a:pt x="36" y="54"/>
                    <a:pt x="35" y="55"/>
                  </a:cubicBezTo>
                  <a:close/>
                  <a:moveTo>
                    <a:pt x="57" y="55"/>
                  </a:moveTo>
                  <a:cubicBezTo>
                    <a:pt x="58" y="56"/>
                    <a:pt x="58" y="54"/>
                    <a:pt x="57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54"/>
                    <a:pt x="57" y="55"/>
                    <a:pt x="57" y="55"/>
                  </a:cubicBezTo>
                  <a:close/>
                  <a:moveTo>
                    <a:pt x="49" y="56"/>
                  </a:moveTo>
                  <a:cubicBezTo>
                    <a:pt x="49" y="55"/>
                    <a:pt x="48" y="54"/>
                    <a:pt x="48" y="54"/>
                  </a:cubicBezTo>
                  <a:cubicBezTo>
                    <a:pt x="48" y="54"/>
                    <a:pt x="48" y="55"/>
                    <a:pt x="49" y="56"/>
                  </a:cubicBezTo>
                  <a:close/>
                  <a:moveTo>
                    <a:pt x="52" y="55"/>
                  </a:moveTo>
                  <a:cubicBezTo>
                    <a:pt x="53" y="55"/>
                    <a:pt x="54" y="54"/>
                    <a:pt x="53" y="54"/>
                  </a:cubicBezTo>
                  <a:cubicBezTo>
                    <a:pt x="53" y="54"/>
                    <a:pt x="52" y="55"/>
                    <a:pt x="52" y="55"/>
                  </a:cubicBezTo>
                  <a:close/>
                  <a:moveTo>
                    <a:pt x="33" y="57"/>
                  </a:moveTo>
                  <a:cubicBezTo>
                    <a:pt x="33" y="56"/>
                    <a:pt x="34" y="56"/>
                    <a:pt x="34" y="55"/>
                  </a:cubicBezTo>
                  <a:cubicBezTo>
                    <a:pt x="34" y="55"/>
                    <a:pt x="34" y="54"/>
                    <a:pt x="34" y="55"/>
                  </a:cubicBezTo>
                  <a:cubicBezTo>
                    <a:pt x="33" y="55"/>
                    <a:pt x="32" y="56"/>
                    <a:pt x="33" y="57"/>
                  </a:cubicBezTo>
                  <a:close/>
                  <a:moveTo>
                    <a:pt x="53" y="56"/>
                  </a:moveTo>
                  <a:cubicBezTo>
                    <a:pt x="53" y="56"/>
                    <a:pt x="53" y="56"/>
                    <a:pt x="54" y="56"/>
                  </a:cubicBezTo>
                  <a:cubicBezTo>
                    <a:pt x="54" y="56"/>
                    <a:pt x="54" y="56"/>
                    <a:pt x="54" y="55"/>
                  </a:cubicBezTo>
                  <a:cubicBezTo>
                    <a:pt x="54" y="55"/>
                    <a:pt x="54" y="55"/>
                    <a:pt x="53" y="55"/>
                  </a:cubicBezTo>
                  <a:cubicBezTo>
                    <a:pt x="53" y="55"/>
                    <a:pt x="53" y="55"/>
                    <a:pt x="53" y="56"/>
                  </a:cubicBezTo>
                  <a:close/>
                  <a:moveTo>
                    <a:pt x="48" y="56"/>
                  </a:moveTo>
                  <a:cubicBezTo>
                    <a:pt x="48" y="56"/>
                    <a:pt x="48" y="55"/>
                    <a:pt x="47" y="55"/>
                  </a:cubicBezTo>
                  <a:cubicBezTo>
                    <a:pt x="47" y="55"/>
                    <a:pt x="48" y="57"/>
                    <a:pt x="48" y="56"/>
                  </a:cubicBezTo>
                  <a:close/>
                  <a:moveTo>
                    <a:pt x="37" y="57"/>
                  </a:moveTo>
                  <a:cubicBezTo>
                    <a:pt x="37" y="57"/>
                    <a:pt x="37" y="58"/>
                    <a:pt x="38" y="58"/>
                  </a:cubicBezTo>
                  <a:cubicBezTo>
                    <a:pt x="38" y="57"/>
                    <a:pt x="39" y="57"/>
                    <a:pt x="39" y="56"/>
                  </a:cubicBezTo>
                  <a:cubicBezTo>
                    <a:pt x="39" y="54"/>
                    <a:pt x="37" y="55"/>
                    <a:pt x="37" y="57"/>
                  </a:cubicBezTo>
                  <a:close/>
                  <a:moveTo>
                    <a:pt x="50" y="56"/>
                  </a:moveTo>
                  <a:cubicBezTo>
                    <a:pt x="51" y="56"/>
                    <a:pt x="51" y="56"/>
                    <a:pt x="51" y="55"/>
                  </a:cubicBezTo>
                  <a:cubicBezTo>
                    <a:pt x="51" y="55"/>
                    <a:pt x="51" y="55"/>
                    <a:pt x="50" y="55"/>
                  </a:cubicBezTo>
                  <a:cubicBezTo>
                    <a:pt x="50" y="55"/>
                    <a:pt x="50" y="56"/>
                    <a:pt x="50" y="56"/>
                  </a:cubicBezTo>
                  <a:close/>
                  <a:moveTo>
                    <a:pt x="28" y="57"/>
                  </a:moveTo>
                  <a:cubicBezTo>
                    <a:pt x="29" y="57"/>
                    <a:pt x="28" y="57"/>
                    <a:pt x="29" y="57"/>
                  </a:cubicBezTo>
                  <a:cubicBezTo>
                    <a:pt x="29" y="57"/>
                    <a:pt x="30" y="56"/>
                    <a:pt x="29" y="56"/>
                  </a:cubicBezTo>
                  <a:cubicBezTo>
                    <a:pt x="29" y="56"/>
                    <a:pt x="29" y="56"/>
                    <a:pt x="28" y="57"/>
                  </a:cubicBezTo>
                  <a:close/>
                  <a:moveTo>
                    <a:pt x="41" y="56"/>
                  </a:moveTo>
                  <a:cubicBezTo>
                    <a:pt x="41" y="56"/>
                    <a:pt x="41" y="57"/>
                    <a:pt x="42" y="57"/>
                  </a:cubicBezTo>
                  <a:cubicBezTo>
                    <a:pt x="42" y="57"/>
                    <a:pt x="42" y="57"/>
                    <a:pt x="42" y="56"/>
                  </a:cubicBezTo>
                  <a:cubicBezTo>
                    <a:pt x="42" y="56"/>
                    <a:pt x="42" y="55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close/>
                  <a:moveTo>
                    <a:pt x="48" y="57"/>
                  </a:moveTo>
                  <a:cubicBezTo>
                    <a:pt x="47" y="57"/>
                    <a:pt x="47" y="56"/>
                    <a:pt x="46" y="56"/>
                  </a:cubicBezTo>
                  <a:cubicBezTo>
                    <a:pt x="47" y="56"/>
                    <a:pt x="47" y="57"/>
                    <a:pt x="48" y="57"/>
                  </a:cubicBezTo>
                  <a:close/>
                  <a:moveTo>
                    <a:pt x="44" y="57"/>
                  </a:moveTo>
                  <a:cubicBezTo>
                    <a:pt x="44" y="57"/>
                    <a:pt x="44" y="56"/>
                    <a:pt x="45" y="56"/>
                  </a:cubicBezTo>
                  <a:cubicBezTo>
                    <a:pt x="44" y="56"/>
                    <a:pt x="44" y="56"/>
                    <a:pt x="44" y="57"/>
                  </a:cubicBezTo>
                  <a:close/>
                  <a:moveTo>
                    <a:pt x="51" y="57"/>
                  </a:moveTo>
                  <a:cubicBezTo>
                    <a:pt x="51" y="57"/>
                    <a:pt x="52" y="58"/>
                    <a:pt x="52" y="58"/>
                  </a:cubicBezTo>
                  <a:cubicBezTo>
                    <a:pt x="52" y="58"/>
                    <a:pt x="53" y="57"/>
                    <a:pt x="53" y="57"/>
                  </a:cubicBezTo>
                  <a:cubicBezTo>
                    <a:pt x="52" y="57"/>
                    <a:pt x="52" y="56"/>
                    <a:pt x="52" y="56"/>
                  </a:cubicBezTo>
                  <a:cubicBezTo>
                    <a:pt x="52" y="56"/>
                    <a:pt x="51" y="56"/>
                    <a:pt x="51" y="57"/>
                  </a:cubicBezTo>
                  <a:close/>
                  <a:moveTo>
                    <a:pt x="5" y="62"/>
                  </a:moveTo>
                  <a:cubicBezTo>
                    <a:pt x="6" y="62"/>
                    <a:pt x="7" y="61"/>
                    <a:pt x="7" y="60"/>
                  </a:cubicBezTo>
                  <a:cubicBezTo>
                    <a:pt x="8" y="58"/>
                    <a:pt x="9" y="57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8" y="58"/>
                    <a:pt x="6" y="60"/>
                    <a:pt x="5" y="62"/>
                  </a:cubicBezTo>
                  <a:close/>
                  <a:moveTo>
                    <a:pt x="54" y="57"/>
                  </a:moveTo>
                  <a:cubicBezTo>
                    <a:pt x="54" y="57"/>
                    <a:pt x="54" y="58"/>
                    <a:pt x="55" y="58"/>
                  </a:cubicBezTo>
                  <a:cubicBezTo>
                    <a:pt x="55" y="57"/>
                    <a:pt x="55" y="56"/>
                    <a:pt x="55" y="56"/>
                  </a:cubicBezTo>
                  <a:cubicBezTo>
                    <a:pt x="55" y="56"/>
                    <a:pt x="54" y="56"/>
                    <a:pt x="54" y="57"/>
                  </a:cubicBezTo>
                  <a:close/>
                  <a:moveTo>
                    <a:pt x="34" y="58"/>
                  </a:moveTo>
                  <a:cubicBezTo>
                    <a:pt x="34" y="58"/>
                    <a:pt x="35" y="57"/>
                    <a:pt x="36" y="56"/>
                  </a:cubicBezTo>
                  <a:cubicBezTo>
                    <a:pt x="35" y="56"/>
                    <a:pt x="34" y="58"/>
                    <a:pt x="34" y="58"/>
                  </a:cubicBezTo>
                  <a:close/>
                  <a:moveTo>
                    <a:pt x="40" y="60"/>
                  </a:moveTo>
                  <a:cubicBezTo>
                    <a:pt x="40" y="59"/>
                    <a:pt x="40" y="59"/>
                    <a:pt x="41" y="58"/>
                  </a:cubicBezTo>
                  <a:cubicBezTo>
                    <a:pt x="41" y="58"/>
                    <a:pt x="40" y="57"/>
                    <a:pt x="40" y="57"/>
                  </a:cubicBezTo>
                  <a:cubicBezTo>
                    <a:pt x="39" y="58"/>
                    <a:pt x="38" y="59"/>
                    <a:pt x="40" y="60"/>
                  </a:cubicBezTo>
                  <a:close/>
                  <a:moveTo>
                    <a:pt x="45" y="58"/>
                  </a:moveTo>
                  <a:cubicBezTo>
                    <a:pt x="45" y="58"/>
                    <a:pt x="45" y="59"/>
                    <a:pt x="46" y="59"/>
                  </a:cubicBezTo>
                  <a:cubicBezTo>
                    <a:pt x="46" y="59"/>
                    <a:pt x="47" y="59"/>
                    <a:pt x="47" y="58"/>
                  </a:cubicBezTo>
                  <a:cubicBezTo>
                    <a:pt x="46" y="58"/>
                    <a:pt x="46" y="57"/>
                    <a:pt x="45" y="57"/>
                  </a:cubicBezTo>
                  <a:cubicBezTo>
                    <a:pt x="45" y="57"/>
                    <a:pt x="45" y="57"/>
                    <a:pt x="45" y="58"/>
                  </a:cubicBezTo>
                  <a:close/>
                  <a:moveTo>
                    <a:pt x="72" y="62"/>
                  </a:moveTo>
                  <a:cubicBezTo>
                    <a:pt x="72" y="61"/>
                    <a:pt x="71" y="59"/>
                    <a:pt x="71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1" y="59"/>
                    <a:pt x="71" y="60"/>
                    <a:pt x="72" y="62"/>
                  </a:cubicBezTo>
                  <a:close/>
                  <a:moveTo>
                    <a:pt x="31" y="59"/>
                  </a:moveTo>
                  <a:cubicBezTo>
                    <a:pt x="31" y="59"/>
                    <a:pt x="31" y="58"/>
                    <a:pt x="32" y="58"/>
                  </a:cubicBezTo>
                  <a:cubicBezTo>
                    <a:pt x="32" y="57"/>
                    <a:pt x="32" y="57"/>
                    <a:pt x="31" y="57"/>
                  </a:cubicBezTo>
                  <a:cubicBezTo>
                    <a:pt x="31" y="58"/>
                    <a:pt x="30" y="58"/>
                    <a:pt x="31" y="59"/>
                  </a:cubicBezTo>
                  <a:close/>
                  <a:moveTo>
                    <a:pt x="51" y="58"/>
                  </a:moveTo>
                  <a:cubicBezTo>
                    <a:pt x="51" y="58"/>
                    <a:pt x="51" y="57"/>
                    <a:pt x="51" y="58"/>
                  </a:cubicBezTo>
                  <a:cubicBezTo>
                    <a:pt x="51" y="58"/>
                    <a:pt x="51" y="59"/>
                    <a:pt x="51" y="58"/>
                  </a:cubicBezTo>
                  <a:close/>
                  <a:moveTo>
                    <a:pt x="55" y="58"/>
                  </a:moveTo>
                  <a:cubicBezTo>
                    <a:pt x="56" y="58"/>
                    <a:pt x="56" y="58"/>
                    <a:pt x="56" y="57"/>
                  </a:cubicBezTo>
                  <a:cubicBezTo>
                    <a:pt x="55" y="57"/>
                    <a:pt x="55" y="58"/>
                    <a:pt x="55" y="58"/>
                  </a:cubicBezTo>
                  <a:close/>
                  <a:moveTo>
                    <a:pt x="43" y="58"/>
                  </a:move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8"/>
                    <a:pt x="43" y="58"/>
                  </a:cubicBezTo>
                  <a:close/>
                  <a:moveTo>
                    <a:pt x="35" y="59"/>
                  </a:moveTo>
                  <a:cubicBezTo>
                    <a:pt x="35" y="59"/>
                    <a:pt x="35" y="60"/>
                    <a:pt x="36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9"/>
                    <a:pt x="36" y="58"/>
                    <a:pt x="36" y="58"/>
                  </a:cubicBezTo>
                  <a:cubicBezTo>
                    <a:pt x="35" y="58"/>
                    <a:pt x="35" y="59"/>
                    <a:pt x="35" y="59"/>
                  </a:cubicBezTo>
                  <a:close/>
                  <a:moveTo>
                    <a:pt x="49" y="59"/>
                  </a:moveTo>
                  <a:cubicBezTo>
                    <a:pt x="49" y="58"/>
                    <a:pt x="49" y="58"/>
                    <a:pt x="48" y="58"/>
                  </a:cubicBezTo>
                  <a:cubicBezTo>
                    <a:pt x="48" y="58"/>
                    <a:pt x="48" y="59"/>
                    <a:pt x="49" y="59"/>
                  </a:cubicBezTo>
                  <a:close/>
                  <a:moveTo>
                    <a:pt x="53" y="59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54" y="59"/>
                    <a:pt x="54" y="59"/>
                    <a:pt x="54" y="58"/>
                  </a:cubicBezTo>
                  <a:cubicBezTo>
                    <a:pt x="54" y="58"/>
                    <a:pt x="54" y="58"/>
                    <a:pt x="53" y="58"/>
                  </a:cubicBezTo>
                  <a:cubicBezTo>
                    <a:pt x="53" y="58"/>
                    <a:pt x="53" y="58"/>
                    <a:pt x="53" y="59"/>
                  </a:cubicBezTo>
                  <a:close/>
                  <a:moveTo>
                    <a:pt x="37" y="59"/>
                  </a:move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7" y="59"/>
                    <a:pt x="37" y="59"/>
                  </a:cubicBezTo>
                  <a:close/>
                  <a:moveTo>
                    <a:pt x="56" y="60"/>
                  </a:move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9"/>
                    <a:pt x="57" y="59"/>
                    <a:pt x="56" y="60"/>
                  </a:cubicBezTo>
                  <a:close/>
                  <a:moveTo>
                    <a:pt x="45" y="60"/>
                  </a:moveTo>
                  <a:cubicBezTo>
                    <a:pt x="45" y="60"/>
                    <a:pt x="45" y="60"/>
                    <a:pt x="45" y="60"/>
                  </a:cubicBezTo>
                  <a:cubicBezTo>
                    <a:pt x="45" y="60"/>
                    <a:pt x="45" y="59"/>
                    <a:pt x="44" y="59"/>
                  </a:cubicBezTo>
                  <a:cubicBezTo>
                    <a:pt x="44" y="59"/>
                    <a:pt x="44" y="59"/>
                    <a:pt x="44" y="58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4" y="59"/>
                    <a:pt x="45" y="59"/>
                    <a:pt x="45" y="60"/>
                  </a:cubicBezTo>
                  <a:close/>
                  <a:moveTo>
                    <a:pt x="53" y="60"/>
                  </a:moveTo>
                  <a:cubicBezTo>
                    <a:pt x="54" y="60"/>
                    <a:pt x="54" y="60"/>
                    <a:pt x="54" y="60"/>
                  </a:cubicBezTo>
                  <a:cubicBezTo>
                    <a:pt x="55" y="60"/>
                    <a:pt x="54" y="58"/>
                    <a:pt x="53" y="60"/>
                  </a:cubicBezTo>
                  <a:close/>
                  <a:moveTo>
                    <a:pt x="29" y="60"/>
                  </a:moveTo>
                  <a:cubicBezTo>
                    <a:pt x="29" y="60"/>
                    <a:pt x="28" y="59"/>
                    <a:pt x="28" y="59"/>
                  </a:cubicBezTo>
                  <a:cubicBezTo>
                    <a:pt x="28" y="59"/>
                    <a:pt x="28" y="60"/>
                    <a:pt x="29" y="60"/>
                  </a:cubicBezTo>
                  <a:close/>
                  <a:moveTo>
                    <a:pt x="49" y="60"/>
                  </a:moveTo>
                  <a:cubicBezTo>
                    <a:pt x="49" y="60"/>
                    <a:pt x="50" y="60"/>
                    <a:pt x="50" y="61"/>
                  </a:cubicBezTo>
                  <a:cubicBezTo>
                    <a:pt x="51" y="60"/>
                    <a:pt x="50" y="59"/>
                    <a:pt x="49" y="59"/>
                  </a:cubicBezTo>
                  <a:cubicBezTo>
                    <a:pt x="49" y="59"/>
                    <a:pt x="49" y="59"/>
                    <a:pt x="49" y="60"/>
                  </a:cubicBezTo>
                  <a:close/>
                  <a:moveTo>
                    <a:pt x="40" y="61"/>
                  </a:moveTo>
                  <a:cubicBezTo>
                    <a:pt x="41" y="61"/>
                    <a:pt x="42" y="60"/>
                    <a:pt x="42" y="59"/>
                  </a:cubicBezTo>
                  <a:cubicBezTo>
                    <a:pt x="41" y="60"/>
                    <a:pt x="41" y="60"/>
                    <a:pt x="40" y="61"/>
                  </a:cubicBezTo>
                  <a:close/>
                  <a:moveTo>
                    <a:pt x="32" y="61"/>
                  </a:moveTo>
                  <a:cubicBezTo>
                    <a:pt x="32" y="61"/>
                    <a:pt x="32" y="61"/>
                    <a:pt x="32" y="61"/>
                  </a:cubicBezTo>
                  <a:cubicBezTo>
                    <a:pt x="32" y="60"/>
                    <a:pt x="33" y="60"/>
                    <a:pt x="33" y="59"/>
                  </a:cubicBezTo>
                  <a:cubicBezTo>
                    <a:pt x="33" y="60"/>
                    <a:pt x="31" y="60"/>
                    <a:pt x="32" y="61"/>
                  </a:cubicBezTo>
                  <a:close/>
                  <a:moveTo>
                    <a:pt x="47" y="60"/>
                  </a:moveTo>
                  <a:cubicBezTo>
                    <a:pt x="47" y="60"/>
                    <a:pt x="47" y="60"/>
                    <a:pt x="47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59"/>
                    <a:pt x="48" y="59"/>
                    <a:pt x="47" y="59"/>
                  </a:cubicBezTo>
                  <a:cubicBezTo>
                    <a:pt x="47" y="59"/>
                    <a:pt x="47" y="60"/>
                    <a:pt x="47" y="60"/>
                  </a:cubicBezTo>
                  <a:close/>
                  <a:moveTo>
                    <a:pt x="44" y="61"/>
                  </a:moveTo>
                  <a:cubicBezTo>
                    <a:pt x="45" y="61"/>
                    <a:pt x="45" y="61"/>
                    <a:pt x="45" y="61"/>
                  </a:cubicBezTo>
                  <a:cubicBezTo>
                    <a:pt x="44" y="60"/>
                    <a:pt x="44" y="60"/>
                    <a:pt x="43" y="59"/>
                  </a:cubicBezTo>
                  <a:cubicBezTo>
                    <a:pt x="43" y="60"/>
                    <a:pt x="44" y="60"/>
                    <a:pt x="44" y="61"/>
                  </a:cubicBezTo>
                  <a:close/>
                  <a:moveTo>
                    <a:pt x="39" y="61"/>
                  </a:moveTo>
                  <a:cubicBezTo>
                    <a:pt x="39" y="60"/>
                    <a:pt x="38" y="60"/>
                    <a:pt x="38" y="60"/>
                  </a:cubicBezTo>
                  <a:cubicBezTo>
                    <a:pt x="38" y="60"/>
                    <a:pt x="38" y="61"/>
                    <a:pt x="39" y="61"/>
                  </a:cubicBezTo>
                  <a:close/>
                  <a:moveTo>
                    <a:pt x="35" y="61"/>
                  </a:moveTo>
                  <a:cubicBezTo>
                    <a:pt x="35" y="61"/>
                    <a:pt x="35" y="60"/>
                    <a:pt x="34" y="60"/>
                  </a:cubicBezTo>
                  <a:cubicBezTo>
                    <a:pt x="34" y="60"/>
                    <a:pt x="34" y="61"/>
                    <a:pt x="35" y="61"/>
                  </a:cubicBezTo>
                  <a:close/>
                  <a:moveTo>
                    <a:pt x="41" y="62"/>
                  </a:moveTo>
                  <a:cubicBezTo>
                    <a:pt x="42" y="63"/>
                    <a:pt x="42" y="64"/>
                    <a:pt x="43" y="64"/>
                  </a:cubicBezTo>
                  <a:cubicBezTo>
                    <a:pt x="43" y="63"/>
                    <a:pt x="44" y="62"/>
                    <a:pt x="44" y="62"/>
                  </a:cubicBezTo>
                  <a:cubicBezTo>
                    <a:pt x="43" y="61"/>
                    <a:pt x="43" y="60"/>
                    <a:pt x="42" y="60"/>
                  </a:cubicBezTo>
                  <a:cubicBezTo>
                    <a:pt x="42" y="61"/>
                    <a:pt x="41" y="61"/>
                    <a:pt x="41" y="62"/>
                  </a:cubicBezTo>
                  <a:close/>
                  <a:moveTo>
                    <a:pt x="29" y="62"/>
                  </a:moveTo>
                  <a:cubicBezTo>
                    <a:pt x="29" y="62"/>
                    <a:pt x="29" y="61"/>
                    <a:pt x="30" y="61"/>
                  </a:cubicBezTo>
                  <a:cubicBezTo>
                    <a:pt x="29" y="61"/>
                    <a:pt x="29" y="60"/>
                    <a:pt x="29" y="60"/>
                  </a:cubicBezTo>
                  <a:cubicBezTo>
                    <a:pt x="29" y="61"/>
                    <a:pt x="28" y="61"/>
                    <a:pt x="29" y="62"/>
                  </a:cubicBezTo>
                  <a:close/>
                  <a:moveTo>
                    <a:pt x="32" y="62"/>
                  </a:moveTo>
                  <a:cubicBezTo>
                    <a:pt x="33" y="62"/>
                    <a:pt x="33" y="63"/>
                    <a:pt x="34" y="63"/>
                  </a:cubicBezTo>
                  <a:cubicBezTo>
                    <a:pt x="34" y="62"/>
                    <a:pt x="34" y="62"/>
                    <a:pt x="35" y="62"/>
                  </a:cubicBezTo>
                  <a:cubicBezTo>
                    <a:pt x="34" y="60"/>
                    <a:pt x="33" y="61"/>
                    <a:pt x="32" y="62"/>
                  </a:cubicBezTo>
                  <a:close/>
                  <a:moveTo>
                    <a:pt x="37" y="61"/>
                  </a:moveTo>
                  <a:cubicBezTo>
                    <a:pt x="37" y="62"/>
                    <a:pt x="37" y="62"/>
                    <a:pt x="38" y="62"/>
                  </a:cubicBezTo>
                  <a:cubicBezTo>
                    <a:pt x="39" y="62"/>
                    <a:pt x="38" y="61"/>
                    <a:pt x="37" y="60"/>
                  </a:cubicBezTo>
                  <a:cubicBezTo>
                    <a:pt x="37" y="61"/>
                    <a:pt x="37" y="61"/>
                    <a:pt x="37" y="61"/>
                  </a:cubicBezTo>
                  <a:close/>
                  <a:moveTo>
                    <a:pt x="48" y="61"/>
                  </a:moveTo>
                  <a:cubicBezTo>
                    <a:pt x="48" y="62"/>
                    <a:pt x="48" y="62"/>
                    <a:pt x="49" y="62"/>
                  </a:cubicBezTo>
                  <a:cubicBezTo>
                    <a:pt x="49" y="62"/>
                    <a:pt x="49" y="62"/>
                    <a:pt x="50" y="62"/>
                  </a:cubicBezTo>
                  <a:cubicBezTo>
                    <a:pt x="49" y="61"/>
                    <a:pt x="48" y="60"/>
                    <a:pt x="48" y="61"/>
                  </a:cubicBezTo>
                  <a:close/>
                  <a:moveTo>
                    <a:pt x="51" y="62"/>
                  </a:moveTo>
                  <a:cubicBezTo>
                    <a:pt x="51" y="62"/>
                    <a:pt x="51" y="61"/>
                    <a:pt x="52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61"/>
                    <a:pt x="51" y="62"/>
                    <a:pt x="51" y="62"/>
                  </a:cubicBezTo>
                  <a:close/>
                  <a:moveTo>
                    <a:pt x="51" y="62"/>
                  </a:moveTo>
                  <a:cubicBezTo>
                    <a:pt x="52" y="62"/>
                    <a:pt x="52" y="63"/>
                    <a:pt x="52" y="63"/>
                  </a:cubicBezTo>
                  <a:cubicBezTo>
                    <a:pt x="53" y="62"/>
                    <a:pt x="51" y="61"/>
                    <a:pt x="51" y="62"/>
                  </a:cubicBezTo>
                  <a:close/>
                  <a:moveTo>
                    <a:pt x="57" y="63"/>
                  </a:moveTo>
                  <a:cubicBezTo>
                    <a:pt x="57" y="63"/>
                    <a:pt x="57" y="62"/>
                    <a:pt x="57" y="62"/>
                  </a:cubicBezTo>
                  <a:cubicBezTo>
                    <a:pt x="57" y="62"/>
                    <a:pt x="57" y="61"/>
                    <a:pt x="57" y="61"/>
                  </a:cubicBezTo>
                  <a:cubicBezTo>
                    <a:pt x="56" y="62"/>
                    <a:pt x="57" y="63"/>
                    <a:pt x="57" y="63"/>
                  </a:cubicBezTo>
                  <a:close/>
                  <a:moveTo>
                    <a:pt x="45" y="62"/>
                  </a:move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6" y="62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lose/>
                  <a:moveTo>
                    <a:pt x="36" y="63"/>
                  </a:moveTo>
                  <a:cubicBezTo>
                    <a:pt x="36" y="63"/>
                    <a:pt x="36" y="63"/>
                    <a:pt x="36" y="63"/>
                  </a:cubicBezTo>
                  <a:cubicBezTo>
                    <a:pt x="35" y="63"/>
                    <a:pt x="35" y="64"/>
                    <a:pt x="35" y="64"/>
                  </a:cubicBezTo>
                  <a:cubicBezTo>
                    <a:pt x="35" y="65"/>
                    <a:pt x="35" y="65"/>
                    <a:pt x="36" y="65"/>
                  </a:cubicBezTo>
                  <a:cubicBezTo>
                    <a:pt x="36" y="65"/>
                    <a:pt x="37" y="64"/>
                    <a:pt x="36" y="63"/>
                  </a:cubicBezTo>
                  <a:cubicBezTo>
                    <a:pt x="37" y="63"/>
                    <a:pt x="37" y="64"/>
                    <a:pt x="37" y="64"/>
                  </a:cubicBezTo>
                  <a:cubicBezTo>
                    <a:pt x="37" y="63"/>
                    <a:pt x="37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3"/>
                    <a:pt x="37" y="63"/>
                    <a:pt x="36" y="63"/>
                  </a:cubicBezTo>
                  <a:close/>
                  <a:moveTo>
                    <a:pt x="59" y="63"/>
                  </a:moveTo>
                  <a:cubicBezTo>
                    <a:pt x="59" y="63"/>
                    <a:pt x="59" y="65"/>
                    <a:pt x="59" y="64"/>
                  </a:cubicBezTo>
                  <a:cubicBezTo>
                    <a:pt x="59" y="64"/>
                    <a:pt x="59" y="62"/>
                    <a:pt x="59" y="62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30" y="63"/>
                  </a:moveTo>
                  <a:cubicBezTo>
                    <a:pt x="30" y="63"/>
                    <a:pt x="31" y="63"/>
                    <a:pt x="30" y="62"/>
                  </a:cubicBezTo>
                  <a:cubicBezTo>
                    <a:pt x="30" y="63"/>
                    <a:pt x="30" y="63"/>
                    <a:pt x="30" y="63"/>
                  </a:cubicBezTo>
                  <a:close/>
                  <a:moveTo>
                    <a:pt x="50" y="63"/>
                  </a:moveTo>
                  <a:cubicBezTo>
                    <a:pt x="50" y="64"/>
                    <a:pt x="51" y="63"/>
                    <a:pt x="50" y="62"/>
                  </a:cubicBezTo>
                  <a:cubicBezTo>
                    <a:pt x="50" y="62"/>
                    <a:pt x="50" y="63"/>
                    <a:pt x="50" y="63"/>
                  </a:cubicBezTo>
                  <a:close/>
                  <a:moveTo>
                    <a:pt x="43" y="65"/>
                  </a:moveTo>
                  <a:cubicBezTo>
                    <a:pt x="43" y="65"/>
                    <a:pt x="43" y="65"/>
                    <a:pt x="44" y="65"/>
                  </a:cubicBezTo>
                  <a:cubicBezTo>
                    <a:pt x="44" y="64"/>
                    <a:pt x="45" y="64"/>
                    <a:pt x="45" y="63"/>
                  </a:cubicBezTo>
                  <a:cubicBezTo>
                    <a:pt x="45" y="63"/>
                    <a:pt x="45" y="62"/>
                    <a:pt x="45" y="63"/>
                  </a:cubicBezTo>
                  <a:cubicBezTo>
                    <a:pt x="44" y="63"/>
                    <a:pt x="43" y="64"/>
                    <a:pt x="43" y="65"/>
                  </a:cubicBezTo>
                  <a:close/>
                  <a:moveTo>
                    <a:pt x="32" y="63"/>
                  </a:moveTo>
                  <a:cubicBezTo>
                    <a:pt x="32" y="63"/>
                    <a:pt x="33" y="64"/>
                    <a:pt x="33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1" y="65"/>
                    <a:pt x="33" y="66"/>
                    <a:pt x="33" y="64"/>
                  </a:cubicBezTo>
                  <a:cubicBezTo>
                    <a:pt x="33" y="63"/>
                    <a:pt x="32" y="62"/>
                    <a:pt x="32" y="63"/>
                  </a:cubicBezTo>
                  <a:close/>
                  <a:moveTo>
                    <a:pt x="46" y="63"/>
                  </a:moveTo>
                  <a:cubicBezTo>
                    <a:pt x="47" y="64"/>
                    <a:pt x="47" y="64"/>
                    <a:pt x="47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3"/>
                    <a:pt x="47" y="63"/>
                    <a:pt x="47" y="63"/>
                  </a:cubicBezTo>
                  <a:cubicBezTo>
                    <a:pt x="47" y="63"/>
                    <a:pt x="46" y="63"/>
                    <a:pt x="46" y="63"/>
                  </a:cubicBezTo>
                  <a:close/>
                  <a:moveTo>
                    <a:pt x="39" y="64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8" y="63"/>
                    <a:pt x="39" y="64"/>
                  </a:cubicBezTo>
                  <a:close/>
                  <a:moveTo>
                    <a:pt x="42" y="64"/>
                  </a:moveTo>
                  <a:cubicBezTo>
                    <a:pt x="42" y="64"/>
                    <a:pt x="41" y="63"/>
                    <a:pt x="40" y="63"/>
                  </a:cubicBezTo>
                  <a:cubicBezTo>
                    <a:pt x="40" y="63"/>
                    <a:pt x="41" y="64"/>
                    <a:pt x="42" y="64"/>
                  </a:cubicBezTo>
                  <a:close/>
                  <a:moveTo>
                    <a:pt x="50" y="64"/>
                  </a:moveTo>
                  <a:cubicBezTo>
                    <a:pt x="50" y="64"/>
                    <a:pt x="51" y="64"/>
                    <a:pt x="51" y="64"/>
                  </a:cubicBezTo>
                  <a:cubicBezTo>
                    <a:pt x="52" y="64"/>
                    <a:pt x="51" y="63"/>
                    <a:pt x="51" y="63"/>
                  </a:cubicBezTo>
                  <a:cubicBezTo>
                    <a:pt x="51" y="63"/>
                    <a:pt x="50" y="63"/>
                    <a:pt x="50" y="64"/>
                  </a:cubicBezTo>
                  <a:close/>
                  <a:moveTo>
                    <a:pt x="53" y="64"/>
                  </a:moveTo>
                  <a:cubicBezTo>
                    <a:pt x="53" y="64"/>
                    <a:pt x="53" y="64"/>
                    <a:pt x="53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3"/>
                    <a:pt x="54" y="63"/>
                    <a:pt x="53" y="63"/>
                  </a:cubicBezTo>
                  <a:cubicBezTo>
                    <a:pt x="53" y="64"/>
                    <a:pt x="53" y="64"/>
                    <a:pt x="53" y="64"/>
                  </a:cubicBezTo>
                  <a:close/>
                  <a:moveTo>
                    <a:pt x="40" y="65"/>
                  </a:move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1" y="64"/>
                    <a:pt x="39" y="63"/>
                    <a:pt x="40" y="65"/>
                  </a:cubicBezTo>
                  <a:close/>
                  <a:moveTo>
                    <a:pt x="29" y="65"/>
                  </a:moveTo>
                  <a:cubicBezTo>
                    <a:pt x="29" y="65"/>
                    <a:pt x="30" y="64"/>
                    <a:pt x="29" y="64"/>
                  </a:cubicBezTo>
                  <a:cubicBezTo>
                    <a:pt x="29" y="64"/>
                    <a:pt x="29" y="64"/>
                    <a:pt x="29" y="65"/>
                  </a:cubicBezTo>
                  <a:close/>
                  <a:moveTo>
                    <a:pt x="44" y="66"/>
                  </a:moveTo>
                  <a:cubicBezTo>
                    <a:pt x="45" y="67"/>
                    <a:pt x="45" y="67"/>
                    <a:pt x="45" y="67"/>
                  </a:cubicBezTo>
                  <a:cubicBezTo>
                    <a:pt x="46" y="66"/>
                    <a:pt x="47" y="66"/>
                    <a:pt x="47" y="65"/>
                  </a:cubicBezTo>
                  <a:cubicBezTo>
                    <a:pt x="46" y="65"/>
                    <a:pt x="46" y="64"/>
                    <a:pt x="46" y="64"/>
                  </a:cubicBezTo>
                  <a:cubicBezTo>
                    <a:pt x="45" y="65"/>
                    <a:pt x="45" y="65"/>
                    <a:pt x="44" y="66"/>
                  </a:cubicBezTo>
                  <a:close/>
                  <a:moveTo>
                    <a:pt x="37" y="65"/>
                  </a:moveTo>
                  <a:cubicBezTo>
                    <a:pt x="38" y="65"/>
                    <a:pt x="38" y="65"/>
                    <a:pt x="37" y="65"/>
                  </a:cubicBezTo>
                  <a:cubicBezTo>
                    <a:pt x="38" y="65"/>
                    <a:pt x="38" y="65"/>
                    <a:pt x="38" y="64"/>
                  </a:cubicBezTo>
                  <a:cubicBezTo>
                    <a:pt x="38" y="64"/>
                    <a:pt x="38" y="64"/>
                    <a:pt x="37" y="65"/>
                  </a:cubicBezTo>
                  <a:close/>
                  <a:moveTo>
                    <a:pt x="4" y="64"/>
                  </a:moveTo>
                  <a:cubicBezTo>
                    <a:pt x="4" y="65"/>
                    <a:pt x="4" y="65"/>
                    <a:pt x="4" y="65"/>
                  </a:cubicBezTo>
                  <a:cubicBezTo>
                    <a:pt x="4" y="65"/>
                    <a:pt x="4" y="66"/>
                    <a:pt x="4" y="66"/>
                  </a:cubicBezTo>
                  <a:cubicBezTo>
                    <a:pt x="5" y="66"/>
                    <a:pt x="6" y="67"/>
                    <a:pt x="5" y="67"/>
                  </a:cubicBezTo>
                  <a:cubicBezTo>
                    <a:pt x="7" y="67"/>
                    <a:pt x="7" y="69"/>
                    <a:pt x="8" y="70"/>
                  </a:cubicBezTo>
                  <a:cubicBezTo>
                    <a:pt x="8" y="68"/>
                    <a:pt x="6" y="66"/>
                    <a:pt x="4" y="64"/>
                  </a:cubicBezTo>
                  <a:close/>
                  <a:moveTo>
                    <a:pt x="48" y="65"/>
                  </a:moveTo>
                  <a:cubicBezTo>
                    <a:pt x="48" y="65"/>
                    <a:pt x="49" y="65"/>
                    <a:pt x="49" y="64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52" y="65"/>
                  </a:moveTo>
                  <a:cubicBezTo>
                    <a:pt x="52" y="66"/>
                    <a:pt x="52" y="66"/>
                    <a:pt x="53" y="66"/>
                  </a:cubicBezTo>
                  <a:cubicBezTo>
                    <a:pt x="53" y="65"/>
                    <a:pt x="52" y="65"/>
                    <a:pt x="52" y="65"/>
                  </a:cubicBezTo>
                  <a:close/>
                  <a:moveTo>
                    <a:pt x="55" y="66"/>
                  </a:moveTo>
                  <a:cubicBezTo>
                    <a:pt x="55" y="66"/>
                    <a:pt x="55" y="67"/>
                    <a:pt x="56" y="66"/>
                  </a:cubicBezTo>
                  <a:cubicBezTo>
                    <a:pt x="55" y="66"/>
                    <a:pt x="56" y="65"/>
                    <a:pt x="55" y="65"/>
                  </a:cubicBezTo>
                  <a:cubicBezTo>
                    <a:pt x="55" y="65"/>
                    <a:pt x="55" y="66"/>
                    <a:pt x="55" y="66"/>
                  </a:cubicBezTo>
                  <a:close/>
                  <a:moveTo>
                    <a:pt x="33" y="66"/>
                  </a:moveTo>
                  <a:cubicBezTo>
                    <a:pt x="33" y="66"/>
                    <a:pt x="33" y="66"/>
                    <a:pt x="33" y="66"/>
                  </a:cubicBezTo>
                  <a:cubicBezTo>
                    <a:pt x="33" y="67"/>
                    <a:pt x="34" y="67"/>
                    <a:pt x="34" y="68"/>
                  </a:cubicBezTo>
                  <a:cubicBezTo>
                    <a:pt x="34" y="67"/>
                    <a:pt x="35" y="67"/>
                    <a:pt x="35" y="66"/>
                  </a:cubicBezTo>
                  <a:cubicBezTo>
                    <a:pt x="35" y="66"/>
                    <a:pt x="35" y="65"/>
                    <a:pt x="34" y="65"/>
                  </a:cubicBezTo>
                  <a:cubicBezTo>
                    <a:pt x="34" y="66"/>
                    <a:pt x="35" y="66"/>
                    <a:pt x="35" y="67"/>
                  </a:cubicBezTo>
                  <a:cubicBezTo>
                    <a:pt x="34" y="67"/>
                    <a:pt x="34" y="66"/>
                    <a:pt x="33" y="66"/>
                  </a:cubicBezTo>
                  <a:close/>
                  <a:moveTo>
                    <a:pt x="39" y="67"/>
                  </a:moveTo>
                  <a:cubicBezTo>
                    <a:pt x="40" y="67"/>
                    <a:pt x="40" y="67"/>
                    <a:pt x="40" y="66"/>
                  </a:cubicBezTo>
                  <a:cubicBezTo>
                    <a:pt x="40" y="66"/>
                    <a:pt x="40" y="65"/>
                    <a:pt x="39" y="65"/>
                  </a:cubicBezTo>
                  <a:cubicBezTo>
                    <a:pt x="39" y="65"/>
                    <a:pt x="38" y="65"/>
                    <a:pt x="38" y="66"/>
                  </a:cubicBezTo>
                  <a:cubicBezTo>
                    <a:pt x="38" y="66"/>
                    <a:pt x="39" y="66"/>
                    <a:pt x="39" y="66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38" y="66"/>
                    <a:pt x="37" y="67"/>
                    <a:pt x="37" y="67"/>
                  </a:cubicBezTo>
                  <a:cubicBezTo>
                    <a:pt x="38" y="68"/>
                    <a:pt x="38" y="68"/>
                    <a:pt x="39" y="68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39" y="67"/>
                    <a:pt x="39" y="67"/>
                    <a:pt x="39" y="67"/>
                  </a:cubicBezTo>
                  <a:close/>
                  <a:moveTo>
                    <a:pt x="49" y="67"/>
                  </a:moveTo>
                  <a:cubicBezTo>
                    <a:pt x="50" y="66"/>
                    <a:pt x="50" y="65"/>
                    <a:pt x="49" y="65"/>
                  </a:cubicBezTo>
                  <a:cubicBezTo>
                    <a:pt x="48" y="65"/>
                    <a:pt x="48" y="66"/>
                    <a:pt x="49" y="67"/>
                  </a:cubicBezTo>
                  <a:close/>
                  <a:moveTo>
                    <a:pt x="30" y="68"/>
                  </a:moveTo>
                  <a:cubicBezTo>
                    <a:pt x="31" y="68"/>
                    <a:pt x="31" y="66"/>
                    <a:pt x="30" y="65"/>
                  </a:cubicBezTo>
                  <a:cubicBezTo>
                    <a:pt x="29" y="66"/>
                    <a:pt x="29" y="68"/>
                    <a:pt x="30" y="68"/>
                  </a:cubicBezTo>
                  <a:close/>
                  <a:moveTo>
                    <a:pt x="46" y="68"/>
                  </a:moveTo>
                  <a:cubicBezTo>
                    <a:pt x="47" y="68"/>
                    <a:pt x="47" y="67"/>
                    <a:pt x="48" y="66"/>
                  </a:cubicBezTo>
                  <a:cubicBezTo>
                    <a:pt x="47" y="66"/>
                    <a:pt x="46" y="67"/>
                    <a:pt x="46" y="68"/>
                  </a:cubicBezTo>
                  <a:close/>
                  <a:moveTo>
                    <a:pt x="42" y="67"/>
                  </a:moveTo>
                  <a:cubicBezTo>
                    <a:pt x="42" y="67"/>
                    <a:pt x="42" y="67"/>
                    <a:pt x="42" y="67"/>
                  </a:cubicBezTo>
                  <a:cubicBezTo>
                    <a:pt x="43" y="66"/>
                    <a:pt x="42" y="66"/>
                    <a:pt x="42" y="67"/>
                  </a:cubicBezTo>
                  <a:close/>
                  <a:moveTo>
                    <a:pt x="53" y="67"/>
                  </a:moveTo>
                  <a:cubicBezTo>
                    <a:pt x="53" y="67"/>
                    <a:pt x="54" y="67"/>
                    <a:pt x="54" y="68"/>
                  </a:cubicBezTo>
                  <a:cubicBezTo>
                    <a:pt x="54" y="67"/>
                    <a:pt x="54" y="66"/>
                    <a:pt x="53" y="66"/>
                  </a:cubicBezTo>
                  <a:cubicBezTo>
                    <a:pt x="53" y="66"/>
                    <a:pt x="53" y="67"/>
                    <a:pt x="53" y="67"/>
                  </a:cubicBezTo>
                  <a:close/>
                  <a:moveTo>
                    <a:pt x="27" y="67"/>
                  </a:moveTo>
                  <a:cubicBezTo>
                    <a:pt x="27" y="67"/>
                    <a:pt x="27" y="67"/>
                    <a:pt x="27" y="67"/>
                  </a:cubicBezTo>
                  <a:cubicBezTo>
                    <a:pt x="27" y="67"/>
                    <a:pt x="28" y="66"/>
                    <a:pt x="27" y="66"/>
                  </a:cubicBezTo>
                  <a:cubicBezTo>
                    <a:pt x="27" y="67"/>
                    <a:pt x="27" y="66"/>
                    <a:pt x="27" y="67"/>
                  </a:cubicBezTo>
                  <a:close/>
                  <a:moveTo>
                    <a:pt x="49" y="67"/>
                  </a:moveTo>
                  <a:cubicBezTo>
                    <a:pt x="48" y="66"/>
                    <a:pt x="46" y="68"/>
                    <a:pt x="46" y="69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48" y="68"/>
                    <a:pt x="49" y="68"/>
                    <a:pt x="49" y="67"/>
                  </a:cubicBezTo>
                  <a:close/>
                  <a:moveTo>
                    <a:pt x="50" y="68"/>
                  </a:moveTo>
                  <a:cubicBezTo>
                    <a:pt x="50" y="68"/>
                    <a:pt x="50" y="68"/>
                    <a:pt x="51" y="68"/>
                  </a:cubicBezTo>
                  <a:cubicBezTo>
                    <a:pt x="51" y="68"/>
                    <a:pt x="51" y="68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0" y="67"/>
                    <a:pt x="50" y="67"/>
                    <a:pt x="50" y="68"/>
                  </a:cubicBezTo>
                  <a:close/>
                  <a:moveTo>
                    <a:pt x="32" y="67"/>
                  </a:moveTo>
                  <a:cubicBezTo>
                    <a:pt x="32" y="68"/>
                    <a:pt x="33" y="68"/>
                    <a:pt x="33" y="69"/>
                  </a:cubicBezTo>
                  <a:cubicBezTo>
                    <a:pt x="33" y="69"/>
                    <a:pt x="33" y="69"/>
                    <a:pt x="34" y="68"/>
                  </a:cubicBezTo>
                  <a:cubicBezTo>
                    <a:pt x="33" y="68"/>
                    <a:pt x="33" y="67"/>
                    <a:pt x="32" y="67"/>
                  </a:cubicBezTo>
                  <a:close/>
                  <a:moveTo>
                    <a:pt x="41" y="69"/>
                  </a:moveTo>
                  <a:cubicBezTo>
                    <a:pt x="41" y="69"/>
                    <a:pt x="41" y="68"/>
                    <a:pt x="42" y="68"/>
                  </a:cubicBezTo>
                  <a:cubicBezTo>
                    <a:pt x="41" y="67"/>
                    <a:pt x="39" y="69"/>
                    <a:pt x="41" y="69"/>
                  </a:cubicBezTo>
                  <a:close/>
                  <a:moveTo>
                    <a:pt x="44" y="69"/>
                  </a:moveTo>
                  <a:cubicBezTo>
                    <a:pt x="45" y="68"/>
                    <a:pt x="44" y="68"/>
                    <a:pt x="43" y="67"/>
                  </a:cubicBezTo>
                  <a:cubicBezTo>
                    <a:pt x="43" y="68"/>
                    <a:pt x="43" y="69"/>
                    <a:pt x="44" y="69"/>
                  </a:cubicBezTo>
                  <a:close/>
                  <a:moveTo>
                    <a:pt x="37" y="70"/>
                  </a:moveTo>
                  <a:cubicBezTo>
                    <a:pt x="37" y="70"/>
                    <a:pt x="38" y="70"/>
                    <a:pt x="38" y="69"/>
                  </a:cubicBezTo>
                  <a:cubicBezTo>
                    <a:pt x="38" y="68"/>
                    <a:pt x="37" y="68"/>
                    <a:pt x="37" y="68"/>
                  </a:cubicBezTo>
                  <a:cubicBezTo>
                    <a:pt x="36" y="69"/>
                    <a:pt x="35" y="70"/>
                    <a:pt x="37" y="70"/>
                  </a:cubicBezTo>
                  <a:close/>
                  <a:moveTo>
                    <a:pt x="28" y="69"/>
                  </a:moveTo>
                  <a:cubicBezTo>
                    <a:pt x="28" y="69"/>
                    <a:pt x="28" y="68"/>
                    <a:pt x="28" y="68"/>
                  </a:cubicBezTo>
                  <a:cubicBezTo>
                    <a:pt x="28" y="68"/>
                    <a:pt x="27" y="68"/>
                    <a:pt x="27" y="68"/>
                  </a:cubicBezTo>
                  <a:cubicBezTo>
                    <a:pt x="27" y="68"/>
                    <a:pt x="27" y="69"/>
                    <a:pt x="28" y="69"/>
                  </a:cubicBezTo>
                  <a:close/>
                  <a:moveTo>
                    <a:pt x="32" y="70"/>
                  </a:moveTo>
                  <a:cubicBezTo>
                    <a:pt x="32" y="70"/>
                    <a:pt x="33" y="70"/>
                    <a:pt x="33" y="69"/>
                  </a:cubicBezTo>
                  <a:cubicBezTo>
                    <a:pt x="32" y="69"/>
                    <a:pt x="32" y="68"/>
                    <a:pt x="32" y="68"/>
                  </a:cubicBezTo>
                  <a:cubicBezTo>
                    <a:pt x="31" y="69"/>
                    <a:pt x="32" y="70"/>
                    <a:pt x="32" y="70"/>
                  </a:cubicBezTo>
                  <a:close/>
                  <a:moveTo>
                    <a:pt x="48" y="70"/>
                  </a:moveTo>
                  <a:cubicBezTo>
                    <a:pt x="48" y="71"/>
                    <a:pt x="48" y="71"/>
                    <a:pt x="49" y="71"/>
                  </a:cubicBezTo>
                  <a:cubicBezTo>
                    <a:pt x="49" y="71"/>
                    <a:pt x="50" y="70"/>
                    <a:pt x="50" y="69"/>
                  </a:cubicBezTo>
                  <a:cubicBezTo>
                    <a:pt x="50" y="69"/>
                    <a:pt x="50" y="68"/>
                    <a:pt x="49" y="68"/>
                  </a:cubicBezTo>
                  <a:cubicBezTo>
                    <a:pt x="49" y="69"/>
                    <a:pt x="48" y="69"/>
                    <a:pt x="48" y="70"/>
                  </a:cubicBezTo>
                  <a:close/>
                  <a:moveTo>
                    <a:pt x="12" y="70"/>
                  </a:moveTo>
                  <a:cubicBezTo>
                    <a:pt x="11" y="70"/>
                    <a:pt x="12" y="70"/>
                    <a:pt x="12" y="71"/>
                  </a:cubicBezTo>
                  <a:cubicBezTo>
                    <a:pt x="13" y="72"/>
                    <a:pt x="14" y="73"/>
                    <a:pt x="15" y="74"/>
                  </a:cubicBezTo>
                  <a:cubicBezTo>
                    <a:pt x="16" y="74"/>
                    <a:pt x="16" y="75"/>
                    <a:pt x="16" y="75"/>
                  </a:cubicBezTo>
                  <a:cubicBezTo>
                    <a:pt x="15" y="73"/>
                    <a:pt x="12" y="70"/>
                    <a:pt x="10" y="69"/>
                  </a:cubicBezTo>
                  <a:cubicBezTo>
                    <a:pt x="11" y="69"/>
                    <a:pt x="11" y="70"/>
                    <a:pt x="12" y="70"/>
                  </a:cubicBezTo>
                  <a:close/>
                  <a:moveTo>
                    <a:pt x="40" y="70"/>
                  </a:moveTo>
                  <a:cubicBezTo>
                    <a:pt x="41" y="70"/>
                    <a:pt x="41" y="69"/>
                    <a:pt x="40" y="69"/>
                  </a:cubicBezTo>
                  <a:cubicBezTo>
                    <a:pt x="40" y="69"/>
                    <a:pt x="40" y="70"/>
                    <a:pt x="40" y="70"/>
                  </a:cubicBezTo>
                  <a:close/>
                  <a:moveTo>
                    <a:pt x="52" y="70"/>
                  </a:moveTo>
                  <a:cubicBezTo>
                    <a:pt x="53" y="70"/>
                    <a:pt x="53" y="70"/>
                    <a:pt x="53" y="69"/>
                  </a:cubicBezTo>
                  <a:cubicBezTo>
                    <a:pt x="53" y="69"/>
                    <a:pt x="53" y="69"/>
                    <a:pt x="52" y="69"/>
                  </a:cubicBezTo>
                  <a:cubicBezTo>
                    <a:pt x="52" y="69"/>
                    <a:pt x="52" y="70"/>
                    <a:pt x="52" y="70"/>
                  </a:cubicBezTo>
                  <a:close/>
                  <a:moveTo>
                    <a:pt x="51" y="70"/>
                  </a:moveTo>
                  <a:cubicBezTo>
                    <a:pt x="51" y="69"/>
                    <a:pt x="52" y="69"/>
                    <a:pt x="51" y="69"/>
                  </a:cubicBezTo>
                  <a:cubicBezTo>
                    <a:pt x="51" y="69"/>
                    <a:pt x="51" y="70"/>
                    <a:pt x="51" y="70"/>
                  </a:cubicBezTo>
                  <a:close/>
                  <a:moveTo>
                    <a:pt x="42" y="70"/>
                  </a:moveTo>
                  <a:cubicBezTo>
                    <a:pt x="42" y="70"/>
                    <a:pt x="42" y="71"/>
                    <a:pt x="43" y="71"/>
                  </a:cubicBezTo>
                  <a:cubicBezTo>
                    <a:pt x="44" y="70"/>
                    <a:pt x="43" y="69"/>
                    <a:pt x="42" y="69"/>
                  </a:cubicBezTo>
                  <a:cubicBezTo>
                    <a:pt x="42" y="69"/>
                    <a:pt x="42" y="69"/>
                    <a:pt x="42" y="70"/>
                  </a:cubicBezTo>
                  <a:close/>
                  <a:moveTo>
                    <a:pt x="58" y="69"/>
                  </a:moveTo>
                  <a:cubicBezTo>
                    <a:pt x="59" y="69"/>
                    <a:pt x="59" y="70"/>
                    <a:pt x="59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9" y="69"/>
                    <a:pt x="58" y="69"/>
                    <a:pt x="58" y="69"/>
                  </a:cubicBezTo>
                  <a:close/>
                  <a:moveTo>
                    <a:pt x="59" y="75"/>
                  </a:moveTo>
                  <a:cubicBezTo>
                    <a:pt x="60" y="75"/>
                    <a:pt x="60" y="75"/>
                    <a:pt x="60" y="75"/>
                  </a:cubicBezTo>
                  <a:cubicBezTo>
                    <a:pt x="60" y="73"/>
                    <a:pt x="60" y="72"/>
                    <a:pt x="60" y="69"/>
                  </a:cubicBezTo>
                  <a:cubicBezTo>
                    <a:pt x="60" y="69"/>
                    <a:pt x="60" y="69"/>
                    <a:pt x="59" y="69"/>
                  </a:cubicBezTo>
                  <a:cubicBezTo>
                    <a:pt x="59" y="71"/>
                    <a:pt x="60" y="73"/>
                    <a:pt x="59" y="75"/>
                  </a:cubicBezTo>
                  <a:close/>
                  <a:moveTo>
                    <a:pt x="52" y="71"/>
                  </a:moveTo>
                  <a:cubicBezTo>
                    <a:pt x="53" y="71"/>
                    <a:pt x="52" y="71"/>
                    <a:pt x="53" y="71"/>
                  </a:cubicBezTo>
                  <a:cubicBezTo>
                    <a:pt x="53" y="71"/>
                    <a:pt x="54" y="70"/>
                    <a:pt x="54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3" y="70"/>
                    <a:pt x="53" y="70"/>
                    <a:pt x="52" y="71"/>
                  </a:cubicBezTo>
                  <a:close/>
                  <a:moveTo>
                    <a:pt x="34" y="74"/>
                  </a:moveTo>
                  <a:cubicBezTo>
                    <a:pt x="35" y="73"/>
                    <a:pt x="36" y="72"/>
                    <a:pt x="36" y="71"/>
                  </a:cubicBezTo>
                  <a:cubicBezTo>
                    <a:pt x="36" y="71"/>
                    <a:pt x="35" y="70"/>
                    <a:pt x="35" y="70"/>
                  </a:cubicBezTo>
                  <a:cubicBezTo>
                    <a:pt x="34" y="71"/>
                    <a:pt x="32" y="73"/>
                    <a:pt x="34" y="74"/>
                  </a:cubicBezTo>
                  <a:close/>
                  <a:moveTo>
                    <a:pt x="45" y="70"/>
                  </a:moveTo>
                  <a:cubicBezTo>
                    <a:pt x="45" y="71"/>
                    <a:pt x="46" y="71"/>
                    <a:pt x="46" y="71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5" y="70"/>
                    <a:pt x="45" y="70"/>
                  </a:cubicBezTo>
                  <a:close/>
                  <a:moveTo>
                    <a:pt x="50" y="73"/>
                  </a:moveTo>
                  <a:cubicBezTo>
                    <a:pt x="51" y="72"/>
                    <a:pt x="52" y="71"/>
                    <a:pt x="51" y="70"/>
                  </a:cubicBezTo>
                  <a:cubicBezTo>
                    <a:pt x="50" y="71"/>
                    <a:pt x="48" y="72"/>
                    <a:pt x="50" y="73"/>
                  </a:cubicBezTo>
                  <a:close/>
                  <a:moveTo>
                    <a:pt x="38" y="71"/>
                  </a:moveTo>
                  <a:cubicBezTo>
                    <a:pt x="38" y="71"/>
                    <a:pt x="38" y="72"/>
                    <a:pt x="38" y="72"/>
                  </a:cubicBezTo>
                  <a:cubicBezTo>
                    <a:pt x="39" y="71"/>
                    <a:pt x="39" y="72"/>
                    <a:pt x="40" y="71"/>
                  </a:cubicBezTo>
                  <a:cubicBezTo>
                    <a:pt x="39" y="70"/>
                    <a:pt x="38" y="70"/>
                    <a:pt x="38" y="71"/>
                  </a:cubicBezTo>
                  <a:close/>
                  <a:moveTo>
                    <a:pt x="41" y="70"/>
                  </a:moveTo>
                  <a:cubicBezTo>
                    <a:pt x="41" y="71"/>
                    <a:pt x="42" y="71"/>
                    <a:pt x="42" y="72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71"/>
                    <a:pt x="42" y="70"/>
                    <a:pt x="41" y="70"/>
                  </a:cubicBezTo>
                  <a:close/>
                  <a:moveTo>
                    <a:pt x="31" y="73"/>
                  </a:moveTo>
                  <a:cubicBezTo>
                    <a:pt x="31" y="73"/>
                    <a:pt x="31" y="73"/>
                    <a:pt x="32" y="73"/>
                  </a:cubicBezTo>
                  <a:cubicBezTo>
                    <a:pt x="31" y="72"/>
                    <a:pt x="31" y="71"/>
                    <a:pt x="30" y="71"/>
                  </a:cubicBezTo>
                  <a:cubicBezTo>
                    <a:pt x="30" y="72"/>
                    <a:pt x="30" y="73"/>
                    <a:pt x="31" y="73"/>
                  </a:cubicBezTo>
                  <a:close/>
                  <a:moveTo>
                    <a:pt x="44" y="72"/>
                  </a:moveTo>
                  <a:cubicBezTo>
                    <a:pt x="44" y="71"/>
                    <a:pt x="44" y="71"/>
                    <a:pt x="44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1"/>
                    <a:pt x="43" y="71"/>
                    <a:pt x="44" y="72"/>
                  </a:cubicBezTo>
                  <a:close/>
                  <a:moveTo>
                    <a:pt x="28" y="76"/>
                  </a:moveTo>
                  <a:cubicBezTo>
                    <a:pt x="28" y="75"/>
                    <a:pt x="28" y="73"/>
                    <a:pt x="27" y="72"/>
                  </a:cubicBezTo>
                  <a:cubicBezTo>
                    <a:pt x="27" y="73"/>
                    <a:pt x="28" y="75"/>
                    <a:pt x="28" y="76"/>
                  </a:cubicBezTo>
                  <a:close/>
                  <a:moveTo>
                    <a:pt x="40" y="72"/>
                  </a:moveTo>
                  <a:cubicBezTo>
                    <a:pt x="40" y="73"/>
                    <a:pt x="40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2"/>
                    <a:pt x="40" y="71"/>
                    <a:pt x="40" y="72"/>
                  </a:cubicBezTo>
                  <a:close/>
                  <a:moveTo>
                    <a:pt x="44" y="72"/>
                  </a:moveTo>
                  <a:cubicBezTo>
                    <a:pt x="44" y="72"/>
                    <a:pt x="44" y="73"/>
                    <a:pt x="45" y="73"/>
                  </a:cubicBezTo>
                  <a:cubicBezTo>
                    <a:pt x="45" y="73"/>
                    <a:pt x="45" y="73"/>
                    <a:pt x="45" y="72"/>
                  </a:cubicBezTo>
                  <a:cubicBezTo>
                    <a:pt x="45" y="72"/>
                    <a:pt x="45" y="72"/>
                    <a:pt x="44" y="72"/>
                  </a:cubicBezTo>
                  <a:cubicBezTo>
                    <a:pt x="44" y="72"/>
                    <a:pt x="44" y="72"/>
                    <a:pt x="44" y="72"/>
                  </a:cubicBezTo>
                  <a:close/>
                  <a:moveTo>
                    <a:pt x="29" y="76"/>
                  </a:moveTo>
                  <a:cubicBezTo>
                    <a:pt x="30" y="75"/>
                    <a:pt x="29" y="73"/>
                    <a:pt x="29" y="72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29" y="73"/>
                    <a:pt x="29" y="75"/>
                    <a:pt x="29" y="76"/>
                  </a:cubicBezTo>
                  <a:close/>
                  <a:moveTo>
                    <a:pt x="47" y="72"/>
                  </a:moveTo>
                  <a:cubicBezTo>
                    <a:pt x="47" y="72"/>
                    <a:pt x="47" y="72"/>
                    <a:pt x="47" y="73"/>
                  </a:cubicBezTo>
                  <a:cubicBezTo>
                    <a:pt x="48" y="73"/>
                    <a:pt x="47" y="72"/>
                    <a:pt x="47" y="72"/>
                  </a:cubicBezTo>
                  <a:cubicBezTo>
                    <a:pt x="47" y="72"/>
                    <a:pt x="47" y="72"/>
                    <a:pt x="47" y="72"/>
                  </a:cubicBezTo>
                  <a:close/>
                  <a:moveTo>
                    <a:pt x="50" y="73"/>
                  </a:moveTo>
                  <a:cubicBezTo>
                    <a:pt x="51" y="73"/>
                    <a:pt x="51" y="74"/>
                    <a:pt x="51" y="74"/>
                  </a:cubicBezTo>
                  <a:cubicBezTo>
                    <a:pt x="51" y="73"/>
                    <a:pt x="52" y="73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3"/>
                    <a:pt x="50" y="72"/>
                    <a:pt x="50" y="73"/>
                  </a:cubicBezTo>
                  <a:close/>
                  <a:moveTo>
                    <a:pt x="43" y="73"/>
                  </a:moveTo>
                  <a:cubicBezTo>
                    <a:pt x="43" y="73"/>
                    <a:pt x="43" y="72"/>
                    <a:pt x="43" y="72"/>
                  </a:cubicBezTo>
                  <a:cubicBezTo>
                    <a:pt x="43" y="72"/>
                    <a:pt x="43" y="72"/>
                    <a:pt x="43" y="73"/>
                  </a:cubicBezTo>
                  <a:close/>
                  <a:moveTo>
                    <a:pt x="56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7" y="73"/>
                    <a:pt x="56" y="74"/>
                    <a:pt x="57" y="75"/>
                  </a:cubicBezTo>
                  <a:cubicBezTo>
                    <a:pt x="57" y="74"/>
                    <a:pt x="57" y="72"/>
                    <a:pt x="56" y="72"/>
                  </a:cubicBezTo>
                  <a:close/>
                  <a:moveTo>
                    <a:pt x="35" y="75"/>
                  </a:moveTo>
                  <a:cubicBezTo>
                    <a:pt x="35" y="75"/>
                    <a:pt x="36" y="75"/>
                    <a:pt x="36" y="75"/>
                  </a:cubicBezTo>
                  <a:cubicBezTo>
                    <a:pt x="37" y="75"/>
                    <a:pt x="37" y="74"/>
                    <a:pt x="38" y="73"/>
                  </a:cubicBezTo>
                  <a:cubicBezTo>
                    <a:pt x="38" y="73"/>
                    <a:pt x="38" y="72"/>
                    <a:pt x="37" y="72"/>
                  </a:cubicBezTo>
                  <a:cubicBezTo>
                    <a:pt x="37" y="73"/>
                    <a:pt x="36" y="74"/>
                    <a:pt x="35" y="75"/>
                  </a:cubicBezTo>
                  <a:close/>
                  <a:moveTo>
                    <a:pt x="43" y="73"/>
                  </a:moveTo>
                  <a:cubicBezTo>
                    <a:pt x="43" y="73"/>
                    <a:pt x="44" y="74"/>
                    <a:pt x="44" y="74"/>
                  </a:cubicBezTo>
                  <a:cubicBezTo>
                    <a:pt x="45" y="73"/>
                    <a:pt x="44" y="73"/>
                    <a:pt x="44" y="72"/>
                  </a:cubicBezTo>
                  <a:cubicBezTo>
                    <a:pt x="43" y="73"/>
                    <a:pt x="43" y="73"/>
                    <a:pt x="43" y="73"/>
                  </a:cubicBezTo>
                  <a:close/>
                  <a:moveTo>
                    <a:pt x="40" y="74"/>
                  </a:moveTo>
                  <a:cubicBezTo>
                    <a:pt x="41" y="73"/>
                    <a:pt x="40" y="73"/>
                    <a:pt x="39" y="73"/>
                  </a:cubicBezTo>
                  <a:cubicBezTo>
                    <a:pt x="39" y="73"/>
                    <a:pt x="40" y="74"/>
                    <a:pt x="40" y="74"/>
                  </a:cubicBezTo>
                  <a:close/>
                  <a:moveTo>
                    <a:pt x="52" y="74"/>
                  </a:moveTo>
                  <a:cubicBezTo>
                    <a:pt x="53" y="74"/>
                    <a:pt x="53" y="74"/>
                    <a:pt x="53" y="73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3"/>
                    <a:pt x="52" y="74"/>
                    <a:pt x="52" y="74"/>
                  </a:cubicBezTo>
                  <a:close/>
                  <a:moveTo>
                    <a:pt x="55" y="73"/>
                  </a:moveTo>
                  <a:cubicBezTo>
                    <a:pt x="55" y="73"/>
                    <a:pt x="55" y="74"/>
                    <a:pt x="55" y="74"/>
                  </a:cubicBezTo>
                  <a:cubicBezTo>
                    <a:pt x="56" y="73"/>
                    <a:pt x="56" y="73"/>
                    <a:pt x="55" y="73"/>
                  </a:cubicBezTo>
                  <a:cubicBezTo>
                    <a:pt x="55" y="73"/>
                    <a:pt x="55" y="73"/>
                    <a:pt x="55" y="73"/>
                  </a:cubicBezTo>
                  <a:close/>
                  <a:moveTo>
                    <a:pt x="34" y="75"/>
                  </a:moveTo>
                  <a:cubicBezTo>
                    <a:pt x="34" y="74"/>
                    <a:pt x="33" y="73"/>
                    <a:pt x="33" y="73"/>
                  </a:cubicBezTo>
                  <a:cubicBezTo>
                    <a:pt x="32" y="74"/>
                    <a:pt x="33" y="74"/>
                    <a:pt x="34" y="75"/>
                  </a:cubicBezTo>
                  <a:close/>
                  <a:moveTo>
                    <a:pt x="49" y="74"/>
                  </a:moveTo>
                  <a:cubicBezTo>
                    <a:pt x="49" y="74"/>
                    <a:pt x="49" y="74"/>
                    <a:pt x="49" y="73"/>
                  </a:cubicBezTo>
                  <a:cubicBezTo>
                    <a:pt x="48" y="73"/>
                    <a:pt x="48" y="73"/>
                    <a:pt x="48" y="73"/>
                  </a:cubicBezTo>
                  <a:cubicBezTo>
                    <a:pt x="48" y="74"/>
                    <a:pt x="48" y="74"/>
                    <a:pt x="49" y="74"/>
                  </a:cubicBezTo>
                  <a:close/>
                  <a:moveTo>
                    <a:pt x="41" y="74"/>
                  </a:moveTo>
                  <a:cubicBezTo>
                    <a:pt x="42" y="74"/>
                    <a:pt x="42" y="74"/>
                    <a:pt x="42" y="73"/>
                  </a:cubicBezTo>
                  <a:cubicBezTo>
                    <a:pt x="42" y="74"/>
                    <a:pt x="41" y="74"/>
                    <a:pt x="41" y="74"/>
                  </a:cubicBezTo>
                  <a:close/>
                  <a:moveTo>
                    <a:pt x="46" y="75"/>
                  </a:moveTo>
                  <a:cubicBezTo>
                    <a:pt x="46" y="74"/>
                    <a:pt x="46" y="74"/>
                    <a:pt x="46" y="74"/>
                  </a:cubicBezTo>
                  <a:cubicBezTo>
                    <a:pt x="46" y="74"/>
                    <a:pt x="46" y="73"/>
                    <a:pt x="46" y="73"/>
                  </a:cubicBezTo>
                  <a:cubicBezTo>
                    <a:pt x="45" y="74"/>
                    <a:pt x="46" y="74"/>
                    <a:pt x="46" y="75"/>
                  </a:cubicBezTo>
                  <a:close/>
                  <a:moveTo>
                    <a:pt x="42" y="75"/>
                  </a:moveTo>
                  <a:cubicBezTo>
                    <a:pt x="42" y="75"/>
                    <a:pt x="42" y="75"/>
                    <a:pt x="42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74"/>
                    <a:pt x="43" y="74"/>
                    <a:pt x="42" y="74"/>
                  </a:cubicBezTo>
                  <a:cubicBezTo>
                    <a:pt x="42" y="74"/>
                    <a:pt x="42" y="74"/>
                    <a:pt x="42" y="75"/>
                  </a:cubicBezTo>
                  <a:close/>
                  <a:moveTo>
                    <a:pt x="39" y="74"/>
                  </a:moveTo>
                  <a:cubicBezTo>
                    <a:pt x="38" y="75"/>
                    <a:pt x="36" y="76"/>
                    <a:pt x="38" y="77"/>
                  </a:cubicBezTo>
                  <a:cubicBezTo>
                    <a:pt x="39" y="76"/>
                    <a:pt x="39" y="76"/>
                    <a:pt x="40" y="75"/>
                  </a:cubicBezTo>
                  <a:cubicBezTo>
                    <a:pt x="39" y="74"/>
                    <a:pt x="39" y="74"/>
                    <a:pt x="39" y="74"/>
                  </a:cubicBezTo>
                  <a:close/>
                  <a:moveTo>
                    <a:pt x="33" y="76"/>
                  </a:moveTo>
                  <a:cubicBezTo>
                    <a:pt x="33" y="75"/>
                    <a:pt x="33" y="74"/>
                    <a:pt x="32" y="74"/>
                  </a:cubicBezTo>
                  <a:cubicBezTo>
                    <a:pt x="31" y="75"/>
                    <a:pt x="32" y="75"/>
                    <a:pt x="33" y="76"/>
                  </a:cubicBezTo>
                  <a:close/>
                  <a:moveTo>
                    <a:pt x="47" y="74"/>
                  </a:moveTo>
                  <a:cubicBezTo>
                    <a:pt x="48" y="75"/>
                    <a:pt x="48" y="75"/>
                    <a:pt x="48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8" y="74"/>
                    <a:pt x="48" y="74"/>
                    <a:pt x="47" y="74"/>
                  </a:cubicBezTo>
                  <a:close/>
                  <a:moveTo>
                    <a:pt x="45" y="75"/>
                  </a:moveTo>
                  <a:cubicBezTo>
                    <a:pt x="45" y="75"/>
                    <a:pt x="45" y="75"/>
                    <a:pt x="46" y="76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5" y="75"/>
                    <a:pt x="46" y="74"/>
                    <a:pt x="45" y="74"/>
                  </a:cubicBezTo>
                  <a:cubicBezTo>
                    <a:pt x="45" y="74"/>
                    <a:pt x="45" y="74"/>
                    <a:pt x="45" y="75"/>
                  </a:cubicBezTo>
                  <a:close/>
                  <a:moveTo>
                    <a:pt x="55" y="77"/>
                  </a:moveTo>
                  <a:cubicBezTo>
                    <a:pt x="55" y="76"/>
                    <a:pt x="55" y="76"/>
                    <a:pt x="56" y="7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4" y="75"/>
                    <a:pt x="54" y="76"/>
                    <a:pt x="55" y="77"/>
                  </a:cubicBezTo>
                  <a:close/>
                  <a:moveTo>
                    <a:pt x="41" y="75"/>
                  </a:moveTo>
                  <a:cubicBezTo>
                    <a:pt x="42" y="75"/>
                    <a:pt x="42" y="76"/>
                    <a:pt x="42" y="76"/>
                  </a:cubicBezTo>
                  <a:cubicBezTo>
                    <a:pt x="43" y="76"/>
                    <a:pt x="42" y="75"/>
                    <a:pt x="42" y="75"/>
                  </a:cubicBezTo>
                  <a:cubicBezTo>
                    <a:pt x="42" y="75"/>
                    <a:pt x="41" y="75"/>
                    <a:pt x="41" y="75"/>
                  </a:cubicBezTo>
                  <a:close/>
                  <a:moveTo>
                    <a:pt x="47" y="75"/>
                  </a:moveTo>
                  <a:cubicBezTo>
                    <a:pt x="47" y="76"/>
                    <a:pt x="47" y="76"/>
                    <a:pt x="47" y="76"/>
                  </a:cubicBezTo>
                  <a:cubicBezTo>
                    <a:pt x="48" y="76"/>
                    <a:pt x="47" y="75"/>
                    <a:pt x="47" y="75"/>
                  </a:cubicBezTo>
                  <a:close/>
                  <a:moveTo>
                    <a:pt x="48" y="75"/>
                  </a:moveTo>
                  <a:cubicBezTo>
                    <a:pt x="48" y="76"/>
                    <a:pt x="49" y="76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5"/>
                    <a:pt x="49" y="75"/>
                    <a:pt x="48" y="75"/>
                  </a:cubicBezTo>
                  <a:close/>
                  <a:moveTo>
                    <a:pt x="54" y="76"/>
                  </a:moveTo>
                  <a:cubicBezTo>
                    <a:pt x="54" y="76"/>
                    <a:pt x="54" y="75"/>
                    <a:pt x="54" y="75"/>
                  </a:cubicBezTo>
                  <a:cubicBezTo>
                    <a:pt x="53" y="75"/>
                    <a:pt x="53" y="76"/>
                    <a:pt x="54" y="76"/>
                  </a:cubicBezTo>
                  <a:close/>
                  <a:moveTo>
                    <a:pt x="34" y="76"/>
                  </a:moveTo>
                  <a:cubicBezTo>
                    <a:pt x="35" y="76"/>
                    <a:pt x="35" y="77"/>
                    <a:pt x="35" y="77"/>
                  </a:cubicBezTo>
                  <a:cubicBezTo>
                    <a:pt x="35" y="77"/>
                    <a:pt x="36" y="77"/>
                    <a:pt x="36" y="76"/>
                  </a:cubicBezTo>
                  <a:cubicBezTo>
                    <a:pt x="35" y="76"/>
                    <a:pt x="35" y="76"/>
                    <a:pt x="35" y="75"/>
                  </a:cubicBezTo>
                  <a:cubicBezTo>
                    <a:pt x="35" y="76"/>
                    <a:pt x="34" y="76"/>
                    <a:pt x="34" y="76"/>
                  </a:cubicBezTo>
                  <a:close/>
                  <a:moveTo>
                    <a:pt x="59" y="82"/>
                  </a:moveTo>
                  <a:cubicBezTo>
                    <a:pt x="60" y="81"/>
                    <a:pt x="60" y="78"/>
                    <a:pt x="60" y="76"/>
                  </a:cubicBezTo>
                  <a:cubicBezTo>
                    <a:pt x="60" y="76"/>
                    <a:pt x="60" y="75"/>
                    <a:pt x="59" y="75"/>
                  </a:cubicBezTo>
                  <a:cubicBezTo>
                    <a:pt x="59" y="78"/>
                    <a:pt x="60" y="79"/>
                    <a:pt x="59" y="82"/>
                  </a:cubicBezTo>
                  <a:close/>
                  <a:moveTo>
                    <a:pt x="44" y="77"/>
                  </a:moveTo>
                  <a:cubicBezTo>
                    <a:pt x="45" y="77"/>
                    <a:pt x="45" y="77"/>
                    <a:pt x="45" y="76"/>
                  </a:cubicBezTo>
                  <a:cubicBezTo>
                    <a:pt x="45" y="76"/>
                    <a:pt x="45" y="76"/>
                    <a:pt x="44" y="76"/>
                  </a:cubicBezTo>
                  <a:cubicBezTo>
                    <a:pt x="44" y="76"/>
                    <a:pt x="43" y="77"/>
                    <a:pt x="44" y="77"/>
                  </a:cubicBezTo>
                  <a:close/>
                  <a:moveTo>
                    <a:pt x="31" y="78"/>
                  </a:moveTo>
                  <a:cubicBezTo>
                    <a:pt x="32" y="78"/>
                    <a:pt x="32" y="76"/>
                    <a:pt x="31" y="76"/>
                  </a:cubicBezTo>
                  <a:cubicBezTo>
                    <a:pt x="30" y="76"/>
                    <a:pt x="31" y="78"/>
                    <a:pt x="31" y="78"/>
                  </a:cubicBezTo>
                  <a:close/>
                  <a:moveTo>
                    <a:pt x="46" y="76"/>
                  </a:moveTo>
                  <a:cubicBezTo>
                    <a:pt x="46" y="77"/>
                    <a:pt x="47" y="77"/>
                    <a:pt x="47" y="77"/>
                  </a:cubicBezTo>
                  <a:cubicBezTo>
                    <a:pt x="47" y="76"/>
                    <a:pt x="47" y="76"/>
                    <a:pt x="46" y="76"/>
                  </a:cubicBezTo>
                  <a:close/>
                  <a:moveTo>
                    <a:pt x="39" y="78"/>
                  </a:moveTo>
                  <a:cubicBezTo>
                    <a:pt x="39" y="79"/>
                    <a:pt x="40" y="79"/>
                    <a:pt x="40" y="79"/>
                  </a:cubicBezTo>
                  <a:cubicBezTo>
                    <a:pt x="41" y="79"/>
                    <a:pt x="41" y="78"/>
                    <a:pt x="42" y="77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7"/>
                    <a:pt x="40" y="78"/>
                    <a:pt x="39" y="78"/>
                  </a:cubicBezTo>
                  <a:close/>
                  <a:moveTo>
                    <a:pt x="34" y="77"/>
                  </a:moveTo>
                  <a:cubicBezTo>
                    <a:pt x="34" y="77"/>
                    <a:pt x="34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7"/>
                    <a:pt x="34" y="77"/>
                    <a:pt x="34" y="77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4" y="77"/>
                    <a:pt x="34" y="77"/>
                    <a:pt x="34" y="77"/>
                  </a:cubicBezTo>
                  <a:close/>
                  <a:moveTo>
                    <a:pt x="54" y="78"/>
                  </a:moveTo>
                  <a:cubicBezTo>
                    <a:pt x="54" y="77"/>
                    <a:pt x="53" y="77"/>
                    <a:pt x="53" y="77"/>
                  </a:cubicBezTo>
                  <a:cubicBezTo>
                    <a:pt x="53" y="77"/>
                    <a:pt x="53" y="77"/>
                    <a:pt x="54" y="78"/>
                  </a:cubicBezTo>
                  <a:close/>
                  <a:moveTo>
                    <a:pt x="50" y="78"/>
                  </a:moveTo>
                  <a:cubicBezTo>
                    <a:pt x="50" y="77"/>
                    <a:pt x="50" y="77"/>
                    <a:pt x="50" y="77"/>
                  </a:cubicBezTo>
                  <a:cubicBezTo>
                    <a:pt x="50" y="77"/>
                    <a:pt x="49" y="78"/>
                    <a:pt x="50" y="78"/>
                  </a:cubicBezTo>
                  <a:close/>
                  <a:moveTo>
                    <a:pt x="44" y="78"/>
                  </a:moveTo>
                  <a:cubicBezTo>
                    <a:pt x="44" y="77"/>
                    <a:pt x="44" y="77"/>
                    <a:pt x="43" y="77"/>
                  </a:cubicBezTo>
                  <a:cubicBezTo>
                    <a:pt x="43" y="77"/>
                    <a:pt x="43" y="78"/>
                    <a:pt x="44" y="78"/>
                  </a:cubicBezTo>
                  <a:close/>
                  <a:moveTo>
                    <a:pt x="48" y="78"/>
                  </a:moveTo>
                  <a:cubicBezTo>
                    <a:pt x="48" y="77"/>
                    <a:pt x="48" y="77"/>
                    <a:pt x="47" y="77"/>
                  </a:cubicBezTo>
                  <a:cubicBezTo>
                    <a:pt x="47" y="77"/>
                    <a:pt x="48" y="78"/>
                    <a:pt x="48" y="78"/>
                  </a:cubicBezTo>
                  <a:close/>
                  <a:moveTo>
                    <a:pt x="36" y="78"/>
                  </a:moveTo>
                  <a:cubicBezTo>
                    <a:pt x="36" y="78"/>
                    <a:pt x="36" y="79"/>
                    <a:pt x="37" y="79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7"/>
                    <a:pt x="36" y="77"/>
                    <a:pt x="36" y="78"/>
                  </a:cubicBezTo>
                  <a:close/>
                  <a:moveTo>
                    <a:pt x="45" y="78"/>
                  </a:moveTo>
                  <a:cubicBezTo>
                    <a:pt x="46" y="78"/>
                    <a:pt x="46" y="78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5" y="77"/>
                    <a:pt x="45" y="78"/>
                    <a:pt x="45" y="78"/>
                  </a:cubicBezTo>
                  <a:close/>
                  <a:moveTo>
                    <a:pt x="29" y="77"/>
                  </a:moveTo>
                  <a:cubicBezTo>
                    <a:pt x="29" y="78"/>
                    <a:pt x="30" y="79"/>
                    <a:pt x="30" y="80"/>
                  </a:cubicBezTo>
                  <a:cubicBezTo>
                    <a:pt x="30" y="79"/>
                    <a:pt x="30" y="78"/>
                    <a:pt x="30" y="77"/>
                  </a:cubicBezTo>
                  <a:cubicBezTo>
                    <a:pt x="30" y="77"/>
                    <a:pt x="30" y="77"/>
                    <a:pt x="29" y="77"/>
                  </a:cubicBezTo>
                  <a:close/>
                  <a:moveTo>
                    <a:pt x="57" y="78"/>
                  </a:moveTo>
                  <a:cubicBezTo>
                    <a:pt x="57" y="78"/>
                    <a:pt x="57" y="77"/>
                    <a:pt x="57" y="77"/>
                  </a:cubicBezTo>
                  <a:cubicBezTo>
                    <a:pt x="56" y="77"/>
                    <a:pt x="56" y="79"/>
                    <a:pt x="57" y="78"/>
                  </a:cubicBezTo>
                  <a:close/>
                  <a:moveTo>
                    <a:pt x="18" y="78"/>
                  </a:moveTo>
                  <a:cubicBezTo>
                    <a:pt x="18" y="78"/>
                    <a:pt x="17" y="77"/>
                    <a:pt x="17" y="77"/>
                  </a:cubicBezTo>
                  <a:cubicBezTo>
                    <a:pt x="18" y="78"/>
                    <a:pt x="18" y="78"/>
                    <a:pt x="18" y="78"/>
                  </a:cubicBezTo>
                  <a:close/>
                  <a:moveTo>
                    <a:pt x="53" y="78"/>
                  </a:moveTo>
                  <a:cubicBezTo>
                    <a:pt x="53" y="78"/>
                    <a:pt x="53" y="77"/>
                    <a:pt x="52" y="77"/>
                  </a:cubicBezTo>
                  <a:cubicBezTo>
                    <a:pt x="52" y="78"/>
                    <a:pt x="53" y="78"/>
                    <a:pt x="53" y="78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8"/>
                  </a:cubicBezTo>
                  <a:cubicBezTo>
                    <a:pt x="33" y="79"/>
                    <a:pt x="32" y="79"/>
                    <a:pt x="32" y="79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2" y="80"/>
                    <a:pt x="32" y="80"/>
                    <a:pt x="32" y="81"/>
                  </a:cubicBezTo>
                  <a:cubicBezTo>
                    <a:pt x="33" y="80"/>
                    <a:pt x="34" y="79"/>
                    <a:pt x="34" y="79"/>
                  </a:cubicBezTo>
                  <a:cubicBezTo>
                    <a:pt x="34" y="78"/>
                    <a:pt x="34" y="78"/>
                    <a:pt x="33" y="78"/>
                  </a:cubicBezTo>
                  <a:cubicBezTo>
                    <a:pt x="33" y="78"/>
                    <a:pt x="33" y="78"/>
                    <a:pt x="33" y="78"/>
                  </a:cubicBezTo>
                  <a:close/>
                  <a:moveTo>
                    <a:pt x="41" y="79"/>
                  </a:moveTo>
                  <a:cubicBezTo>
                    <a:pt x="42" y="79"/>
                    <a:pt x="42" y="80"/>
                    <a:pt x="42" y="80"/>
                  </a:cubicBezTo>
                  <a:cubicBezTo>
                    <a:pt x="42" y="79"/>
                    <a:pt x="43" y="79"/>
                    <a:pt x="43" y="78"/>
                  </a:cubicBezTo>
                  <a:cubicBezTo>
                    <a:pt x="43" y="78"/>
                    <a:pt x="43" y="78"/>
                    <a:pt x="42" y="78"/>
                  </a:cubicBezTo>
                  <a:cubicBezTo>
                    <a:pt x="42" y="78"/>
                    <a:pt x="42" y="79"/>
                    <a:pt x="41" y="79"/>
                  </a:cubicBezTo>
                  <a:close/>
                  <a:moveTo>
                    <a:pt x="47" y="79"/>
                  </a:moveTo>
                  <a:cubicBezTo>
                    <a:pt x="47" y="79"/>
                    <a:pt x="47" y="79"/>
                    <a:pt x="47" y="79"/>
                  </a:cubicBezTo>
                  <a:cubicBezTo>
                    <a:pt x="47" y="78"/>
                    <a:pt x="47" y="78"/>
                    <a:pt x="46" y="78"/>
                  </a:cubicBezTo>
                  <a:cubicBezTo>
                    <a:pt x="46" y="78"/>
                    <a:pt x="46" y="79"/>
                    <a:pt x="47" y="79"/>
                  </a:cubicBezTo>
                  <a:close/>
                  <a:moveTo>
                    <a:pt x="35" y="79"/>
                  </a:moveTo>
                  <a:cubicBezTo>
                    <a:pt x="36" y="79"/>
                    <a:pt x="36" y="79"/>
                    <a:pt x="36" y="79"/>
                  </a:cubicBezTo>
                  <a:cubicBezTo>
                    <a:pt x="36" y="79"/>
                    <a:pt x="36" y="79"/>
                    <a:pt x="36" y="78"/>
                  </a:cubicBezTo>
                  <a:cubicBezTo>
                    <a:pt x="36" y="79"/>
                    <a:pt x="35" y="78"/>
                    <a:pt x="35" y="79"/>
                  </a:cubicBezTo>
                  <a:close/>
                  <a:moveTo>
                    <a:pt x="45" y="79"/>
                  </a:moveTo>
                  <a:cubicBezTo>
                    <a:pt x="45" y="79"/>
                    <a:pt x="45" y="78"/>
                    <a:pt x="45" y="78"/>
                  </a:cubicBezTo>
                  <a:cubicBezTo>
                    <a:pt x="45" y="79"/>
                    <a:pt x="45" y="79"/>
                    <a:pt x="45" y="79"/>
                  </a:cubicBezTo>
                  <a:close/>
                  <a:moveTo>
                    <a:pt x="51" y="79"/>
                  </a:moveTo>
                  <a:cubicBezTo>
                    <a:pt x="51" y="79"/>
                    <a:pt x="52" y="79"/>
                    <a:pt x="51" y="78"/>
                  </a:cubicBezTo>
                  <a:cubicBezTo>
                    <a:pt x="51" y="79"/>
                    <a:pt x="51" y="79"/>
                    <a:pt x="51" y="79"/>
                  </a:cubicBezTo>
                  <a:close/>
                  <a:moveTo>
                    <a:pt x="52" y="80"/>
                  </a:moveTo>
                  <a:cubicBezTo>
                    <a:pt x="53" y="80"/>
                    <a:pt x="53" y="79"/>
                    <a:pt x="52" y="79"/>
                  </a:cubicBezTo>
                  <a:cubicBezTo>
                    <a:pt x="52" y="79"/>
                    <a:pt x="52" y="79"/>
                    <a:pt x="52" y="80"/>
                  </a:cubicBezTo>
                  <a:close/>
                  <a:moveTo>
                    <a:pt x="55" y="80"/>
                  </a:moveTo>
                  <a:cubicBezTo>
                    <a:pt x="56" y="80"/>
                    <a:pt x="56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80"/>
                    <a:pt x="55" y="80"/>
                  </a:cubicBezTo>
                  <a:close/>
                  <a:moveTo>
                    <a:pt x="39" y="81"/>
                  </a:move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9" y="79"/>
                    <a:pt x="38" y="79"/>
                  </a:cubicBezTo>
                  <a:cubicBezTo>
                    <a:pt x="38" y="80"/>
                    <a:pt x="38" y="81"/>
                    <a:pt x="39" y="81"/>
                  </a:cubicBezTo>
                  <a:close/>
                  <a:moveTo>
                    <a:pt x="43" y="81"/>
                  </a:moveTo>
                  <a:cubicBezTo>
                    <a:pt x="44" y="81"/>
                    <a:pt x="44" y="80"/>
                    <a:pt x="44" y="80"/>
                  </a:cubicBezTo>
                  <a:cubicBezTo>
                    <a:pt x="44" y="80"/>
                    <a:pt x="44" y="79"/>
                    <a:pt x="44" y="79"/>
                  </a:cubicBezTo>
                  <a:cubicBezTo>
                    <a:pt x="44" y="80"/>
                    <a:pt x="43" y="80"/>
                    <a:pt x="43" y="81"/>
                  </a:cubicBezTo>
                  <a:close/>
                  <a:moveTo>
                    <a:pt x="46" y="80"/>
                  </a:moveTo>
                  <a:cubicBezTo>
                    <a:pt x="46" y="80"/>
                    <a:pt x="46" y="79"/>
                    <a:pt x="45" y="79"/>
                  </a:cubicBezTo>
                  <a:cubicBezTo>
                    <a:pt x="45" y="80"/>
                    <a:pt x="46" y="80"/>
                    <a:pt x="46" y="80"/>
                  </a:cubicBezTo>
                  <a:close/>
                  <a:moveTo>
                    <a:pt x="33" y="81"/>
                  </a:moveTo>
                  <a:cubicBezTo>
                    <a:pt x="34" y="82"/>
                    <a:pt x="34" y="82"/>
                    <a:pt x="34" y="82"/>
                  </a:cubicBezTo>
                  <a:cubicBezTo>
                    <a:pt x="35" y="81"/>
                    <a:pt x="35" y="81"/>
                    <a:pt x="36" y="80"/>
                  </a:cubicBezTo>
                  <a:cubicBezTo>
                    <a:pt x="35" y="79"/>
                    <a:pt x="34" y="80"/>
                    <a:pt x="33" y="81"/>
                  </a:cubicBezTo>
                  <a:close/>
                  <a:moveTo>
                    <a:pt x="41" y="80"/>
                  </a:moveTo>
                  <a:cubicBezTo>
                    <a:pt x="41" y="80"/>
                    <a:pt x="42" y="81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79"/>
                    <a:pt x="41" y="79"/>
                  </a:cubicBezTo>
                  <a:cubicBezTo>
                    <a:pt x="41" y="80"/>
                    <a:pt x="41" y="80"/>
                    <a:pt x="41" y="80"/>
                  </a:cubicBezTo>
                  <a:close/>
                  <a:moveTo>
                    <a:pt x="47" y="81"/>
                  </a:moveTo>
                  <a:cubicBezTo>
                    <a:pt x="48" y="81"/>
                    <a:pt x="49" y="80"/>
                    <a:pt x="48" y="79"/>
                  </a:cubicBezTo>
                  <a:cubicBezTo>
                    <a:pt x="48" y="80"/>
                    <a:pt x="47" y="80"/>
                    <a:pt x="47" y="81"/>
                  </a:cubicBezTo>
                  <a:close/>
                  <a:moveTo>
                    <a:pt x="52" y="81"/>
                  </a:moveTo>
                  <a:cubicBezTo>
                    <a:pt x="53" y="81"/>
                    <a:pt x="53" y="80"/>
                    <a:pt x="53" y="80"/>
                  </a:cubicBezTo>
                  <a:cubicBezTo>
                    <a:pt x="53" y="80"/>
                    <a:pt x="52" y="80"/>
                    <a:pt x="52" y="81"/>
                  </a:cubicBezTo>
                  <a:close/>
                  <a:moveTo>
                    <a:pt x="51" y="81"/>
                  </a:moveTo>
                  <a:cubicBezTo>
                    <a:pt x="51" y="81"/>
                    <a:pt x="51" y="80"/>
                    <a:pt x="50" y="80"/>
                  </a:cubicBezTo>
                  <a:cubicBezTo>
                    <a:pt x="50" y="80"/>
                    <a:pt x="51" y="81"/>
                    <a:pt x="51" y="81"/>
                  </a:cubicBezTo>
                  <a:close/>
                  <a:moveTo>
                    <a:pt x="44" y="81"/>
                  </a:moveTo>
                  <a:cubicBezTo>
                    <a:pt x="44" y="82"/>
                    <a:pt x="44" y="82"/>
                    <a:pt x="44" y="82"/>
                  </a:cubicBezTo>
                  <a:cubicBezTo>
                    <a:pt x="45" y="82"/>
                    <a:pt x="45" y="81"/>
                    <a:pt x="46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4" y="80"/>
                    <a:pt x="44" y="81"/>
                    <a:pt x="44" y="81"/>
                  </a:cubicBezTo>
                  <a:close/>
                  <a:moveTo>
                    <a:pt x="57" y="82"/>
                  </a:moveTo>
                  <a:cubicBezTo>
                    <a:pt x="57" y="81"/>
                    <a:pt x="57" y="81"/>
                    <a:pt x="57" y="80"/>
                  </a:cubicBezTo>
                  <a:cubicBezTo>
                    <a:pt x="56" y="81"/>
                    <a:pt x="57" y="81"/>
                    <a:pt x="57" y="82"/>
                  </a:cubicBezTo>
                  <a:close/>
                  <a:moveTo>
                    <a:pt x="38" y="81"/>
                  </a:moveTo>
                  <a:cubicBezTo>
                    <a:pt x="38" y="81"/>
                    <a:pt x="38" y="81"/>
                    <a:pt x="37" y="81"/>
                  </a:cubicBezTo>
                  <a:cubicBezTo>
                    <a:pt x="37" y="81"/>
                    <a:pt x="38" y="81"/>
                    <a:pt x="38" y="81"/>
                  </a:cubicBezTo>
                  <a:close/>
                  <a:moveTo>
                    <a:pt x="30" y="81"/>
                  </a:moveTo>
                  <a:cubicBezTo>
                    <a:pt x="30" y="82"/>
                    <a:pt x="31" y="82"/>
                    <a:pt x="31" y="82"/>
                  </a:cubicBezTo>
                  <a:cubicBezTo>
                    <a:pt x="31" y="82"/>
                    <a:pt x="31" y="81"/>
                    <a:pt x="31" y="81"/>
                  </a:cubicBezTo>
                  <a:cubicBezTo>
                    <a:pt x="31" y="81"/>
                    <a:pt x="30" y="81"/>
                    <a:pt x="30" y="81"/>
                  </a:cubicBezTo>
                  <a:close/>
                  <a:moveTo>
                    <a:pt x="49" y="82"/>
                  </a:moveTo>
                  <a:cubicBezTo>
                    <a:pt x="49" y="82"/>
                    <a:pt x="49" y="83"/>
                    <a:pt x="50" y="83"/>
                  </a:cubicBezTo>
                  <a:cubicBezTo>
                    <a:pt x="51" y="82"/>
                    <a:pt x="50" y="81"/>
                    <a:pt x="49" y="81"/>
                  </a:cubicBezTo>
                  <a:cubicBezTo>
                    <a:pt x="49" y="81"/>
                    <a:pt x="49" y="81"/>
                    <a:pt x="49" y="82"/>
                  </a:cubicBezTo>
                  <a:close/>
                  <a:moveTo>
                    <a:pt x="40" y="83"/>
                  </a:moveTo>
                  <a:cubicBezTo>
                    <a:pt x="40" y="82"/>
                    <a:pt x="41" y="82"/>
                    <a:pt x="41" y="81"/>
                  </a:cubicBezTo>
                  <a:cubicBezTo>
                    <a:pt x="41" y="81"/>
                    <a:pt x="40" y="81"/>
                    <a:pt x="40" y="81"/>
                  </a:cubicBezTo>
                  <a:cubicBezTo>
                    <a:pt x="39" y="81"/>
                    <a:pt x="39" y="82"/>
                    <a:pt x="40" y="83"/>
                  </a:cubicBezTo>
                  <a:close/>
                  <a:moveTo>
                    <a:pt x="42" y="82"/>
                  </a:moveTo>
                  <a:cubicBezTo>
                    <a:pt x="43" y="82"/>
                    <a:pt x="43" y="81"/>
                    <a:pt x="43" y="81"/>
                  </a:cubicBezTo>
                  <a:cubicBezTo>
                    <a:pt x="42" y="81"/>
                    <a:pt x="42" y="81"/>
                    <a:pt x="42" y="82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4" y="81"/>
                    <a:pt x="53" y="81"/>
                  </a:cubicBezTo>
                  <a:cubicBezTo>
                    <a:pt x="53" y="81"/>
                    <a:pt x="53" y="81"/>
                    <a:pt x="53" y="82"/>
                  </a:cubicBezTo>
                  <a:close/>
                  <a:moveTo>
                    <a:pt x="35" y="83"/>
                  </a:moveTo>
                  <a:cubicBezTo>
                    <a:pt x="35" y="84"/>
                    <a:pt x="35" y="84"/>
                    <a:pt x="36" y="84"/>
                  </a:cubicBezTo>
                  <a:cubicBezTo>
                    <a:pt x="37" y="84"/>
                    <a:pt x="37" y="83"/>
                    <a:pt x="38" y="82"/>
                  </a:cubicBezTo>
                  <a:cubicBezTo>
                    <a:pt x="37" y="82"/>
                    <a:pt x="37" y="82"/>
                    <a:pt x="37" y="81"/>
                  </a:cubicBezTo>
                  <a:cubicBezTo>
                    <a:pt x="36" y="82"/>
                    <a:pt x="36" y="83"/>
                    <a:pt x="35" y="83"/>
                  </a:cubicBezTo>
                  <a:close/>
                  <a:moveTo>
                    <a:pt x="45" y="83"/>
                  </a:moveTo>
                  <a:cubicBezTo>
                    <a:pt x="46" y="83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5" y="83"/>
                    <a:pt x="45" y="83"/>
                  </a:cubicBezTo>
                  <a:close/>
                  <a:moveTo>
                    <a:pt x="43" y="82"/>
                  </a:moveTo>
                  <a:cubicBezTo>
                    <a:pt x="43" y="82"/>
                    <a:pt x="44" y="83"/>
                    <a:pt x="44" y="83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2"/>
                    <a:pt x="43" y="82"/>
                    <a:pt x="43" y="82"/>
                  </a:cubicBezTo>
                  <a:close/>
                  <a:moveTo>
                    <a:pt x="54" y="83"/>
                  </a:moveTo>
                  <a:cubicBezTo>
                    <a:pt x="55" y="84"/>
                    <a:pt x="55" y="84"/>
                    <a:pt x="56" y="85"/>
                  </a:cubicBezTo>
                  <a:cubicBezTo>
                    <a:pt x="56" y="84"/>
                    <a:pt x="55" y="83"/>
                    <a:pt x="56" y="82"/>
                  </a:cubicBezTo>
                  <a:cubicBezTo>
                    <a:pt x="55" y="82"/>
                    <a:pt x="55" y="83"/>
                    <a:pt x="54" y="83"/>
                  </a:cubicBezTo>
                  <a:close/>
                  <a:moveTo>
                    <a:pt x="41" y="84"/>
                  </a:moveTo>
                  <a:cubicBezTo>
                    <a:pt x="41" y="84"/>
                    <a:pt x="42" y="83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0" y="83"/>
                    <a:pt x="41" y="84"/>
                  </a:cubicBezTo>
                  <a:close/>
                  <a:moveTo>
                    <a:pt x="33" y="84"/>
                  </a:moveTo>
                  <a:cubicBezTo>
                    <a:pt x="33" y="84"/>
                    <a:pt x="33" y="83"/>
                    <a:pt x="33" y="83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2" y="83"/>
                    <a:pt x="32" y="84"/>
                    <a:pt x="33" y="84"/>
                  </a:cubicBezTo>
                  <a:close/>
                  <a:moveTo>
                    <a:pt x="50" y="83"/>
                  </a:moveTo>
                  <a:cubicBezTo>
                    <a:pt x="51" y="83"/>
                    <a:pt x="51" y="83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3"/>
                    <a:pt x="50" y="83"/>
                    <a:pt x="50" y="83"/>
                  </a:cubicBezTo>
                  <a:close/>
                  <a:moveTo>
                    <a:pt x="56" y="84"/>
                  </a:moveTo>
                  <a:cubicBezTo>
                    <a:pt x="57" y="84"/>
                    <a:pt x="57" y="82"/>
                    <a:pt x="56" y="82"/>
                  </a:cubicBezTo>
                  <a:cubicBezTo>
                    <a:pt x="56" y="83"/>
                    <a:pt x="56" y="83"/>
                    <a:pt x="56" y="84"/>
                  </a:cubicBezTo>
                  <a:close/>
                  <a:moveTo>
                    <a:pt x="41" y="84"/>
                  </a:move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3" y="84"/>
                    <a:pt x="43" y="84"/>
                  </a:cubicBezTo>
                  <a:cubicBezTo>
                    <a:pt x="43" y="83"/>
                    <a:pt x="43" y="83"/>
                    <a:pt x="42" y="83"/>
                  </a:cubicBezTo>
                  <a:cubicBezTo>
                    <a:pt x="42" y="84"/>
                    <a:pt x="42" y="84"/>
                    <a:pt x="41" y="84"/>
                  </a:cubicBezTo>
                  <a:close/>
                  <a:moveTo>
                    <a:pt x="37" y="85"/>
                  </a:moveTo>
                  <a:cubicBezTo>
                    <a:pt x="37" y="86"/>
                    <a:pt x="37" y="86"/>
                    <a:pt x="38" y="86"/>
                  </a:cubicBezTo>
                  <a:cubicBezTo>
                    <a:pt x="38" y="85"/>
                    <a:pt x="39" y="85"/>
                    <a:pt x="39" y="84"/>
                  </a:cubicBezTo>
                  <a:cubicBezTo>
                    <a:pt x="39" y="84"/>
                    <a:pt x="39" y="83"/>
                    <a:pt x="38" y="83"/>
                  </a:cubicBezTo>
                  <a:cubicBezTo>
                    <a:pt x="38" y="84"/>
                    <a:pt x="37" y="85"/>
                    <a:pt x="37" y="85"/>
                  </a:cubicBezTo>
                  <a:close/>
                  <a:moveTo>
                    <a:pt x="47" y="85"/>
                  </a:moveTo>
                  <a:cubicBezTo>
                    <a:pt x="47" y="85"/>
                    <a:pt x="47" y="85"/>
                    <a:pt x="48" y="86"/>
                  </a:cubicBezTo>
                  <a:cubicBezTo>
                    <a:pt x="48" y="85"/>
                    <a:pt x="48" y="85"/>
                    <a:pt x="49" y="84"/>
                  </a:cubicBezTo>
                  <a:cubicBezTo>
                    <a:pt x="48" y="84"/>
                    <a:pt x="48" y="83"/>
                    <a:pt x="48" y="83"/>
                  </a:cubicBezTo>
                  <a:cubicBezTo>
                    <a:pt x="47" y="84"/>
                    <a:pt x="47" y="84"/>
                    <a:pt x="47" y="85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4"/>
                    <a:pt x="52" y="83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2" y="84"/>
                    <a:pt x="52" y="84"/>
                    <a:pt x="52" y="84"/>
                  </a:cubicBezTo>
                  <a:close/>
                  <a:moveTo>
                    <a:pt x="45" y="84"/>
                  </a:moveTo>
                  <a:cubicBezTo>
                    <a:pt x="45" y="84"/>
                    <a:pt x="45" y="84"/>
                    <a:pt x="45" y="84"/>
                  </a:cubicBezTo>
                  <a:cubicBezTo>
                    <a:pt x="45" y="84"/>
                    <a:pt x="45" y="83"/>
                    <a:pt x="45" y="83"/>
                  </a:cubicBezTo>
                  <a:cubicBezTo>
                    <a:pt x="45" y="84"/>
                    <a:pt x="44" y="84"/>
                    <a:pt x="45" y="84"/>
                  </a:cubicBezTo>
                  <a:close/>
                  <a:moveTo>
                    <a:pt x="52" y="85"/>
                  </a:moveTo>
                  <a:cubicBezTo>
                    <a:pt x="52" y="85"/>
                    <a:pt x="53" y="84"/>
                    <a:pt x="53" y="84"/>
                  </a:cubicBezTo>
                  <a:cubicBezTo>
                    <a:pt x="52" y="84"/>
                    <a:pt x="52" y="85"/>
                    <a:pt x="52" y="85"/>
                  </a:cubicBezTo>
                  <a:close/>
                  <a:moveTo>
                    <a:pt x="34" y="85"/>
                  </a:moveTo>
                  <a:cubicBezTo>
                    <a:pt x="34" y="86"/>
                    <a:pt x="34" y="86"/>
                    <a:pt x="35" y="86"/>
                  </a:cubicBezTo>
                  <a:cubicBezTo>
                    <a:pt x="35" y="86"/>
                    <a:pt x="35" y="85"/>
                    <a:pt x="35" y="85"/>
                  </a:cubicBezTo>
                  <a:cubicBezTo>
                    <a:pt x="35" y="85"/>
                    <a:pt x="35" y="84"/>
                    <a:pt x="34" y="84"/>
                  </a:cubicBezTo>
                  <a:cubicBezTo>
                    <a:pt x="34" y="85"/>
                    <a:pt x="34" y="85"/>
                    <a:pt x="34" y="85"/>
                  </a:cubicBezTo>
                  <a:close/>
                  <a:moveTo>
                    <a:pt x="31" y="85"/>
                  </a:moveTo>
                  <a:cubicBezTo>
                    <a:pt x="31" y="86"/>
                    <a:pt x="31" y="86"/>
                    <a:pt x="31" y="86"/>
                  </a:cubicBezTo>
                  <a:cubicBezTo>
                    <a:pt x="32" y="86"/>
                    <a:pt x="32" y="85"/>
                    <a:pt x="31" y="84"/>
                  </a:cubicBezTo>
                  <a:cubicBezTo>
                    <a:pt x="31" y="85"/>
                    <a:pt x="31" y="85"/>
                    <a:pt x="31" y="85"/>
                  </a:cubicBezTo>
                  <a:close/>
                  <a:moveTo>
                    <a:pt x="48" y="86"/>
                  </a:moveTo>
                  <a:cubicBezTo>
                    <a:pt x="49" y="86"/>
                    <a:pt x="50" y="85"/>
                    <a:pt x="49" y="85"/>
                  </a:cubicBezTo>
                  <a:cubicBezTo>
                    <a:pt x="49" y="85"/>
                    <a:pt x="48" y="85"/>
                    <a:pt x="48" y="86"/>
                  </a:cubicBezTo>
                  <a:close/>
                  <a:moveTo>
                    <a:pt x="38" y="87"/>
                  </a:moveTo>
                  <a:cubicBezTo>
                    <a:pt x="39" y="87"/>
                    <a:pt x="40" y="86"/>
                    <a:pt x="40" y="85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39" y="85"/>
                    <a:pt x="38" y="86"/>
                    <a:pt x="38" y="87"/>
                  </a:cubicBezTo>
                  <a:close/>
                  <a:moveTo>
                    <a:pt x="43" y="86"/>
                  </a:moveTo>
                  <a:cubicBezTo>
                    <a:pt x="44" y="86"/>
                    <a:pt x="44" y="85"/>
                    <a:pt x="44" y="85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4" y="85"/>
                    <a:pt x="43" y="86"/>
                    <a:pt x="43" y="86"/>
                  </a:cubicBezTo>
                  <a:close/>
                  <a:moveTo>
                    <a:pt x="53" y="86"/>
                  </a:moveTo>
                  <a:cubicBezTo>
                    <a:pt x="53" y="86"/>
                    <a:pt x="53" y="87"/>
                    <a:pt x="53" y="87"/>
                  </a:cubicBezTo>
                  <a:cubicBezTo>
                    <a:pt x="53" y="86"/>
                    <a:pt x="54" y="85"/>
                    <a:pt x="53" y="85"/>
                  </a:cubicBezTo>
                  <a:cubicBezTo>
                    <a:pt x="53" y="85"/>
                    <a:pt x="53" y="86"/>
                    <a:pt x="53" y="86"/>
                  </a:cubicBezTo>
                  <a:close/>
                  <a:moveTo>
                    <a:pt x="46" y="86"/>
                  </a:moveTo>
                  <a:cubicBezTo>
                    <a:pt x="47" y="86"/>
                    <a:pt x="47" y="86"/>
                    <a:pt x="47" y="86"/>
                  </a:cubicBezTo>
                  <a:cubicBezTo>
                    <a:pt x="47" y="85"/>
                    <a:pt x="47" y="85"/>
                    <a:pt x="46" y="85"/>
                  </a:cubicBezTo>
                  <a:cubicBezTo>
                    <a:pt x="46" y="85"/>
                    <a:pt x="46" y="86"/>
                    <a:pt x="46" y="86"/>
                  </a:cubicBezTo>
                  <a:close/>
                  <a:moveTo>
                    <a:pt x="39" y="88"/>
                  </a:moveTo>
                  <a:cubicBezTo>
                    <a:pt x="39" y="88"/>
                    <a:pt x="40" y="88"/>
                    <a:pt x="40" y="89"/>
                  </a:cubicBezTo>
                  <a:cubicBezTo>
                    <a:pt x="41" y="88"/>
                    <a:pt x="41" y="87"/>
                    <a:pt x="41" y="87"/>
                  </a:cubicBezTo>
                  <a:cubicBezTo>
                    <a:pt x="41" y="85"/>
                    <a:pt x="39" y="87"/>
                    <a:pt x="39" y="88"/>
                  </a:cubicBezTo>
                  <a:close/>
                  <a:moveTo>
                    <a:pt x="49" y="87"/>
                  </a:moveTo>
                  <a:cubicBezTo>
                    <a:pt x="50" y="87"/>
                    <a:pt x="50" y="86"/>
                    <a:pt x="50" y="86"/>
                  </a:cubicBezTo>
                  <a:cubicBezTo>
                    <a:pt x="50" y="85"/>
                    <a:pt x="49" y="87"/>
                    <a:pt x="49" y="87"/>
                  </a:cubicBezTo>
                  <a:close/>
                  <a:moveTo>
                    <a:pt x="44" y="88"/>
                  </a:moveTo>
                  <a:cubicBezTo>
                    <a:pt x="45" y="88"/>
                    <a:pt x="45" y="88"/>
                    <a:pt x="45" y="89"/>
                  </a:cubicBezTo>
                  <a:cubicBezTo>
                    <a:pt x="46" y="88"/>
                    <a:pt x="46" y="87"/>
                    <a:pt x="46" y="87"/>
                  </a:cubicBezTo>
                  <a:cubicBezTo>
                    <a:pt x="46" y="86"/>
                    <a:pt x="45" y="87"/>
                    <a:pt x="44" y="88"/>
                  </a:cubicBezTo>
                  <a:close/>
                  <a:moveTo>
                    <a:pt x="36" y="88"/>
                  </a:moveTo>
                  <a:cubicBezTo>
                    <a:pt x="37" y="88"/>
                    <a:pt x="37" y="87"/>
                    <a:pt x="37" y="87"/>
                  </a:cubicBezTo>
                  <a:cubicBezTo>
                    <a:pt x="37" y="87"/>
                    <a:pt x="36" y="86"/>
                    <a:pt x="36" y="86"/>
                  </a:cubicBezTo>
                  <a:cubicBezTo>
                    <a:pt x="36" y="87"/>
                    <a:pt x="35" y="87"/>
                    <a:pt x="36" y="87"/>
                  </a:cubicBezTo>
                  <a:cubicBezTo>
                    <a:pt x="36" y="87"/>
                    <a:pt x="36" y="87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lose/>
                  <a:moveTo>
                    <a:pt x="33" y="88"/>
                  </a:moveTo>
                  <a:cubicBezTo>
                    <a:pt x="33" y="88"/>
                    <a:pt x="34" y="88"/>
                    <a:pt x="34" y="88"/>
                  </a:cubicBezTo>
                  <a:cubicBezTo>
                    <a:pt x="34" y="88"/>
                    <a:pt x="33" y="86"/>
                    <a:pt x="33" y="87"/>
                  </a:cubicBezTo>
                  <a:cubicBezTo>
                    <a:pt x="33" y="87"/>
                    <a:pt x="33" y="88"/>
                    <a:pt x="33" y="88"/>
                  </a:cubicBezTo>
                  <a:close/>
                  <a:moveTo>
                    <a:pt x="50" y="88"/>
                  </a:moveTo>
                  <a:cubicBezTo>
                    <a:pt x="50" y="88"/>
                    <a:pt x="51" y="87"/>
                    <a:pt x="51" y="87"/>
                  </a:cubicBezTo>
                  <a:cubicBezTo>
                    <a:pt x="50" y="87"/>
                    <a:pt x="50" y="87"/>
                    <a:pt x="50" y="88"/>
                  </a:cubicBezTo>
                  <a:close/>
                  <a:moveTo>
                    <a:pt x="33" y="89"/>
                  </a:moveTo>
                  <a:cubicBezTo>
                    <a:pt x="33" y="88"/>
                    <a:pt x="33" y="88"/>
                    <a:pt x="33" y="87"/>
                  </a:cubicBezTo>
                  <a:cubicBezTo>
                    <a:pt x="31" y="87"/>
                    <a:pt x="32" y="89"/>
                    <a:pt x="33" y="89"/>
                  </a:cubicBezTo>
                  <a:close/>
                  <a:moveTo>
                    <a:pt x="54" y="89"/>
                  </a:moveTo>
                  <a:cubicBezTo>
                    <a:pt x="55" y="89"/>
                    <a:pt x="56" y="88"/>
                    <a:pt x="56" y="87"/>
                  </a:cubicBezTo>
                  <a:cubicBezTo>
                    <a:pt x="55" y="88"/>
                    <a:pt x="55" y="88"/>
                    <a:pt x="54" y="89"/>
                  </a:cubicBezTo>
                  <a:close/>
                  <a:moveTo>
                    <a:pt x="41" y="89"/>
                  </a:moveTo>
                  <a:cubicBezTo>
                    <a:pt x="42" y="89"/>
                    <a:pt x="42" y="88"/>
                    <a:pt x="42" y="87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2" y="88"/>
                    <a:pt x="41" y="88"/>
                    <a:pt x="41" y="89"/>
                  </a:cubicBezTo>
                  <a:close/>
                  <a:moveTo>
                    <a:pt x="49" y="88"/>
                  </a:moveTo>
                  <a:cubicBezTo>
                    <a:pt x="49" y="88"/>
                    <a:pt x="49" y="87"/>
                    <a:pt x="48" y="87"/>
                  </a:cubicBezTo>
                  <a:cubicBezTo>
                    <a:pt x="48" y="88"/>
                    <a:pt x="49" y="88"/>
                    <a:pt x="49" y="88"/>
                  </a:cubicBezTo>
                  <a:close/>
                  <a:moveTo>
                    <a:pt x="46" y="88"/>
                  </a:moveTo>
                  <a:cubicBezTo>
                    <a:pt x="46" y="88"/>
                    <a:pt x="45" y="89"/>
                    <a:pt x="46" y="89"/>
                  </a:cubicBezTo>
                  <a:cubicBezTo>
                    <a:pt x="46" y="89"/>
                    <a:pt x="47" y="88"/>
                    <a:pt x="47" y="88"/>
                  </a:cubicBezTo>
                  <a:cubicBezTo>
                    <a:pt x="47" y="88"/>
                    <a:pt x="47" y="88"/>
                    <a:pt x="46" y="88"/>
                  </a:cubicBezTo>
                  <a:close/>
                  <a:moveTo>
                    <a:pt x="52" y="90"/>
                  </a:moveTo>
                  <a:cubicBezTo>
                    <a:pt x="52" y="89"/>
                    <a:pt x="53" y="89"/>
                    <a:pt x="53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2" y="88"/>
                    <a:pt x="51" y="89"/>
                    <a:pt x="52" y="90"/>
                  </a:cubicBezTo>
                  <a:close/>
                  <a:moveTo>
                    <a:pt x="36" y="89"/>
                  </a:moveTo>
                  <a:cubicBezTo>
                    <a:pt x="36" y="88"/>
                    <a:pt x="35" y="88"/>
                    <a:pt x="35" y="88"/>
                  </a:cubicBezTo>
                  <a:cubicBezTo>
                    <a:pt x="35" y="88"/>
                    <a:pt x="35" y="89"/>
                    <a:pt x="36" y="89"/>
                  </a:cubicBezTo>
                  <a:close/>
                  <a:moveTo>
                    <a:pt x="37" y="89"/>
                  </a:moveTo>
                  <a:cubicBezTo>
                    <a:pt x="38" y="89"/>
                    <a:pt x="38" y="88"/>
                    <a:pt x="38" y="88"/>
                  </a:cubicBezTo>
                  <a:cubicBezTo>
                    <a:pt x="37" y="88"/>
                    <a:pt x="37" y="88"/>
                    <a:pt x="37" y="89"/>
                  </a:cubicBezTo>
                  <a:close/>
                  <a:moveTo>
                    <a:pt x="34" y="90"/>
                  </a:moveTo>
                  <a:cubicBezTo>
                    <a:pt x="34" y="90"/>
                    <a:pt x="34" y="90"/>
                    <a:pt x="34" y="90"/>
                  </a:cubicBezTo>
                  <a:cubicBezTo>
                    <a:pt x="34" y="90"/>
                    <a:pt x="34" y="90"/>
                    <a:pt x="34" y="91"/>
                  </a:cubicBezTo>
                  <a:cubicBezTo>
                    <a:pt x="35" y="90"/>
                    <a:pt x="36" y="89"/>
                    <a:pt x="34" y="88"/>
                  </a:cubicBezTo>
                  <a:cubicBezTo>
                    <a:pt x="34" y="89"/>
                    <a:pt x="34" y="89"/>
                    <a:pt x="34" y="90"/>
                  </a:cubicBezTo>
                  <a:close/>
                  <a:moveTo>
                    <a:pt x="31" y="90"/>
                  </a:moveTo>
                  <a:cubicBezTo>
                    <a:pt x="32" y="90"/>
                    <a:pt x="32" y="91"/>
                    <a:pt x="32" y="90"/>
                  </a:cubicBezTo>
                  <a:cubicBezTo>
                    <a:pt x="32" y="90"/>
                    <a:pt x="32" y="89"/>
                    <a:pt x="31" y="89"/>
                  </a:cubicBezTo>
                  <a:cubicBezTo>
                    <a:pt x="31" y="89"/>
                    <a:pt x="32" y="90"/>
                    <a:pt x="31" y="90"/>
                  </a:cubicBezTo>
                  <a:close/>
                  <a:moveTo>
                    <a:pt x="38" y="90"/>
                  </a:moveTo>
                  <a:cubicBezTo>
                    <a:pt x="38" y="90"/>
                    <a:pt x="38" y="90"/>
                    <a:pt x="39" y="90"/>
                  </a:cubicBezTo>
                  <a:cubicBezTo>
                    <a:pt x="39" y="90"/>
                    <a:pt x="39" y="89"/>
                    <a:pt x="38" y="89"/>
                  </a:cubicBezTo>
                  <a:cubicBezTo>
                    <a:pt x="38" y="89"/>
                    <a:pt x="38" y="89"/>
                    <a:pt x="38" y="90"/>
                  </a:cubicBezTo>
                  <a:close/>
                  <a:moveTo>
                    <a:pt x="42" y="91"/>
                  </a:moveTo>
                  <a:cubicBezTo>
                    <a:pt x="42" y="91"/>
                    <a:pt x="42" y="92"/>
                    <a:pt x="43" y="91"/>
                  </a:cubicBezTo>
                  <a:cubicBezTo>
                    <a:pt x="43" y="91"/>
                    <a:pt x="44" y="90"/>
                    <a:pt x="44" y="90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3" y="90"/>
                    <a:pt x="42" y="90"/>
                    <a:pt x="42" y="91"/>
                  </a:cubicBezTo>
                  <a:close/>
                  <a:moveTo>
                    <a:pt x="46" y="90"/>
                  </a:moveTo>
                  <a:cubicBezTo>
                    <a:pt x="47" y="90"/>
                    <a:pt x="47" y="90"/>
                    <a:pt x="47" y="90"/>
                  </a:cubicBezTo>
                  <a:cubicBezTo>
                    <a:pt x="47" y="90"/>
                    <a:pt x="47" y="89"/>
                    <a:pt x="48" y="89"/>
                  </a:cubicBezTo>
                  <a:cubicBezTo>
                    <a:pt x="47" y="89"/>
                    <a:pt x="48" y="89"/>
                    <a:pt x="47" y="89"/>
                  </a:cubicBezTo>
                  <a:cubicBezTo>
                    <a:pt x="47" y="89"/>
                    <a:pt x="47" y="90"/>
                    <a:pt x="46" y="90"/>
                  </a:cubicBezTo>
                  <a:close/>
                  <a:moveTo>
                    <a:pt x="26" y="89"/>
                  </a:moveTo>
                  <a:cubicBezTo>
                    <a:pt x="26" y="90"/>
                    <a:pt x="27" y="91"/>
                    <a:pt x="27" y="91"/>
                  </a:cubicBezTo>
                  <a:cubicBezTo>
                    <a:pt x="28" y="91"/>
                    <a:pt x="28" y="90"/>
                    <a:pt x="28" y="90"/>
                  </a:cubicBezTo>
                  <a:cubicBezTo>
                    <a:pt x="27" y="90"/>
                    <a:pt x="27" y="89"/>
                    <a:pt x="27" y="89"/>
                  </a:cubicBezTo>
                  <a:cubicBezTo>
                    <a:pt x="27" y="89"/>
                    <a:pt x="26" y="89"/>
                    <a:pt x="26" y="89"/>
                  </a:cubicBezTo>
                  <a:close/>
                  <a:moveTo>
                    <a:pt x="36" y="90"/>
                  </a:moveTo>
                  <a:cubicBezTo>
                    <a:pt x="36" y="90"/>
                    <a:pt x="37" y="89"/>
                    <a:pt x="36" y="89"/>
                  </a:cubicBezTo>
                  <a:cubicBezTo>
                    <a:pt x="36" y="89"/>
                    <a:pt x="36" y="89"/>
                    <a:pt x="36" y="90"/>
                  </a:cubicBezTo>
                  <a:close/>
                  <a:moveTo>
                    <a:pt x="48" y="91"/>
                  </a:moveTo>
                  <a:cubicBezTo>
                    <a:pt x="48" y="90"/>
                    <a:pt x="49" y="90"/>
                    <a:pt x="49" y="90"/>
                  </a:cubicBezTo>
                  <a:cubicBezTo>
                    <a:pt x="48" y="89"/>
                    <a:pt x="48" y="90"/>
                    <a:pt x="48" y="91"/>
                  </a:cubicBezTo>
                  <a:close/>
                  <a:moveTo>
                    <a:pt x="51" y="90"/>
                  </a:moveTo>
                  <a:cubicBezTo>
                    <a:pt x="51" y="90"/>
                    <a:pt x="51" y="89"/>
                    <a:pt x="50" y="89"/>
                  </a:cubicBezTo>
                  <a:cubicBezTo>
                    <a:pt x="50" y="90"/>
                    <a:pt x="51" y="91"/>
                    <a:pt x="51" y="90"/>
                  </a:cubicBezTo>
                  <a:close/>
                  <a:moveTo>
                    <a:pt x="37" y="90"/>
                  </a:moveTo>
                  <a:cubicBezTo>
                    <a:pt x="37" y="91"/>
                    <a:pt x="37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0"/>
                    <a:pt x="37" y="89"/>
                    <a:pt x="37" y="90"/>
                  </a:cubicBezTo>
                  <a:close/>
                  <a:moveTo>
                    <a:pt x="44" y="92"/>
                  </a:moveTo>
                  <a:cubicBezTo>
                    <a:pt x="44" y="92"/>
                    <a:pt x="45" y="91"/>
                    <a:pt x="45" y="90"/>
                  </a:cubicBezTo>
                  <a:cubicBezTo>
                    <a:pt x="44" y="90"/>
                    <a:pt x="44" y="92"/>
                    <a:pt x="44" y="92"/>
                  </a:cubicBezTo>
                  <a:close/>
                  <a:moveTo>
                    <a:pt x="48" y="92"/>
                  </a:moveTo>
                  <a:cubicBezTo>
                    <a:pt x="49" y="92"/>
                    <a:pt x="49" y="93"/>
                    <a:pt x="49" y="93"/>
                  </a:cubicBezTo>
                  <a:cubicBezTo>
                    <a:pt x="50" y="92"/>
                    <a:pt x="50" y="92"/>
                    <a:pt x="51" y="91"/>
                  </a:cubicBezTo>
                  <a:cubicBezTo>
                    <a:pt x="50" y="91"/>
                    <a:pt x="50" y="91"/>
                    <a:pt x="49" y="90"/>
                  </a:cubicBezTo>
                  <a:cubicBezTo>
                    <a:pt x="49" y="91"/>
                    <a:pt x="49" y="91"/>
                    <a:pt x="48" y="92"/>
                  </a:cubicBezTo>
                  <a:close/>
                  <a:moveTo>
                    <a:pt x="39" y="91"/>
                  </a:moveTo>
                  <a:cubicBezTo>
                    <a:pt x="40" y="91"/>
                    <a:pt x="40" y="90"/>
                    <a:pt x="40" y="90"/>
                  </a:cubicBezTo>
                  <a:cubicBezTo>
                    <a:pt x="40" y="91"/>
                    <a:pt x="39" y="91"/>
                    <a:pt x="39" y="91"/>
                  </a:cubicBezTo>
                  <a:close/>
                  <a:moveTo>
                    <a:pt x="32" y="91"/>
                  </a:moveTo>
                  <a:cubicBezTo>
                    <a:pt x="33" y="91"/>
                    <a:pt x="33" y="92"/>
                    <a:pt x="33" y="92"/>
                  </a:cubicBezTo>
                  <a:cubicBezTo>
                    <a:pt x="34" y="92"/>
                    <a:pt x="34" y="91"/>
                    <a:pt x="34" y="91"/>
                  </a:cubicBezTo>
                  <a:cubicBezTo>
                    <a:pt x="33" y="90"/>
                    <a:pt x="32" y="91"/>
                    <a:pt x="32" y="91"/>
                  </a:cubicBezTo>
                  <a:close/>
                  <a:moveTo>
                    <a:pt x="26" y="95"/>
                  </a:moveTo>
                  <a:cubicBezTo>
                    <a:pt x="26" y="94"/>
                    <a:pt x="26" y="92"/>
                    <a:pt x="25" y="91"/>
                  </a:cubicBezTo>
                  <a:cubicBezTo>
                    <a:pt x="25" y="92"/>
                    <a:pt x="24" y="95"/>
                    <a:pt x="26" y="95"/>
                  </a:cubicBezTo>
                  <a:close/>
                  <a:moveTo>
                    <a:pt x="36" y="92"/>
                  </a:moveTo>
                  <a:cubicBezTo>
                    <a:pt x="36" y="92"/>
                    <a:pt x="36" y="93"/>
                    <a:pt x="37" y="93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1"/>
                    <a:pt x="36" y="91"/>
                    <a:pt x="36" y="92"/>
                  </a:cubicBezTo>
                  <a:close/>
                  <a:moveTo>
                    <a:pt x="54" y="93"/>
                  </a:moveTo>
                  <a:cubicBezTo>
                    <a:pt x="55" y="94"/>
                    <a:pt x="56" y="93"/>
                    <a:pt x="56" y="92"/>
                  </a:cubicBezTo>
                  <a:cubicBezTo>
                    <a:pt x="56" y="92"/>
                    <a:pt x="56" y="91"/>
                    <a:pt x="55" y="91"/>
                  </a:cubicBezTo>
                  <a:cubicBezTo>
                    <a:pt x="55" y="92"/>
                    <a:pt x="54" y="92"/>
                    <a:pt x="54" y="93"/>
                  </a:cubicBezTo>
                  <a:close/>
                  <a:moveTo>
                    <a:pt x="27" y="93"/>
                  </a:moveTo>
                  <a:cubicBezTo>
                    <a:pt x="27" y="92"/>
                    <a:pt x="28" y="91"/>
                    <a:pt x="26" y="91"/>
                  </a:cubicBezTo>
                  <a:cubicBezTo>
                    <a:pt x="26" y="92"/>
                    <a:pt x="26" y="93"/>
                    <a:pt x="27" y="93"/>
                  </a:cubicBezTo>
                  <a:close/>
                  <a:moveTo>
                    <a:pt x="44" y="93"/>
                  </a:moveTo>
                  <a:cubicBezTo>
                    <a:pt x="45" y="93"/>
                    <a:pt x="45" y="93"/>
                    <a:pt x="45" y="93"/>
                  </a:cubicBezTo>
                  <a:cubicBezTo>
                    <a:pt x="45" y="93"/>
                    <a:pt x="46" y="92"/>
                    <a:pt x="46" y="91"/>
                  </a:cubicBezTo>
                  <a:cubicBezTo>
                    <a:pt x="45" y="91"/>
                    <a:pt x="45" y="92"/>
                    <a:pt x="44" y="93"/>
                  </a:cubicBezTo>
                  <a:close/>
                  <a:moveTo>
                    <a:pt x="32" y="93"/>
                  </a:moveTo>
                  <a:cubicBezTo>
                    <a:pt x="33" y="93"/>
                    <a:pt x="33" y="93"/>
                    <a:pt x="33" y="93"/>
                  </a:cubicBezTo>
                  <a:cubicBezTo>
                    <a:pt x="32" y="93"/>
                    <a:pt x="32" y="92"/>
                    <a:pt x="32" y="92"/>
                  </a:cubicBezTo>
                  <a:cubicBezTo>
                    <a:pt x="31" y="93"/>
                    <a:pt x="32" y="93"/>
                    <a:pt x="32" y="93"/>
                  </a:cubicBezTo>
                  <a:close/>
                  <a:moveTo>
                    <a:pt x="39" y="93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39" y="92"/>
                    <a:pt x="38" y="92"/>
                    <a:pt x="39" y="93"/>
                  </a:cubicBezTo>
                  <a:close/>
                  <a:moveTo>
                    <a:pt x="45" y="94"/>
                  </a:moveTo>
                  <a:cubicBezTo>
                    <a:pt x="46" y="94"/>
                    <a:pt x="46" y="93"/>
                    <a:pt x="47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6" y="93"/>
                    <a:pt x="45" y="93"/>
                    <a:pt x="45" y="94"/>
                  </a:cubicBezTo>
                  <a:close/>
                  <a:moveTo>
                    <a:pt x="42" y="93"/>
                  </a:moveTo>
                  <a:cubicBezTo>
                    <a:pt x="42" y="93"/>
                    <a:pt x="42" y="92"/>
                    <a:pt x="41" y="92"/>
                  </a:cubicBezTo>
                  <a:cubicBezTo>
                    <a:pt x="40" y="93"/>
                    <a:pt x="41" y="93"/>
                    <a:pt x="42" y="93"/>
                  </a:cubicBezTo>
                  <a:close/>
                  <a:moveTo>
                    <a:pt x="27" y="95"/>
                  </a:moveTo>
                  <a:cubicBezTo>
                    <a:pt x="27" y="96"/>
                    <a:pt x="27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5" y="97"/>
                    <a:pt x="25" y="96"/>
                    <a:pt x="25" y="96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6" y="98"/>
                    <a:pt x="25" y="100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7" y="98"/>
                    <a:pt x="28" y="95"/>
                    <a:pt x="28" y="93"/>
                  </a:cubicBezTo>
                  <a:cubicBezTo>
                    <a:pt x="27" y="93"/>
                    <a:pt x="27" y="94"/>
                    <a:pt x="27" y="95"/>
                  </a:cubicBezTo>
                  <a:close/>
                  <a:moveTo>
                    <a:pt x="34" y="93"/>
                  </a:moveTo>
                  <a:cubicBezTo>
                    <a:pt x="35" y="93"/>
                    <a:pt x="35" y="94"/>
                    <a:pt x="35" y="94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6" y="94"/>
                    <a:pt x="35" y="93"/>
                    <a:pt x="35" y="93"/>
                  </a:cubicBezTo>
                  <a:cubicBezTo>
                    <a:pt x="35" y="93"/>
                    <a:pt x="34" y="93"/>
                    <a:pt x="34" y="93"/>
                  </a:cubicBezTo>
                  <a:close/>
                  <a:moveTo>
                    <a:pt x="37" y="94"/>
                  </a:moveTo>
                  <a:cubicBezTo>
                    <a:pt x="38" y="94"/>
                    <a:pt x="38" y="93"/>
                    <a:pt x="38" y="93"/>
                  </a:cubicBezTo>
                  <a:cubicBezTo>
                    <a:pt x="38" y="93"/>
                    <a:pt x="37" y="93"/>
                    <a:pt x="37" y="94"/>
                  </a:cubicBezTo>
                  <a:close/>
                  <a:moveTo>
                    <a:pt x="51" y="94"/>
                  </a:moveTo>
                  <a:cubicBezTo>
                    <a:pt x="52" y="94"/>
                    <a:pt x="52" y="94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2" y="94"/>
                    <a:pt x="52" y="94"/>
                    <a:pt x="51" y="94"/>
                  </a:cubicBezTo>
                  <a:close/>
                  <a:moveTo>
                    <a:pt x="40" y="94"/>
                  </a:moveTo>
                  <a:cubicBezTo>
                    <a:pt x="40" y="94"/>
                    <a:pt x="40" y="95"/>
                    <a:pt x="41" y="95"/>
                  </a:cubicBezTo>
                  <a:cubicBezTo>
                    <a:pt x="41" y="95"/>
                    <a:pt x="41" y="94"/>
                    <a:pt x="41" y="94"/>
                  </a:cubicBezTo>
                  <a:cubicBezTo>
                    <a:pt x="41" y="94"/>
                    <a:pt x="41" y="94"/>
                    <a:pt x="40" y="93"/>
                  </a:cubicBezTo>
                  <a:cubicBezTo>
                    <a:pt x="40" y="94"/>
                    <a:pt x="40" y="94"/>
                    <a:pt x="40" y="94"/>
                  </a:cubicBezTo>
                  <a:close/>
                  <a:moveTo>
                    <a:pt x="42" y="94"/>
                  </a:moveTo>
                  <a:cubicBezTo>
                    <a:pt x="43" y="94"/>
                    <a:pt x="43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lose/>
                  <a:moveTo>
                    <a:pt x="46" y="95"/>
                  </a:moveTo>
                  <a:cubicBezTo>
                    <a:pt x="47" y="95"/>
                    <a:pt x="46" y="95"/>
                    <a:pt x="46" y="95"/>
                  </a:cubicBezTo>
                  <a:cubicBezTo>
                    <a:pt x="47" y="95"/>
                    <a:pt x="47" y="96"/>
                    <a:pt x="47" y="96"/>
                  </a:cubicBezTo>
                  <a:cubicBezTo>
                    <a:pt x="47" y="95"/>
                    <a:pt x="48" y="95"/>
                    <a:pt x="48" y="95"/>
                  </a:cubicBezTo>
                  <a:cubicBezTo>
                    <a:pt x="48" y="94"/>
                    <a:pt x="48" y="93"/>
                    <a:pt x="48" y="93"/>
                  </a:cubicBezTo>
                  <a:cubicBezTo>
                    <a:pt x="47" y="94"/>
                    <a:pt x="47" y="94"/>
                    <a:pt x="46" y="95"/>
                  </a:cubicBezTo>
                  <a:close/>
                  <a:moveTo>
                    <a:pt x="38" y="94"/>
                  </a:moveTo>
                  <a:cubicBezTo>
                    <a:pt x="39" y="94"/>
                    <a:pt x="39" y="94"/>
                    <a:pt x="39" y="94"/>
                  </a:cubicBezTo>
                  <a:cubicBezTo>
                    <a:pt x="38" y="94"/>
                    <a:pt x="38" y="94"/>
                    <a:pt x="38" y="94"/>
                  </a:cubicBezTo>
                  <a:close/>
                  <a:moveTo>
                    <a:pt x="55" y="94"/>
                  </a:moveTo>
                  <a:cubicBezTo>
                    <a:pt x="55" y="94"/>
                    <a:pt x="55" y="94"/>
                    <a:pt x="56" y="95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5" y="94"/>
                    <a:pt x="55" y="94"/>
                  </a:cubicBezTo>
                  <a:close/>
                  <a:moveTo>
                    <a:pt x="33" y="95"/>
                  </a:moveTo>
                  <a:cubicBezTo>
                    <a:pt x="33" y="95"/>
                    <a:pt x="34" y="95"/>
                    <a:pt x="34" y="96"/>
                  </a:cubicBezTo>
                  <a:cubicBezTo>
                    <a:pt x="35" y="96"/>
                    <a:pt x="35" y="96"/>
                    <a:pt x="35" y="95"/>
                  </a:cubicBezTo>
                  <a:cubicBezTo>
                    <a:pt x="35" y="95"/>
                    <a:pt x="34" y="94"/>
                    <a:pt x="34" y="94"/>
                  </a:cubicBezTo>
                  <a:cubicBezTo>
                    <a:pt x="34" y="94"/>
                    <a:pt x="33" y="94"/>
                    <a:pt x="33" y="95"/>
                  </a:cubicBezTo>
                  <a:close/>
                  <a:moveTo>
                    <a:pt x="52" y="96"/>
                  </a:moveTo>
                  <a:cubicBezTo>
                    <a:pt x="53" y="96"/>
                    <a:pt x="53" y="95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5"/>
                    <a:pt x="52" y="95"/>
                    <a:pt x="52" y="96"/>
                  </a:cubicBezTo>
                  <a:close/>
                  <a:moveTo>
                    <a:pt x="29" y="99"/>
                  </a:moveTo>
                  <a:cubicBezTo>
                    <a:pt x="30" y="101"/>
                    <a:pt x="31" y="103"/>
                    <a:pt x="32" y="105"/>
                  </a:cubicBezTo>
                  <a:cubicBezTo>
                    <a:pt x="32" y="104"/>
                    <a:pt x="32" y="103"/>
                    <a:pt x="32" y="102"/>
                  </a:cubicBezTo>
                  <a:cubicBezTo>
                    <a:pt x="32" y="102"/>
                    <a:pt x="32" y="102"/>
                    <a:pt x="31" y="102"/>
                  </a:cubicBezTo>
                  <a:cubicBezTo>
                    <a:pt x="31" y="102"/>
                    <a:pt x="31" y="101"/>
                    <a:pt x="31" y="101"/>
                  </a:cubicBezTo>
                  <a:cubicBezTo>
                    <a:pt x="32" y="100"/>
                    <a:pt x="32" y="99"/>
                    <a:pt x="32" y="97"/>
                  </a:cubicBezTo>
                  <a:cubicBezTo>
                    <a:pt x="31" y="97"/>
                    <a:pt x="31" y="98"/>
                    <a:pt x="30" y="98"/>
                  </a:cubicBezTo>
                  <a:cubicBezTo>
                    <a:pt x="30" y="97"/>
                    <a:pt x="31" y="95"/>
                    <a:pt x="30" y="94"/>
                  </a:cubicBezTo>
                  <a:cubicBezTo>
                    <a:pt x="29" y="96"/>
                    <a:pt x="30" y="97"/>
                    <a:pt x="29" y="99"/>
                  </a:cubicBezTo>
                  <a:close/>
                  <a:moveTo>
                    <a:pt x="43" y="95"/>
                  </a:moveTo>
                  <a:cubicBezTo>
                    <a:pt x="43" y="95"/>
                    <a:pt x="44" y="95"/>
                    <a:pt x="44" y="95"/>
                  </a:cubicBezTo>
                  <a:cubicBezTo>
                    <a:pt x="44" y="95"/>
                    <a:pt x="44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lose/>
                  <a:moveTo>
                    <a:pt x="39" y="95"/>
                  </a:moveTo>
                  <a:cubicBezTo>
                    <a:pt x="39" y="95"/>
                    <a:pt x="39" y="96"/>
                    <a:pt x="40" y="96"/>
                  </a:cubicBezTo>
                  <a:cubicBezTo>
                    <a:pt x="40" y="96"/>
                    <a:pt x="40" y="95"/>
                    <a:pt x="39" y="94"/>
                  </a:cubicBezTo>
                  <a:cubicBezTo>
                    <a:pt x="39" y="95"/>
                    <a:pt x="39" y="95"/>
                    <a:pt x="39" y="95"/>
                  </a:cubicBezTo>
                  <a:close/>
                  <a:moveTo>
                    <a:pt x="36" y="95"/>
                  </a:moveTo>
                  <a:cubicBezTo>
                    <a:pt x="37" y="95"/>
                    <a:pt x="37" y="95"/>
                    <a:pt x="37" y="95"/>
                  </a:cubicBezTo>
                  <a:cubicBezTo>
                    <a:pt x="36" y="95"/>
                    <a:pt x="36" y="95"/>
                    <a:pt x="36" y="95"/>
                  </a:cubicBezTo>
                  <a:close/>
                  <a:moveTo>
                    <a:pt x="41" y="95"/>
                  </a:moveTo>
                  <a:cubicBezTo>
                    <a:pt x="41" y="95"/>
                    <a:pt x="42" y="95"/>
                    <a:pt x="42" y="95"/>
                  </a:cubicBezTo>
                  <a:cubicBezTo>
                    <a:pt x="41" y="94"/>
                    <a:pt x="40" y="95"/>
                    <a:pt x="41" y="95"/>
                  </a:cubicBezTo>
                  <a:close/>
                  <a:moveTo>
                    <a:pt x="44" y="96"/>
                  </a:moveTo>
                  <a:cubicBezTo>
                    <a:pt x="44" y="96"/>
                    <a:pt x="45" y="96"/>
                    <a:pt x="45" y="95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4" y="96"/>
                    <a:pt x="44" y="96"/>
                    <a:pt x="44" y="96"/>
                  </a:cubicBezTo>
                  <a:close/>
                  <a:moveTo>
                    <a:pt x="49" y="98"/>
                  </a:moveTo>
                  <a:cubicBezTo>
                    <a:pt x="50" y="97"/>
                    <a:pt x="50" y="97"/>
                    <a:pt x="51" y="96"/>
                  </a:cubicBezTo>
                  <a:cubicBezTo>
                    <a:pt x="50" y="96"/>
                    <a:pt x="50" y="95"/>
                    <a:pt x="50" y="95"/>
                  </a:cubicBezTo>
                  <a:cubicBezTo>
                    <a:pt x="50" y="96"/>
                    <a:pt x="48" y="97"/>
                    <a:pt x="49" y="98"/>
                  </a:cubicBezTo>
                  <a:close/>
                  <a:moveTo>
                    <a:pt x="55" y="96"/>
                  </a:moveTo>
                  <a:cubicBezTo>
                    <a:pt x="55" y="96"/>
                    <a:pt x="55" y="96"/>
                    <a:pt x="55" y="95"/>
                  </a:cubicBezTo>
                  <a:cubicBezTo>
                    <a:pt x="55" y="95"/>
                    <a:pt x="55" y="95"/>
                    <a:pt x="54" y="95"/>
                  </a:cubicBezTo>
                  <a:cubicBezTo>
                    <a:pt x="54" y="96"/>
                    <a:pt x="54" y="96"/>
                    <a:pt x="55" y="96"/>
                  </a:cubicBezTo>
                  <a:close/>
                  <a:moveTo>
                    <a:pt x="40" y="97"/>
                  </a:moveTo>
                  <a:cubicBezTo>
                    <a:pt x="41" y="96"/>
                    <a:pt x="41" y="96"/>
                    <a:pt x="41" y="96"/>
                  </a:cubicBezTo>
                  <a:cubicBezTo>
                    <a:pt x="40" y="95"/>
                    <a:pt x="40" y="96"/>
                    <a:pt x="40" y="97"/>
                  </a:cubicBezTo>
                  <a:close/>
                  <a:moveTo>
                    <a:pt x="42" y="96"/>
                  </a:moveTo>
                  <a:cubicBezTo>
                    <a:pt x="42" y="96"/>
                    <a:pt x="42" y="97"/>
                    <a:pt x="42" y="97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2" y="96"/>
                    <a:pt x="42" y="96"/>
                    <a:pt x="42" y="96"/>
                  </a:cubicBezTo>
                  <a:close/>
                  <a:moveTo>
                    <a:pt x="35" y="97"/>
                  </a:moveTo>
                  <a:cubicBezTo>
                    <a:pt x="35" y="96"/>
                    <a:pt x="36" y="96"/>
                    <a:pt x="36" y="96"/>
                  </a:cubicBezTo>
                  <a:cubicBezTo>
                    <a:pt x="35" y="96"/>
                    <a:pt x="35" y="97"/>
                    <a:pt x="35" y="97"/>
                  </a:cubicBezTo>
                  <a:close/>
                  <a:moveTo>
                    <a:pt x="39" y="97"/>
                  </a:moveTo>
                  <a:cubicBezTo>
                    <a:pt x="39" y="96"/>
                    <a:pt x="38" y="96"/>
                    <a:pt x="38" y="96"/>
                  </a:cubicBezTo>
                  <a:cubicBezTo>
                    <a:pt x="39" y="96"/>
                    <a:pt x="39" y="97"/>
                    <a:pt x="39" y="97"/>
                  </a:cubicBezTo>
                  <a:close/>
                  <a:moveTo>
                    <a:pt x="53" y="97"/>
                  </a:moveTo>
                  <a:cubicBezTo>
                    <a:pt x="53" y="97"/>
                    <a:pt x="53" y="97"/>
                    <a:pt x="53" y="97"/>
                  </a:cubicBezTo>
                  <a:cubicBezTo>
                    <a:pt x="53" y="97"/>
                    <a:pt x="54" y="96"/>
                    <a:pt x="53" y="96"/>
                  </a:cubicBezTo>
                  <a:cubicBezTo>
                    <a:pt x="53" y="96"/>
                    <a:pt x="53" y="96"/>
                    <a:pt x="53" y="97"/>
                  </a:cubicBezTo>
                  <a:close/>
                  <a:moveTo>
                    <a:pt x="23" y="97"/>
                  </a:moveTo>
                  <a:cubicBezTo>
                    <a:pt x="23" y="98"/>
                    <a:pt x="24" y="99"/>
                    <a:pt x="24" y="99"/>
                  </a:cubicBezTo>
                  <a:cubicBezTo>
                    <a:pt x="24" y="98"/>
                    <a:pt x="24" y="97"/>
                    <a:pt x="24" y="96"/>
                  </a:cubicBezTo>
                  <a:cubicBezTo>
                    <a:pt x="23" y="97"/>
                    <a:pt x="23" y="97"/>
                    <a:pt x="23" y="97"/>
                  </a:cubicBezTo>
                  <a:close/>
                  <a:moveTo>
                    <a:pt x="32" y="99"/>
                  </a:moveTo>
                  <a:cubicBezTo>
                    <a:pt x="33" y="98"/>
                    <a:pt x="33" y="98"/>
                    <a:pt x="33" y="97"/>
                  </a:cubicBezTo>
                  <a:cubicBezTo>
                    <a:pt x="33" y="97"/>
                    <a:pt x="33" y="96"/>
                    <a:pt x="32" y="96"/>
                  </a:cubicBezTo>
                  <a:cubicBezTo>
                    <a:pt x="32" y="97"/>
                    <a:pt x="32" y="98"/>
                    <a:pt x="32" y="99"/>
                  </a:cubicBezTo>
                  <a:close/>
                  <a:moveTo>
                    <a:pt x="36" y="98"/>
                  </a:moveTo>
                  <a:cubicBezTo>
                    <a:pt x="36" y="98"/>
                    <a:pt x="36" y="97"/>
                    <a:pt x="37" y="97"/>
                  </a:cubicBezTo>
                  <a:cubicBezTo>
                    <a:pt x="36" y="97"/>
                    <a:pt x="36" y="96"/>
                    <a:pt x="36" y="96"/>
                  </a:cubicBezTo>
                  <a:cubicBezTo>
                    <a:pt x="36" y="97"/>
                    <a:pt x="35" y="98"/>
                    <a:pt x="36" y="98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7"/>
                    <a:pt x="44" y="97"/>
                    <a:pt x="44" y="97"/>
                  </a:cubicBezTo>
                  <a:cubicBezTo>
                    <a:pt x="44" y="97"/>
                    <a:pt x="43" y="97"/>
                    <a:pt x="43" y="97"/>
                  </a:cubicBezTo>
                  <a:cubicBezTo>
                    <a:pt x="43" y="97"/>
                    <a:pt x="43" y="97"/>
                    <a:pt x="43" y="97"/>
                  </a:cubicBezTo>
                  <a:close/>
                  <a:moveTo>
                    <a:pt x="45" y="98"/>
                  </a:moveTo>
                  <a:cubicBezTo>
                    <a:pt x="46" y="98"/>
                    <a:pt x="46" y="98"/>
                    <a:pt x="46" y="97"/>
                  </a:cubicBezTo>
                  <a:cubicBezTo>
                    <a:pt x="46" y="97"/>
                    <a:pt x="46" y="97"/>
                    <a:pt x="45" y="97"/>
                  </a:cubicBezTo>
                  <a:cubicBezTo>
                    <a:pt x="45" y="97"/>
                    <a:pt x="45" y="97"/>
                    <a:pt x="45" y="98"/>
                  </a:cubicBezTo>
                  <a:close/>
                  <a:moveTo>
                    <a:pt x="41" y="97"/>
                  </a:moveTo>
                  <a:cubicBezTo>
                    <a:pt x="41" y="97"/>
                    <a:pt x="41" y="98"/>
                    <a:pt x="42" y="98"/>
                  </a:cubicBezTo>
                  <a:cubicBezTo>
                    <a:pt x="42" y="97"/>
                    <a:pt x="42" y="97"/>
                    <a:pt x="41" y="97"/>
                  </a:cubicBezTo>
                  <a:cubicBezTo>
                    <a:pt x="41" y="97"/>
                    <a:pt x="41" y="97"/>
                    <a:pt x="41" y="97"/>
                  </a:cubicBezTo>
                  <a:close/>
                  <a:moveTo>
                    <a:pt x="50" y="99"/>
                  </a:moveTo>
                  <a:cubicBezTo>
                    <a:pt x="50" y="99"/>
                    <a:pt x="51" y="98"/>
                    <a:pt x="51" y="97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1" y="98"/>
                    <a:pt x="50" y="98"/>
                    <a:pt x="50" y="99"/>
                  </a:cubicBezTo>
                  <a:close/>
                  <a:moveTo>
                    <a:pt x="36" y="99"/>
                  </a:moveTo>
                  <a:cubicBezTo>
                    <a:pt x="36" y="99"/>
                    <a:pt x="36" y="99"/>
                    <a:pt x="37" y="99"/>
                  </a:cubicBezTo>
                  <a:cubicBezTo>
                    <a:pt x="37" y="99"/>
                    <a:pt x="37" y="98"/>
                    <a:pt x="37" y="98"/>
                  </a:cubicBezTo>
                  <a:cubicBezTo>
                    <a:pt x="37" y="98"/>
                    <a:pt x="37" y="99"/>
                    <a:pt x="37" y="99"/>
                  </a:cubicBezTo>
                  <a:cubicBezTo>
                    <a:pt x="37" y="98"/>
                    <a:pt x="38" y="99"/>
                    <a:pt x="38" y="98"/>
                  </a:cubicBezTo>
                  <a:cubicBezTo>
                    <a:pt x="38" y="98"/>
                    <a:pt x="38" y="97"/>
                    <a:pt x="37" y="97"/>
                  </a:cubicBezTo>
                  <a:cubicBezTo>
                    <a:pt x="37" y="98"/>
                    <a:pt x="37" y="98"/>
                    <a:pt x="36" y="99"/>
                  </a:cubicBezTo>
                  <a:close/>
                  <a:moveTo>
                    <a:pt x="52" y="100"/>
                  </a:moveTo>
                  <a:cubicBezTo>
                    <a:pt x="53" y="99"/>
                    <a:pt x="53" y="99"/>
                    <a:pt x="53" y="98"/>
                  </a:cubicBezTo>
                  <a:cubicBezTo>
                    <a:pt x="53" y="98"/>
                    <a:pt x="53" y="98"/>
                    <a:pt x="52" y="98"/>
                  </a:cubicBezTo>
                  <a:cubicBezTo>
                    <a:pt x="52" y="98"/>
                    <a:pt x="52" y="99"/>
                    <a:pt x="52" y="100"/>
                  </a:cubicBezTo>
                  <a:close/>
                  <a:moveTo>
                    <a:pt x="55" y="99"/>
                  </a:moveTo>
                  <a:cubicBezTo>
                    <a:pt x="55" y="99"/>
                    <a:pt x="55" y="99"/>
                    <a:pt x="55" y="99"/>
                  </a:cubicBezTo>
                  <a:cubicBezTo>
                    <a:pt x="56" y="99"/>
                    <a:pt x="56" y="98"/>
                    <a:pt x="56" y="98"/>
                  </a:cubicBezTo>
                  <a:cubicBezTo>
                    <a:pt x="56" y="98"/>
                    <a:pt x="55" y="98"/>
                    <a:pt x="55" y="99"/>
                  </a:cubicBezTo>
                  <a:close/>
                  <a:moveTo>
                    <a:pt x="42" y="98"/>
                  </a:moveTo>
                  <a:cubicBezTo>
                    <a:pt x="42" y="98"/>
                    <a:pt x="42" y="99"/>
                    <a:pt x="43" y="99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2" y="98"/>
                  </a:cubicBezTo>
                  <a:cubicBezTo>
                    <a:pt x="42" y="98"/>
                    <a:pt x="42" y="98"/>
                    <a:pt x="42" y="98"/>
                  </a:cubicBezTo>
                  <a:close/>
                  <a:moveTo>
                    <a:pt x="46" y="98"/>
                  </a:moveTo>
                  <a:cubicBezTo>
                    <a:pt x="46" y="99"/>
                    <a:pt x="47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lose/>
                  <a:moveTo>
                    <a:pt x="44" y="99"/>
                  </a:moveTo>
                  <a:cubicBezTo>
                    <a:pt x="44" y="99"/>
                    <a:pt x="44" y="99"/>
                    <a:pt x="44" y="99"/>
                  </a:cubicBezTo>
                  <a:cubicBezTo>
                    <a:pt x="45" y="99"/>
                    <a:pt x="45" y="98"/>
                    <a:pt x="44" y="98"/>
                  </a:cubicBezTo>
                  <a:cubicBezTo>
                    <a:pt x="44" y="98"/>
                    <a:pt x="44" y="98"/>
                    <a:pt x="44" y="99"/>
                  </a:cubicBezTo>
                  <a:close/>
                  <a:moveTo>
                    <a:pt x="41" y="99"/>
                  </a:moveTo>
                  <a:cubicBezTo>
                    <a:pt x="41" y="99"/>
                    <a:pt x="41" y="98"/>
                    <a:pt x="40" y="98"/>
                  </a:cubicBezTo>
                  <a:cubicBezTo>
                    <a:pt x="40" y="98"/>
                    <a:pt x="40" y="99"/>
                    <a:pt x="41" y="99"/>
                  </a:cubicBezTo>
                  <a:close/>
                  <a:moveTo>
                    <a:pt x="57" y="100"/>
                  </a:moveTo>
                  <a:cubicBezTo>
                    <a:pt x="58" y="100"/>
                    <a:pt x="57" y="99"/>
                    <a:pt x="57" y="98"/>
                  </a:cubicBezTo>
                  <a:cubicBezTo>
                    <a:pt x="57" y="99"/>
                    <a:pt x="57" y="100"/>
                    <a:pt x="57" y="100"/>
                  </a:cubicBezTo>
                  <a:close/>
                  <a:moveTo>
                    <a:pt x="38" y="99"/>
                  </a:moveTo>
                  <a:cubicBezTo>
                    <a:pt x="38" y="100"/>
                    <a:pt x="38" y="100"/>
                    <a:pt x="38" y="100"/>
                  </a:cubicBezTo>
                  <a:cubicBezTo>
                    <a:pt x="38" y="99"/>
                    <a:pt x="39" y="99"/>
                    <a:pt x="39" y="99"/>
                  </a:cubicBezTo>
                  <a:cubicBezTo>
                    <a:pt x="38" y="99"/>
                    <a:pt x="38" y="99"/>
                    <a:pt x="38" y="99"/>
                  </a:cubicBezTo>
                  <a:cubicBezTo>
                    <a:pt x="38" y="99"/>
                    <a:pt x="38" y="99"/>
                    <a:pt x="38" y="99"/>
                  </a:cubicBezTo>
                  <a:close/>
                  <a:moveTo>
                    <a:pt x="41" y="100"/>
                  </a:move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2" y="100"/>
                    <a:pt x="42" y="100"/>
                  </a:cubicBezTo>
                  <a:cubicBezTo>
                    <a:pt x="42" y="99"/>
                    <a:pt x="42" y="99"/>
                    <a:pt x="41" y="99"/>
                  </a:cubicBezTo>
                  <a:cubicBezTo>
                    <a:pt x="41" y="99"/>
                    <a:pt x="41" y="99"/>
                    <a:pt x="41" y="100"/>
                  </a:cubicBezTo>
                  <a:close/>
                  <a:moveTo>
                    <a:pt x="44" y="100"/>
                  </a:moveTo>
                  <a:cubicBezTo>
                    <a:pt x="44" y="99"/>
                    <a:pt x="44" y="99"/>
                    <a:pt x="44" y="99"/>
                  </a:cubicBezTo>
                  <a:cubicBezTo>
                    <a:pt x="43" y="99"/>
                    <a:pt x="44" y="100"/>
                    <a:pt x="44" y="100"/>
                  </a:cubicBezTo>
                  <a:close/>
                  <a:moveTo>
                    <a:pt x="33" y="100"/>
                  </a:moveTo>
                  <a:cubicBezTo>
                    <a:pt x="34" y="100"/>
                    <a:pt x="34" y="100"/>
                    <a:pt x="34" y="101"/>
                  </a:cubicBezTo>
                  <a:cubicBezTo>
                    <a:pt x="34" y="100"/>
                    <a:pt x="35" y="100"/>
                    <a:pt x="35" y="100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100"/>
                    <a:pt x="33" y="100"/>
                    <a:pt x="33" y="100"/>
                  </a:cubicBezTo>
                  <a:close/>
                  <a:moveTo>
                    <a:pt x="47" y="100"/>
                  </a:moveTo>
                  <a:cubicBezTo>
                    <a:pt x="48" y="100"/>
                    <a:pt x="48" y="99"/>
                    <a:pt x="48" y="99"/>
                  </a:cubicBezTo>
                  <a:cubicBezTo>
                    <a:pt x="47" y="99"/>
                    <a:pt x="47" y="99"/>
                    <a:pt x="47" y="100"/>
                  </a:cubicBezTo>
                  <a:close/>
                  <a:moveTo>
                    <a:pt x="51" y="100"/>
                  </a:moveTo>
                  <a:cubicBezTo>
                    <a:pt x="51" y="100"/>
                    <a:pt x="51" y="99"/>
                    <a:pt x="51" y="99"/>
                  </a:cubicBezTo>
                  <a:cubicBezTo>
                    <a:pt x="51" y="99"/>
                    <a:pt x="51" y="100"/>
                    <a:pt x="51" y="100"/>
                  </a:cubicBezTo>
                  <a:close/>
                  <a:moveTo>
                    <a:pt x="27" y="101"/>
                  </a:moveTo>
                  <a:cubicBezTo>
                    <a:pt x="28" y="101"/>
                    <a:pt x="28" y="100"/>
                    <a:pt x="28" y="99"/>
                  </a:cubicBezTo>
                  <a:cubicBezTo>
                    <a:pt x="28" y="100"/>
                    <a:pt x="27" y="100"/>
                    <a:pt x="27" y="101"/>
                  </a:cubicBezTo>
                  <a:close/>
                  <a:moveTo>
                    <a:pt x="39" y="101"/>
                  </a:moveTo>
                  <a:cubicBezTo>
                    <a:pt x="39" y="101"/>
                    <a:pt x="40" y="100"/>
                    <a:pt x="40" y="100"/>
                  </a:cubicBezTo>
                  <a:cubicBezTo>
                    <a:pt x="40" y="100"/>
                    <a:pt x="40" y="100"/>
                    <a:pt x="39" y="100"/>
                  </a:cubicBezTo>
                  <a:cubicBezTo>
                    <a:pt x="39" y="100"/>
                    <a:pt x="39" y="100"/>
                    <a:pt x="39" y="101"/>
                  </a:cubicBezTo>
                  <a:close/>
                  <a:moveTo>
                    <a:pt x="42" y="101"/>
                  </a:moveTo>
                  <a:cubicBezTo>
                    <a:pt x="42" y="101"/>
                    <a:pt x="42" y="102"/>
                    <a:pt x="43" y="102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3" y="101"/>
                    <a:pt x="43" y="100"/>
                    <a:pt x="43" y="100"/>
                  </a:cubicBezTo>
                  <a:cubicBezTo>
                    <a:pt x="43" y="101"/>
                    <a:pt x="42" y="101"/>
                    <a:pt x="42" y="101"/>
                  </a:cubicBezTo>
                  <a:close/>
                  <a:moveTo>
                    <a:pt x="49" y="101"/>
                  </a:moveTo>
                  <a:cubicBezTo>
                    <a:pt x="49" y="101"/>
                    <a:pt x="49" y="100"/>
                    <a:pt x="48" y="100"/>
                  </a:cubicBezTo>
                  <a:cubicBezTo>
                    <a:pt x="48" y="100"/>
                    <a:pt x="48" y="101"/>
                    <a:pt x="49" y="101"/>
                  </a:cubicBezTo>
                  <a:close/>
                  <a:moveTo>
                    <a:pt x="50" y="101"/>
                  </a:moveTo>
                  <a:cubicBezTo>
                    <a:pt x="50" y="101"/>
                    <a:pt x="51" y="101"/>
                    <a:pt x="50" y="102"/>
                  </a:cubicBezTo>
                  <a:cubicBezTo>
                    <a:pt x="51" y="101"/>
                    <a:pt x="50" y="100"/>
                    <a:pt x="50" y="101"/>
                  </a:cubicBezTo>
                  <a:close/>
                  <a:moveTo>
                    <a:pt x="46" y="101"/>
                  </a:moveTo>
                  <a:cubicBezTo>
                    <a:pt x="47" y="101"/>
                    <a:pt x="47" y="101"/>
                    <a:pt x="47" y="101"/>
                  </a:cubicBezTo>
                  <a:cubicBezTo>
                    <a:pt x="47" y="100"/>
                    <a:pt x="46" y="101"/>
                    <a:pt x="46" y="101"/>
                  </a:cubicBezTo>
                  <a:close/>
                  <a:moveTo>
                    <a:pt x="55" y="102"/>
                  </a:moveTo>
                  <a:cubicBezTo>
                    <a:pt x="55" y="102"/>
                    <a:pt x="55" y="103"/>
                    <a:pt x="55" y="103"/>
                  </a:cubicBezTo>
                  <a:cubicBezTo>
                    <a:pt x="55" y="102"/>
                    <a:pt x="56" y="102"/>
                    <a:pt x="56" y="101"/>
                  </a:cubicBezTo>
                  <a:cubicBezTo>
                    <a:pt x="56" y="100"/>
                    <a:pt x="56" y="101"/>
                    <a:pt x="55" y="101"/>
                  </a:cubicBezTo>
                  <a:cubicBezTo>
                    <a:pt x="56" y="101"/>
                    <a:pt x="55" y="101"/>
                    <a:pt x="55" y="102"/>
                  </a:cubicBezTo>
                  <a:close/>
                  <a:moveTo>
                    <a:pt x="39" y="102"/>
                  </a:moveTo>
                  <a:cubicBezTo>
                    <a:pt x="39" y="102"/>
                    <a:pt x="39" y="102"/>
                    <a:pt x="40" y="102"/>
                  </a:cubicBezTo>
                  <a:cubicBezTo>
                    <a:pt x="40" y="102"/>
                    <a:pt x="40" y="101"/>
                    <a:pt x="41" y="101"/>
                  </a:cubicBezTo>
                  <a:cubicBezTo>
                    <a:pt x="40" y="100"/>
                    <a:pt x="39" y="101"/>
                    <a:pt x="39" y="102"/>
                  </a:cubicBezTo>
                  <a:close/>
                  <a:moveTo>
                    <a:pt x="28" y="104"/>
                  </a:moveTo>
                  <a:cubicBezTo>
                    <a:pt x="28" y="104"/>
                    <a:pt x="28" y="103"/>
                    <a:pt x="28" y="103"/>
                  </a:cubicBezTo>
                  <a:cubicBezTo>
                    <a:pt x="29" y="104"/>
                    <a:pt x="29" y="104"/>
                    <a:pt x="30" y="104"/>
                  </a:cubicBezTo>
                  <a:cubicBezTo>
                    <a:pt x="30" y="103"/>
                    <a:pt x="29" y="102"/>
                    <a:pt x="29" y="102"/>
                  </a:cubicBezTo>
                  <a:cubicBezTo>
                    <a:pt x="28" y="101"/>
                    <a:pt x="29" y="102"/>
                    <a:pt x="28" y="102"/>
                  </a:cubicBezTo>
                  <a:cubicBezTo>
                    <a:pt x="27" y="102"/>
                    <a:pt x="26" y="101"/>
                    <a:pt x="26" y="101"/>
                  </a:cubicBezTo>
                  <a:cubicBezTo>
                    <a:pt x="26" y="102"/>
                    <a:pt x="27" y="103"/>
                    <a:pt x="28" y="104"/>
                  </a:cubicBezTo>
                  <a:close/>
                  <a:moveTo>
                    <a:pt x="35" y="102"/>
                  </a:moveTo>
                  <a:cubicBezTo>
                    <a:pt x="35" y="102"/>
                    <a:pt x="36" y="101"/>
                    <a:pt x="35" y="101"/>
                  </a:cubicBezTo>
                  <a:cubicBezTo>
                    <a:pt x="35" y="101"/>
                    <a:pt x="35" y="101"/>
                    <a:pt x="35" y="102"/>
                  </a:cubicBezTo>
                  <a:close/>
                  <a:moveTo>
                    <a:pt x="37" y="102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7" y="101"/>
                    <a:pt x="37" y="101"/>
                    <a:pt x="36" y="101"/>
                  </a:cubicBezTo>
                  <a:cubicBezTo>
                    <a:pt x="36" y="101"/>
                    <a:pt x="36" y="101"/>
                    <a:pt x="37" y="102"/>
                  </a:cubicBezTo>
                  <a:close/>
                  <a:moveTo>
                    <a:pt x="50" y="102"/>
                  </a:moveTo>
                  <a:cubicBezTo>
                    <a:pt x="50" y="102"/>
                    <a:pt x="50" y="101"/>
                    <a:pt x="49" y="101"/>
                  </a:cubicBezTo>
                  <a:cubicBezTo>
                    <a:pt x="49" y="102"/>
                    <a:pt x="49" y="102"/>
                    <a:pt x="50" y="102"/>
                  </a:cubicBezTo>
                  <a:close/>
                  <a:moveTo>
                    <a:pt x="43" y="102"/>
                  </a:moveTo>
                  <a:cubicBezTo>
                    <a:pt x="44" y="102"/>
                    <a:pt x="44" y="102"/>
                    <a:pt x="44" y="101"/>
                  </a:cubicBezTo>
                  <a:cubicBezTo>
                    <a:pt x="44" y="101"/>
                    <a:pt x="43" y="102"/>
                    <a:pt x="43" y="102"/>
                  </a:cubicBezTo>
                  <a:close/>
                  <a:moveTo>
                    <a:pt x="35" y="102"/>
                  </a:moveTo>
                  <a:cubicBezTo>
                    <a:pt x="35" y="102"/>
                    <a:pt x="36" y="103"/>
                    <a:pt x="36" y="103"/>
                  </a:cubicBezTo>
                  <a:cubicBezTo>
                    <a:pt x="36" y="103"/>
                    <a:pt x="36" y="102"/>
                    <a:pt x="36" y="102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6" y="102"/>
                    <a:pt x="36" y="102"/>
                    <a:pt x="35" y="102"/>
                  </a:cubicBezTo>
                  <a:close/>
                  <a:moveTo>
                    <a:pt x="40" y="103"/>
                  </a:moveTo>
                  <a:cubicBezTo>
                    <a:pt x="41" y="104"/>
                    <a:pt x="42" y="103"/>
                    <a:pt x="42" y="102"/>
                  </a:cubicBezTo>
                  <a:cubicBezTo>
                    <a:pt x="42" y="102"/>
                    <a:pt x="42" y="102"/>
                    <a:pt x="41" y="102"/>
                  </a:cubicBezTo>
                  <a:cubicBezTo>
                    <a:pt x="41" y="102"/>
                    <a:pt x="41" y="103"/>
                    <a:pt x="40" y="103"/>
                  </a:cubicBezTo>
                  <a:close/>
                  <a:moveTo>
                    <a:pt x="48" y="103"/>
                  </a:moveTo>
                  <a:cubicBezTo>
                    <a:pt x="48" y="103"/>
                    <a:pt x="48" y="104"/>
                    <a:pt x="49" y="104"/>
                  </a:cubicBezTo>
                  <a:cubicBezTo>
                    <a:pt x="49" y="103"/>
                    <a:pt x="49" y="102"/>
                    <a:pt x="48" y="102"/>
                  </a:cubicBezTo>
                  <a:cubicBezTo>
                    <a:pt x="48" y="102"/>
                    <a:pt x="48" y="103"/>
                    <a:pt x="48" y="103"/>
                  </a:cubicBezTo>
                  <a:close/>
                  <a:moveTo>
                    <a:pt x="57" y="104"/>
                  </a:moveTo>
                  <a:cubicBezTo>
                    <a:pt x="58" y="104"/>
                    <a:pt x="58" y="103"/>
                    <a:pt x="57" y="102"/>
                  </a:cubicBezTo>
                  <a:cubicBezTo>
                    <a:pt x="57" y="103"/>
                    <a:pt x="57" y="104"/>
                    <a:pt x="57" y="104"/>
                  </a:cubicBezTo>
                  <a:close/>
                  <a:moveTo>
                    <a:pt x="42" y="104"/>
                  </a:moveTo>
                  <a:cubicBezTo>
                    <a:pt x="42" y="104"/>
                    <a:pt x="43" y="103"/>
                    <a:pt x="42" y="103"/>
                  </a:cubicBezTo>
                  <a:cubicBezTo>
                    <a:pt x="42" y="103"/>
                    <a:pt x="42" y="103"/>
                    <a:pt x="42" y="104"/>
                  </a:cubicBezTo>
                  <a:close/>
                  <a:moveTo>
                    <a:pt x="35" y="104"/>
                  </a:move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3"/>
                    <a:pt x="35" y="103"/>
                  </a:cubicBezTo>
                  <a:cubicBezTo>
                    <a:pt x="34" y="104"/>
                    <a:pt x="34" y="104"/>
                    <a:pt x="35" y="104"/>
                  </a:cubicBezTo>
                  <a:close/>
                  <a:moveTo>
                    <a:pt x="38" y="103"/>
                  </a:moveTo>
                  <a:cubicBezTo>
                    <a:pt x="38" y="104"/>
                    <a:pt x="38" y="104"/>
                    <a:pt x="39" y="104"/>
                  </a:cubicBezTo>
                  <a:cubicBezTo>
                    <a:pt x="39" y="104"/>
                    <a:pt x="38" y="103"/>
                    <a:pt x="38" y="103"/>
                  </a:cubicBezTo>
                  <a:close/>
                  <a:moveTo>
                    <a:pt x="52" y="104"/>
                  </a:moveTo>
                  <a:cubicBezTo>
                    <a:pt x="52" y="104"/>
                    <a:pt x="52" y="104"/>
                    <a:pt x="51" y="104"/>
                  </a:cubicBezTo>
                  <a:cubicBezTo>
                    <a:pt x="52" y="104"/>
                    <a:pt x="52" y="104"/>
                    <a:pt x="52" y="104"/>
                  </a:cubicBezTo>
                  <a:close/>
                  <a:moveTo>
                    <a:pt x="56" y="104"/>
                  </a:moveTo>
                  <a:cubicBezTo>
                    <a:pt x="56" y="104"/>
                    <a:pt x="56" y="105"/>
                    <a:pt x="56" y="105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56" y="104"/>
                    <a:pt x="56" y="104"/>
                    <a:pt x="56" y="104"/>
                  </a:cubicBezTo>
                  <a:close/>
                  <a:moveTo>
                    <a:pt x="46" y="105"/>
                  </a:moveTo>
                  <a:cubicBezTo>
                    <a:pt x="46" y="105"/>
                    <a:pt x="46" y="106"/>
                    <a:pt x="47" y="106"/>
                  </a:cubicBezTo>
                  <a:cubicBezTo>
                    <a:pt x="47" y="105"/>
                    <a:pt x="47" y="105"/>
                    <a:pt x="48" y="105"/>
                  </a:cubicBezTo>
                  <a:cubicBezTo>
                    <a:pt x="48" y="104"/>
                    <a:pt x="46" y="104"/>
                    <a:pt x="46" y="105"/>
                  </a:cubicBezTo>
                  <a:close/>
                  <a:moveTo>
                    <a:pt x="33" y="106"/>
                  </a:moveTo>
                  <a:cubicBezTo>
                    <a:pt x="35" y="106"/>
                    <a:pt x="34" y="105"/>
                    <a:pt x="34" y="104"/>
                  </a:cubicBezTo>
                  <a:cubicBezTo>
                    <a:pt x="33" y="104"/>
                    <a:pt x="34" y="106"/>
                    <a:pt x="33" y="106"/>
                  </a:cubicBezTo>
                  <a:close/>
                  <a:moveTo>
                    <a:pt x="50" y="105"/>
                  </a:moveTo>
                  <a:cubicBezTo>
                    <a:pt x="50" y="105"/>
                    <a:pt x="51" y="106"/>
                    <a:pt x="51" y="106"/>
                  </a:cubicBezTo>
                  <a:cubicBezTo>
                    <a:pt x="51" y="106"/>
                    <a:pt x="51" y="105"/>
                    <a:pt x="51" y="105"/>
                  </a:cubicBezTo>
                  <a:cubicBezTo>
                    <a:pt x="51" y="105"/>
                    <a:pt x="51" y="104"/>
                    <a:pt x="50" y="104"/>
                  </a:cubicBezTo>
                  <a:cubicBezTo>
                    <a:pt x="50" y="105"/>
                    <a:pt x="50" y="105"/>
                    <a:pt x="50" y="105"/>
                  </a:cubicBezTo>
                  <a:close/>
                  <a:moveTo>
                    <a:pt x="60" y="106"/>
                  </a:moveTo>
                  <a:cubicBezTo>
                    <a:pt x="60" y="105"/>
                    <a:pt x="60" y="104"/>
                    <a:pt x="59" y="104"/>
                  </a:cubicBezTo>
                  <a:cubicBezTo>
                    <a:pt x="59" y="105"/>
                    <a:pt x="59" y="105"/>
                    <a:pt x="60" y="106"/>
                  </a:cubicBezTo>
                  <a:close/>
                  <a:moveTo>
                    <a:pt x="38" y="105"/>
                  </a:moveTo>
                  <a:cubicBezTo>
                    <a:pt x="38" y="105"/>
                    <a:pt x="37" y="104"/>
                    <a:pt x="37" y="104"/>
                  </a:cubicBezTo>
                  <a:cubicBezTo>
                    <a:pt x="37" y="105"/>
                    <a:pt x="38" y="106"/>
                    <a:pt x="38" y="105"/>
                  </a:cubicBezTo>
                  <a:close/>
                  <a:moveTo>
                    <a:pt x="39" y="106"/>
                  </a:moveTo>
                  <a:cubicBezTo>
                    <a:pt x="39" y="106"/>
                    <a:pt x="39" y="106"/>
                    <a:pt x="39" y="106"/>
                  </a:cubicBezTo>
                  <a:cubicBezTo>
                    <a:pt x="40" y="106"/>
                    <a:pt x="40" y="105"/>
                    <a:pt x="40" y="105"/>
                  </a:cubicBezTo>
                  <a:cubicBezTo>
                    <a:pt x="40" y="105"/>
                    <a:pt x="40" y="105"/>
                    <a:pt x="39" y="105"/>
                  </a:cubicBezTo>
                  <a:cubicBezTo>
                    <a:pt x="39" y="105"/>
                    <a:pt x="39" y="105"/>
                    <a:pt x="39" y="106"/>
                  </a:cubicBezTo>
                  <a:close/>
                  <a:moveTo>
                    <a:pt x="42" y="105"/>
                  </a:moveTo>
                  <a:cubicBezTo>
                    <a:pt x="42" y="105"/>
                    <a:pt x="43" y="105"/>
                    <a:pt x="43" y="105"/>
                  </a:cubicBezTo>
                  <a:cubicBezTo>
                    <a:pt x="43" y="105"/>
                    <a:pt x="42" y="105"/>
                    <a:pt x="42" y="105"/>
                  </a:cubicBezTo>
                  <a:close/>
                  <a:moveTo>
                    <a:pt x="57" y="106"/>
                  </a:moveTo>
                  <a:cubicBezTo>
                    <a:pt x="57" y="105"/>
                    <a:pt x="58" y="105"/>
                    <a:pt x="57" y="105"/>
                  </a:cubicBezTo>
                  <a:cubicBezTo>
                    <a:pt x="57" y="105"/>
                    <a:pt x="57" y="106"/>
                    <a:pt x="57" y="106"/>
                  </a:cubicBezTo>
                  <a:close/>
                  <a:moveTo>
                    <a:pt x="31" y="108"/>
                  </a:moveTo>
                  <a:cubicBezTo>
                    <a:pt x="31" y="107"/>
                    <a:pt x="30" y="105"/>
                    <a:pt x="29" y="105"/>
                  </a:cubicBezTo>
                  <a:cubicBezTo>
                    <a:pt x="30" y="106"/>
                    <a:pt x="30" y="107"/>
                    <a:pt x="31" y="108"/>
                  </a:cubicBezTo>
                  <a:cubicBezTo>
                    <a:pt x="31" y="107"/>
                    <a:pt x="31" y="108"/>
                    <a:pt x="31" y="108"/>
                  </a:cubicBezTo>
                  <a:close/>
                  <a:moveTo>
                    <a:pt x="36" y="106"/>
                  </a:moveTo>
                  <a:cubicBezTo>
                    <a:pt x="36" y="106"/>
                    <a:pt x="36" y="107"/>
                    <a:pt x="37" y="107"/>
                  </a:cubicBezTo>
                  <a:cubicBezTo>
                    <a:pt x="37" y="107"/>
                    <a:pt x="38" y="105"/>
                    <a:pt x="36" y="105"/>
                  </a:cubicBezTo>
                  <a:cubicBezTo>
                    <a:pt x="36" y="106"/>
                    <a:pt x="36" y="106"/>
                    <a:pt x="36" y="106"/>
                  </a:cubicBezTo>
                  <a:close/>
                  <a:moveTo>
                    <a:pt x="55" y="106"/>
                  </a:moveTo>
                  <a:cubicBezTo>
                    <a:pt x="56" y="106"/>
                    <a:pt x="55" y="106"/>
                    <a:pt x="55" y="106"/>
                  </a:cubicBezTo>
                  <a:cubicBezTo>
                    <a:pt x="55" y="106"/>
                    <a:pt x="55" y="106"/>
                    <a:pt x="55" y="106"/>
                  </a:cubicBezTo>
                  <a:close/>
                  <a:moveTo>
                    <a:pt x="40" y="107"/>
                  </a:moveTo>
                  <a:cubicBezTo>
                    <a:pt x="40" y="106"/>
                    <a:pt x="40" y="106"/>
                    <a:pt x="41" y="106"/>
                  </a:cubicBezTo>
                  <a:cubicBezTo>
                    <a:pt x="40" y="106"/>
                    <a:pt x="40" y="106"/>
                    <a:pt x="40" y="107"/>
                  </a:cubicBezTo>
                  <a:close/>
                  <a:moveTo>
                    <a:pt x="45" y="107"/>
                  </a:moveTo>
                  <a:cubicBezTo>
                    <a:pt x="45" y="107"/>
                    <a:pt x="45" y="107"/>
                    <a:pt x="45" y="106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45" y="107"/>
                    <a:pt x="45" y="107"/>
                    <a:pt x="45" y="107"/>
                  </a:cubicBezTo>
                  <a:close/>
                  <a:moveTo>
                    <a:pt x="48" y="107"/>
                  </a:moveTo>
                  <a:cubicBezTo>
                    <a:pt x="48" y="107"/>
                    <a:pt x="49" y="107"/>
                    <a:pt x="49" y="107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8" y="107"/>
                    <a:pt x="48" y="107"/>
                    <a:pt x="48" y="106"/>
                  </a:cubicBezTo>
                  <a:cubicBezTo>
                    <a:pt x="47" y="106"/>
                    <a:pt x="47" y="106"/>
                    <a:pt x="47" y="107"/>
                  </a:cubicBezTo>
                  <a:cubicBezTo>
                    <a:pt x="47" y="107"/>
                    <a:pt x="48" y="107"/>
                    <a:pt x="48" y="107"/>
                  </a:cubicBezTo>
                  <a:close/>
                  <a:moveTo>
                    <a:pt x="56" y="107"/>
                  </a:moveTo>
                  <a:cubicBezTo>
                    <a:pt x="56" y="107"/>
                    <a:pt x="56" y="107"/>
                    <a:pt x="56" y="108"/>
                  </a:cubicBezTo>
                  <a:cubicBezTo>
                    <a:pt x="56" y="107"/>
                    <a:pt x="57" y="106"/>
                    <a:pt x="56" y="106"/>
                  </a:cubicBezTo>
                  <a:cubicBezTo>
                    <a:pt x="56" y="107"/>
                    <a:pt x="56" y="107"/>
                    <a:pt x="56" y="107"/>
                  </a:cubicBezTo>
                  <a:close/>
                  <a:moveTo>
                    <a:pt x="50" y="107"/>
                  </a:move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lose/>
                  <a:moveTo>
                    <a:pt x="36" y="108"/>
                  </a:moveTo>
                  <a:cubicBezTo>
                    <a:pt x="36" y="108"/>
                    <a:pt x="36" y="107"/>
                    <a:pt x="35" y="107"/>
                  </a:cubicBezTo>
                  <a:cubicBezTo>
                    <a:pt x="35" y="107"/>
                    <a:pt x="35" y="108"/>
                    <a:pt x="36" y="108"/>
                  </a:cubicBezTo>
                  <a:close/>
                  <a:moveTo>
                    <a:pt x="37" y="108"/>
                  </a:moveTo>
                  <a:cubicBezTo>
                    <a:pt x="38" y="109"/>
                    <a:pt x="38" y="108"/>
                    <a:pt x="38" y="107"/>
                  </a:cubicBezTo>
                  <a:cubicBezTo>
                    <a:pt x="38" y="107"/>
                    <a:pt x="37" y="108"/>
                    <a:pt x="37" y="108"/>
                  </a:cubicBezTo>
                  <a:close/>
                  <a:moveTo>
                    <a:pt x="41" y="109"/>
                  </a:moveTo>
                  <a:cubicBezTo>
                    <a:pt x="40" y="109"/>
                    <a:pt x="38" y="111"/>
                    <a:pt x="40" y="112"/>
                  </a:cubicBezTo>
                  <a:cubicBezTo>
                    <a:pt x="41" y="111"/>
                    <a:pt x="41" y="109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1" y="108"/>
                    <a:pt x="41" y="108"/>
                    <a:pt x="41" y="109"/>
                  </a:cubicBezTo>
                  <a:close/>
                  <a:moveTo>
                    <a:pt x="57" y="108"/>
                  </a:moveTo>
                  <a:cubicBezTo>
                    <a:pt x="58" y="108"/>
                    <a:pt x="58" y="108"/>
                    <a:pt x="58" y="107"/>
                  </a:cubicBezTo>
                  <a:cubicBezTo>
                    <a:pt x="57" y="107"/>
                    <a:pt x="57" y="108"/>
                    <a:pt x="57" y="108"/>
                  </a:cubicBezTo>
                  <a:close/>
                  <a:moveTo>
                    <a:pt x="60" y="114"/>
                  </a:moveTo>
                  <a:cubicBezTo>
                    <a:pt x="61" y="112"/>
                    <a:pt x="60" y="110"/>
                    <a:pt x="60" y="107"/>
                  </a:cubicBezTo>
                  <a:cubicBezTo>
                    <a:pt x="59" y="109"/>
                    <a:pt x="59" y="112"/>
                    <a:pt x="60" y="114"/>
                  </a:cubicBezTo>
                  <a:close/>
                  <a:moveTo>
                    <a:pt x="53" y="108"/>
                  </a:moveTo>
                  <a:cubicBezTo>
                    <a:pt x="53" y="108"/>
                    <a:pt x="53" y="108"/>
                    <a:pt x="54" y="108"/>
                  </a:cubicBezTo>
                  <a:cubicBezTo>
                    <a:pt x="54" y="108"/>
                    <a:pt x="54" y="107"/>
                    <a:pt x="53" y="107"/>
                  </a:cubicBezTo>
                  <a:cubicBezTo>
                    <a:pt x="53" y="108"/>
                    <a:pt x="53" y="108"/>
                    <a:pt x="53" y="108"/>
                  </a:cubicBezTo>
                  <a:close/>
                  <a:moveTo>
                    <a:pt x="51" y="109"/>
                  </a:moveTo>
                  <a:cubicBezTo>
                    <a:pt x="51" y="109"/>
                    <a:pt x="52" y="108"/>
                    <a:pt x="52" y="108"/>
                  </a:cubicBezTo>
                  <a:cubicBezTo>
                    <a:pt x="51" y="108"/>
                    <a:pt x="51" y="108"/>
                    <a:pt x="51" y="109"/>
                  </a:cubicBezTo>
                  <a:close/>
                  <a:moveTo>
                    <a:pt x="42" y="115"/>
                  </a:moveTo>
                  <a:cubicBezTo>
                    <a:pt x="42" y="115"/>
                    <a:pt x="41" y="115"/>
                    <a:pt x="42" y="116"/>
                  </a:cubicBezTo>
                  <a:cubicBezTo>
                    <a:pt x="42" y="116"/>
                    <a:pt x="42" y="115"/>
                    <a:pt x="42" y="116"/>
                  </a:cubicBezTo>
                  <a:cubicBezTo>
                    <a:pt x="43" y="113"/>
                    <a:pt x="43" y="111"/>
                    <a:pt x="43" y="108"/>
                  </a:cubicBezTo>
                  <a:cubicBezTo>
                    <a:pt x="43" y="110"/>
                    <a:pt x="42" y="113"/>
                    <a:pt x="42" y="115"/>
                  </a:cubicBezTo>
                  <a:close/>
                  <a:moveTo>
                    <a:pt x="52" y="109"/>
                  </a:moveTo>
                  <a:cubicBezTo>
                    <a:pt x="53" y="109"/>
                    <a:pt x="53" y="109"/>
                    <a:pt x="53" y="109"/>
                  </a:cubicBezTo>
                  <a:cubicBezTo>
                    <a:pt x="53" y="109"/>
                    <a:pt x="53" y="108"/>
                    <a:pt x="53" y="108"/>
                  </a:cubicBezTo>
                  <a:cubicBezTo>
                    <a:pt x="53" y="109"/>
                    <a:pt x="52" y="108"/>
                    <a:pt x="52" y="109"/>
                  </a:cubicBezTo>
                  <a:close/>
                  <a:moveTo>
                    <a:pt x="38" y="109"/>
                  </a:moveTo>
                  <a:cubicBezTo>
                    <a:pt x="38" y="110"/>
                    <a:pt x="39" y="108"/>
                    <a:pt x="39" y="108"/>
                  </a:cubicBezTo>
                  <a:cubicBezTo>
                    <a:pt x="38" y="108"/>
                    <a:pt x="38" y="109"/>
                    <a:pt x="38" y="109"/>
                  </a:cubicBezTo>
                  <a:close/>
                  <a:moveTo>
                    <a:pt x="33" y="112"/>
                  </a:moveTo>
                  <a:cubicBezTo>
                    <a:pt x="34" y="111"/>
                    <a:pt x="34" y="111"/>
                    <a:pt x="35" y="110"/>
                  </a:cubicBezTo>
                  <a:cubicBezTo>
                    <a:pt x="34" y="110"/>
                    <a:pt x="34" y="109"/>
                    <a:pt x="34" y="109"/>
                  </a:cubicBezTo>
                  <a:cubicBezTo>
                    <a:pt x="33" y="109"/>
                    <a:pt x="34" y="111"/>
                    <a:pt x="33" y="112"/>
                  </a:cubicBezTo>
                  <a:close/>
                  <a:moveTo>
                    <a:pt x="55" y="109"/>
                  </a:moveTo>
                  <a:cubicBezTo>
                    <a:pt x="55" y="109"/>
                    <a:pt x="54" y="109"/>
                    <a:pt x="54" y="109"/>
                  </a:cubicBezTo>
                  <a:cubicBezTo>
                    <a:pt x="54" y="109"/>
                    <a:pt x="54" y="110"/>
                    <a:pt x="55" y="109"/>
                  </a:cubicBezTo>
                  <a:close/>
                  <a:moveTo>
                    <a:pt x="37" y="109"/>
                  </a:moveTo>
                  <a:cubicBezTo>
                    <a:pt x="37" y="109"/>
                    <a:pt x="37" y="109"/>
                    <a:pt x="37" y="109"/>
                  </a:cubicBezTo>
                  <a:cubicBezTo>
                    <a:pt x="37" y="109"/>
                    <a:pt x="36" y="109"/>
                    <a:pt x="37" y="109"/>
                  </a:cubicBezTo>
                  <a:close/>
                  <a:moveTo>
                    <a:pt x="54" y="110"/>
                  </a:moveTo>
                  <a:cubicBezTo>
                    <a:pt x="54" y="110"/>
                    <a:pt x="54" y="110"/>
                    <a:pt x="54" y="110"/>
                  </a:cubicBezTo>
                  <a:cubicBezTo>
                    <a:pt x="54" y="109"/>
                    <a:pt x="53" y="109"/>
                    <a:pt x="53" y="109"/>
                  </a:cubicBezTo>
                  <a:cubicBezTo>
                    <a:pt x="53" y="110"/>
                    <a:pt x="53" y="110"/>
                    <a:pt x="54" y="110"/>
                  </a:cubicBezTo>
                  <a:close/>
                  <a:moveTo>
                    <a:pt x="37" y="110"/>
                  </a:moveTo>
                  <a:cubicBezTo>
                    <a:pt x="37" y="110"/>
                    <a:pt x="38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lose/>
                  <a:moveTo>
                    <a:pt x="51" y="111"/>
                  </a:moveTo>
                  <a:cubicBezTo>
                    <a:pt x="51" y="110"/>
                    <a:pt x="52" y="110"/>
                    <a:pt x="51" y="110"/>
                  </a:cubicBezTo>
                  <a:cubicBezTo>
                    <a:pt x="51" y="110"/>
                    <a:pt x="51" y="110"/>
                    <a:pt x="51" y="111"/>
                  </a:cubicBezTo>
                  <a:close/>
                  <a:moveTo>
                    <a:pt x="55" y="111"/>
                  </a:moveTo>
                  <a:cubicBezTo>
                    <a:pt x="55" y="111"/>
                    <a:pt x="56" y="110"/>
                    <a:pt x="55" y="110"/>
                  </a:cubicBezTo>
                  <a:cubicBezTo>
                    <a:pt x="55" y="110"/>
                    <a:pt x="55" y="110"/>
                    <a:pt x="55" y="111"/>
                  </a:cubicBezTo>
                  <a:close/>
                  <a:moveTo>
                    <a:pt x="56" y="112"/>
                  </a:moveTo>
                  <a:cubicBezTo>
                    <a:pt x="56" y="112"/>
                    <a:pt x="57" y="111"/>
                    <a:pt x="56" y="111"/>
                  </a:cubicBezTo>
                  <a:cubicBezTo>
                    <a:pt x="56" y="111"/>
                    <a:pt x="56" y="111"/>
                    <a:pt x="56" y="112"/>
                  </a:cubicBezTo>
                  <a:close/>
                  <a:moveTo>
                    <a:pt x="53" y="111"/>
                  </a:moveTo>
                  <a:cubicBezTo>
                    <a:pt x="53" y="111"/>
                    <a:pt x="53" y="111"/>
                    <a:pt x="53" y="111"/>
                  </a:cubicBezTo>
                  <a:cubicBezTo>
                    <a:pt x="53" y="111"/>
                    <a:pt x="53" y="111"/>
                    <a:pt x="53" y="111"/>
                  </a:cubicBezTo>
                  <a:close/>
                  <a:moveTo>
                    <a:pt x="36" y="112"/>
                  </a:moveTo>
                  <a:cubicBezTo>
                    <a:pt x="36" y="112"/>
                    <a:pt x="37" y="112"/>
                    <a:pt x="37" y="111"/>
                  </a:cubicBezTo>
                  <a:cubicBezTo>
                    <a:pt x="37" y="111"/>
                    <a:pt x="36" y="111"/>
                    <a:pt x="36" y="111"/>
                  </a:cubicBezTo>
                  <a:cubicBezTo>
                    <a:pt x="36" y="111"/>
                    <a:pt x="36" y="112"/>
                    <a:pt x="36" y="112"/>
                  </a:cubicBezTo>
                  <a:close/>
                  <a:moveTo>
                    <a:pt x="51" y="113"/>
                  </a:moveTo>
                  <a:cubicBezTo>
                    <a:pt x="52" y="113"/>
                    <a:pt x="51" y="114"/>
                    <a:pt x="52" y="114"/>
                  </a:cubicBezTo>
                  <a:cubicBezTo>
                    <a:pt x="52" y="113"/>
                    <a:pt x="52" y="113"/>
                    <a:pt x="53" y="112"/>
                  </a:cubicBezTo>
                  <a:cubicBezTo>
                    <a:pt x="52" y="112"/>
                    <a:pt x="52" y="111"/>
                    <a:pt x="52" y="111"/>
                  </a:cubicBezTo>
                  <a:cubicBezTo>
                    <a:pt x="51" y="111"/>
                    <a:pt x="52" y="112"/>
                    <a:pt x="51" y="113"/>
                  </a:cubicBezTo>
                  <a:close/>
                  <a:moveTo>
                    <a:pt x="57" y="112"/>
                  </a:moveTo>
                  <a:cubicBezTo>
                    <a:pt x="58" y="112"/>
                    <a:pt x="58" y="112"/>
                    <a:pt x="58" y="112"/>
                  </a:cubicBezTo>
                  <a:cubicBezTo>
                    <a:pt x="58" y="112"/>
                    <a:pt x="57" y="111"/>
                    <a:pt x="57" y="111"/>
                  </a:cubicBezTo>
                  <a:cubicBezTo>
                    <a:pt x="57" y="112"/>
                    <a:pt x="57" y="112"/>
                    <a:pt x="57" y="112"/>
                  </a:cubicBezTo>
                  <a:close/>
                  <a:moveTo>
                    <a:pt x="35" y="114"/>
                  </a:moveTo>
                  <a:cubicBezTo>
                    <a:pt x="35" y="113"/>
                    <a:pt x="36" y="113"/>
                    <a:pt x="36" y="112"/>
                  </a:cubicBezTo>
                  <a:cubicBezTo>
                    <a:pt x="35" y="112"/>
                    <a:pt x="34" y="113"/>
                    <a:pt x="35" y="114"/>
                  </a:cubicBezTo>
                  <a:close/>
                  <a:moveTo>
                    <a:pt x="38" y="114"/>
                  </a:moveTo>
                  <a:cubicBezTo>
                    <a:pt x="39" y="114"/>
                    <a:pt x="38" y="113"/>
                    <a:pt x="38" y="113"/>
                  </a:cubicBezTo>
                  <a:cubicBezTo>
                    <a:pt x="37" y="113"/>
                    <a:pt x="37" y="114"/>
                    <a:pt x="38" y="114"/>
                  </a:cubicBezTo>
                  <a:close/>
                  <a:moveTo>
                    <a:pt x="55" y="114"/>
                  </a:moveTo>
                  <a:cubicBezTo>
                    <a:pt x="55" y="113"/>
                    <a:pt x="55" y="113"/>
                    <a:pt x="54" y="113"/>
                  </a:cubicBezTo>
                  <a:cubicBezTo>
                    <a:pt x="54" y="113"/>
                    <a:pt x="54" y="113"/>
                    <a:pt x="55" y="114"/>
                  </a:cubicBezTo>
                  <a:close/>
                  <a:moveTo>
                    <a:pt x="58" y="114"/>
                  </a:moveTo>
                  <a:cubicBezTo>
                    <a:pt x="58" y="114"/>
                    <a:pt x="58" y="115"/>
                    <a:pt x="58" y="115"/>
                  </a:cubicBezTo>
                  <a:cubicBezTo>
                    <a:pt x="58" y="114"/>
                    <a:pt x="58" y="114"/>
                    <a:pt x="58" y="113"/>
                  </a:cubicBezTo>
                  <a:cubicBezTo>
                    <a:pt x="58" y="114"/>
                    <a:pt x="57" y="114"/>
                    <a:pt x="58" y="114"/>
                  </a:cubicBezTo>
                  <a:close/>
                  <a:moveTo>
                    <a:pt x="54" y="114"/>
                  </a:moveTo>
                  <a:cubicBezTo>
                    <a:pt x="53" y="114"/>
                    <a:pt x="53" y="115"/>
                    <a:pt x="53" y="115"/>
                  </a:cubicBezTo>
                  <a:cubicBezTo>
                    <a:pt x="53" y="115"/>
                    <a:pt x="53" y="116"/>
                    <a:pt x="54" y="116"/>
                  </a:cubicBezTo>
                  <a:cubicBezTo>
                    <a:pt x="54" y="115"/>
                    <a:pt x="54" y="114"/>
                    <a:pt x="54" y="114"/>
                  </a:cubicBezTo>
                  <a:cubicBezTo>
                    <a:pt x="54" y="114"/>
                    <a:pt x="54" y="114"/>
                    <a:pt x="54" y="114"/>
                  </a:cubicBezTo>
                  <a:close/>
                  <a:moveTo>
                    <a:pt x="34" y="117"/>
                  </a:moveTo>
                  <a:cubicBezTo>
                    <a:pt x="34" y="117"/>
                    <a:pt x="34" y="117"/>
                    <a:pt x="35" y="117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35" y="115"/>
                    <a:pt x="34" y="115"/>
                    <a:pt x="34" y="114"/>
                  </a:cubicBezTo>
                  <a:cubicBezTo>
                    <a:pt x="34" y="115"/>
                    <a:pt x="34" y="116"/>
                    <a:pt x="34" y="117"/>
                  </a:cubicBezTo>
                  <a:close/>
                  <a:moveTo>
                    <a:pt x="37" y="116"/>
                  </a:moveTo>
                  <a:cubicBezTo>
                    <a:pt x="37" y="116"/>
                    <a:pt x="37" y="115"/>
                    <a:pt x="37" y="115"/>
                  </a:cubicBezTo>
                  <a:cubicBezTo>
                    <a:pt x="37" y="115"/>
                    <a:pt x="36" y="115"/>
                    <a:pt x="37" y="116"/>
                  </a:cubicBezTo>
                  <a:close/>
                  <a:moveTo>
                    <a:pt x="38" y="115"/>
                  </a:move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6"/>
                    <a:pt x="38" y="115"/>
                  </a:cubicBezTo>
                  <a:close/>
                  <a:moveTo>
                    <a:pt x="57" y="117"/>
                  </a:moveTo>
                  <a:cubicBezTo>
                    <a:pt x="57" y="117"/>
                    <a:pt x="57" y="116"/>
                    <a:pt x="57" y="115"/>
                  </a:cubicBezTo>
                  <a:cubicBezTo>
                    <a:pt x="56" y="116"/>
                    <a:pt x="57" y="116"/>
                    <a:pt x="57" y="117"/>
                  </a:cubicBezTo>
                  <a:close/>
                  <a:moveTo>
                    <a:pt x="39" y="116"/>
                  </a:moveTo>
                  <a:cubicBezTo>
                    <a:pt x="39" y="117"/>
                    <a:pt x="40" y="116"/>
                    <a:pt x="39" y="116"/>
                  </a:cubicBezTo>
                  <a:cubicBezTo>
                    <a:pt x="39" y="116"/>
                    <a:pt x="39" y="116"/>
                    <a:pt x="39" y="116"/>
                  </a:cubicBezTo>
                  <a:close/>
                  <a:moveTo>
                    <a:pt x="52" y="118"/>
                  </a:moveTo>
                  <a:cubicBezTo>
                    <a:pt x="53" y="118"/>
                    <a:pt x="53" y="117"/>
                    <a:pt x="53" y="117"/>
                  </a:cubicBezTo>
                  <a:cubicBezTo>
                    <a:pt x="53" y="116"/>
                    <a:pt x="53" y="116"/>
                    <a:pt x="52" y="116"/>
                  </a:cubicBezTo>
                  <a:cubicBezTo>
                    <a:pt x="52" y="117"/>
                    <a:pt x="52" y="117"/>
                    <a:pt x="52" y="118"/>
                  </a:cubicBezTo>
                  <a:close/>
                  <a:moveTo>
                    <a:pt x="60" y="118"/>
                  </a:moveTo>
                  <a:cubicBezTo>
                    <a:pt x="60" y="117"/>
                    <a:pt x="60" y="117"/>
                    <a:pt x="60" y="116"/>
                  </a:cubicBezTo>
                  <a:cubicBezTo>
                    <a:pt x="60" y="117"/>
                    <a:pt x="60" y="118"/>
                    <a:pt x="60" y="118"/>
                  </a:cubicBezTo>
                  <a:close/>
                  <a:moveTo>
                    <a:pt x="57" y="118"/>
                  </a:moveTo>
                  <a:cubicBezTo>
                    <a:pt x="57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8" y="116"/>
                  </a:cubicBezTo>
                  <a:cubicBezTo>
                    <a:pt x="58" y="117"/>
                    <a:pt x="57" y="117"/>
                    <a:pt x="57" y="118"/>
                  </a:cubicBezTo>
                  <a:close/>
                  <a:moveTo>
                    <a:pt x="55" y="117"/>
                  </a:moveTo>
                  <a:cubicBezTo>
                    <a:pt x="56" y="117"/>
                    <a:pt x="56" y="118"/>
                    <a:pt x="56" y="118"/>
                  </a:cubicBezTo>
                  <a:cubicBezTo>
                    <a:pt x="56" y="118"/>
                    <a:pt x="56" y="118"/>
                    <a:pt x="56" y="118"/>
                  </a:cubicBezTo>
                  <a:cubicBezTo>
                    <a:pt x="56" y="117"/>
                    <a:pt x="56" y="117"/>
                    <a:pt x="56" y="117"/>
                  </a:cubicBezTo>
                  <a:cubicBezTo>
                    <a:pt x="56" y="117"/>
                    <a:pt x="55" y="117"/>
                    <a:pt x="55" y="117"/>
                  </a:cubicBezTo>
                  <a:close/>
                  <a:moveTo>
                    <a:pt x="36" y="118"/>
                  </a:moveTo>
                  <a:cubicBezTo>
                    <a:pt x="36" y="117"/>
                    <a:pt x="36" y="117"/>
                    <a:pt x="36" y="117"/>
                  </a:cubicBezTo>
                  <a:cubicBezTo>
                    <a:pt x="36" y="117"/>
                    <a:pt x="35" y="118"/>
                    <a:pt x="36" y="118"/>
                  </a:cubicBezTo>
                  <a:close/>
                  <a:moveTo>
                    <a:pt x="40" y="118"/>
                  </a:moveTo>
                  <a:cubicBezTo>
                    <a:pt x="40" y="119"/>
                    <a:pt x="40" y="119"/>
                    <a:pt x="41" y="119"/>
                  </a:cubicBezTo>
                  <a:cubicBezTo>
                    <a:pt x="41" y="118"/>
                    <a:pt x="41" y="118"/>
                    <a:pt x="41" y="117"/>
                  </a:cubicBezTo>
                  <a:cubicBezTo>
                    <a:pt x="40" y="117"/>
                    <a:pt x="40" y="118"/>
                    <a:pt x="40" y="118"/>
                  </a:cubicBezTo>
                  <a:close/>
                  <a:moveTo>
                    <a:pt x="36" y="119"/>
                  </a:moveTo>
                  <a:cubicBezTo>
                    <a:pt x="37" y="119"/>
                    <a:pt x="37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6" y="118"/>
                    <a:pt x="36" y="118"/>
                    <a:pt x="36" y="119"/>
                  </a:cubicBezTo>
                  <a:close/>
                  <a:moveTo>
                    <a:pt x="54" y="119"/>
                  </a:moveTo>
                  <a:cubicBezTo>
                    <a:pt x="54" y="119"/>
                    <a:pt x="55" y="119"/>
                    <a:pt x="55" y="119"/>
                  </a:cubicBezTo>
                  <a:cubicBezTo>
                    <a:pt x="55" y="119"/>
                    <a:pt x="55" y="119"/>
                    <a:pt x="55" y="119"/>
                  </a:cubicBezTo>
                  <a:cubicBezTo>
                    <a:pt x="55" y="119"/>
                    <a:pt x="55" y="118"/>
                    <a:pt x="55" y="118"/>
                  </a:cubicBezTo>
                  <a:cubicBezTo>
                    <a:pt x="55" y="118"/>
                    <a:pt x="54" y="119"/>
                    <a:pt x="54" y="119"/>
                  </a:cubicBezTo>
                  <a:close/>
                  <a:moveTo>
                    <a:pt x="57" y="119"/>
                  </a:moveTo>
                  <a:cubicBezTo>
                    <a:pt x="57" y="119"/>
                    <a:pt x="57" y="118"/>
                    <a:pt x="56" y="118"/>
                  </a:cubicBezTo>
                  <a:cubicBezTo>
                    <a:pt x="56" y="119"/>
                    <a:pt x="57" y="119"/>
                    <a:pt x="57" y="119"/>
                  </a:cubicBezTo>
                  <a:close/>
                  <a:moveTo>
                    <a:pt x="52" y="120"/>
                  </a:moveTo>
                  <a:cubicBezTo>
                    <a:pt x="53" y="120"/>
                    <a:pt x="52" y="120"/>
                    <a:pt x="53" y="120"/>
                  </a:cubicBezTo>
                  <a:cubicBezTo>
                    <a:pt x="53" y="120"/>
                    <a:pt x="53" y="120"/>
                    <a:pt x="53" y="119"/>
                  </a:cubicBezTo>
                  <a:cubicBezTo>
                    <a:pt x="53" y="119"/>
                    <a:pt x="52" y="119"/>
                    <a:pt x="52" y="120"/>
                  </a:cubicBezTo>
                  <a:close/>
                  <a:moveTo>
                    <a:pt x="55" y="120"/>
                  </a:moveTo>
                  <a:cubicBezTo>
                    <a:pt x="56" y="120"/>
                    <a:pt x="56" y="121"/>
                    <a:pt x="56" y="121"/>
                  </a:cubicBezTo>
                  <a:cubicBezTo>
                    <a:pt x="56" y="121"/>
                    <a:pt x="57" y="120"/>
                    <a:pt x="57" y="120"/>
                  </a:cubicBezTo>
                  <a:cubicBezTo>
                    <a:pt x="56" y="120"/>
                    <a:pt x="56" y="119"/>
                    <a:pt x="55" y="119"/>
                  </a:cubicBezTo>
                  <a:cubicBezTo>
                    <a:pt x="55" y="119"/>
                    <a:pt x="55" y="120"/>
                    <a:pt x="55" y="120"/>
                  </a:cubicBezTo>
                  <a:close/>
                  <a:moveTo>
                    <a:pt x="57" y="122"/>
                  </a:moveTo>
                  <a:cubicBezTo>
                    <a:pt x="58" y="122"/>
                    <a:pt x="59" y="120"/>
                    <a:pt x="58" y="120"/>
                  </a:cubicBezTo>
                  <a:cubicBezTo>
                    <a:pt x="58" y="120"/>
                    <a:pt x="57" y="121"/>
                    <a:pt x="57" y="122"/>
                  </a:cubicBezTo>
                  <a:close/>
                  <a:moveTo>
                    <a:pt x="53" y="121"/>
                  </a:moveTo>
                  <a:cubicBezTo>
                    <a:pt x="53" y="121"/>
                    <a:pt x="54" y="120"/>
                    <a:pt x="54" y="120"/>
                  </a:cubicBezTo>
                  <a:cubicBezTo>
                    <a:pt x="54" y="120"/>
                    <a:pt x="53" y="121"/>
                    <a:pt x="53" y="121"/>
                  </a:cubicBezTo>
                  <a:close/>
                  <a:moveTo>
                    <a:pt x="60" y="122"/>
                  </a:moveTo>
                  <a:cubicBezTo>
                    <a:pt x="61" y="122"/>
                    <a:pt x="61" y="120"/>
                    <a:pt x="60" y="120"/>
                  </a:cubicBezTo>
                  <a:cubicBezTo>
                    <a:pt x="60" y="121"/>
                    <a:pt x="60" y="121"/>
                    <a:pt x="60" y="122"/>
                  </a:cubicBezTo>
                  <a:close/>
                  <a:moveTo>
                    <a:pt x="35" y="123"/>
                  </a:moveTo>
                  <a:cubicBezTo>
                    <a:pt x="35" y="121"/>
                    <a:pt x="36" y="121"/>
                    <a:pt x="35" y="120"/>
                  </a:cubicBezTo>
                  <a:cubicBezTo>
                    <a:pt x="34" y="120"/>
                    <a:pt x="34" y="122"/>
                    <a:pt x="35" y="123"/>
                  </a:cubicBezTo>
                  <a:close/>
                  <a:moveTo>
                    <a:pt x="38" y="122"/>
                  </a:moveTo>
                  <a:cubicBezTo>
                    <a:pt x="38" y="122"/>
                    <a:pt x="39" y="121"/>
                    <a:pt x="39" y="120"/>
                  </a:cubicBezTo>
                  <a:cubicBezTo>
                    <a:pt x="38" y="121"/>
                    <a:pt x="38" y="121"/>
                    <a:pt x="38" y="122"/>
                  </a:cubicBezTo>
                  <a:close/>
                  <a:moveTo>
                    <a:pt x="56" y="123"/>
                  </a:moveTo>
                  <a:cubicBezTo>
                    <a:pt x="56" y="121"/>
                    <a:pt x="55" y="121"/>
                    <a:pt x="55" y="120"/>
                  </a:cubicBezTo>
                  <a:cubicBezTo>
                    <a:pt x="55" y="121"/>
                    <a:pt x="55" y="122"/>
                    <a:pt x="56" y="123"/>
                  </a:cubicBezTo>
                  <a:close/>
                  <a:moveTo>
                    <a:pt x="42" y="124"/>
                  </a:moveTo>
                  <a:cubicBezTo>
                    <a:pt x="42" y="124"/>
                    <a:pt x="42" y="122"/>
                    <a:pt x="42" y="121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42" y="122"/>
                    <a:pt x="42" y="123"/>
                    <a:pt x="42" y="124"/>
                  </a:cubicBezTo>
                  <a:close/>
                  <a:moveTo>
                    <a:pt x="53" y="123"/>
                  </a:moveTo>
                  <a:cubicBezTo>
                    <a:pt x="53" y="123"/>
                    <a:pt x="53" y="125"/>
                    <a:pt x="53" y="124"/>
                  </a:cubicBezTo>
                  <a:cubicBezTo>
                    <a:pt x="53" y="125"/>
                    <a:pt x="53" y="126"/>
                    <a:pt x="54" y="127"/>
                  </a:cubicBezTo>
                  <a:cubicBezTo>
                    <a:pt x="54" y="126"/>
                    <a:pt x="54" y="124"/>
                    <a:pt x="55" y="124"/>
                  </a:cubicBezTo>
                  <a:cubicBezTo>
                    <a:pt x="55" y="123"/>
                    <a:pt x="55" y="122"/>
                    <a:pt x="54" y="121"/>
                  </a:cubicBezTo>
                  <a:cubicBezTo>
                    <a:pt x="54" y="122"/>
                    <a:pt x="53" y="122"/>
                    <a:pt x="53" y="123"/>
                  </a:cubicBezTo>
                  <a:close/>
                  <a:moveTo>
                    <a:pt x="39" y="127"/>
                  </a:moveTo>
                  <a:cubicBezTo>
                    <a:pt x="40" y="127"/>
                    <a:pt x="40" y="127"/>
                    <a:pt x="40" y="126"/>
                  </a:cubicBezTo>
                  <a:cubicBezTo>
                    <a:pt x="39" y="125"/>
                    <a:pt x="41" y="123"/>
                    <a:pt x="40" y="122"/>
                  </a:cubicBezTo>
                  <a:cubicBezTo>
                    <a:pt x="40" y="124"/>
                    <a:pt x="38" y="126"/>
                    <a:pt x="39" y="127"/>
                  </a:cubicBezTo>
                  <a:close/>
                  <a:moveTo>
                    <a:pt x="39" y="123"/>
                  </a:moveTo>
                  <a:cubicBezTo>
                    <a:pt x="39" y="123"/>
                    <a:pt x="39" y="123"/>
                    <a:pt x="39" y="122"/>
                  </a:cubicBezTo>
                  <a:cubicBezTo>
                    <a:pt x="39" y="123"/>
                    <a:pt x="38" y="123"/>
                    <a:pt x="39" y="123"/>
                  </a:cubicBezTo>
                  <a:close/>
                  <a:moveTo>
                    <a:pt x="57" y="124"/>
                  </a:moveTo>
                  <a:cubicBezTo>
                    <a:pt x="57" y="124"/>
                    <a:pt x="58" y="124"/>
                    <a:pt x="57" y="124"/>
                  </a:cubicBezTo>
                  <a:cubicBezTo>
                    <a:pt x="57" y="124"/>
                    <a:pt x="56" y="124"/>
                    <a:pt x="57" y="124"/>
                  </a:cubicBezTo>
                  <a:close/>
                  <a:moveTo>
                    <a:pt x="38" y="125"/>
                  </a:moveTo>
                  <a:cubicBezTo>
                    <a:pt x="39" y="125"/>
                    <a:pt x="38" y="123"/>
                    <a:pt x="38" y="124"/>
                  </a:cubicBezTo>
                  <a:cubicBezTo>
                    <a:pt x="38" y="124"/>
                    <a:pt x="38" y="124"/>
                    <a:pt x="38" y="125"/>
                  </a:cubicBezTo>
                  <a:close/>
                  <a:moveTo>
                    <a:pt x="35" y="124"/>
                  </a:moveTo>
                  <a:cubicBezTo>
                    <a:pt x="35" y="125"/>
                    <a:pt x="35" y="125"/>
                    <a:pt x="35" y="125"/>
                  </a:cubicBezTo>
                  <a:cubicBezTo>
                    <a:pt x="35" y="125"/>
                    <a:pt x="36" y="124"/>
                    <a:pt x="35" y="124"/>
                  </a:cubicBezTo>
                  <a:cubicBezTo>
                    <a:pt x="35" y="124"/>
                    <a:pt x="35" y="124"/>
                    <a:pt x="35" y="124"/>
                  </a:cubicBezTo>
                  <a:close/>
                  <a:moveTo>
                    <a:pt x="58" y="127"/>
                  </a:moveTo>
                  <a:cubicBezTo>
                    <a:pt x="58" y="126"/>
                    <a:pt x="59" y="125"/>
                    <a:pt x="58" y="125"/>
                  </a:cubicBezTo>
                  <a:cubicBezTo>
                    <a:pt x="57" y="125"/>
                    <a:pt x="57" y="126"/>
                    <a:pt x="58" y="127"/>
                  </a:cubicBezTo>
                  <a:close/>
                  <a:moveTo>
                    <a:pt x="56" y="125"/>
                  </a:moveTo>
                  <a:cubicBezTo>
                    <a:pt x="56" y="125"/>
                    <a:pt x="56" y="125"/>
                    <a:pt x="56" y="125"/>
                  </a:cubicBezTo>
                  <a:cubicBezTo>
                    <a:pt x="56" y="125"/>
                    <a:pt x="56" y="126"/>
                    <a:pt x="56" y="125"/>
                  </a:cubicBezTo>
                  <a:close/>
                  <a:moveTo>
                    <a:pt x="36" y="127"/>
                  </a:moveTo>
                  <a:cubicBezTo>
                    <a:pt x="37" y="127"/>
                    <a:pt x="37" y="128"/>
                    <a:pt x="37" y="128"/>
                  </a:cubicBezTo>
                  <a:cubicBezTo>
                    <a:pt x="38" y="128"/>
                    <a:pt x="37" y="127"/>
                    <a:pt x="37" y="126"/>
                  </a:cubicBezTo>
                  <a:cubicBezTo>
                    <a:pt x="36" y="127"/>
                    <a:pt x="36" y="127"/>
                    <a:pt x="36" y="127"/>
                  </a:cubicBezTo>
                  <a:close/>
                  <a:moveTo>
                    <a:pt x="57" y="127"/>
                  </a:moveTo>
                  <a:cubicBezTo>
                    <a:pt x="57" y="127"/>
                    <a:pt x="58" y="127"/>
                    <a:pt x="58" y="127"/>
                  </a:cubicBezTo>
                  <a:cubicBezTo>
                    <a:pt x="57" y="127"/>
                    <a:pt x="57" y="126"/>
                    <a:pt x="57" y="126"/>
                  </a:cubicBezTo>
                  <a:cubicBezTo>
                    <a:pt x="57" y="127"/>
                    <a:pt x="57" y="127"/>
                    <a:pt x="57" y="127"/>
                  </a:cubicBezTo>
                  <a:close/>
                  <a:moveTo>
                    <a:pt x="40" y="128"/>
                  </a:moveTo>
                  <a:cubicBezTo>
                    <a:pt x="41" y="127"/>
                    <a:pt x="41" y="127"/>
                    <a:pt x="40" y="127"/>
                  </a:cubicBezTo>
                  <a:cubicBezTo>
                    <a:pt x="40" y="127"/>
                    <a:pt x="40" y="127"/>
                    <a:pt x="40" y="128"/>
                  </a:cubicBezTo>
                  <a:close/>
                  <a:moveTo>
                    <a:pt x="54" y="127"/>
                  </a:moveTo>
                  <a:cubicBezTo>
                    <a:pt x="54" y="127"/>
                    <a:pt x="54" y="127"/>
                    <a:pt x="54" y="127"/>
                  </a:cubicBezTo>
                  <a:cubicBezTo>
                    <a:pt x="54" y="128"/>
                    <a:pt x="54" y="129"/>
                    <a:pt x="54" y="131"/>
                  </a:cubicBezTo>
                  <a:cubicBezTo>
                    <a:pt x="54" y="129"/>
                    <a:pt x="56" y="128"/>
                    <a:pt x="55" y="127"/>
                  </a:cubicBezTo>
                  <a:cubicBezTo>
                    <a:pt x="55" y="127"/>
                    <a:pt x="54" y="127"/>
                    <a:pt x="54" y="127"/>
                  </a:cubicBezTo>
                  <a:close/>
                  <a:moveTo>
                    <a:pt x="59" y="128"/>
                  </a:moveTo>
                  <a:cubicBezTo>
                    <a:pt x="59" y="128"/>
                    <a:pt x="59" y="128"/>
                    <a:pt x="59" y="128"/>
                  </a:cubicBezTo>
                  <a:cubicBezTo>
                    <a:pt x="58" y="128"/>
                    <a:pt x="59" y="128"/>
                    <a:pt x="59" y="128"/>
                  </a:cubicBezTo>
                  <a:close/>
                  <a:moveTo>
                    <a:pt x="39" y="130"/>
                  </a:moveTo>
                  <a:cubicBezTo>
                    <a:pt x="39" y="130"/>
                    <a:pt x="40" y="129"/>
                    <a:pt x="40" y="128"/>
                  </a:cubicBezTo>
                  <a:cubicBezTo>
                    <a:pt x="39" y="129"/>
                    <a:pt x="39" y="130"/>
                    <a:pt x="39" y="130"/>
                  </a:cubicBezTo>
                  <a:close/>
                  <a:moveTo>
                    <a:pt x="55" y="130"/>
                  </a:moveTo>
                  <a:cubicBezTo>
                    <a:pt x="56" y="129"/>
                    <a:pt x="57" y="129"/>
                    <a:pt x="56" y="128"/>
                  </a:cubicBezTo>
                  <a:cubicBezTo>
                    <a:pt x="56" y="129"/>
                    <a:pt x="55" y="129"/>
                    <a:pt x="55" y="130"/>
                  </a:cubicBezTo>
                  <a:close/>
                  <a:moveTo>
                    <a:pt x="35" y="132"/>
                  </a:moveTo>
                  <a:cubicBezTo>
                    <a:pt x="36" y="131"/>
                    <a:pt x="36" y="130"/>
                    <a:pt x="35" y="129"/>
                  </a:cubicBezTo>
                  <a:cubicBezTo>
                    <a:pt x="35" y="130"/>
                    <a:pt x="35" y="131"/>
                    <a:pt x="35" y="132"/>
                  </a:cubicBezTo>
                  <a:close/>
                  <a:moveTo>
                    <a:pt x="40" y="132"/>
                  </a:moveTo>
                  <a:cubicBezTo>
                    <a:pt x="41" y="131"/>
                    <a:pt x="41" y="130"/>
                    <a:pt x="41" y="129"/>
                  </a:cubicBezTo>
                  <a:cubicBezTo>
                    <a:pt x="40" y="130"/>
                    <a:pt x="39" y="131"/>
                    <a:pt x="40" y="132"/>
                  </a:cubicBezTo>
                  <a:close/>
                  <a:moveTo>
                    <a:pt x="58" y="131"/>
                  </a:move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8" y="130"/>
                    <a:pt x="57" y="130"/>
                  </a:cubicBezTo>
                  <a:cubicBezTo>
                    <a:pt x="57" y="130"/>
                    <a:pt x="57" y="130"/>
                    <a:pt x="58" y="131"/>
                  </a:cubicBezTo>
                  <a:close/>
                  <a:moveTo>
                    <a:pt x="60" y="131"/>
                  </a:moveTo>
                  <a:cubicBezTo>
                    <a:pt x="60" y="131"/>
                    <a:pt x="60" y="130"/>
                    <a:pt x="60" y="130"/>
                  </a:cubicBezTo>
                  <a:cubicBezTo>
                    <a:pt x="60" y="130"/>
                    <a:pt x="59" y="131"/>
                    <a:pt x="60" y="131"/>
                  </a:cubicBezTo>
                  <a:close/>
                  <a:moveTo>
                    <a:pt x="56" y="132"/>
                  </a:moveTo>
                  <a:cubicBezTo>
                    <a:pt x="57" y="132"/>
                    <a:pt x="57" y="131"/>
                    <a:pt x="57" y="131"/>
                  </a:cubicBezTo>
                  <a:cubicBezTo>
                    <a:pt x="57" y="131"/>
                    <a:pt x="57" y="131"/>
                    <a:pt x="56" y="132"/>
                  </a:cubicBezTo>
                  <a:close/>
                  <a:moveTo>
                    <a:pt x="59" y="133"/>
                  </a:moveTo>
                  <a:cubicBezTo>
                    <a:pt x="59" y="133"/>
                    <a:pt x="59" y="131"/>
                    <a:pt x="59" y="131"/>
                  </a:cubicBezTo>
                  <a:cubicBezTo>
                    <a:pt x="58" y="131"/>
                    <a:pt x="58" y="132"/>
                    <a:pt x="59" y="133"/>
                  </a:cubicBezTo>
                  <a:close/>
                  <a:moveTo>
                    <a:pt x="38" y="132"/>
                  </a:moveTo>
                  <a:cubicBezTo>
                    <a:pt x="38" y="132"/>
                    <a:pt x="38" y="132"/>
                    <a:pt x="38" y="132"/>
                  </a:cubicBezTo>
                  <a:cubicBezTo>
                    <a:pt x="38" y="132"/>
                    <a:pt x="38" y="131"/>
                    <a:pt x="38" y="131"/>
                  </a:cubicBezTo>
                  <a:cubicBezTo>
                    <a:pt x="38" y="132"/>
                    <a:pt x="38" y="132"/>
                    <a:pt x="38" y="132"/>
                  </a:cubicBezTo>
                  <a:close/>
                  <a:moveTo>
                    <a:pt x="54" y="134"/>
                  </a:moveTo>
                  <a:cubicBezTo>
                    <a:pt x="55" y="133"/>
                    <a:pt x="55" y="133"/>
                    <a:pt x="55" y="132"/>
                  </a:cubicBezTo>
                  <a:cubicBezTo>
                    <a:pt x="55" y="132"/>
                    <a:pt x="55" y="131"/>
                    <a:pt x="54" y="132"/>
                  </a:cubicBezTo>
                  <a:cubicBezTo>
                    <a:pt x="54" y="133"/>
                    <a:pt x="54" y="133"/>
                    <a:pt x="54" y="134"/>
                  </a:cubicBezTo>
                  <a:close/>
                  <a:moveTo>
                    <a:pt x="58" y="133"/>
                  </a:moveTo>
                  <a:cubicBezTo>
                    <a:pt x="58" y="133"/>
                    <a:pt x="58" y="133"/>
                    <a:pt x="58" y="133"/>
                  </a:cubicBezTo>
                  <a:cubicBezTo>
                    <a:pt x="58" y="133"/>
                    <a:pt x="58" y="133"/>
                    <a:pt x="58" y="133"/>
                  </a:cubicBezTo>
                  <a:cubicBezTo>
                    <a:pt x="57" y="133"/>
                    <a:pt x="58" y="134"/>
                    <a:pt x="58" y="133"/>
                  </a:cubicBezTo>
                  <a:close/>
                  <a:moveTo>
                    <a:pt x="39" y="134"/>
                  </a:moveTo>
                  <a:cubicBezTo>
                    <a:pt x="39" y="134"/>
                    <a:pt x="39" y="133"/>
                    <a:pt x="39" y="133"/>
                  </a:cubicBezTo>
                  <a:cubicBezTo>
                    <a:pt x="38" y="133"/>
                    <a:pt x="39" y="134"/>
                    <a:pt x="39" y="134"/>
                  </a:cubicBezTo>
                  <a:close/>
                  <a:moveTo>
                    <a:pt x="41" y="137"/>
                  </a:moveTo>
                  <a:cubicBezTo>
                    <a:pt x="41" y="136"/>
                    <a:pt x="41" y="134"/>
                    <a:pt x="41" y="133"/>
                  </a:cubicBezTo>
                  <a:cubicBezTo>
                    <a:pt x="41" y="135"/>
                    <a:pt x="39" y="136"/>
                    <a:pt x="41" y="137"/>
                  </a:cubicBezTo>
                  <a:close/>
                  <a:moveTo>
                    <a:pt x="35" y="134"/>
                  </a:moveTo>
                  <a:cubicBezTo>
                    <a:pt x="35" y="135"/>
                    <a:pt x="35" y="136"/>
                    <a:pt x="36" y="136"/>
                  </a:cubicBezTo>
                  <a:cubicBezTo>
                    <a:pt x="36" y="136"/>
                    <a:pt x="37" y="133"/>
                    <a:pt x="35" y="134"/>
                  </a:cubicBezTo>
                  <a:close/>
                  <a:moveTo>
                    <a:pt x="61" y="136"/>
                  </a:moveTo>
                  <a:cubicBezTo>
                    <a:pt x="61" y="135"/>
                    <a:pt x="60" y="134"/>
                    <a:pt x="61" y="134"/>
                  </a:cubicBezTo>
                  <a:cubicBezTo>
                    <a:pt x="60" y="134"/>
                    <a:pt x="60" y="135"/>
                    <a:pt x="61" y="136"/>
                  </a:cubicBezTo>
                  <a:close/>
                  <a:moveTo>
                    <a:pt x="57" y="135"/>
                  </a:moveTo>
                  <a:cubicBezTo>
                    <a:pt x="57" y="135"/>
                    <a:pt x="57" y="135"/>
                    <a:pt x="57" y="135"/>
                  </a:cubicBezTo>
                  <a:cubicBezTo>
                    <a:pt x="57" y="135"/>
                    <a:pt x="57" y="135"/>
                    <a:pt x="57" y="135"/>
                  </a:cubicBezTo>
                  <a:cubicBezTo>
                    <a:pt x="57" y="134"/>
                    <a:pt x="57" y="134"/>
                    <a:pt x="57" y="134"/>
                  </a:cubicBezTo>
                  <a:cubicBezTo>
                    <a:pt x="57" y="134"/>
                    <a:pt x="56" y="134"/>
                    <a:pt x="57" y="135"/>
                  </a:cubicBezTo>
                  <a:close/>
                  <a:moveTo>
                    <a:pt x="57" y="136"/>
                  </a:moveTo>
                  <a:cubicBezTo>
                    <a:pt x="58" y="136"/>
                    <a:pt x="58" y="135"/>
                    <a:pt x="58" y="135"/>
                  </a:cubicBezTo>
                  <a:cubicBezTo>
                    <a:pt x="57" y="135"/>
                    <a:pt x="57" y="136"/>
                    <a:pt x="57" y="136"/>
                  </a:cubicBezTo>
                  <a:close/>
                  <a:moveTo>
                    <a:pt x="56" y="136"/>
                  </a:moveTo>
                  <a:cubicBezTo>
                    <a:pt x="56" y="136"/>
                    <a:pt x="57" y="136"/>
                    <a:pt x="56" y="135"/>
                  </a:cubicBezTo>
                  <a:cubicBezTo>
                    <a:pt x="56" y="136"/>
                    <a:pt x="55" y="136"/>
                    <a:pt x="56" y="136"/>
                  </a:cubicBezTo>
                  <a:close/>
                  <a:moveTo>
                    <a:pt x="37" y="137"/>
                  </a:moveTo>
                  <a:cubicBezTo>
                    <a:pt x="37" y="137"/>
                    <a:pt x="38" y="136"/>
                    <a:pt x="37" y="136"/>
                  </a:cubicBezTo>
                  <a:cubicBezTo>
                    <a:pt x="37" y="136"/>
                    <a:pt x="37" y="136"/>
                    <a:pt x="37" y="137"/>
                  </a:cubicBezTo>
                  <a:close/>
                  <a:moveTo>
                    <a:pt x="56" y="136"/>
                  </a:moveTo>
                  <a:cubicBezTo>
                    <a:pt x="56" y="137"/>
                    <a:pt x="56" y="137"/>
                    <a:pt x="57" y="137"/>
                  </a:cubicBezTo>
                  <a:cubicBezTo>
                    <a:pt x="57" y="137"/>
                    <a:pt x="57" y="137"/>
                    <a:pt x="57" y="136"/>
                  </a:cubicBezTo>
                  <a:cubicBezTo>
                    <a:pt x="57" y="136"/>
                    <a:pt x="57" y="136"/>
                    <a:pt x="57" y="136"/>
                  </a:cubicBezTo>
                  <a:cubicBezTo>
                    <a:pt x="57" y="136"/>
                    <a:pt x="56" y="136"/>
                    <a:pt x="56" y="136"/>
                  </a:cubicBezTo>
                  <a:close/>
                  <a:moveTo>
                    <a:pt x="58" y="137"/>
                  </a:moveTo>
                  <a:cubicBezTo>
                    <a:pt x="58" y="138"/>
                    <a:pt x="59" y="138"/>
                    <a:pt x="59" y="138"/>
                  </a:cubicBezTo>
                  <a:cubicBezTo>
                    <a:pt x="59" y="138"/>
                    <a:pt x="60" y="137"/>
                    <a:pt x="59" y="137"/>
                  </a:cubicBezTo>
                  <a:cubicBezTo>
                    <a:pt x="59" y="137"/>
                    <a:pt x="59" y="137"/>
                    <a:pt x="58" y="137"/>
                  </a:cubicBezTo>
                  <a:close/>
                  <a:moveTo>
                    <a:pt x="38" y="138"/>
                  </a:moveTo>
                  <a:cubicBezTo>
                    <a:pt x="38" y="138"/>
                    <a:pt x="38" y="137"/>
                    <a:pt x="38" y="137"/>
                  </a:cubicBezTo>
                  <a:cubicBezTo>
                    <a:pt x="38" y="138"/>
                    <a:pt x="37" y="138"/>
                    <a:pt x="38" y="138"/>
                  </a:cubicBezTo>
                  <a:close/>
                  <a:moveTo>
                    <a:pt x="39" y="138"/>
                  </a:moveTo>
                  <a:cubicBezTo>
                    <a:pt x="40" y="138"/>
                    <a:pt x="40" y="138"/>
                    <a:pt x="39" y="138"/>
                  </a:cubicBezTo>
                  <a:cubicBezTo>
                    <a:pt x="39" y="138"/>
                    <a:pt x="39" y="138"/>
                    <a:pt x="39" y="138"/>
                  </a:cubicBezTo>
                  <a:close/>
                  <a:moveTo>
                    <a:pt x="60" y="140"/>
                  </a:moveTo>
                  <a:cubicBezTo>
                    <a:pt x="60" y="140"/>
                    <a:pt x="60" y="140"/>
                    <a:pt x="61" y="140"/>
                  </a:cubicBezTo>
                  <a:cubicBezTo>
                    <a:pt x="60" y="139"/>
                    <a:pt x="61" y="138"/>
                    <a:pt x="60" y="138"/>
                  </a:cubicBezTo>
                  <a:cubicBezTo>
                    <a:pt x="60" y="138"/>
                    <a:pt x="60" y="139"/>
                    <a:pt x="60" y="140"/>
                  </a:cubicBezTo>
                  <a:close/>
                  <a:moveTo>
                    <a:pt x="55" y="139"/>
                  </a:moveTo>
                  <a:cubicBezTo>
                    <a:pt x="55" y="139"/>
                    <a:pt x="55" y="140"/>
                    <a:pt x="55" y="140"/>
                  </a:cubicBezTo>
                  <a:cubicBezTo>
                    <a:pt x="56" y="140"/>
                    <a:pt x="56" y="137"/>
                    <a:pt x="55" y="139"/>
                  </a:cubicBezTo>
                  <a:close/>
                  <a:moveTo>
                    <a:pt x="59" y="139"/>
                  </a:moveTo>
                  <a:cubicBezTo>
                    <a:pt x="59" y="139"/>
                    <a:pt x="58" y="138"/>
                    <a:pt x="58" y="138"/>
                  </a:cubicBezTo>
                  <a:cubicBezTo>
                    <a:pt x="58" y="139"/>
                    <a:pt x="58" y="139"/>
                    <a:pt x="59" y="139"/>
                  </a:cubicBezTo>
                  <a:close/>
                  <a:moveTo>
                    <a:pt x="37" y="141"/>
                  </a:moveTo>
                  <a:cubicBezTo>
                    <a:pt x="37" y="140"/>
                    <a:pt x="37" y="140"/>
                    <a:pt x="37" y="140"/>
                  </a:cubicBezTo>
                  <a:cubicBezTo>
                    <a:pt x="37" y="140"/>
                    <a:pt x="37" y="139"/>
                    <a:pt x="37" y="139"/>
                  </a:cubicBezTo>
                  <a:cubicBezTo>
                    <a:pt x="37" y="140"/>
                    <a:pt x="37" y="140"/>
                    <a:pt x="37" y="141"/>
                  </a:cubicBezTo>
                  <a:close/>
                  <a:moveTo>
                    <a:pt x="38" y="140"/>
                  </a:moveTo>
                  <a:cubicBezTo>
                    <a:pt x="39" y="140"/>
                    <a:pt x="39" y="140"/>
                    <a:pt x="39" y="140"/>
                  </a:cubicBezTo>
                  <a:cubicBezTo>
                    <a:pt x="39" y="139"/>
                    <a:pt x="38" y="139"/>
                    <a:pt x="38" y="140"/>
                  </a:cubicBezTo>
                  <a:close/>
                  <a:moveTo>
                    <a:pt x="58" y="141"/>
                  </a:moveTo>
                  <a:cubicBezTo>
                    <a:pt x="58" y="141"/>
                    <a:pt x="58" y="141"/>
                    <a:pt x="58" y="140"/>
                  </a:cubicBezTo>
                  <a:cubicBezTo>
                    <a:pt x="58" y="140"/>
                    <a:pt x="57" y="139"/>
                    <a:pt x="57" y="139"/>
                  </a:cubicBezTo>
                  <a:cubicBezTo>
                    <a:pt x="57" y="140"/>
                    <a:pt x="57" y="141"/>
                    <a:pt x="58" y="141"/>
                  </a:cubicBezTo>
                  <a:close/>
                  <a:moveTo>
                    <a:pt x="36" y="143"/>
                  </a:moveTo>
                  <a:cubicBezTo>
                    <a:pt x="36" y="142"/>
                    <a:pt x="37" y="142"/>
                    <a:pt x="37" y="141"/>
                  </a:cubicBezTo>
                  <a:cubicBezTo>
                    <a:pt x="36" y="141"/>
                    <a:pt x="36" y="140"/>
                    <a:pt x="36" y="139"/>
                  </a:cubicBezTo>
                  <a:cubicBezTo>
                    <a:pt x="36" y="141"/>
                    <a:pt x="36" y="142"/>
                    <a:pt x="36" y="143"/>
                  </a:cubicBezTo>
                  <a:close/>
                  <a:moveTo>
                    <a:pt x="41" y="142"/>
                  </a:moveTo>
                  <a:cubicBezTo>
                    <a:pt x="41" y="141"/>
                    <a:pt x="41" y="140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40"/>
                    <a:pt x="40" y="142"/>
                    <a:pt x="41" y="142"/>
                  </a:cubicBezTo>
                  <a:close/>
                  <a:moveTo>
                    <a:pt x="59" y="141"/>
                  </a:moveTo>
                  <a:cubicBezTo>
                    <a:pt x="60" y="140"/>
                    <a:pt x="59" y="140"/>
                    <a:pt x="59" y="140"/>
                  </a:cubicBezTo>
                  <a:cubicBezTo>
                    <a:pt x="59" y="140"/>
                    <a:pt x="59" y="140"/>
                    <a:pt x="59" y="141"/>
                  </a:cubicBezTo>
                  <a:close/>
                  <a:moveTo>
                    <a:pt x="57" y="142"/>
                  </a:moveTo>
                  <a:cubicBezTo>
                    <a:pt x="57" y="142"/>
                    <a:pt x="57" y="141"/>
                    <a:pt x="56" y="140"/>
                  </a:cubicBezTo>
                  <a:cubicBezTo>
                    <a:pt x="56" y="141"/>
                    <a:pt x="57" y="142"/>
                    <a:pt x="57" y="142"/>
                  </a:cubicBezTo>
                  <a:close/>
                  <a:moveTo>
                    <a:pt x="59" y="143"/>
                  </a:moveTo>
                  <a:cubicBezTo>
                    <a:pt x="59" y="143"/>
                    <a:pt x="60" y="142"/>
                    <a:pt x="59" y="142"/>
                  </a:cubicBezTo>
                  <a:cubicBezTo>
                    <a:pt x="59" y="142"/>
                    <a:pt x="59" y="143"/>
                    <a:pt x="59" y="143"/>
                  </a:cubicBezTo>
                  <a:close/>
                  <a:moveTo>
                    <a:pt x="56" y="145"/>
                  </a:moveTo>
                  <a:cubicBezTo>
                    <a:pt x="56" y="144"/>
                    <a:pt x="56" y="143"/>
                    <a:pt x="55" y="142"/>
                  </a:cubicBezTo>
                  <a:cubicBezTo>
                    <a:pt x="55" y="143"/>
                    <a:pt x="55" y="144"/>
                    <a:pt x="56" y="145"/>
                  </a:cubicBezTo>
                  <a:close/>
                  <a:moveTo>
                    <a:pt x="40" y="145"/>
                  </a:moveTo>
                  <a:cubicBezTo>
                    <a:pt x="41" y="144"/>
                    <a:pt x="41" y="143"/>
                    <a:pt x="39" y="143"/>
                  </a:cubicBezTo>
                  <a:cubicBezTo>
                    <a:pt x="39" y="144"/>
                    <a:pt x="39" y="145"/>
                    <a:pt x="40" y="145"/>
                  </a:cubicBezTo>
                  <a:close/>
                  <a:moveTo>
                    <a:pt x="61" y="146"/>
                  </a:moveTo>
                  <a:cubicBezTo>
                    <a:pt x="61" y="146"/>
                    <a:pt x="61" y="146"/>
                    <a:pt x="61" y="146"/>
                  </a:cubicBezTo>
                  <a:cubicBezTo>
                    <a:pt x="61" y="145"/>
                    <a:pt x="61" y="144"/>
                    <a:pt x="61" y="143"/>
                  </a:cubicBezTo>
                  <a:cubicBezTo>
                    <a:pt x="60" y="143"/>
                    <a:pt x="60" y="143"/>
                    <a:pt x="60" y="143"/>
                  </a:cubicBezTo>
                  <a:cubicBezTo>
                    <a:pt x="61" y="144"/>
                    <a:pt x="60" y="145"/>
                    <a:pt x="61" y="146"/>
                  </a:cubicBezTo>
                  <a:close/>
                  <a:moveTo>
                    <a:pt x="37" y="144"/>
                  </a:moveTo>
                  <a:cubicBezTo>
                    <a:pt x="37" y="144"/>
                    <a:pt x="37" y="144"/>
                    <a:pt x="38" y="144"/>
                  </a:cubicBezTo>
                  <a:cubicBezTo>
                    <a:pt x="38" y="144"/>
                    <a:pt x="38" y="144"/>
                    <a:pt x="37" y="144"/>
                  </a:cubicBezTo>
                  <a:cubicBezTo>
                    <a:pt x="38" y="144"/>
                    <a:pt x="37" y="144"/>
                    <a:pt x="37" y="144"/>
                  </a:cubicBezTo>
                  <a:close/>
                  <a:moveTo>
                    <a:pt x="58" y="144"/>
                  </a:moveTo>
                  <a:cubicBezTo>
                    <a:pt x="58" y="144"/>
                    <a:pt x="58" y="144"/>
                    <a:pt x="58" y="144"/>
                  </a:cubicBezTo>
                  <a:cubicBezTo>
                    <a:pt x="58" y="144"/>
                    <a:pt x="58" y="144"/>
                    <a:pt x="58" y="144"/>
                  </a:cubicBezTo>
                  <a:cubicBezTo>
                    <a:pt x="58" y="144"/>
                    <a:pt x="58" y="144"/>
                    <a:pt x="58" y="144"/>
                  </a:cubicBezTo>
                  <a:close/>
                  <a:moveTo>
                    <a:pt x="37" y="147"/>
                  </a:moveTo>
                  <a:cubicBezTo>
                    <a:pt x="37" y="146"/>
                    <a:pt x="37" y="145"/>
                    <a:pt x="36" y="144"/>
                  </a:cubicBezTo>
                  <a:cubicBezTo>
                    <a:pt x="36" y="145"/>
                    <a:pt x="36" y="146"/>
                    <a:pt x="37" y="147"/>
                  </a:cubicBezTo>
                  <a:close/>
                  <a:moveTo>
                    <a:pt x="58" y="146"/>
                  </a:moveTo>
                  <a:cubicBezTo>
                    <a:pt x="58" y="146"/>
                    <a:pt x="58" y="145"/>
                    <a:pt x="58" y="145"/>
                  </a:cubicBezTo>
                  <a:cubicBezTo>
                    <a:pt x="58" y="145"/>
                    <a:pt x="57" y="145"/>
                    <a:pt x="57" y="145"/>
                  </a:cubicBezTo>
                  <a:cubicBezTo>
                    <a:pt x="57" y="145"/>
                    <a:pt x="57" y="146"/>
                    <a:pt x="58" y="146"/>
                  </a:cubicBezTo>
                  <a:close/>
                  <a:moveTo>
                    <a:pt x="39" y="146"/>
                  </a:moveTo>
                  <a:cubicBezTo>
                    <a:pt x="39" y="145"/>
                    <a:pt x="39" y="145"/>
                    <a:pt x="38" y="145"/>
                  </a:cubicBezTo>
                  <a:cubicBezTo>
                    <a:pt x="38" y="146"/>
                    <a:pt x="39" y="145"/>
                    <a:pt x="39" y="146"/>
                  </a:cubicBezTo>
                  <a:close/>
                  <a:moveTo>
                    <a:pt x="59" y="145"/>
                  </a:moveTo>
                  <a:cubicBezTo>
                    <a:pt x="59" y="145"/>
                    <a:pt x="59" y="146"/>
                    <a:pt x="59" y="146"/>
                  </a:cubicBezTo>
                  <a:cubicBezTo>
                    <a:pt x="60" y="145"/>
                    <a:pt x="59" y="145"/>
                    <a:pt x="59" y="145"/>
                  </a:cubicBezTo>
                  <a:close/>
                  <a:moveTo>
                    <a:pt x="41" y="147"/>
                  </a:moveTo>
                  <a:cubicBezTo>
                    <a:pt x="41" y="147"/>
                    <a:pt x="41" y="148"/>
                    <a:pt x="41" y="148"/>
                  </a:cubicBezTo>
                  <a:cubicBezTo>
                    <a:pt x="41" y="147"/>
                    <a:pt x="41" y="147"/>
                    <a:pt x="41" y="146"/>
                  </a:cubicBezTo>
                  <a:cubicBezTo>
                    <a:pt x="41" y="147"/>
                    <a:pt x="41" y="147"/>
                    <a:pt x="41" y="147"/>
                  </a:cubicBezTo>
                  <a:close/>
                  <a:moveTo>
                    <a:pt x="56" y="150"/>
                  </a:moveTo>
                  <a:cubicBezTo>
                    <a:pt x="57" y="149"/>
                    <a:pt x="58" y="147"/>
                    <a:pt x="57" y="146"/>
                  </a:cubicBezTo>
                  <a:cubicBezTo>
                    <a:pt x="56" y="147"/>
                    <a:pt x="56" y="148"/>
                    <a:pt x="56" y="150"/>
                  </a:cubicBezTo>
                  <a:close/>
                  <a:moveTo>
                    <a:pt x="59" y="148"/>
                  </a:moveTo>
                  <a:cubicBezTo>
                    <a:pt x="60" y="148"/>
                    <a:pt x="59" y="147"/>
                    <a:pt x="59" y="147"/>
                  </a:cubicBezTo>
                  <a:cubicBezTo>
                    <a:pt x="58" y="147"/>
                    <a:pt x="58" y="148"/>
                    <a:pt x="59" y="148"/>
                  </a:cubicBezTo>
                  <a:close/>
                  <a:moveTo>
                    <a:pt x="37" y="149"/>
                  </a:moveTo>
                  <a:cubicBezTo>
                    <a:pt x="37" y="149"/>
                    <a:pt x="38" y="148"/>
                    <a:pt x="38" y="147"/>
                  </a:cubicBezTo>
                  <a:cubicBezTo>
                    <a:pt x="38" y="148"/>
                    <a:pt x="38" y="147"/>
                    <a:pt x="37" y="147"/>
                  </a:cubicBezTo>
                  <a:cubicBezTo>
                    <a:pt x="37" y="148"/>
                    <a:pt x="36" y="149"/>
                    <a:pt x="37" y="149"/>
                  </a:cubicBezTo>
                  <a:close/>
                  <a:moveTo>
                    <a:pt x="61" y="150"/>
                  </a:moveTo>
                  <a:cubicBezTo>
                    <a:pt x="61" y="150"/>
                    <a:pt x="61" y="149"/>
                    <a:pt x="60" y="148"/>
                  </a:cubicBezTo>
                  <a:cubicBezTo>
                    <a:pt x="60" y="149"/>
                    <a:pt x="60" y="150"/>
                    <a:pt x="61" y="150"/>
                  </a:cubicBezTo>
                  <a:close/>
                  <a:moveTo>
                    <a:pt x="58" y="149"/>
                  </a:moveTo>
                  <a:cubicBezTo>
                    <a:pt x="58" y="149"/>
                    <a:pt x="58" y="149"/>
                    <a:pt x="58" y="149"/>
                  </a:cubicBezTo>
                  <a:cubicBezTo>
                    <a:pt x="58" y="149"/>
                    <a:pt x="58" y="149"/>
                    <a:pt x="58" y="149"/>
                  </a:cubicBezTo>
                  <a:close/>
                  <a:moveTo>
                    <a:pt x="40" y="150"/>
                  </a:moveTo>
                  <a:cubicBezTo>
                    <a:pt x="40" y="150"/>
                    <a:pt x="40" y="150"/>
                    <a:pt x="40" y="150"/>
                  </a:cubicBezTo>
                  <a:cubicBezTo>
                    <a:pt x="40" y="149"/>
                    <a:pt x="40" y="149"/>
                    <a:pt x="40" y="149"/>
                  </a:cubicBezTo>
                  <a:cubicBezTo>
                    <a:pt x="40" y="149"/>
                    <a:pt x="39" y="150"/>
                    <a:pt x="40" y="150"/>
                  </a:cubicBezTo>
                  <a:close/>
                  <a:moveTo>
                    <a:pt x="37" y="151"/>
                  </a:moveTo>
                  <a:cubicBezTo>
                    <a:pt x="37" y="151"/>
                    <a:pt x="37" y="152"/>
                    <a:pt x="37" y="152"/>
                  </a:cubicBezTo>
                  <a:cubicBezTo>
                    <a:pt x="37" y="151"/>
                    <a:pt x="38" y="150"/>
                    <a:pt x="38" y="149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8" y="149"/>
                    <a:pt x="37" y="150"/>
                    <a:pt x="37" y="151"/>
                  </a:cubicBezTo>
                  <a:close/>
                  <a:moveTo>
                    <a:pt x="39" y="151"/>
                  </a:moveTo>
                  <a:cubicBezTo>
                    <a:pt x="39" y="151"/>
                    <a:pt x="40" y="151"/>
                    <a:pt x="40" y="150"/>
                  </a:cubicBezTo>
                  <a:cubicBezTo>
                    <a:pt x="39" y="150"/>
                    <a:pt x="38" y="151"/>
                    <a:pt x="39" y="151"/>
                  </a:cubicBezTo>
                  <a:close/>
                  <a:moveTo>
                    <a:pt x="41" y="153"/>
                  </a:moveTo>
                  <a:cubicBezTo>
                    <a:pt x="41" y="152"/>
                    <a:pt x="41" y="151"/>
                    <a:pt x="41" y="151"/>
                  </a:cubicBezTo>
                  <a:cubicBezTo>
                    <a:pt x="41" y="151"/>
                    <a:pt x="41" y="152"/>
                    <a:pt x="41" y="153"/>
                  </a:cubicBezTo>
                  <a:close/>
                  <a:moveTo>
                    <a:pt x="57" y="154"/>
                  </a:moveTo>
                  <a:cubicBezTo>
                    <a:pt x="58" y="154"/>
                    <a:pt x="58" y="152"/>
                    <a:pt x="58" y="152"/>
                  </a:cubicBezTo>
                  <a:cubicBezTo>
                    <a:pt x="56" y="152"/>
                    <a:pt x="57" y="153"/>
                    <a:pt x="57" y="154"/>
                  </a:cubicBezTo>
                  <a:close/>
                  <a:moveTo>
                    <a:pt x="60" y="154"/>
                  </a:moveTo>
                  <a:cubicBezTo>
                    <a:pt x="60" y="154"/>
                    <a:pt x="60" y="154"/>
                    <a:pt x="60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0" y="154"/>
                    <a:pt x="59" y="154"/>
                    <a:pt x="60" y="154"/>
                  </a:cubicBezTo>
                  <a:close/>
                  <a:moveTo>
                    <a:pt x="38" y="154"/>
                  </a:moveTo>
                  <a:cubicBezTo>
                    <a:pt x="38" y="155"/>
                    <a:pt x="38" y="155"/>
                    <a:pt x="39" y="155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4"/>
                    <a:pt x="39" y="153"/>
                    <a:pt x="39" y="153"/>
                  </a:cubicBezTo>
                  <a:cubicBezTo>
                    <a:pt x="39" y="154"/>
                    <a:pt x="38" y="154"/>
                    <a:pt x="38" y="154"/>
                  </a:cubicBezTo>
                  <a:close/>
                  <a:moveTo>
                    <a:pt x="61" y="157"/>
                  </a:moveTo>
                  <a:cubicBezTo>
                    <a:pt x="62" y="156"/>
                    <a:pt x="61" y="154"/>
                    <a:pt x="61" y="153"/>
                  </a:cubicBezTo>
                  <a:cubicBezTo>
                    <a:pt x="61" y="154"/>
                    <a:pt x="61" y="155"/>
                    <a:pt x="61" y="157"/>
                  </a:cubicBezTo>
                  <a:close/>
                  <a:moveTo>
                    <a:pt x="58" y="156"/>
                  </a:moveTo>
                  <a:cubicBezTo>
                    <a:pt x="58" y="156"/>
                    <a:pt x="58" y="156"/>
                    <a:pt x="59" y="156"/>
                  </a:cubicBezTo>
                  <a:cubicBezTo>
                    <a:pt x="59" y="156"/>
                    <a:pt x="59" y="155"/>
                    <a:pt x="59" y="155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59" y="155"/>
                    <a:pt x="58" y="155"/>
                    <a:pt x="58" y="156"/>
                  </a:cubicBezTo>
                  <a:close/>
                  <a:moveTo>
                    <a:pt x="40" y="156"/>
                  </a:moveTo>
                  <a:cubicBezTo>
                    <a:pt x="40" y="156"/>
                    <a:pt x="40" y="156"/>
                    <a:pt x="40" y="156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39" y="155"/>
                    <a:pt x="39" y="156"/>
                    <a:pt x="40" y="156"/>
                  </a:cubicBezTo>
                  <a:close/>
                  <a:moveTo>
                    <a:pt x="40" y="157"/>
                  </a:moveTo>
                  <a:cubicBezTo>
                    <a:pt x="40" y="157"/>
                    <a:pt x="40" y="157"/>
                    <a:pt x="41" y="157"/>
                  </a:cubicBezTo>
                  <a:cubicBezTo>
                    <a:pt x="41" y="157"/>
                    <a:pt x="41" y="157"/>
                    <a:pt x="41" y="157"/>
                  </a:cubicBezTo>
                  <a:cubicBezTo>
                    <a:pt x="41" y="157"/>
                    <a:pt x="40" y="157"/>
                    <a:pt x="40" y="157"/>
                  </a:cubicBezTo>
                  <a:close/>
                  <a:moveTo>
                    <a:pt x="60" y="158"/>
                  </a:moveTo>
                  <a:cubicBezTo>
                    <a:pt x="60" y="158"/>
                    <a:pt x="61" y="158"/>
                    <a:pt x="60" y="157"/>
                  </a:cubicBezTo>
                  <a:cubicBezTo>
                    <a:pt x="60" y="157"/>
                    <a:pt x="60" y="157"/>
                    <a:pt x="60" y="157"/>
                  </a:cubicBezTo>
                  <a:cubicBezTo>
                    <a:pt x="59" y="157"/>
                    <a:pt x="60" y="158"/>
                    <a:pt x="60" y="158"/>
                  </a:cubicBezTo>
                  <a:close/>
                  <a:moveTo>
                    <a:pt x="39" y="158"/>
                  </a:moveTo>
                  <a:cubicBezTo>
                    <a:pt x="39" y="158"/>
                    <a:pt x="39" y="157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38" y="157"/>
                    <a:pt x="39" y="157"/>
                    <a:pt x="39" y="158"/>
                  </a:cubicBezTo>
                  <a:close/>
                  <a:moveTo>
                    <a:pt x="58" y="159"/>
                  </a:moveTo>
                  <a:cubicBezTo>
                    <a:pt x="58" y="158"/>
                    <a:pt x="58" y="158"/>
                    <a:pt x="58" y="158"/>
                  </a:cubicBezTo>
                  <a:cubicBezTo>
                    <a:pt x="58" y="158"/>
                    <a:pt x="58" y="158"/>
                    <a:pt x="57" y="158"/>
                  </a:cubicBezTo>
                  <a:cubicBezTo>
                    <a:pt x="57" y="158"/>
                    <a:pt x="57" y="159"/>
                    <a:pt x="58" y="159"/>
                  </a:cubicBezTo>
                  <a:close/>
                  <a:moveTo>
                    <a:pt x="40" y="160"/>
                  </a:moveTo>
                  <a:cubicBezTo>
                    <a:pt x="40" y="160"/>
                    <a:pt x="40" y="159"/>
                    <a:pt x="40" y="159"/>
                  </a:cubicBezTo>
                  <a:cubicBezTo>
                    <a:pt x="40" y="159"/>
                    <a:pt x="40" y="158"/>
                    <a:pt x="40" y="158"/>
                  </a:cubicBezTo>
                  <a:cubicBezTo>
                    <a:pt x="39" y="159"/>
                    <a:pt x="39" y="160"/>
                    <a:pt x="40" y="160"/>
                  </a:cubicBezTo>
                  <a:close/>
                  <a:moveTo>
                    <a:pt x="59" y="159"/>
                  </a:moveTo>
                  <a:cubicBezTo>
                    <a:pt x="59" y="159"/>
                    <a:pt x="59" y="159"/>
                    <a:pt x="59" y="158"/>
                  </a:cubicBezTo>
                  <a:cubicBezTo>
                    <a:pt x="58" y="159"/>
                    <a:pt x="59" y="160"/>
                    <a:pt x="59" y="159"/>
                  </a:cubicBezTo>
                  <a:close/>
                  <a:moveTo>
                    <a:pt x="38" y="159"/>
                  </a:moveTo>
                  <a:cubicBezTo>
                    <a:pt x="38" y="159"/>
                    <a:pt x="38" y="158"/>
                    <a:pt x="38" y="159"/>
                  </a:cubicBezTo>
                  <a:cubicBezTo>
                    <a:pt x="38" y="159"/>
                    <a:pt x="38" y="159"/>
                    <a:pt x="38" y="159"/>
                  </a:cubicBezTo>
                  <a:close/>
                  <a:moveTo>
                    <a:pt x="60" y="161"/>
                  </a:moveTo>
                  <a:cubicBezTo>
                    <a:pt x="60" y="160"/>
                    <a:pt x="60" y="160"/>
                    <a:pt x="60" y="160"/>
                  </a:cubicBezTo>
                  <a:cubicBezTo>
                    <a:pt x="60" y="160"/>
                    <a:pt x="59" y="161"/>
                    <a:pt x="60" y="161"/>
                  </a:cubicBezTo>
                  <a:close/>
                  <a:moveTo>
                    <a:pt x="40" y="161"/>
                  </a:moveTo>
                  <a:cubicBezTo>
                    <a:pt x="39" y="160"/>
                    <a:pt x="39" y="160"/>
                    <a:pt x="38" y="160"/>
                  </a:cubicBezTo>
                  <a:cubicBezTo>
                    <a:pt x="39" y="160"/>
                    <a:pt x="39" y="161"/>
                    <a:pt x="40" y="161"/>
                  </a:cubicBezTo>
                  <a:close/>
                  <a:moveTo>
                    <a:pt x="58" y="161"/>
                  </a:moveTo>
                  <a:cubicBezTo>
                    <a:pt x="58" y="161"/>
                    <a:pt x="59" y="160"/>
                    <a:pt x="58" y="160"/>
                  </a:cubicBezTo>
                  <a:cubicBezTo>
                    <a:pt x="58" y="160"/>
                    <a:pt x="58" y="160"/>
                    <a:pt x="58" y="161"/>
                  </a:cubicBezTo>
                  <a:close/>
                  <a:moveTo>
                    <a:pt x="61" y="161"/>
                  </a:moveTo>
                  <a:cubicBezTo>
                    <a:pt x="62" y="161"/>
                    <a:pt x="61" y="161"/>
                    <a:pt x="61" y="162"/>
                  </a:cubicBezTo>
                  <a:cubicBezTo>
                    <a:pt x="62" y="162"/>
                    <a:pt x="62" y="161"/>
                    <a:pt x="62" y="160"/>
                  </a:cubicBezTo>
                  <a:cubicBezTo>
                    <a:pt x="62" y="160"/>
                    <a:pt x="61" y="160"/>
                    <a:pt x="61" y="161"/>
                  </a:cubicBezTo>
                  <a:close/>
                  <a:moveTo>
                    <a:pt x="59" y="162"/>
                  </a:moveTo>
                  <a:cubicBezTo>
                    <a:pt x="59" y="162"/>
                    <a:pt x="59" y="162"/>
                    <a:pt x="59" y="162"/>
                  </a:cubicBezTo>
                  <a:cubicBezTo>
                    <a:pt x="59" y="162"/>
                    <a:pt x="60" y="162"/>
                    <a:pt x="59" y="161"/>
                  </a:cubicBezTo>
                  <a:cubicBezTo>
                    <a:pt x="59" y="161"/>
                    <a:pt x="59" y="161"/>
                    <a:pt x="59" y="161"/>
                  </a:cubicBezTo>
                  <a:cubicBezTo>
                    <a:pt x="59" y="161"/>
                    <a:pt x="59" y="161"/>
                    <a:pt x="59" y="162"/>
                  </a:cubicBezTo>
                  <a:close/>
                  <a:moveTo>
                    <a:pt x="60" y="162"/>
                  </a:moveTo>
                  <a:cubicBezTo>
                    <a:pt x="61" y="162"/>
                    <a:pt x="61" y="163"/>
                    <a:pt x="61" y="163"/>
                  </a:cubicBezTo>
                  <a:cubicBezTo>
                    <a:pt x="61" y="162"/>
                    <a:pt x="61" y="161"/>
                    <a:pt x="61" y="161"/>
                  </a:cubicBezTo>
                  <a:cubicBezTo>
                    <a:pt x="61" y="162"/>
                    <a:pt x="60" y="162"/>
                    <a:pt x="60" y="162"/>
                  </a:cubicBezTo>
                  <a:close/>
                  <a:moveTo>
                    <a:pt x="38" y="164"/>
                  </a:moveTo>
                  <a:cubicBezTo>
                    <a:pt x="39" y="163"/>
                    <a:pt x="38" y="162"/>
                    <a:pt x="38" y="162"/>
                  </a:cubicBezTo>
                  <a:cubicBezTo>
                    <a:pt x="38" y="162"/>
                    <a:pt x="38" y="163"/>
                    <a:pt x="38" y="164"/>
                  </a:cubicBezTo>
                  <a:close/>
                  <a:moveTo>
                    <a:pt x="41" y="165"/>
                  </a:moveTo>
                  <a:cubicBezTo>
                    <a:pt x="41" y="165"/>
                    <a:pt x="40" y="165"/>
                    <a:pt x="40" y="165"/>
                  </a:cubicBezTo>
                  <a:cubicBezTo>
                    <a:pt x="40" y="165"/>
                    <a:pt x="40" y="166"/>
                    <a:pt x="41" y="167"/>
                  </a:cubicBezTo>
                  <a:cubicBezTo>
                    <a:pt x="41" y="167"/>
                    <a:pt x="41" y="166"/>
                    <a:pt x="42" y="166"/>
                  </a:cubicBezTo>
                  <a:cubicBezTo>
                    <a:pt x="42" y="164"/>
                    <a:pt x="42" y="163"/>
                    <a:pt x="42" y="162"/>
                  </a:cubicBezTo>
                  <a:cubicBezTo>
                    <a:pt x="41" y="163"/>
                    <a:pt x="42" y="164"/>
                    <a:pt x="41" y="165"/>
                  </a:cubicBezTo>
                  <a:close/>
                  <a:moveTo>
                    <a:pt x="58" y="163"/>
                  </a:moveTo>
                  <a:cubicBezTo>
                    <a:pt x="58" y="163"/>
                    <a:pt x="58" y="162"/>
                    <a:pt x="58" y="162"/>
                  </a:cubicBezTo>
                  <a:cubicBezTo>
                    <a:pt x="58" y="163"/>
                    <a:pt x="58" y="163"/>
                    <a:pt x="58" y="163"/>
                  </a:cubicBezTo>
                  <a:close/>
                  <a:moveTo>
                    <a:pt x="60" y="164"/>
                  </a:moveTo>
                  <a:cubicBezTo>
                    <a:pt x="60" y="163"/>
                    <a:pt x="61" y="163"/>
                    <a:pt x="60" y="163"/>
                  </a:cubicBezTo>
                  <a:cubicBezTo>
                    <a:pt x="59" y="163"/>
                    <a:pt x="60" y="164"/>
                    <a:pt x="60" y="164"/>
                  </a:cubicBezTo>
                  <a:close/>
                  <a:moveTo>
                    <a:pt x="59" y="165"/>
                  </a:moveTo>
                  <a:cubicBezTo>
                    <a:pt x="59" y="165"/>
                    <a:pt x="60" y="165"/>
                    <a:pt x="60" y="165"/>
                  </a:cubicBezTo>
                  <a:cubicBezTo>
                    <a:pt x="59" y="165"/>
                    <a:pt x="59" y="164"/>
                    <a:pt x="59" y="164"/>
                  </a:cubicBezTo>
                  <a:cubicBezTo>
                    <a:pt x="59" y="165"/>
                    <a:pt x="59" y="165"/>
                    <a:pt x="59" y="165"/>
                  </a:cubicBezTo>
                  <a:close/>
                  <a:moveTo>
                    <a:pt x="39" y="165"/>
                  </a:moveTo>
                  <a:cubicBezTo>
                    <a:pt x="39" y="166"/>
                    <a:pt x="39" y="165"/>
                    <a:pt x="39" y="165"/>
                  </a:cubicBezTo>
                  <a:cubicBezTo>
                    <a:pt x="39" y="165"/>
                    <a:pt x="39" y="165"/>
                    <a:pt x="39" y="165"/>
                  </a:cubicBezTo>
                  <a:close/>
                  <a:moveTo>
                    <a:pt x="62" y="167"/>
                  </a:moveTo>
                  <a:cubicBezTo>
                    <a:pt x="62" y="166"/>
                    <a:pt x="62" y="165"/>
                    <a:pt x="62" y="165"/>
                  </a:cubicBezTo>
                  <a:cubicBezTo>
                    <a:pt x="62" y="165"/>
                    <a:pt x="61" y="166"/>
                    <a:pt x="62" y="167"/>
                  </a:cubicBezTo>
                  <a:close/>
                  <a:moveTo>
                    <a:pt x="60" y="166"/>
                  </a:moveTo>
                  <a:cubicBezTo>
                    <a:pt x="60" y="166"/>
                    <a:pt x="60" y="166"/>
                    <a:pt x="61" y="166"/>
                  </a:cubicBezTo>
                  <a:cubicBezTo>
                    <a:pt x="60" y="166"/>
                    <a:pt x="60" y="166"/>
                    <a:pt x="60" y="166"/>
                  </a:cubicBezTo>
                  <a:close/>
                  <a:moveTo>
                    <a:pt x="40" y="168"/>
                  </a:moveTo>
                  <a:cubicBezTo>
                    <a:pt x="40" y="168"/>
                    <a:pt x="41" y="168"/>
                    <a:pt x="41" y="167"/>
                  </a:cubicBezTo>
                  <a:cubicBezTo>
                    <a:pt x="40" y="167"/>
                    <a:pt x="40" y="166"/>
                    <a:pt x="40" y="166"/>
                  </a:cubicBezTo>
                  <a:cubicBezTo>
                    <a:pt x="39" y="167"/>
                    <a:pt x="40" y="167"/>
                    <a:pt x="40" y="168"/>
                  </a:cubicBezTo>
                  <a:close/>
                  <a:moveTo>
                    <a:pt x="61" y="168"/>
                  </a:moveTo>
                  <a:cubicBezTo>
                    <a:pt x="61" y="167"/>
                    <a:pt x="61" y="167"/>
                    <a:pt x="61" y="166"/>
                  </a:cubicBezTo>
                  <a:cubicBezTo>
                    <a:pt x="61" y="167"/>
                    <a:pt x="60" y="168"/>
                    <a:pt x="61" y="168"/>
                  </a:cubicBezTo>
                  <a:close/>
                  <a:moveTo>
                    <a:pt x="40" y="169"/>
                  </a:moveTo>
                  <a:cubicBezTo>
                    <a:pt x="39" y="168"/>
                    <a:pt x="39" y="168"/>
                    <a:pt x="39" y="168"/>
                  </a:cubicBezTo>
                  <a:cubicBezTo>
                    <a:pt x="39" y="168"/>
                    <a:pt x="39" y="169"/>
                    <a:pt x="40" y="169"/>
                  </a:cubicBezTo>
                  <a:close/>
                  <a:moveTo>
                    <a:pt x="58" y="168"/>
                  </a:moveTo>
                  <a:cubicBezTo>
                    <a:pt x="59" y="168"/>
                    <a:pt x="58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8"/>
                    <a:pt x="58" y="168"/>
                    <a:pt x="59" y="168"/>
                  </a:cubicBezTo>
                  <a:cubicBezTo>
                    <a:pt x="58" y="168"/>
                    <a:pt x="58" y="168"/>
                    <a:pt x="58" y="168"/>
                  </a:cubicBezTo>
                  <a:close/>
                  <a:moveTo>
                    <a:pt x="39" y="170"/>
                  </a:moveTo>
                  <a:cubicBezTo>
                    <a:pt x="39" y="169"/>
                    <a:pt x="39" y="169"/>
                    <a:pt x="39" y="169"/>
                  </a:cubicBezTo>
                  <a:cubicBezTo>
                    <a:pt x="39" y="169"/>
                    <a:pt x="39" y="170"/>
                    <a:pt x="39" y="170"/>
                  </a:cubicBezTo>
                  <a:close/>
                  <a:moveTo>
                    <a:pt x="40" y="170"/>
                  </a:moveTo>
                  <a:cubicBezTo>
                    <a:pt x="40" y="170"/>
                    <a:pt x="40" y="169"/>
                    <a:pt x="40" y="169"/>
                  </a:cubicBezTo>
                  <a:cubicBezTo>
                    <a:pt x="40" y="169"/>
                    <a:pt x="40" y="170"/>
                    <a:pt x="40" y="170"/>
                  </a:cubicBezTo>
                  <a:close/>
                  <a:moveTo>
                    <a:pt x="58" y="173"/>
                  </a:moveTo>
                  <a:cubicBezTo>
                    <a:pt x="59" y="172"/>
                    <a:pt x="61" y="170"/>
                    <a:pt x="59" y="170"/>
                  </a:cubicBezTo>
                  <a:cubicBezTo>
                    <a:pt x="59" y="171"/>
                    <a:pt x="58" y="172"/>
                    <a:pt x="58" y="173"/>
                  </a:cubicBezTo>
                  <a:close/>
                  <a:moveTo>
                    <a:pt x="38" y="173"/>
                  </a:moveTo>
                  <a:cubicBezTo>
                    <a:pt x="39" y="172"/>
                    <a:pt x="40" y="171"/>
                    <a:pt x="40" y="170"/>
                  </a:cubicBezTo>
                  <a:cubicBezTo>
                    <a:pt x="40" y="170"/>
                    <a:pt x="40" y="170"/>
                    <a:pt x="39" y="170"/>
                  </a:cubicBezTo>
                  <a:cubicBezTo>
                    <a:pt x="39" y="171"/>
                    <a:pt x="38" y="172"/>
                    <a:pt x="38" y="173"/>
                  </a:cubicBezTo>
                  <a:close/>
                  <a:moveTo>
                    <a:pt x="41" y="171"/>
                  </a:moveTo>
                  <a:cubicBezTo>
                    <a:pt x="41" y="171"/>
                    <a:pt x="41" y="172"/>
                    <a:pt x="41" y="172"/>
                  </a:cubicBezTo>
                  <a:cubicBezTo>
                    <a:pt x="41" y="172"/>
                    <a:pt x="41" y="171"/>
                    <a:pt x="41" y="171"/>
                  </a:cubicBezTo>
                  <a:cubicBezTo>
                    <a:pt x="41" y="171"/>
                    <a:pt x="41" y="170"/>
                    <a:pt x="41" y="170"/>
                  </a:cubicBezTo>
                  <a:cubicBezTo>
                    <a:pt x="41" y="171"/>
                    <a:pt x="41" y="171"/>
                    <a:pt x="41" y="171"/>
                  </a:cubicBezTo>
                  <a:close/>
                  <a:moveTo>
                    <a:pt x="61" y="173"/>
                  </a:moveTo>
                  <a:cubicBezTo>
                    <a:pt x="61" y="173"/>
                    <a:pt x="61" y="172"/>
                    <a:pt x="61" y="172"/>
                  </a:cubicBezTo>
                  <a:cubicBezTo>
                    <a:pt x="60" y="173"/>
                    <a:pt x="61" y="173"/>
                    <a:pt x="61" y="173"/>
                  </a:cubicBezTo>
                  <a:close/>
                  <a:moveTo>
                    <a:pt x="39" y="175"/>
                  </a:moveTo>
                  <a:cubicBezTo>
                    <a:pt x="39" y="175"/>
                    <a:pt x="40" y="174"/>
                    <a:pt x="40" y="173"/>
                  </a:cubicBezTo>
                  <a:cubicBezTo>
                    <a:pt x="40" y="173"/>
                    <a:pt x="40" y="173"/>
                    <a:pt x="40" y="173"/>
                  </a:cubicBezTo>
                  <a:cubicBezTo>
                    <a:pt x="39" y="174"/>
                    <a:pt x="39" y="174"/>
                    <a:pt x="39" y="175"/>
                  </a:cubicBezTo>
                  <a:close/>
                  <a:moveTo>
                    <a:pt x="61" y="174"/>
                  </a:moveTo>
                  <a:cubicBezTo>
                    <a:pt x="61" y="175"/>
                    <a:pt x="62" y="176"/>
                    <a:pt x="62" y="175"/>
                  </a:cubicBezTo>
                  <a:cubicBezTo>
                    <a:pt x="61" y="175"/>
                    <a:pt x="61" y="174"/>
                    <a:pt x="59" y="174"/>
                  </a:cubicBezTo>
                  <a:cubicBezTo>
                    <a:pt x="59" y="175"/>
                    <a:pt x="59" y="175"/>
                    <a:pt x="59" y="176"/>
                  </a:cubicBezTo>
                  <a:cubicBezTo>
                    <a:pt x="60" y="175"/>
                    <a:pt x="60" y="175"/>
                    <a:pt x="61" y="174"/>
                  </a:cubicBezTo>
                  <a:close/>
                  <a:moveTo>
                    <a:pt x="56" y="177"/>
                  </a:moveTo>
                  <a:cubicBezTo>
                    <a:pt x="56" y="177"/>
                    <a:pt x="56" y="177"/>
                    <a:pt x="57" y="177"/>
                  </a:cubicBezTo>
                  <a:cubicBezTo>
                    <a:pt x="57" y="176"/>
                    <a:pt x="58" y="176"/>
                    <a:pt x="58" y="175"/>
                  </a:cubicBezTo>
                  <a:cubicBezTo>
                    <a:pt x="57" y="175"/>
                    <a:pt x="57" y="176"/>
                    <a:pt x="56" y="177"/>
                  </a:cubicBezTo>
                  <a:close/>
                  <a:moveTo>
                    <a:pt x="39" y="178"/>
                  </a:moveTo>
                  <a:cubicBezTo>
                    <a:pt x="40" y="177"/>
                    <a:pt x="40" y="176"/>
                    <a:pt x="41" y="175"/>
                  </a:cubicBezTo>
                  <a:cubicBezTo>
                    <a:pt x="40" y="176"/>
                    <a:pt x="40" y="177"/>
                    <a:pt x="39" y="178"/>
                  </a:cubicBezTo>
                  <a:close/>
                  <a:moveTo>
                    <a:pt x="42" y="176"/>
                  </a:moveTo>
                  <a:cubicBezTo>
                    <a:pt x="42" y="176"/>
                    <a:pt x="42" y="176"/>
                    <a:pt x="42" y="177"/>
                  </a:cubicBezTo>
                  <a:cubicBezTo>
                    <a:pt x="43" y="177"/>
                    <a:pt x="43" y="178"/>
                    <a:pt x="43" y="178"/>
                  </a:cubicBezTo>
                  <a:cubicBezTo>
                    <a:pt x="44" y="178"/>
                    <a:pt x="44" y="178"/>
                    <a:pt x="45" y="177"/>
                  </a:cubicBezTo>
                  <a:cubicBezTo>
                    <a:pt x="44" y="177"/>
                    <a:pt x="43" y="176"/>
                    <a:pt x="42" y="176"/>
                  </a:cubicBezTo>
                  <a:cubicBezTo>
                    <a:pt x="42" y="176"/>
                    <a:pt x="43" y="176"/>
                    <a:pt x="42" y="176"/>
                  </a:cubicBezTo>
                  <a:close/>
                  <a:moveTo>
                    <a:pt x="60" y="177"/>
                  </a:moveTo>
                  <a:cubicBezTo>
                    <a:pt x="60" y="177"/>
                    <a:pt x="60" y="178"/>
                    <a:pt x="61" y="178"/>
                  </a:cubicBezTo>
                  <a:cubicBezTo>
                    <a:pt x="61" y="177"/>
                    <a:pt x="61" y="177"/>
                    <a:pt x="61" y="177"/>
                  </a:cubicBezTo>
                  <a:cubicBezTo>
                    <a:pt x="61" y="177"/>
                    <a:pt x="61" y="176"/>
                    <a:pt x="60" y="176"/>
                  </a:cubicBezTo>
                  <a:cubicBezTo>
                    <a:pt x="60" y="176"/>
                    <a:pt x="60" y="177"/>
                    <a:pt x="60" y="177"/>
                  </a:cubicBezTo>
                  <a:close/>
                  <a:moveTo>
                    <a:pt x="52" y="179"/>
                  </a:moveTo>
                  <a:cubicBezTo>
                    <a:pt x="53" y="179"/>
                    <a:pt x="53" y="180"/>
                    <a:pt x="53" y="180"/>
                  </a:cubicBezTo>
                  <a:cubicBezTo>
                    <a:pt x="53" y="179"/>
                    <a:pt x="55" y="177"/>
                    <a:pt x="55" y="176"/>
                  </a:cubicBezTo>
                  <a:cubicBezTo>
                    <a:pt x="54" y="177"/>
                    <a:pt x="53" y="178"/>
                    <a:pt x="52" y="179"/>
                  </a:cubicBezTo>
                  <a:close/>
                  <a:moveTo>
                    <a:pt x="37" y="177"/>
                  </a:moveTo>
                  <a:cubicBezTo>
                    <a:pt x="36" y="177"/>
                    <a:pt x="36" y="178"/>
                    <a:pt x="35" y="178"/>
                  </a:cubicBezTo>
                  <a:cubicBezTo>
                    <a:pt x="36" y="178"/>
                    <a:pt x="36" y="179"/>
                    <a:pt x="36" y="179"/>
                  </a:cubicBezTo>
                  <a:cubicBezTo>
                    <a:pt x="37" y="179"/>
                    <a:pt x="38" y="177"/>
                    <a:pt x="37" y="177"/>
                  </a:cubicBezTo>
                  <a:close/>
                  <a:moveTo>
                    <a:pt x="64" y="179"/>
                  </a:moveTo>
                  <a:cubicBezTo>
                    <a:pt x="64" y="178"/>
                    <a:pt x="64" y="177"/>
                    <a:pt x="63" y="177"/>
                  </a:cubicBezTo>
                  <a:cubicBezTo>
                    <a:pt x="63" y="178"/>
                    <a:pt x="64" y="179"/>
                    <a:pt x="64" y="179"/>
                  </a:cubicBezTo>
                  <a:close/>
                  <a:moveTo>
                    <a:pt x="55" y="179"/>
                  </a:moveTo>
                  <a:cubicBezTo>
                    <a:pt x="55" y="179"/>
                    <a:pt x="55" y="179"/>
                    <a:pt x="56" y="180"/>
                  </a:cubicBezTo>
                  <a:cubicBezTo>
                    <a:pt x="56" y="180"/>
                    <a:pt x="57" y="179"/>
                    <a:pt x="57" y="179"/>
                  </a:cubicBezTo>
                  <a:cubicBezTo>
                    <a:pt x="56" y="179"/>
                    <a:pt x="56" y="178"/>
                    <a:pt x="56" y="179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56" y="178"/>
                    <a:pt x="55" y="178"/>
                    <a:pt x="55" y="178"/>
                  </a:cubicBezTo>
                  <a:cubicBezTo>
                    <a:pt x="55" y="178"/>
                    <a:pt x="55" y="178"/>
                    <a:pt x="55" y="179"/>
                  </a:cubicBezTo>
                  <a:close/>
                  <a:moveTo>
                    <a:pt x="45" y="180"/>
                  </a:moveTo>
                  <a:cubicBezTo>
                    <a:pt x="45" y="180"/>
                    <a:pt x="45" y="180"/>
                    <a:pt x="45" y="180"/>
                  </a:cubicBezTo>
                  <a:cubicBezTo>
                    <a:pt x="46" y="180"/>
                    <a:pt x="46" y="179"/>
                    <a:pt x="47" y="179"/>
                  </a:cubicBezTo>
                  <a:cubicBezTo>
                    <a:pt x="47" y="178"/>
                    <a:pt x="46" y="178"/>
                    <a:pt x="46" y="178"/>
                  </a:cubicBezTo>
                  <a:cubicBezTo>
                    <a:pt x="45" y="178"/>
                    <a:pt x="45" y="179"/>
                    <a:pt x="45" y="180"/>
                  </a:cubicBezTo>
                  <a:close/>
                  <a:moveTo>
                    <a:pt x="58" y="180"/>
                  </a:moveTo>
                  <a:cubicBezTo>
                    <a:pt x="59" y="180"/>
                    <a:pt x="59" y="180"/>
                    <a:pt x="59" y="180"/>
                  </a:cubicBezTo>
                  <a:cubicBezTo>
                    <a:pt x="59" y="180"/>
                    <a:pt x="59" y="180"/>
                    <a:pt x="59" y="180"/>
                  </a:cubicBezTo>
                  <a:cubicBezTo>
                    <a:pt x="60" y="180"/>
                    <a:pt x="61" y="178"/>
                    <a:pt x="59" y="178"/>
                  </a:cubicBezTo>
                  <a:cubicBezTo>
                    <a:pt x="59" y="178"/>
                    <a:pt x="58" y="179"/>
                    <a:pt x="58" y="180"/>
                  </a:cubicBezTo>
                  <a:close/>
                  <a:moveTo>
                    <a:pt x="41" y="180"/>
                  </a:moveTo>
                  <a:cubicBezTo>
                    <a:pt x="41" y="179"/>
                    <a:pt x="42" y="179"/>
                    <a:pt x="42" y="179"/>
                  </a:cubicBezTo>
                  <a:cubicBezTo>
                    <a:pt x="41" y="179"/>
                    <a:pt x="41" y="178"/>
                    <a:pt x="41" y="178"/>
                  </a:cubicBezTo>
                  <a:cubicBezTo>
                    <a:pt x="41" y="178"/>
                    <a:pt x="41" y="179"/>
                    <a:pt x="40" y="178"/>
                  </a:cubicBezTo>
                  <a:cubicBezTo>
                    <a:pt x="40" y="179"/>
                    <a:pt x="40" y="180"/>
                    <a:pt x="41" y="180"/>
                  </a:cubicBezTo>
                  <a:close/>
                  <a:moveTo>
                    <a:pt x="62" y="179"/>
                  </a:moveTo>
                  <a:cubicBezTo>
                    <a:pt x="62" y="179"/>
                    <a:pt x="63" y="181"/>
                    <a:pt x="64" y="180"/>
                  </a:cubicBezTo>
                  <a:cubicBezTo>
                    <a:pt x="63" y="180"/>
                    <a:pt x="63" y="179"/>
                    <a:pt x="62" y="178"/>
                  </a:cubicBezTo>
                  <a:cubicBezTo>
                    <a:pt x="62" y="178"/>
                    <a:pt x="62" y="179"/>
                    <a:pt x="62" y="179"/>
                  </a:cubicBezTo>
                  <a:close/>
                  <a:moveTo>
                    <a:pt x="67" y="180"/>
                  </a:moveTo>
                  <a:cubicBezTo>
                    <a:pt x="67" y="180"/>
                    <a:pt x="66" y="179"/>
                    <a:pt x="65" y="179"/>
                  </a:cubicBezTo>
                  <a:cubicBezTo>
                    <a:pt x="66" y="179"/>
                    <a:pt x="66" y="180"/>
                    <a:pt x="67" y="180"/>
                  </a:cubicBezTo>
                  <a:close/>
                  <a:moveTo>
                    <a:pt x="34" y="180"/>
                  </a:moveTo>
                  <a:cubicBezTo>
                    <a:pt x="34" y="180"/>
                    <a:pt x="34" y="179"/>
                    <a:pt x="34" y="180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9"/>
                    <a:pt x="34" y="179"/>
                    <a:pt x="34" y="180"/>
                  </a:cubicBezTo>
                  <a:close/>
                  <a:moveTo>
                    <a:pt x="42" y="181"/>
                  </a:moveTo>
                  <a:cubicBezTo>
                    <a:pt x="42" y="180"/>
                    <a:pt x="43" y="180"/>
                    <a:pt x="42" y="180"/>
                  </a:cubicBezTo>
                  <a:cubicBezTo>
                    <a:pt x="42" y="180"/>
                    <a:pt x="42" y="180"/>
                    <a:pt x="42" y="181"/>
                  </a:cubicBezTo>
                  <a:close/>
                  <a:moveTo>
                    <a:pt x="62" y="183"/>
                  </a:moveTo>
                  <a:cubicBezTo>
                    <a:pt x="62" y="183"/>
                    <a:pt x="63" y="182"/>
                    <a:pt x="63" y="182"/>
                  </a:cubicBezTo>
                  <a:cubicBezTo>
                    <a:pt x="62" y="182"/>
                    <a:pt x="62" y="180"/>
                    <a:pt x="61" y="180"/>
                  </a:cubicBezTo>
                  <a:cubicBezTo>
                    <a:pt x="60" y="181"/>
                    <a:pt x="61" y="182"/>
                    <a:pt x="62" y="183"/>
                  </a:cubicBezTo>
                  <a:close/>
                  <a:moveTo>
                    <a:pt x="47" y="182"/>
                  </a:moveTo>
                  <a:cubicBezTo>
                    <a:pt x="47" y="181"/>
                    <a:pt x="47" y="180"/>
                    <a:pt x="47" y="180"/>
                  </a:cubicBezTo>
                  <a:cubicBezTo>
                    <a:pt x="46" y="181"/>
                    <a:pt x="46" y="182"/>
                    <a:pt x="47" y="182"/>
                  </a:cubicBezTo>
                  <a:close/>
                  <a:moveTo>
                    <a:pt x="37" y="183"/>
                  </a:moveTo>
                  <a:cubicBezTo>
                    <a:pt x="37" y="183"/>
                    <a:pt x="38" y="184"/>
                    <a:pt x="38" y="184"/>
                  </a:cubicBezTo>
                  <a:cubicBezTo>
                    <a:pt x="38" y="184"/>
                    <a:pt x="39" y="184"/>
                    <a:pt x="39" y="183"/>
                  </a:cubicBezTo>
                  <a:cubicBezTo>
                    <a:pt x="38" y="183"/>
                    <a:pt x="38" y="183"/>
                    <a:pt x="38" y="182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9" y="182"/>
                    <a:pt x="39" y="182"/>
                    <a:pt x="39" y="183"/>
                  </a:cubicBezTo>
                  <a:cubicBezTo>
                    <a:pt x="40" y="182"/>
                    <a:pt x="40" y="182"/>
                    <a:pt x="40" y="181"/>
                  </a:cubicBezTo>
                  <a:cubicBezTo>
                    <a:pt x="40" y="181"/>
                    <a:pt x="40" y="181"/>
                    <a:pt x="40" y="181"/>
                  </a:cubicBezTo>
                  <a:cubicBezTo>
                    <a:pt x="39" y="181"/>
                    <a:pt x="39" y="180"/>
                    <a:pt x="39" y="180"/>
                  </a:cubicBezTo>
                  <a:cubicBezTo>
                    <a:pt x="39" y="181"/>
                    <a:pt x="37" y="182"/>
                    <a:pt x="37" y="183"/>
                  </a:cubicBezTo>
                  <a:close/>
                  <a:moveTo>
                    <a:pt x="54" y="182"/>
                  </a:moveTo>
                  <a:cubicBezTo>
                    <a:pt x="55" y="181"/>
                    <a:pt x="55" y="181"/>
                    <a:pt x="55" y="181"/>
                  </a:cubicBezTo>
                  <a:cubicBezTo>
                    <a:pt x="55" y="181"/>
                    <a:pt x="54" y="180"/>
                    <a:pt x="54" y="180"/>
                  </a:cubicBezTo>
                  <a:cubicBezTo>
                    <a:pt x="53" y="181"/>
                    <a:pt x="54" y="181"/>
                    <a:pt x="54" y="182"/>
                  </a:cubicBezTo>
                  <a:close/>
                  <a:moveTo>
                    <a:pt x="32" y="181"/>
                  </a:moveTo>
                  <a:cubicBezTo>
                    <a:pt x="33" y="182"/>
                    <a:pt x="33" y="183"/>
                    <a:pt x="34" y="183"/>
                  </a:cubicBezTo>
                  <a:cubicBezTo>
                    <a:pt x="34" y="183"/>
                    <a:pt x="34" y="182"/>
                    <a:pt x="33" y="182"/>
                  </a:cubicBezTo>
                  <a:cubicBezTo>
                    <a:pt x="33" y="181"/>
                    <a:pt x="34" y="181"/>
                    <a:pt x="34" y="181"/>
                  </a:cubicBezTo>
                  <a:cubicBezTo>
                    <a:pt x="34" y="181"/>
                    <a:pt x="34" y="182"/>
                    <a:pt x="35" y="182"/>
                  </a:cubicBezTo>
                  <a:cubicBezTo>
                    <a:pt x="35" y="181"/>
                    <a:pt x="35" y="181"/>
                    <a:pt x="35" y="180"/>
                  </a:cubicBezTo>
                  <a:cubicBezTo>
                    <a:pt x="34" y="181"/>
                    <a:pt x="33" y="181"/>
                    <a:pt x="32" y="181"/>
                  </a:cubicBezTo>
                  <a:close/>
                  <a:moveTo>
                    <a:pt x="57" y="181"/>
                  </a:moveTo>
                  <a:cubicBezTo>
                    <a:pt x="57" y="182"/>
                    <a:pt x="58" y="182"/>
                    <a:pt x="58" y="182"/>
                  </a:cubicBezTo>
                  <a:cubicBezTo>
                    <a:pt x="58" y="182"/>
                    <a:pt x="58" y="181"/>
                    <a:pt x="59" y="181"/>
                  </a:cubicBezTo>
                  <a:cubicBezTo>
                    <a:pt x="58" y="181"/>
                    <a:pt x="58" y="181"/>
                    <a:pt x="58" y="180"/>
                  </a:cubicBezTo>
                  <a:cubicBezTo>
                    <a:pt x="58" y="181"/>
                    <a:pt x="57" y="181"/>
                    <a:pt x="57" y="181"/>
                  </a:cubicBezTo>
                  <a:close/>
                  <a:moveTo>
                    <a:pt x="65" y="181"/>
                  </a:moveTo>
                  <a:cubicBezTo>
                    <a:pt x="65" y="181"/>
                    <a:pt x="64" y="181"/>
                    <a:pt x="64" y="182"/>
                  </a:cubicBezTo>
                  <a:cubicBezTo>
                    <a:pt x="65" y="182"/>
                    <a:pt x="65" y="182"/>
                    <a:pt x="65" y="182"/>
                  </a:cubicBezTo>
                  <a:cubicBezTo>
                    <a:pt x="65" y="182"/>
                    <a:pt x="66" y="182"/>
                    <a:pt x="66" y="182"/>
                  </a:cubicBezTo>
                  <a:cubicBezTo>
                    <a:pt x="65" y="182"/>
                    <a:pt x="65" y="181"/>
                    <a:pt x="65" y="182"/>
                  </a:cubicBezTo>
                  <a:cubicBezTo>
                    <a:pt x="65" y="182"/>
                    <a:pt x="65" y="182"/>
                    <a:pt x="65" y="182"/>
                  </a:cubicBezTo>
                  <a:cubicBezTo>
                    <a:pt x="65" y="182"/>
                    <a:pt x="65" y="181"/>
                    <a:pt x="65" y="181"/>
                  </a:cubicBezTo>
                  <a:close/>
                  <a:moveTo>
                    <a:pt x="43" y="182"/>
                  </a:moveTo>
                  <a:cubicBezTo>
                    <a:pt x="44" y="182"/>
                    <a:pt x="44" y="181"/>
                    <a:pt x="43" y="181"/>
                  </a:cubicBezTo>
                  <a:cubicBezTo>
                    <a:pt x="43" y="182"/>
                    <a:pt x="43" y="182"/>
                    <a:pt x="43" y="182"/>
                  </a:cubicBezTo>
                  <a:close/>
                  <a:moveTo>
                    <a:pt x="68" y="182"/>
                  </a:moveTo>
                  <a:cubicBezTo>
                    <a:pt x="68" y="182"/>
                    <a:pt x="68" y="182"/>
                    <a:pt x="68" y="181"/>
                  </a:cubicBezTo>
                  <a:cubicBezTo>
                    <a:pt x="67" y="182"/>
                    <a:pt x="68" y="182"/>
                    <a:pt x="68" y="182"/>
                  </a:cubicBezTo>
                  <a:close/>
                  <a:moveTo>
                    <a:pt x="55" y="183"/>
                  </a:moveTo>
                  <a:cubicBezTo>
                    <a:pt x="55" y="182"/>
                    <a:pt x="56" y="182"/>
                    <a:pt x="55" y="182"/>
                  </a:cubicBezTo>
                  <a:cubicBezTo>
                    <a:pt x="55" y="182"/>
                    <a:pt x="55" y="181"/>
                    <a:pt x="55" y="182"/>
                  </a:cubicBezTo>
                  <a:cubicBezTo>
                    <a:pt x="55" y="182"/>
                    <a:pt x="54" y="183"/>
                    <a:pt x="55" y="183"/>
                  </a:cubicBezTo>
                  <a:close/>
                  <a:moveTo>
                    <a:pt x="53" y="183"/>
                  </a:moveTo>
                  <a:cubicBezTo>
                    <a:pt x="53" y="183"/>
                    <a:pt x="53" y="183"/>
                    <a:pt x="54" y="182"/>
                  </a:cubicBezTo>
                  <a:cubicBezTo>
                    <a:pt x="53" y="182"/>
                    <a:pt x="53" y="182"/>
                    <a:pt x="53" y="182"/>
                  </a:cubicBezTo>
                  <a:cubicBezTo>
                    <a:pt x="53" y="182"/>
                    <a:pt x="53" y="182"/>
                    <a:pt x="53" y="183"/>
                  </a:cubicBezTo>
                  <a:close/>
                  <a:moveTo>
                    <a:pt x="32" y="184"/>
                  </a:moveTo>
                  <a:cubicBezTo>
                    <a:pt x="32" y="183"/>
                    <a:pt x="31" y="183"/>
                    <a:pt x="31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83"/>
                    <a:pt x="31" y="184"/>
                    <a:pt x="32" y="184"/>
                  </a:cubicBezTo>
                  <a:close/>
                  <a:moveTo>
                    <a:pt x="46" y="183"/>
                  </a:moveTo>
                  <a:cubicBezTo>
                    <a:pt x="46" y="183"/>
                    <a:pt x="46" y="183"/>
                    <a:pt x="46" y="182"/>
                  </a:cubicBezTo>
                  <a:cubicBezTo>
                    <a:pt x="45" y="183"/>
                    <a:pt x="46" y="184"/>
                    <a:pt x="46" y="183"/>
                  </a:cubicBezTo>
                  <a:close/>
                  <a:moveTo>
                    <a:pt x="57" y="183"/>
                  </a:moveTo>
                  <a:cubicBezTo>
                    <a:pt x="57" y="183"/>
                    <a:pt x="57" y="183"/>
                    <a:pt x="57" y="183"/>
                  </a:cubicBezTo>
                  <a:cubicBezTo>
                    <a:pt x="57" y="183"/>
                    <a:pt x="57" y="182"/>
                    <a:pt x="57" y="183"/>
                  </a:cubicBezTo>
                  <a:cubicBezTo>
                    <a:pt x="57" y="183"/>
                    <a:pt x="57" y="183"/>
                    <a:pt x="57" y="183"/>
                  </a:cubicBezTo>
                  <a:close/>
                  <a:moveTo>
                    <a:pt x="61" y="184"/>
                  </a:moveTo>
                  <a:cubicBezTo>
                    <a:pt x="61" y="183"/>
                    <a:pt x="60" y="183"/>
                    <a:pt x="60" y="182"/>
                  </a:cubicBezTo>
                  <a:cubicBezTo>
                    <a:pt x="60" y="183"/>
                    <a:pt x="60" y="184"/>
                    <a:pt x="61" y="184"/>
                  </a:cubicBezTo>
                  <a:close/>
                  <a:moveTo>
                    <a:pt x="65" y="183"/>
                  </a:moveTo>
                  <a:cubicBezTo>
                    <a:pt x="65" y="183"/>
                    <a:pt x="64" y="182"/>
                    <a:pt x="64" y="183"/>
                  </a:cubicBezTo>
                  <a:cubicBezTo>
                    <a:pt x="64" y="183"/>
                    <a:pt x="64" y="183"/>
                    <a:pt x="65" y="183"/>
                  </a:cubicBezTo>
                  <a:close/>
                  <a:moveTo>
                    <a:pt x="42" y="184"/>
                  </a:moveTo>
                  <a:cubicBezTo>
                    <a:pt x="42" y="184"/>
                    <a:pt x="43" y="183"/>
                    <a:pt x="42" y="183"/>
                  </a:cubicBezTo>
                  <a:cubicBezTo>
                    <a:pt x="42" y="183"/>
                    <a:pt x="42" y="184"/>
                    <a:pt x="42" y="184"/>
                  </a:cubicBezTo>
                  <a:close/>
                  <a:moveTo>
                    <a:pt x="54" y="184"/>
                  </a:moveTo>
                  <a:cubicBezTo>
                    <a:pt x="54" y="184"/>
                    <a:pt x="54" y="183"/>
                    <a:pt x="54" y="183"/>
                  </a:cubicBezTo>
                  <a:cubicBezTo>
                    <a:pt x="54" y="183"/>
                    <a:pt x="54" y="184"/>
                    <a:pt x="54" y="184"/>
                  </a:cubicBezTo>
                  <a:close/>
                  <a:moveTo>
                    <a:pt x="63" y="185"/>
                  </a:moveTo>
                  <a:cubicBezTo>
                    <a:pt x="64" y="185"/>
                    <a:pt x="64" y="184"/>
                    <a:pt x="64" y="184"/>
                  </a:cubicBezTo>
                  <a:cubicBezTo>
                    <a:pt x="64" y="184"/>
                    <a:pt x="64" y="183"/>
                    <a:pt x="63" y="183"/>
                  </a:cubicBezTo>
                  <a:cubicBezTo>
                    <a:pt x="63" y="184"/>
                    <a:pt x="63" y="184"/>
                    <a:pt x="63" y="185"/>
                  </a:cubicBezTo>
                  <a:close/>
                  <a:moveTo>
                    <a:pt x="45" y="184"/>
                  </a:moveTo>
                  <a:cubicBezTo>
                    <a:pt x="45" y="184"/>
                    <a:pt x="45" y="184"/>
                    <a:pt x="46" y="184"/>
                  </a:cubicBezTo>
                  <a:cubicBezTo>
                    <a:pt x="45" y="184"/>
                    <a:pt x="45" y="184"/>
                    <a:pt x="45" y="183"/>
                  </a:cubicBezTo>
                  <a:cubicBezTo>
                    <a:pt x="45" y="183"/>
                    <a:pt x="45" y="184"/>
                    <a:pt x="45" y="184"/>
                  </a:cubicBezTo>
                  <a:close/>
                  <a:moveTo>
                    <a:pt x="57" y="184"/>
                  </a:moveTo>
                  <a:cubicBezTo>
                    <a:pt x="57" y="184"/>
                    <a:pt x="56" y="184"/>
                    <a:pt x="56" y="183"/>
                  </a:cubicBezTo>
                  <a:cubicBezTo>
                    <a:pt x="56" y="184"/>
                    <a:pt x="56" y="184"/>
                    <a:pt x="57" y="184"/>
                  </a:cubicBezTo>
                  <a:close/>
                  <a:moveTo>
                    <a:pt x="60" y="184"/>
                  </a:moveTo>
                  <a:cubicBezTo>
                    <a:pt x="60" y="184"/>
                    <a:pt x="59" y="183"/>
                    <a:pt x="59" y="183"/>
                  </a:cubicBezTo>
                  <a:cubicBezTo>
                    <a:pt x="59" y="184"/>
                    <a:pt x="60" y="184"/>
                    <a:pt x="60" y="184"/>
                  </a:cubicBezTo>
                  <a:close/>
                  <a:moveTo>
                    <a:pt x="43" y="184"/>
                  </a:moveTo>
                  <a:cubicBezTo>
                    <a:pt x="43" y="184"/>
                    <a:pt x="43" y="185"/>
                    <a:pt x="43" y="185"/>
                  </a:cubicBezTo>
                  <a:cubicBezTo>
                    <a:pt x="43" y="184"/>
                    <a:pt x="44" y="184"/>
                    <a:pt x="43" y="184"/>
                  </a:cubicBezTo>
                  <a:cubicBezTo>
                    <a:pt x="43" y="184"/>
                    <a:pt x="43" y="184"/>
                    <a:pt x="43" y="184"/>
                  </a:cubicBezTo>
                  <a:close/>
                  <a:moveTo>
                    <a:pt x="37" y="185"/>
                  </a:moveTo>
                  <a:cubicBezTo>
                    <a:pt x="37" y="185"/>
                    <a:pt x="37" y="184"/>
                    <a:pt x="37" y="184"/>
                  </a:cubicBezTo>
                  <a:cubicBezTo>
                    <a:pt x="37" y="185"/>
                    <a:pt x="37" y="185"/>
                    <a:pt x="37" y="185"/>
                  </a:cubicBezTo>
                  <a:close/>
                  <a:moveTo>
                    <a:pt x="54" y="185"/>
                  </a:moveTo>
                  <a:cubicBezTo>
                    <a:pt x="54" y="185"/>
                    <a:pt x="53" y="184"/>
                    <a:pt x="53" y="184"/>
                  </a:cubicBezTo>
                  <a:cubicBezTo>
                    <a:pt x="53" y="185"/>
                    <a:pt x="53" y="185"/>
                    <a:pt x="54" y="185"/>
                  </a:cubicBezTo>
                  <a:close/>
                  <a:moveTo>
                    <a:pt x="32" y="187"/>
                  </a:moveTo>
                  <a:cubicBezTo>
                    <a:pt x="32" y="186"/>
                    <a:pt x="32" y="186"/>
                    <a:pt x="32" y="186"/>
                  </a:cubicBezTo>
                  <a:cubicBezTo>
                    <a:pt x="32" y="185"/>
                    <a:pt x="31" y="185"/>
                    <a:pt x="31" y="184"/>
                  </a:cubicBezTo>
                  <a:cubicBezTo>
                    <a:pt x="31" y="185"/>
                    <a:pt x="32" y="186"/>
                    <a:pt x="32" y="187"/>
                  </a:cubicBezTo>
                  <a:close/>
                  <a:moveTo>
                    <a:pt x="58" y="185"/>
                  </a:moveTo>
                  <a:cubicBezTo>
                    <a:pt x="59" y="186"/>
                    <a:pt x="59" y="186"/>
                    <a:pt x="59" y="187"/>
                  </a:cubicBezTo>
                  <a:cubicBezTo>
                    <a:pt x="59" y="187"/>
                    <a:pt x="60" y="186"/>
                    <a:pt x="60" y="186"/>
                  </a:cubicBezTo>
                  <a:cubicBezTo>
                    <a:pt x="59" y="185"/>
                    <a:pt x="59" y="185"/>
                    <a:pt x="58" y="184"/>
                  </a:cubicBezTo>
                  <a:cubicBezTo>
                    <a:pt x="59" y="185"/>
                    <a:pt x="58" y="185"/>
                    <a:pt x="58" y="185"/>
                  </a:cubicBezTo>
                  <a:close/>
                  <a:moveTo>
                    <a:pt x="66" y="185"/>
                  </a:moveTo>
                  <a:cubicBezTo>
                    <a:pt x="67" y="185"/>
                    <a:pt x="67" y="188"/>
                    <a:pt x="68" y="187"/>
                  </a:cubicBezTo>
                  <a:cubicBezTo>
                    <a:pt x="67" y="186"/>
                    <a:pt x="66" y="183"/>
                    <a:pt x="66" y="185"/>
                  </a:cubicBezTo>
                  <a:close/>
                  <a:moveTo>
                    <a:pt x="55" y="186"/>
                  </a:moveTo>
                  <a:cubicBezTo>
                    <a:pt x="56" y="186"/>
                    <a:pt x="56" y="185"/>
                    <a:pt x="56" y="185"/>
                  </a:cubicBezTo>
                  <a:cubicBezTo>
                    <a:pt x="56" y="185"/>
                    <a:pt x="55" y="185"/>
                    <a:pt x="55" y="185"/>
                  </a:cubicBezTo>
                  <a:cubicBezTo>
                    <a:pt x="55" y="185"/>
                    <a:pt x="55" y="185"/>
                    <a:pt x="55" y="186"/>
                  </a:cubicBezTo>
                  <a:close/>
                  <a:moveTo>
                    <a:pt x="39" y="186"/>
                  </a:moveTo>
                  <a:cubicBezTo>
                    <a:pt x="40" y="186"/>
                    <a:pt x="40" y="185"/>
                    <a:pt x="40" y="185"/>
                  </a:cubicBezTo>
                  <a:cubicBezTo>
                    <a:pt x="40" y="185"/>
                    <a:pt x="39" y="185"/>
                    <a:pt x="39" y="186"/>
                  </a:cubicBezTo>
                  <a:close/>
                  <a:moveTo>
                    <a:pt x="44" y="186"/>
                  </a:moveTo>
                  <a:cubicBezTo>
                    <a:pt x="44" y="186"/>
                    <a:pt x="45" y="185"/>
                    <a:pt x="44" y="185"/>
                  </a:cubicBezTo>
                  <a:cubicBezTo>
                    <a:pt x="44" y="185"/>
                    <a:pt x="44" y="185"/>
                    <a:pt x="44" y="186"/>
                  </a:cubicBezTo>
                  <a:close/>
                  <a:moveTo>
                    <a:pt x="53" y="187"/>
                  </a:moveTo>
                  <a:cubicBezTo>
                    <a:pt x="53" y="187"/>
                    <a:pt x="53" y="186"/>
                    <a:pt x="53" y="186"/>
                  </a:cubicBezTo>
                  <a:cubicBezTo>
                    <a:pt x="53" y="186"/>
                    <a:pt x="53" y="185"/>
                    <a:pt x="52" y="185"/>
                  </a:cubicBezTo>
                  <a:cubicBezTo>
                    <a:pt x="52" y="186"/>
                    <a:pt x="52" y="186"/>
                    <a:pt x="53" y="187"/>
                  </a:cubicBezTo>
                  <a:close/>
                  <a:moveTo>
                    <a:pt x="63" y="186"/>
                  </a:moveTo>
                  <a:cubicBezTo>
                    <a:pt x="62" y="185"/>
                    <a:pt x="62" y="185"/>
                    <a:pt x="62" y="185"/>
                  </a:cubicBezTo>
                  <a:cubicBezTo>
                    <a:pt x="61" y="186"/>
                    <a:pt x="62" y="186"/>
                    <a:pt x="63" y="186"/>
                  </a:cubicBezTo>
                  <a:close/>
                  <a:moveTo>
                    <a:pt x="42" y="185"/>
                  </a:moveTo>
                  <a:cubicBezTo>
                    <a:pt x="42" y="185"/>
                    <a:pt x="42" y="186"/>
                    <a:pt x="43" y="186"/>
                  </a:cubicBezTo>
                  <a:cubicBezTo>
                    <a:pt x="43" y="185"/>
                    <a:pt x="42" y="185"/>
                    <a:pt x="42" y="185"/>
                  </a:cubicBezTo>
                  <a:close/>
                  <a:moveTo>
                    <a:pt x="65" y="186"/>
                  </a:moveTo>
                  <a:cubicBezTo>
                    <a:pt x="65" y="186"/>
                    <a:pt x="65" y="187"/>
                    <a:pt x="66" y="187"/>
                  </a:cubicBezTo>
                  <a:cubicBezTo>
                    <a:pt x="66" y="186"/>
                    <a:pt x="65" y="186"/>
                    <a:pt x="65" y="186"/>
                  </a:cubicBezTo>
                  <a:cubicBezTo>
                    <a:pt x="65" y="186"/>
                    <a:pt x="65" y="186"/>
                    <a:pt x="65" y="186"/>
                  </a:cubicBezTo>
                  <a:close/>
                  <a:moveTo>
                    <a:pt x="34" y="187"/>
                  </a:moveTo>
                  <a:cubicBezTo>
                    <a:pt x="34" y="187"/>
                    <a:pt x="34" y="188"/>
                    <a:pt x="33" y="188"/>
                  </a:cubicBezTo>
                  <a:cubicBezTo>
                    <a:pt x="34" y="188"/>
                    <a:pt x="34" y="188"/>
                    <a:pt x="34" y="188"/>
                  </a:cubicBezTo>
                  <a:cubicBezTo>
                    <a:pt x="34" y="188"/>
                    <a:pt x="34" y="188"/>
                    <a:pt x="34" y="188"/>
                  </a:cubicBezTo>
                  <a:cubicBezTo>
                    <a:pt x="36" y="188"/>
                    <a:pt x="39" y="189"/>
                    <a:pt x="41" y="188"/>
                  </a:cubicBezTo>
                  <a:cubicBezTo>
                    <a:pt x="42" y="187"/>
                    <a:pt x="42" y="187"/>
                    <a:pt x="42" y="186"/>
                  </a:cubicBezTo>
                  <a:cubicBezTo>
                    <a:pt x="41" y="187"/>
                    <a:pt x="40" y="188"/>
                    <a:pt x="40" y="188"/>
                  </a:cubicBezTo>
                  <a:cubicBezTo>
                    <a:pt x="39" y="188"/>
                    <a:pt x="39" y="188"/>
                    <a:pt x="38" y="187"/>
                  </a:cubicBezTo>
                  <a:cubicBezTo>
                    <a:pt x="38" y="187"/>
                    <a:pt x="38" y="188"/>
                    <a:pt x="37" y="188"/>
                  </a:cubicBezTo>
                  <a:cubicBezTo>
                    <a:pt x="36" y="188"/>
                    <a:pt x="35" y="185"/>
                    <a:pt x="34" y="187"/>
                  </a:cubicBezTo>
                  <a:close/>
                  <a:moveTo>
                    <a:pt x="63" y="187"/>
                  </a:moveTo>
                  <a:cubicBezTo>
                    <a:pt x="63" y="187"/>
                    <a:pt x="64" y="187"/>
                    <a:pt x="63" y="186"/>
                  </a:cubicBezTo>
                  <a:cubicBezTo>
                    <a:pt x="63" y="186"/>
                    <a:pt x="63" y="187"/>
                    <a:pt x="63" y="187"/>
                  </a:cubicBezTo>
                  <a:close/>
                  <a:moveTo>
                    <a:pt x="56" y="190"/>
                  </a:moveTo>
                  <a:cubicBezTo>
                    <a:pt x="57" y="190"/>
                    <a:pt x="57" y="189"/>
                    <a:pt x="57" y="189"/>
                  </a:cubicBezTo>
                  <a:cubicBezTo>
                    <a:pt x="57" y="189"/>
                    <a:pt x="57" y="189"/>
                    <a:pt x="56" y="189"/>
                  </a:cubicBezTo>
                  <a:cubicBezTo>
                    <a:pt x="56" y="189"/>
                    <a:pt x="56" y="189"/>
                    <a:pt x="56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Group 14"/>
          <p:cNvGrpSpPr>
            <a:grpSpLocks noChangeAspect="1"/>
          </p:cNvGrpSpPr>
          <p:nvPr/>
        </p:nvGrpSpPr>
        <p:grpSpPr bwMode="auto">
          <a:xfrm>
            <a:off x="6991556" y="1664283"/>
            <a:ext cx="1337785" cy="1928240"/>
            <a:chOff x="4260" y="872"/>
            <a:chExt cx="614" cy="885"/>
          </a:xfrm>
          <a:solidFill>
            <a:srgbClr val="4A67AA"/>
          </a:solidFill>
        </p:grpSpPr>
        <p:sp>
          <p:nvSpPr>
            <p:cNvPr id="50" name="Freeform 16"/>
            <p:cNvSpPr>
              <a:spLocks noEditPoints="1"/>
            </p:cNvSpPr>
            <p:nvPr/>
          </p:nvSpPr>
          <p:spPr bwMode="auto">
            <a:xfrm>
              <a:off x="4260" y="872"/>
              <a:ext cx="614" cy="562"/>
            </a:xfrm>
            <a:custGeom>
              <a:avLst/>
              <a:gdLst>
                <a:gd name="T0" fmla="*/ 82 w 117"/>
                <a:gd name="T1" fmla="*/ 34 h 108"/>
                <a:gd name="T2" fmla="*/ 91 w 117"/>
                <a:gd name="T3" fmla="*/ 44 h 108"/>
                <a:gd name="T4" fmla="*/ 100 w 117"/>
                <a:gd name="T5" fmla="*/ 47 h 108"/>
                <a:gd name="T6" fmla="*/ 117 w 117"/>
                <a:gd name="T7" fmla="*/ 55 h 108"/>
                <a:gd name="T8" fmla="*/ 116 w 117"/>
                <a:gd name="T9" fmla="*/ 57 h 108"/>
                <a:gd name="T10" fmla="*/ 84 w 117"/>
                <a:gd name="T11" fmla="*/ 72 h 108"/>
                <a:gd name="T12" fmla="*/ 79 w 117"/>
                <a:gd name="T13" fmla="*/ 74 h 108"/>
                <a:gd name="T14" fmla="*/ 80 w 117"/>
                <a:gd name="T15" fmla="*/ 86 h 108"/>
                <a:gd name="T16" fmla="*/ 56 w 117"/>
                <a:gd name="T17" fmla="*/ 106 h 108"/>
                <a:gd name="T18" fmla="*/ 54 w 117"/>
                <a:gd name="T19" fmla="*/ 105 h 108"/>
                <a:gd name="T20" fmla="*/ 40 w 117"/>
                <a:gd name="T21" fmla="*/ 83 h 108"/>
                <a:gd name="T22" fmla="*/ 22 w 117"/>
                <a:gd name="T23" fmla="*/ 89 h 108"/>
                <a:gd name="T24" fmla="*/ 21 w 117"/>
                <a:gd name="T25" fmla="*/ 70 h 108"/>
                <a:gd name="T26" fmla="*/ 9 w 117"/>
                <a:gd name="T27" fmla="*/ 59 h 108"/>
                <a:gd name="T28" fmla="*/ 3 w 117"/>
                <a:gd name="T29" fmla="*/ 38 h 108"/>
                <a:gd name="T30" fmla="*/ 4 w 117"/>
                <a:gd name="T31" fmla="*/ 35 h 108"/>
                <a:gd name="T32" fmla="*/ 30 w 117"/>
                <a:gd name="T33" fmla="*/ 39 h 108"/>
                <a:gd name="T34" fmla="*/ 32 w 117"/>
                <a:gd name="T35" fmla="*/ 33 h 108"/>
                <a:gd name="T36" fmla="*/ 27 w 117"/>
                <a:gd name="T37" fmla="*/ 21 h 108"/>
                <a:gd name="T38" fmla="*/ 45 w 117"/>
                <a:gd name="T39" fmla="*/ 6 h 108"/>
                <a:gd name="T40" fmla="*/ 49 w 117"/>
                <a:gd name="T41" fmla="*/ 11 h 108"/>
                <a:gd name="T42" fmla="*/ 55 w 117"/>
                <a:gd name="T43" fmla="*/ 24 h 108"/>
                <a:gd name="T44" fmla="*/ 57 w 117"/>
                <a:gd name="T45" fmla="*/ 27 h 108"/>
                <a:gd name="T46" fmla="*/ 57 w 117"/>
                <a:gd name="T47" fmla="*/ 29 h 108"/>
                <a:gd name="T48" fmla="*/ 72 w 117"/>
                <a:gd name="T49" fmla="*/ 32 h 108"/>
                <a:gd name="T50" fmla="*/ 33 w 117"/>
                <a:gd name="T51" fmla="*/ 35 h 108"/>
                <a:gd name="T52" fmla="*/ 10 w 117"/>
                <a:gd name="T53" fmla="*/ 43 h 108"/>
                <a:gd name="T54" fmla="*/ 7 w 117"/>
                <a:gd name="T55" fmla="*/ 65 h 108"/>
                <a:gd name="T56" fmla="*/ 24 w 117"/>
                <a:gd name="T57" fmla="*/ 85 h 108"/>
                <a:gd name="T58" fmla="*/ 50 w 117"/>
                <a:gd name="T59" fmla="*/ 87 h 108"/>
                <a:gd name="T60" fmla="*/ 55 w 117"/>
                <a:gd name="T61" fmla="*/ 101 h 108"/>
                <a:gd name="T62" fmla="*/ 61 w 117"/>
                <a:gd name="T63" fmla="*/ 88 h 108"/>
                <a:gd name="T64" fmla="*/ 62 w 117"/>
                <a:gd name="T65" fmla="*/ 87 h 108"/>
                <a:gd name="T66" fmla="*/ 76 w 117"/>
                <a:gd name="T67" fmla="*/ 75 h 108"/>
                <a:gd name="T68" fmla="*/ 111 w 117"/>
                <a:gd name="T69" fmla="*/ 55 h 108"/>
                <a:gd name="T70" fmla="*/ 86 w 117"/>
                <a:gd name="T71" fmla="*/ 34 h 108"/>
                <a:gd name="T72" fmla="*/ 76 w 117"/>
                <a:gd name="T73" fmla="*/ 31 h 108"/>
                <a:gd name="T74" fmla="*/ 59 w 117"/>
                <a:gd name="T75" fmla="*/ 31 h 108"/>
                <a:gd name="T76" fmla="*/ 51 w 117"/>
                <a:gd name="T77" fmla="*/ 22 h 108"/>
                <a:gd name="T78" fmla="*/ 34 w 117"/>
                <a:gd name="T79" fmla="*/ 20 h 108"/>
                <a:gd name="T80" fmla="*/ 35 w 117"/>
                <a:gd name="T81" fmla="*/ 3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7" h="108">
                  <a:moveTo>
                    <a:pt x="77" y="27"/>
                  </a:moveTo>
                  <a:cubicBezTo>
                    <a:pt x="77" y="30"/>
                    <a:pt x="79" y="33"/>
                    <a:pt x="82" y="34"/>
                  </a:cubicBezTo>
                  <a:cubicBezTo>
                    <a:pt x="85" y="33"/>
                    <a:pt x="85" y="30"/>
                    <a:pt x="89" y="29"/>
                  </a:cubicBezTo>
                  <a:cubicBezTo>
                    <a:pt x="87" y="34"/>
                    <a:pt x="87" y="41"/>
                    <a:pt x="91" y="44"/>
                  </a:cubicBezTo>
                  <a:cubicBezTo>
                    <a:pt x="92" y="45"/>
                    <a:pt x="94" y="47"/>
                    <a:pt x="95" y="47"/>
                  </a:cubicBezTo>
                  <a:cubicBezTo>
                    <a:pt x="96" y="48"/>
                    <a:pt x="98" y="47"/>
                    <a:pt x="100" y="47"/>
                  </a:cubicBezTo>
                  <a:cubicBezTo>
                    <a:pt x="105" y="48"/>
                    <a:pt x="110" y="52"/>
                    <a:pt x="114" y="54"/>
                  </a:cubicBezTo>
                  <a:cubicBezTo>
                    <a:pt x="115" y="54"/>
                    <a:pt x="117" y="53"/>
                    <a:pt x="117" y="55"/>
                  </a:cubicBezTo>
                  <a:cubicBezTo>
                    <a:pt x="116" y="56"/>
                    <a:pt x="116" y="55"/>
                    <a:pt x="115" y="55"/>
                  </a:cubicBezTo>
                  <a:cubicBezTo>
                    <a:pt x="116" y="55"/>
                    <a:pt x="116" y="57"/>
                    <a:pt x="116" y="57"/>
                  </a:cubicBezTo>
                  <a:cubicBezTo>
                    <a:pt x="109" y="55"/>
                    <a:pt x="102" y="58"/>
                    <a:pt x="95" y="59"/>
                  </a:cubicBezTo>
                  <a:cubicBezTo>
                    <a:pt x="91" y="63"/>
                    <a:pt x="83" y="65"/>
                    <a:pt x="84" y="72"/>
                  </a:cubicBezTo>
                  <a:cubicBezTo>
                    <a:pt x="83" y="73"/>
                    <a:pt x="83" y="74"/>
                    <a:pt x="82" y="75"/>
                  </a:cubicBezTo>
                  <a:cubicBezTo>
                    <a:pt x="81" y="74"/>
                    <a:pt x="80" y="74"/>
                    <a:pt x="79" y="74"/>
                  </a:cubicBezTo>
                  <a:cubicBezTo>
                    <a:pt x="77" y="77"/>
                    <a:pt x="79" y="81"/>
                    <a:pt x="81" y="83"/>
                  </a:cubicBezTo>
                  <a:cubicBezTo>
                    <a:pt x="80" y="84"/>
                    <a:pt x="80" y="84"/>
                    <a:pt x="80" y="86"/>
                  </a:cubicBezTo>
                  <a:cubicBezTo>
                    <a:pt x="77" y="84"/>
                    <a:pt x="73" y="84"/>
                    <a:pt x="69" y="83"/>
                  </a:cubicBezTo>
                  <a:cubicBezTo>
                    <a:pt x="62" y="88"/>
                    <a:pt x="57" y="96"/>
                    <a:pt x="56" y="106"/>
                  </a:cubicBezTo>
                  <a:cubicBezTo>
                    <a:pt x="56" y="106"/>
                    <a:pt x="55" y="107"/>
                    <a:pt x="55" y="108"/>
                  </a:cubicBezTo>
                  <a:cubicBezTo>
                    <a:pt x="53" y="107"/>
                    <a:pt x="54" y="106"/>
                    <a:pt x="54" y="105"/>
                  </a:cubicBezTo>
                  <a:cubicBezTo>
                    <a:pt x="53" y="100"/>
                    <a:pt x="52" y="94"/>
                    <a:pt x="49" y="90"/>
                  </a:cubicBezTo>
                  <a:cubicBezTo>
                    <a:pt x="48" y="87"/>
                    <a:pt x="44" y="84"/>
                    <a:pt x="40" y="83"/>
                  </a:cubicBezTo>
                  <a:cubicBezTo>
                    <a:pt x="39" y="82"/>
                    <a:pt x="37" y="81"/>
                    <a:pt x="35" y="82"/>
                  </a:cubicBezTo>
                  <a:cubicBezTo>
                    <a:pt x="29" y="82"/>
                    <a:pt x="26" y="87"/>
                    <a:pt x="22" y="89"/>
                  </a:cubicBezTo>
                  <a:cubicBezTo>
                    <a:pt x="21" y="88"/>
                    <a:pt x="21" y="87"/>
                    <a:pt x="22" y="86"/>
                  </a:cubicBezTo>
                  <a:cubicBezTo>
                    <a:pt x="24" y="81"/>
                    <a:pt x="24" y="75"/>
                    <a:pt x="21" y="70"/>
                  </a:cubicBezTo>
                  <a:cubicBezTo>
                    <a:pt x="16" y="64"/>
                    <a:pt x="10" y="66"/>
                    <a:pt x="3" y="69"/>
                  </a:cubicBezTo>
                  <a:cubicBezTo>
                    <a:pt x="1" y="67"/>
                    <a:pt x="7" y="63"/>
                    <a:pt x="9" y="59"/>
                  </a:cubicBezTo>
                  <a:cubicBezTo>
                    <a:pt x="11" y="55"/>
                    <a:pt x="10" y="46"/>
                    <a:pt x="8" y="43"/>
                  </a:cubicBezTo>
                  <a:cubicBezTo>
                    <a:pt x="6" y="41"/>
                    <a:pt x="4" y="40"/>
                    <a:pt x="3" y="38"/>
                  </a:cubicBezTo>
                  <a:cubicBezTo>
                    <a:pt x="2" y="37"/>
                    <a:pt x="0" y="36"/>
                    <a:pt x="0" y="34"/>
                  </a:cubicBezTo>
                  <a:cubicBezTo>
                    <a:pt x="1" y="33"/>
                    <a:pt x="2" y="35"/>
                    <a:pt x="4" y="35"/>
                  </a:cubicBezTo>
                  <a:cubicBezTo>
                    <a:pt x="6" y="40"/>
                    <a:pt x="13" y="43"/>
                    <a:pt x="20" y="44"/>
                  </a:cubicBezTo>
                  <a:cubicBezTo>
                    <a:pt x="24" y="44"/>
                    <a:pt x="27" y="41"/>
                    <a:pt x="30" y="39"/>
                  </a:cubicBezTo>
                  <a:cubicBezTo>
                    <a:pt x="30" y="38"/>
                    <a:pt x="30" y="36"/>
                    <a:pt x="30" y="34"/>
                  </a:cubicBezTo>
                  <a:cubicBezTo>
                    <a:pt x="31" y="34"/>
                    <a:pt x="32" y="34"/>
                    <a:pt x="32" y="33"/>
                  </a:cubicBezTo>
                  <a:cubicBezTo>
                    <a:pt x="33" y="28"/>
                    <a:pt x="30" y="24"/>
                    <a:pt x="27" y="22"/>
                  </a:cubicBezTo>
                  <a:cubicBezTo>
                    <a:pt x="27" y="21"/>
                    <a:pt x="27" y="22"/>
                    <a:pt x="27" y="21"/>
                  </a:cubicBezTo>
                  <a:cubicBezTo>
                    <a:pt x="34" y="20"/>
                    <a:pt x="38" y="17"/>
                    <a:pt x="42" y="12"/>
                  </a:cubicBezTo>
                  <a:cubicBezTo>
                    <a:pt x="43" y="10"/>
                    <a:pt x="45" y="8"/>
                    <a:pt x="45" y="6"/>
                  </a:cubicBezTo>
                  <a:cubicBezTo>
                    <a:pt x="46" y="4"/>
                    <a:pt x="45" y="1"/>
                    <a:pt x="48" y="0"/>
                  </a:cubicBezTo>
                  <a:cubicBezTo>
                    <a:pt x="48" y="3"/>
                    <a:pt x="48" y="8"/>
                    <a:pt x="49" y="11"/>
                  </a:cubicBezTo>
                  <a:cubicBezTo>
                    <a:pt x="50" y="15"/>
                    <a:pt x="51" y="19"/>
                    <a:pt x="52" y="22"/>
                  </a:cubicBezTo>
                  <a:cubicBezTo>
                    <a:pt x="53" y="22"/>
                    <a:pt x="54" y="23"/>
                    <a:pt x="55" y="24"/>
                  </a:cubicBezTo>
                  <a:cubicBezTo>
                    <a:pt x="55" y="25"/>
                    <a:pt x="55" y="25"/>
                    <a:pt x="55" y="26"/>
                  </a:cubicBezTo>
                  <a:cubicBezTo>
                    <a:pt x="56" y="26"/>
                    <a:pt x="56" y="27"/>
                    <a:pt x="57" y="27"/>
                  </a:cubicBezTo>
                  <a:cubicBezTo>
                    <a:pt x="57" y="28"/>
                    <a:pt x="56" y="28"/>
                    <a:pt x="56" y="28"/>
                  </a:cubicBezTo>
                  <a:cubicBezTo>
                    <a:pt x="56" y="29"/>
                    <a:pt x="58" y="28"/>
                    <a:pt x="57" y="29"/>
                  </a:cubicBezTo>
                  <a:cubicBezTo>
                    <a:pt x="58" y="29"/>
                    <a:pt x="58" y="29"/>
                    <a:pt x="58" y="30"/>
                  </a:cubicBezTo>
                  <a:cubicBezTo>
                    <a:pt x="61" y="32"/>
                    <a:pt x="67" y="36"/>
                    <a:pt x="72" y="32"/>
                  </a:cubicBezTo>
                  <a:cubicBezTo>
                    <a:pt x="74" y="31"/>
                    <a:pt x="74" y="27"/>
                    <a:pt x="77" y="27"/>
                  </a:cubicBezTo>
                  <a:close/>
                  <a:moveTo>
                    <a:pt x="33" y="35"/>
                  </a:moveTo>
                  <a:cubicBezTo>
                    <a:pt x="32" y="44"/>
                    <a:pt x="21" y="46"/>
                    <a:pt x="14" y="44"/>
                  </a:cubicBezTo>
                  <a:cubicBezTo>
                    <a:pt x="14" y="44"/>
                    <a:pt x="11" y="42"/>
                    <a:pt x="10" y="43"/>
                  </a:cubicBezTo>
                  <a:cubicBezTo>
                    <a:pt x="11" y="46"/>
                    <a:pt x="12" y="49"/>
                    <a:pt x="11" y="52"/>
                  </a:cubicBezTo>
                  <a:cubicBezTo>
                    <a:pt x="11" y="58"/>
                    <a:pt x="9" y="62"/>
                    <a:pt x="7" y="65"/>
                  </a:cubicBezTo>
                  <a:cubicBezTo>
                    <a:pt x="16" y="61"/>
                    <a:pt x="23" y="67"/>
                    <a:pt x="25" y="75"/>
                  </a:cubicBezTo>
                  <a:cubicBezTo>
                    <a:pt x="26" y="78"/>
                    <a:pt x="25" y="82"/>
                    <a:pt x="24" y="85"/>
                  </a:cubicBezTo>
                  <a:cubicBezTo>
                    <a:pt x="28" y="83"/>
                    <a:pt x="31" y="80"/>
                    <a:pt x="37" y="80"/>
                  </a:cubicBezTo>
                  <a:cubicBezTo>
                    <a:pt x="42" y="82"/>
                    <a:pt x="47" y="83"/>
                    <a:pt x="50" y="87"/>
                  </a:cubicBezTo>
                  <a:cubicBezTo>
                    <a:pt x="52" y="90"/>
                    <a:pt x="53" y="94"/>
                    <a:pt x="53" y="97"/>
                  </a:cubicBezTo>
                  <a:cubicBezTo>
                    <a:pt x="54" y="98"/>
                    <a:pt x="53" y="100"/>
                    <a:pt x="55" y="101"/>
                  </a:cubicBezTo>
                  <a:cubicBezTo>
                    <a:pt x="56" y="97"/>
                    <a:pt x="58" y="94"/>
                    <a:pt x="59" y="92"/>
                  </a:cubicBezTo>
                  <a:cubicBezTo>
                    <a:pt x="60" y="91"/>
                    <a:pt x="60" y="89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2" y="87"/>
                    <a:pt x="62" y="87"/>
                  </a:cubicBezTo>
                  <a:cubicBezTo>
                    <a:pt x="66" y="82"/>
                    <a:pt x="70" y="79"/>
                    <a:pt x="77" y="83"/>
                  </a:cubicBezTo>
                  <a:cubicBezTo>
                    <a:pt x="78" y="80"/>
                    <a:pt x="76" y="78"/>
                    <a:pt x="76" y="75"/>
                  </a:cubicBezTo>
                  <a:cubicBezTo>
                    <a:pt x="77" y="73"/>
                    <a:pt x="78" y="71"/>
                    <a:pt x="81" y="71"/>
                  </a:cubicBezTo>
                  <a:cubicBezTo>
                    <a:pt x="86" y="61"/>
                    <a:pt x="97" y="55"/>
                    <a:pt x="111" y="55"/>
                  </a:cubicBezTo>
                  <a:cubicBezTo>
                    <a:pt x="108" y="52"/>
                    <a:pt x="103" y="50"/>
                    <a:pt x="99" y="49"/>
                  </a:cubicBezTo>
                  <a:cubicBezTo>
                    <a:pt x="92" y="49"/>
                    <a:pt x="86" y="43"/>
                    <a:pt x="86" y="34"/>
                  </a:cubicBezTo>
                  <a:cubicBezTo>
                    <a:pt x="84" y="35"/>
                    <a:pt x="83" y="36"/>
                    <a:pt x="81" y="37"/>
                  </a:cubicBezTo>
                  <a:cubicBezTo>
                    <a:pt x="79" y="36"/>
                    <a:pt x="77" y="33"/>
                    <a:pt x="76" y="31"/>
                  </a:cubicBezTo>
                  <a:cubicBezTo>
                    <a:pt x="74" y="33"/>
                    <a:pt x="71" y="36"/>
                    <a:pt x="66" y="35"/>
                  </a:cubicBezTo>
                  <a:cubicBezTo>
                    <a:pt x="64" y="35"/>
                    <a:pt x="58" y="33"/>
                    <a:pt x="59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6" y="29"/>
                    <a:pt x="53" y="26"/>
                    <a:pt x="51" y="22"/>
                  </a:cubicBezTo>
                  <a:cubicBezTo>
                    <a:pt x="49" y="17"/>
                    <a:pt x="49" y="11"/>
                    <a:pt x="47" y="7"/>
                  </a:cubicBezTo>
                  <a:cubicBezTo>
                    <a:pt x="42" y="11"/>
                    <a:pt x="41" y="19"/>
                    <a:pt x="34" y="20"/>
                  </a:cubicBezTo>
                  <a:cubicBezTo>
                    <a:pt x="33" y="21"/>
                    <a:pt x="31" y="21"/>
                    <a:pt x="30" y="22"/>
                  </a:cubicBezTo>
                  <a:cubicBezTo>
                    <a:pt x="33" y="25"/>
                    <a:pt x="34" y="27"/>
                    <a:pt x="35" y="31"/>
                  </a:cubicBezTo>
                  <a:cubicBezTo>
                    <a:pt x="34" y="33"/>
                    <a:pt x="34" y="34"/>
                    <a:pt x="3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7"/>
            <p:cNvSpPr>
              <a:spLocks/>
            </p:cNvSpPr>
            <p:nvPr/>
          </p:nvSpPr>
          <p:spPr bwMode="auto">
            <a:xfrm>
              <a:off x="4386" y="1361"/>
              <a:ext cx="79" cy="157"/>
            </a:xfrm>
            <a:custGeom>
              <a:avLst/>
              <a:gdLst>
                <a:gd name="T0" fmla="*/ 11 w 15"/>
                <a:gd name="T1" fmla="*/ 9 h 30"/>
                <a:gd name="T2" fmla="*/ 10 w 15"/>
                <a:gd name="T3" fmla="*/ 8 h 30"/>
                <a:gd name="T4" fmla="*/ 11 w 15"/>
                <a:gd name="T5" fmla="*/ 6 h 30"/>
                <a:gd name="T6" fmla="*/ 11 w 15"/>
                <a:gd name="T7" fmla="*/ 7 h 30"/>
                <a:gd name="T8" fmla="*/ 12 w 15"/>
                <a:gd name="T9" fmla="*/ 6 h 30"/>
                <a:gd name="T10" fmla="*/ 11 w 15"/>
                <a:gd name="T11" fmla="*/ 6 h 30"/>
                <a:gd name="T12" fmla="*/ 15 w 15"/>
                <a:gd name="T13" fmla="*/ 0 h 30"/>
                <a:gd name="T14" fmla="*/ 10 w 15"/>
                <a:gd name="T15" fmla="*/ 12 h 30"/>
                <a:gd name="T16" fmla="*/ 5 w 15"/>
                <a:gd name="T17" fmla="*/ 21 h 30"/>
                <a:gd name="T18" fmla="*/ 4 w 15"/>
                <a:gd name="T19" fmla="*/ 21 h 30"/>
                <a:gd name="T20" fmla="*/ 3 w 15"/>
                <a:gd name="T21" fmla="*/ 25 h 30"/>
                <a:gd name="T22" fmla="*/ 3 w 15"/>
                <a:gd name="T23" fmla="*/ 25 h 30"/>
                <a:gd name="T24" fmla="*/ 1 w 15"/>
                <a:gd name="T25" fmla="*/ 30 h 30"/>
                <a:gd name="T26" fmla="*/ 0 w 15"/>
                <a:gd name="T27" fmla="*/ 29 h 30"/>
                <a:gd name="T28" fmla="*/ 10 w 15"/>
                <a:gd name="T29" fmla="*/ 9 h 30"/>
                <a:gd name="T30" fmla="*/ 11 w 15"/>
                <a:gd name="T31" fmla="*/ 9 h 30"/>
                <a:gd name="T32" fmla="*/ 11 w 15"/>
                <a:gd name="T33" fmla="*/ 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30">
                  <a:moveTo>
                    <a:pt x="11" y="9"/>
                  </a:moveTo>
                  <a:cubicBezTo>
                    <a:pt x="11" y="8"/>
                    <a:pt x="10" y="8"/>
                    <a:pt x="10" y="8"/>
                  </a:cubicBezTo>
                  <a:cubicBezTo>
                    <a:pt x="10" y="7"/>
                    <a:pt x="11" y="7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3" y="4"/>
                    <a:pt x="12" y="0"/>
                    <a:pt x="15" y="0"/>
                  </a:cubicBezTo>
                  <a:cubicBezTo>
                    <a:pt x="14" y="5"/>
                    <a:pt x="11" y="8"/>
                    <a:pt x="10" y="12"/>
                  </a:cubicBezTo>
                  <a:cubicBezTo>
                    <a:pt x="8" y="14"/>
                    <a:pt x="7" y="17"/>
                    <a:pt x="5" y="21"/>
                  </a:cubicBezTo>
                  <a:cubicBezTo>
                    <a:pt x="5" y="21"/>
                    <a:pt x="5" y="21"/>
                    <a:pt x="4" y="21"/>
                  </a:cubicBezTo>
                  <a:cubicBezTo>
                    <a:pt x="4" y="23"/>
                    <a:pt x="4" y="24"/>
                    <a:pt x="3" y="25"/>
                  </a:cubicBezTo>
                  <a:cubicBezTo>
                    <a:pt x="4" y="24"/>
                    <a:pt x="3" y="24"/>
                    <a:pt x="3" y="25"/>
                  </a:cubicBezTo>
                  <a:cubicBezTo>
                    <a:pt x="3" y="27"/>
                    <a:pt x="1" y="29"/>
                    <a:pt x="1" y="30"/>
                  </a:cubicBezTo>
                  <a:cubicBezTo>
                    <a:pt x="0" y="30"/>
                    <a:pt x="2" y="29"/>
                    <a:pt x="0" y="29"/>
                  </a:cubicBezTo>
                  <a:cubicBezTo>
                    <a:pt x="3" y="22"/>
                    <a:pt x="6" y="16"/>
                    <a:pt x="10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8"/>
            <p:cNvSpPr>
              <a:spLocks/>
            </p:cNvSpPr>
            <p:nvPr/>
          </p:nvSpPr>
          <p:spPr bwMode="auto">
            <a:xfrm>
              <a:off x="4375" y="1518"/>
              <a:ext cx="11" cy="26"/>
            </a:xfrm>
            <a:custGeom>
              <a:avLst/>
              <a:gdLst>
                <a:gd name="T0" fmla="*/ 1 w 2"/>
                <a:gd name="T1" fmla="*/ 0 h 5"/>
                <a:gd name="T2" fmla="*/ 2 w 2"/>
                <a:gd name="T3" fmla="*/ 1 h 5"/>
                <a:gd name="T4" fmla="*/ 1 w 2"/>
                <a:gd name="T5" fmla="*/ 5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5"/>
                  </a:cubicBezTo>
                  <a:cubicBezTo>
                    <a:pt x="0" y="5"/>
                    <a:pt x="0" y="4"/>
                    <a:pt x="0" y="5"/>
                  </a:cubicBezTo>
                  <a:cubicBezTo>
                    <a:pt x="0" y="4"/>
                    <a:pt x="1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9"/>
            <p:cNvSpPr>
              <a:spLocks noEditPoints="1"/>
            </p:cNvSpPr>
            <p:nvPr/>
          </p:nvSpPr>
          <p:spPr bwMode="auto">
            <a:xfrm>
              <a:off x="4291" y="1544"/>
              <a:ext cx="90" cy="198"/>
            </a:xfrm>
            <a:custGeom>
              <a:avLst/>
              <a:gdLst>
                <a:gd name="T0" fmla="*/ 16 w 17"/>
                <a:gd name="T1" fmla="*/ 3 h 38"/>
                <a:gd name="T2" fmla="*/ 14 w 17"/>
                <a:gd name="T3" fmla="*/ 6 h 38"/>
                <a:gd name="T4" fmla="*/ 12 w 17"/>
                <a:gd name="T5" fmla="*/ 12 h 38"/>
                <a:gd name="T6" fmla="*/ 10 w 17"/>
                <a:gd name="T7" fmla="*/ 17 h 38"/>
                <a:gd name="T8" fmla="*/ 2 w 17"/>
                <a:gd name="T9" fmla="*/ 36 h 38"/>
                <a:gd name="T10" fmla="*/ 1 w 17"/>
                <a:gd name="T11" fmla="*/ 38 h 38"/>
                <a:gd name="T12" fmla="*/ 3 w 17"/>
                <a:gd name="T13" fmla="*/ 33 h 38"/>
                <a:gd name="T14" fmla="*/ 2 w 17"/>
                <a:gd name="T15" fmla="*/ 31 h 38"/>
                <a:gd name="T16" fmla="*/ 6 w 17"/>
                <a:gd name="T17" fmla="*/ 24 h 38"/>
                <a:gd name="T18" fmla="*/ 9 w 17"/>
                <a:gd name="T19" fmla="*/ 16 h 38"/>
                <a:gd name="T20" fmla="*/ 12 w 17"/>
                <a:gd name="T21" fmla="*/ 10 h 38"/>
                <a:gd name="T22" fmla="*/ 13 w 17"/>
                <a:gd name="T23" fmla="*/ 10 h 38"/>
                <a:gd name="T24" fmla="*/ 12 w 17"/>
                <a:gd name="T25" fmla="*/ 9 h 38"/>
                <a:gd name="T26" fmla="*/ 14 w 17"/>
                <a:gd name="T27" fmla="*/ 5 h 38"/>
                <a:gd name="T28" fmla="*/ 17 w 17"/>
                <a:gd name="T29" fmla="*/ 0 h 38"/>
                <a:gd name="T30" fmla="*/ 15 w 17"/>
                <a:gd name="T31" fmla="*/ 2 h 38"/>
                <a:gd name="T32" fmla="*/ 16 w 17"/>
                <a:gd name="T33" fmla="*/ 3 h 38"/>
                <a:gd name="T34" fmla="*/ 5 w 17"/>
                <a:gd name="T35" fmla="*/ 26 h 38"/>
                <a:gd name="T36" fmla="*/ 5 w 17"/>
                <a:gd name="T37" fmla="*/ 24 h 38"/>
                <a:gd name="T38" fmla="*/ 5 w 17"/>
                <a:gd name="T39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38">
                  <a:moveTo>
                    <a:pt x="16" y="3"/>
                  </a:moveTo>
                  <a:cubicBezTo>
                    <a:pt x="15" y="3"/>
                    <a:pt x="15" y="6"/>
                    <a:pt x="14" y="6"/>
                  </a:cubicBezTo>
                  <a:cubicBezTo>
                    <a:pt x="15" y="8"/>
                    <a:pt x="12" y="10"/>
                    <a:pt x="12" y="12"/>
                  </a:cubicBezTo>
                  <a:cubicBezTo>
                    <a:pt x="11" y="13"/>
                    <a:pt x="11" y="15"/>
                    <a:pt x="10" y="17"/>
                  </a:cubicBezTo>
                  <a:cubicBezTo>
                    <a:pt x="7" y="21"/>
                    <a:pt x="5" y="30"/>
                    <a:pt x="2" y="36"/>
                  </a:cubicBezTo>
                  <a:cubicBezTo>
                    <a:pt x="2" y="36"/>
                    <a:pt x="2" y="38"/>
                    <a:pt x="1" y="38"/>
                  </a:cubicBezTo>
                  <a:cubicBezTo>
                    <a:pt x="0" y="37"/>
                    <a:pt x="1" y="33"/>
                    <a:pt x="3" y="33"/>
                  </a:cubicBezTo>
                  <a:cubicBezTo>
                    <a:pt x="2" y="32"/>
                    <a:pt x="3" y="32"/>
                    <a:pt x="2" y="31"/>
                  </a:cubicBezTo>
                  <a:cubicBezTo>
                    <a:pt x="3" y="29"/>
                    <a:pt x="4" y="27"/>
                    <a:pt x="6" y="24"/>
                  </a:cubicBezTo>
                  <a:cubicBezTo>
                    <a:pt x="7" y="22"/>
                    <a:pt x="8" y="17"/>
                    <a:pt x="9" y="16"/>
                  </a:cubicBezTo>
                  <a:cubicBezTo>
                    <a:pt x="9" y="14"/>
                    <a:pt x="11" y="12"/>
                    <a:pt x="12" y="10"/>
                  </a:cubicBezTo>
                  <a:cubicBezTo>
                    <a:pt x="12" y="10"/>
                    <a:pt x="12" y="10"/>
                    <a:pt x="13" y="10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3" y="8"/>
                    <a:pt x="13" y="6"/>
                    <a:pt x="14" y="5"/>
                  </a:cubicBezTo>
                  <a:cubicBezTo>
                    <a:pt x="13" y="4"/>
                    <a:pt x="16" y="2"/>
                    <a:pt x="17" y="0"/>
                  </a:cubicBezTo>
                  <a:cubicBezTo>
                    <a:pt x="17" y="1"/>
                    <a:pt x="16" y="3"/>
                    <a:pt x="15" y="2"/>
                  </a:cubicBezTo>
                  <a:cubicBezTo>
                    <a:pt x="15" y="2"/>
                    <a:pt x="16" y="3"/>
                    <a:pt x="16" y="3"/>
                  </a:cubicBezTo>
                  <a:close/>
                  <a:moveTo>
                    <a:pt x="5" y="26"/>
                  </a:moveTo>
                  <a:cubicBezTo>
                    <a:pt x="5" y="26"/>
                    <a:pt x="6" y="25"/>
                    <a:pt x="5" y="24"/>
                  </a:cubicBezTo>
                  <a:cubicBezTo>
                    <a:pt x="6" y="25"/>
                    <a:pt x="4" y="26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0"/>
            <p:cNvSpPr>
              <a:spLocks/>
            </p:cNvSpPr>
            <p:nvPr/>
          </p:nvSpPr>
          <p:spPr bwMode="auto">
            <a:xfrm>
              <a:off x="4291" y="1747"/>
              <a:ext cx="6" cy="10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Freeform 27"/>
          <p:cNvSpPr>
            <a:spLocks noEditPoints="1"/>
          </p:cNvSpPr>
          <p:nvPr/>
        </p:nvSpPr>
        <p:spPr bwMode="auto">
          <a:xfrm>
            <a:off x="4192585" y="2056718"/>
            <a:ext cx="2101850" cy="869950"/>
          </a:xfrm>
          <a:custGeom>
            <a:avLst/>
            <a:gdLst>
              <a:gd name="T0" fmla="*/ 53 w 202"/>
              <a:gd name="T1" fmla="*/ 15 h 82"/>
              <a:gd name="T2" fmla="*/ 85 w 202"/>
              <a:gd name="T3" fmla="*/ 6 h 82"/>
              <a:gd name="T4" fmla="*/ 94 w 202"/>
              <a:gd name="T5" fmla="*/ 4 h 82"/>
              <a:gd name="T6" fmla="*/ 115 w 202"/>
              <a:gd name="T7" fmla="*/ 1 h 82"/>
              <a:gd name="T8" fmla="*/ 201 w 202"/>
              <a:gd name="T9" fmla="*/ 23 h 82"/>
              <a:gd name="T10" fmla="*/ 194 w 202"/>
              <a:gd name="T11" fmla="*/ 47 h 82"/>
              <a:gd name="T12" fmla="*/ 133 w 202"/>
              <a:gd name="T13" fmla="*/ 73 h 82"/>
              <a:gd name="T14" fmla="*/ 127 w 202"/>
              <a:gd name="T15" fmla="*/ 74 h 82"/>
              <a:gd name="T16" fmla="*/ 68 w 202"/>
              <a:gd name="T17" fmla="*/ 82 h 82"/>
              <a:gd name="T18" fmla="*/ 14 w 202"/>
              <a:gd name="T19" fmla="*/ 78 h 82"/>
              <a:gd name="T20" fmla="*/ 14 w 202"/>
              <a:gd name="T21" fmla="*/ 46 h 82"/>
              <a:gd name="T22" fmla="*/ 110 w 202"/>
              <a:gd name="T23" fmla="*/ 2 h 82"/>
              <a:gd name="T24" fmla="*/ 126 w 202"/>
              <a:gd name="T25" fmla="*/ 68 h 82"/>
              <a:gd name="T26" fmla="*/ 50 w 202"/>
              <a:gd name="T27" fmla="*/ 18 h 82"/>
              <a:gd name="T28" fmla="*/ 26 w 202"/>
              <a:gd name="T29" fmla="*/ 37 h 82"/>
              <a:gd name="T30" fmla="*/ 18 w 202"/>
              <a:gd name="T31" fmla="*/ 45 h 82"/>
              <a:gd name="T32" fmla="*/ 8 w 202"/>
              <a:gd name="T33" fmla="*/ 61 h 82"/>
              <a:gd name="T34" fmla="*/ 37 w 202"/>
              <a:gd name="T35" fmla="*/ 78 h 82"/>
              <a:gd name="T36" fmla="*/ 148 w 202"/>
              <a:gd name="T37" fmla="*/ 64 h 82"/>
              <a:gd name="T38" fmla="*/ 86 w 202"/>
              <a:gd name="T39" fmla="*/ 74 h 82"/>
              <a:gd name="T40" fmla="*/ 53 w 202"/>
              <a:gd name="T41" fmla="*/ 74 h 82"/>
              <a:gd name="T42" fmla="*/ 37 w 202"/>
              <a:gd name="T43" fmla="*/ 39 h 82"/>
              <a:gd name="T44" fmla="*/ 60 w 202"/>
              <a:gd name="T45" fmla="*/ 27 h 82"/>
              <a:gd name="T46" fmla="*/ 94 w 202"/>
              <a:gd name="T47" fmla="*/ 16 h 82"/>
              <a:gd name="T48" fmla="*/ 129 w 202"/>
              <a:gd name="T49" fmla="*/ 10 h 82"/>
              <a:gd name="T50" fmla="*/ 85 w 202"/>
              <a:gd name="T51" fmla="*/ 13 h 82"/>
              <a:gd name="T52" fmla="*/ 93 w 202"/>
              <a:gd name="T53" fmla="*/ 9 h 82"/>
              <a:gd name="T54" fmla="*/ 115 w 202"/>
              <a:gd name="T55" fmla="*/ 2 h 82"/>
              <a:gd name="T56" fmla="*/ 168 w 202"/>
              <a:gd name="T57" fmla="*/ 5 h 82"/>
              <a:gd name="T58" fmla="*/ 115 w 202"/>
              <a:gd name="T59" fmla="*/ 69 h 82"/>
              <a:gd name="T60" fmla="*/ 177 w 202"/>
              <a:gd name="T61" fmla="*/ 51 h 82"/>
              <a:gd name="T62" fmla="*/ 180 w 202"/>
              <a:gd name="T63" fmla="*/ 42 h 82"/>
              <a:gd name="T64" fmla="*/ 189 w 202"/>
              <a:gd name="T65" fmla="*/ 36 h 82"/>
              <a:gd name="T66" fmla="*/ 192 w 202"/>
              <a:gd name="T67" fmla="*/ 44 h 82"/>
              <a:gd name="T68" fmla="*/ 135 w 202"/>
              <a:gd name="T69" fmla="*/ 10 h 82"/>
              <a:gd name="T70" fmla="*/ 53 w 202"/>
              <a:gd name="T71" fmla="*/ 31 h 82"/>
              <a:gd name="T72" fmla="*/ 51 w 202"/>
              <a:gd name="T73" fmla="*/ 57 h 82"/>
              <a:gd name="T74" fmla="*/ 92 w 202"/>
              <a:gd name="T75" fmla="*/ 72 h 82"/>
              <a:gd name="T76" fmla="*/ 114 w 202"/>
              <a:gd name="T77" fmla="*/ 68 h 82"/>
              <a:gd name="T78" fmla="*/ 192 w 202"/>
              <a:gd name="T79" fmla="*/ 18 h 82"/>
              <a:gd name="T80" fmla="*/ 181 w 202"/>
              <a:gd name="T81" fmla="*/ 28 h 82"/>
              <a:gd name="T82" fmla="*/ 34 w 202"/>
              <a:gd name="T83" fmla="*/ 52 h 82"/>
              <a:gd name="T84" fmla="*/ 40 w 202"/>
              <a:gd name="T85" fmla="*/ 69 h 82"/>
              <a:gd name="T86" fmla="*/ 30 w 202"/>
              <a:gd name="T87" fmla="*/ 53 h 82"/>
              <a:gd name="T88" fmla="*/ 32 w 202"/>
              <a:gd name="T89" fmla="*/ 53 h 82"/>
              <a:gd name="T90" fmla="*/ 25 w 202"/>
              <a:gd name="T91" fmla="*/ 55 h 82"/>
              <a:gd name="T92" fmla="*/ 168 w 202"/>
              <a:gd name="T93" fmla="*/ 59 h 82"/>
              <a:gd name="T94" fmla="*/ 163 w 202"/>
              <a:gd name="T95" fmla="*/ 61 h 82"/>
              <a:gd name="T96" fmla="*/ 150 w 202"/>
              <a:gd name="T97" fmla="*/ 63 h 82"/>
              <a:gd name="T98" fmla="*/ 32 w 202"/>
              <a:gd name="T99" fmla="*/ 64 h 82"/>
              <a:gd name="T100" fmla="*/ 109 w 202"/>
              <a:gd name="T101" fmla="*/ 7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02" h="82">
                <a:moveTo>
                  <a:pt x="39" y="24"/>
                </a:moveTo>
                <a:cubicBezTo>
                  <a:pt x="40" y="24"/>
                  <a:pt x="39" y="25"/>
                  <a:pt x="39" y="25"/>
                </a:cubicBezTo>
                <a:cubicBezTo>
                  <a:pt x="39" y="26"/>
                  <a:pt x="41" y="24"/>
                  <a:pt x="41" y="23"/>
                </a:cubicBezTo>
                <a:cubicBezTo>
                  <a:pt x="45" y="20"/>
                  <a:pt x="49" y="17"/>
                  <a:pt x="53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57" y="13"/>
                  <a:pt x="63" y="11"/>
                  <a:pt x="67" y="11"/>
                </a:cubicBezTo>
                <a:cubicBezTo>
                  <a:pt x="67" y="11"/>
                  <a:pt x="66" y="11"/>
                  <a:pt x="65" y="11"/>
                </a:cubicBezTo>
                <a:cubicBezTo>
                  <a:pt x="72" y="9"/>
                  <a:pt x="78" y="7"/>
                  <a:pt x="85" y="6"/>
                </a:cubicBezTo>
                <a:cubicBezTo>
                  <a:pt x="85" y="6"/>
                  <a:pt x="84" y="6"/>
                  <a:pt x="83" y="6"/>
                </a:cubicBezTo>
                <a:cubicBezTo>
                  <a:pt x="84" y="7"/>
                  <a:pt x="84" y="6"/>
                  <a:pt x="85" y="6"/>
                </a:cubicBezTo>
                <a:cubicBezTo>
                  <a:pt x="85" y="6"/>
                  <a:pt x="85" y="6"/>
                  <a:pt x="85" y="6"/>
                </a:cubicBezTo>
                <a:cubicBezTo>
                  <a:pt x="88" y="5"/>
                  <a:pt x="91" y="3"/>
                  <a:pt x="94" y="4"/>
                </a:cubicBezTo>
                <a:cubicBezTo>
                  <a:pt x="94" y="3"/>
                  <a:pt x="101" y="2"/>
                  <a:pt x="101" y="3"/>
                </a:cubicBezTo>
                <a:cubicBezTo>
                  <a:pt x="102" y="3"/>
                  <a:pt x="102" y="3"/>
                  <a:pt x="102" y="2"/>
                </a:cubicBezTo>
                <a:cubicBezTo>
                  <a:pt x="104" y="2"/>
                  <a:pt x="106" y="1"/>
                  <a:pt x="108" y="2"/>
                </a:cubicBezTo>
                <a:cubicBezTo>
                  <a:pt x="108" y="1"/>
                  <a:pt x="112" y="1"/>
                  <a:pt x="115" y="1"/>
                </a:cubicBezTo>
                <a:cubicBezTo>
                  <a:pt x="123" y="0"/>
                  <a:pt x="133" y="0"/>
                  <a:pt x="141" y="1"/>
                </a:cubicBezTo>
                <a:cubicBezTo>
                  <a:pt x="162" y="1"/>
                  <a:pt x="185" y="4"/>
                  <a:pt x="195" y="17"/>
                </a:cubicBezTo>
                <a:cubicBezTo>
                  <a:pt x="197" y="18"/>
                  <a:pt x="198" y="20"/>
                  <a:pt x="200" y="21"/>
                </a:cubicBezTo>
                <a:cubicBezTo>
                  <a:pt x="200" y="22"/>
                  <a:pt x="201" y="22"/>
                  <a:pt x="201" y="23"/>
                </a:cubicBezTo>
                <a:cubicBezTo>
                  <a:pt x="201" y="24"/>
                  <a:pt x="202" y="25"/>
                  <a:pt x="202" y="27"/>
                </a:cubicBezTo>
                <a:cubicBezTo>
                  <a:pt x="201" y="26"/>
                  <a:pt x="199" y="24"/>
                  <a:pt x="198" y="22"/>
                </a:cubicBezTo>
                <a:cubicBezTo>
                  <a:pt x="197" y="22"/>
                  <a:pt x="198" y="24"/>
                  <a:pt x="199" y="24"/>
                </a:cubicBezTo>
                <a:cubicBezTo>
                  <a:pt x="199" y="32"/>
                  <a:pt x="199" y="41"/>
                  <a:pt x="194" y="47"/>
                </a:cubicBezTo>
                <a:cubicBezTo>
                  <a:pt x="193" y="47"/>
                  <a:pt x="193" y="47"/>
                  <a:pt x="192" y="47"/>
                </a:cubicBezTo>
                <a:cubicBezTo>
                  <a:pt x="193" y="48"/>
                  <a:pt x="192" y="48"/>
                  <a:pt x="192" y="48"/>
                </a:cubicBezTo>
                <a:cubicBezTo>
                  <a:pt x="183" y="58"/>
                  <a:pt x="165" y="61"/>
                  <a:pt x="152" y="66"/>
                </a:cubicBezTo>
                <a:cubicBezTo>
                  <a:pt x="146" y="69"/>
                  <a:pt x="139" y="72"/>
                  <a:pt x="133" y="73"/>
                </a:cubicBezTo>
                <a:cubicBezTo>
                  <a:pt x="133" y="72"/>
                  <a:pt x="134" y="73"/>
                  <a:pt x="134" y="72"/>
                </a:cubicBezTo>
                <a:cubicBezTo>
                  <a:pt x="133" y="72"/>
                  <a:pt x="132" y="72"/>
                  <a:pt x="132" y="72"/>
                </a:cubicBezTo>
                <a:cubicBezTo>
                  <a:pt x="131" y="72"/>
                  <a:pt x="132" y="73"/>
                  <a:pt x="132" y="73"/>
                </a:cubicBezTo>
                <a:cubicBezTo>
                  <a:pt x="131" y="73"/>
                  <a:pt x="129" y="74"/>
                  <a:pt x="127" y="74"/>
                </a:cubicBezTo>
                <a:cubicBezTo>
                  <a:pt x="127" y="74"/>
                  <a:pt x="127" y="74"/>
                  <a:pt x="127" y="73"/>
                </a:cubicBezTo>
                <a:cubicBezTo>
                  <a:pt x="126" y="73"/>
                  <a:pt x="126" y="73"/>
                  <a:pt x="127" y="74"/>
                </a:cubicBezTo>
                <a:cubicBezTo>
                  <a:pt x="109" y="78"/>
                  <a:pt x="92" y="81"/>
                  <a:pt x="76" y="82"/>
                </a:cubicBezTo>
                <a:cubicBezTo>
                  <a:pt x="73" y="82"/>
                  <a:pt x="70" y="82"/>
                  <a:pt x="68" y="82"/>
                </a:cubicBezTo>
                <a:cubicBezTo>
                  <a:pt x="57" y="82"/>
                  <a:pt x="41" y="80"/>
                  <a:pt x="30" y="80"/>
                </a:cubicBezTo>
                <a:cubicBezTo>
                  <a:pt x="30" y="80"/>
                  <a:pt x="29" y="80"/>
                  <a:pt x="29" y="80"/>
                </a:cubicBezTo>
                <a:cubicBezTo>
                  <a:pt x="25" y="80"/>
                  <a:pt x="23" y="79"/>
                  <a:pt x="19" y="79"/>
                </a:cubicBezTo>
                <a:cubicBezTo>
                  <a:pt x="17" y="78"/>
                  <a:pt x="16" y="79"/>
                  <a:pt x="14" y="78"/>
                </a:cubicBezTo>
                <a:cubicBezTo>
                  <a:pt x="13" y="78"/>
                  <a:pt x="13" y="78"/>
                  <a:pt x="12" y="77"/>
                </a:cubicBezTo>
                <a:cubicBezTo>
                  <a:pt x="9" y="76"/>
                  <a:pt x="6" y="76"/>
                  <a:pt x="5" y="74"/>
                </a:cubicBezTo>
                <a:cubicBezTo>
                  <a:pt x="0" y="69"/>
                  <a:pt x="5" y="62"/>
                  <a:pt x="8" y="57"/>
                </a:cubicBezTo>
                <a:cubicBezTo>
                  <a:pt x="10" y="53"/>
                  <a:pt x="11" y="49"/>
                  <a:pt x="14" y="46"/>
                </a:cubicBezTo>
                <a:cubicBezTo>
                  <a:pt x="16" y="44"/>
                  <a:pt x="19" y="41"/>
                  <a:pt x="22" y="40"/>
                </a:cubicBezTo>
                <a:cubicBezTo>
                  <a:pt x="27" y="36"/>
                  <a:pt x="31" y="31"/>
                  <a:pt x="36" y="28"/>
                </a:cubicBezTo>
                <a:cubicBezTo>
                  <a:pt x="37" y="27"/>
                  <a:pt x="38" y="25"/>
                  <a:pt x="39" y="24"/>
                </a:cubicBezTo>
                <a:close/>
                <a:moveTo>
                  <a:pt x="110" y="2"/>
                </a:moveTo>
                <a:cubicBezTo>
                  <a:pt x="111" y="2"/>
                  <a:pt x="112" y="2"/>
                  <a:pt x="111" y="1"/>
                </a:cubicBezTo>
                <a:cubicBezTo>
                  <a:pt x="111" y="1"/>
                  <a:pt x="110" y="1"/>
                  <a:pt x="110" y="2"/>
                </a:cubicBezTo>
                <a:close/>
                <a:moveTo>
                  <a:pt x="128" y="68"/>
                </a:moveTo>
                <a:cubicBezTo>
                  <a:pt x="128" y="66"/>
                  <a:pt x="127" y="67"/>
                  <a:pt x="126" y="68"/>
                </a:cubicBezTo>
                <a:cubicBezTo>
                  <a:pt x="126" y="67"/>
                  <a:pt x="126" y="67"/>
                  <a:pt x="126" y="68"/>
                </a:cubicBezTo>
                <a:cubicBezTo>
                  <a:pt x="126" y="68"/>
                  <a:pt x="127" y="67"/>
                  <a:pt x="128" y="68"/>
                </a:cubicBezTo>
                <a:close/>
                <a:moveTo>
                  <a:pt x="115" y="2"/>
                </a:moveTo>
                <a:cubicBezTo>
                  <a:pt x="91" y="4"/>
                  <a:pt x="70" y="10"/>
                  <a:pt x="50" y="18"/>
                </a:cubicBezTo>
                <a:cubicBezTo>
                  <a:pt x="49" y="20"/>
                  <a:pt x="47" y="21"/>
                  <a:pt x="44" y="22"/>
                </a:cubicBezTo>
                <a:cubicBezTo>
                  <a:pt x="41" y="25"/>
                  <a:pt x="37" y="29"/>
                  <a:pt x="32" y="31"/>
                </a:cubicBezTo>
                <a:cubicBezTo>
                  <a:pt x="31" y="33"/>
                  <a:pt x="32" y="33"/>
                  <a:pt x="30" y="34"/>
                </a:cubicBezTo>
                <a:cubicBezTo>
                  <a:pt x="29" y="36"/>
                  <a:pt x="28" y="36"/>
                  <a:pt x="26" y="37"/>
                </a:cubicBezTo>
                <a:cubicBezTo>
                  <a:pt x="26" y="39"/>
                  <a:pt x="24" y="39"/>
                  <a:pt x="23" y="40"/>
                </a:cubicBezTo>
                <a:cubicBezTo>
                  <a:pt x="22" y="40"/>
                  <a:pt x="22" y="41"/>
                  <a:pt x="22" y="41"/>
                </a:cubicBezTo>
                <a:cubicBezTo>
                  <a:pt x="21" y="42"/>
                  <a:pt x="19" y="43"/>
                  <a:pt x="18" y="44"/>
                </a:cubicBezTo>
                <a:cubicBezTo>
                  <a:pt x="17" y="44"/>
                  <a:pt x="18" y="45"/>
                  <a:pt x="18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4" y="49"/>
                  <a:pt x="12" y="52"/>
                  <a:pt x="10" y="55"/>
                </a:cubicBezTo>
                <a:cubicBezTo>
                  <a:pt x="9" y="57"/>
                  <a:pt x="8" y="59"/>
                  <a:pt x="8" y="60"/>
                </a:cubicBezTo>
                <a:cubicBezTo>
                  <a:pt x="7" y="60"/>
                  <a:pt x="8" y="61"/>
                  <a:pt x="8" y="61"/>
                </a:cubicBezTo>
                <a:cubicBezTo>
                  <a:pt x="6" y="63"/>
                  <a:pt x="4" y="66"/>
                  <a:pt x="4" y="68"/>
                </a:cubicBezTo>
                <a:cubicBezTo>
                  <a:pt x="4" y="73"/>
                  <a:pt x="10" y="75"/>
                  <a:pt x="15" y="76"/>
                </a:cubicBezTo>
                <a:cubicBezTo>
                  <a:pt x="19" y="77"/>
                  <a:pt x="23" y="78"/>
                  <a:pt x="28" y="78"/>
                </a:cubicBezTo>
                <a:cubicBezTo>
                  <a:pt x="31" y="79"/>
                  <a:pt x="34" y="78"/>
                  <a:pt x="37" y="78"/>
                </a:cubicBezTo>
                <a:cubicBezTo>
                  <a:pt x="52" y="79"/>
                  <a:pt x="70" y="82"/>
                  <a:pt x="86" y="80"/>
                </a:cubicBezTo>
                <a:cubicBezTo>
                  <a:pt x="98" y="78"/>
                  <a:pt x="110" y="76"/>
                  <a:pt x="120" y="74"/>
                </a:cubicBezTo>
                <a:cubicBezTo>
                  <a:pt x="136" y="72"/>
                  <a:pt x="150" y="66"/>
                  <a:pt x="162" y="61"/>
                </a:cubicBezTo>
                <a:cubicBezTo>
                  <a:pt x="158" y="62"/>
                  <a:pt x="153" y="64"/>
                  <a:pt x="148" y="64"/>
                </a:cubicBezTo>
                <a:cubicBezTo>
                  <a:pt x="143" y="65"/>
                  <a:pt x="139" y="67"/>
                  <a:pt x="134" y="66"/>
                </a:cubicBezTo>
                <a:cubicBezTo>
                  <a:pt x="133" y="68"/>
                  <a:pt x="130" y="67"/>
                  <a:pt x="129" y="68"/>
                </a:cubicBezTo>
                <a:cubicBezTo>
                  <a:pt x="123" y="69"/>
                  <a:pt x="116" y="69"/>
                  <a:pt x="110" y="70"/>
                </a:cubicBezTo>
                <a:cubicBezTo>
                  <a:pt x="103" y="71"/>
                  <a:pt x="94" y="73"/>
                  <a:pt x="86" y="74"/>
                </a:cubicBezTo>
                <a:cubicBezTo>
                  <a:pt x="82" y="74"/>
                  <a:pt x="79" y="73"/>
                  <a:pt x="75" y="74"/>
                </a:cubicBezTo>
                <a:cubicBezTo>
                  <a:pt x="76" y="73"/>
                  <a:pt x="75" y="74"/>
                  <a:pt x="75" y="74"/>
                </a:cubicBezTo>
                <a:cubicBezTo>
                  <a:pt x="70" y="73"/>
                  <a:pt x="66" y="74"/>
                  <a:pt x="62" y="75"/>
                </a:cubicBezTo>
                <a:cubicBezTo>
                  <a:pt x="59" y="75"/>
                  <a:pt x="56" y="74"/>
                  <a:pt x="53" y="74"/>
                </a:cubicBezTo>
                <a:cubicBezTo>
                  <a:pt x="47" y="74"/>
                  <a:pt x="41" y="75"/>
                  <a:pt x="34" y="75"/>
                </a:cubicBezTo>
                <a:cubicBezTo>
                  <a:pt x="31" y="72"/>
                  <a:pt x="27" y="74"/>
                  <a:pt x="24" y="72"/>
                </a:cubicBezTo>
                <a:cubicBezTo>
                  <a:pt x="20" y="70"/>
                  <a:pt x="19" y="64"/>
                  <a:pt x="20" y="60"/>
                </a:cubicBezTo>
                <a:cubicBezTo>
                  <a:pt x="22" y="54"/>
                  <a:pt x="31" y="44"/>
                  <a:pt x="37" y="39"/>
                </a:cubicBezTo>
                <a:cubicBezTo>
                  <a:pt x="41" y="36"/>
                  <a:pt x="46" y="33"/>
                  <a:pt x="50" y="32"/>
                </a:cubicBezTo>
                <a:cubicBezTo>
                  <a:pt x="50" y="31"/>
                  <a:pt x="53" y="30"/>
                  <a:pt x="54" y="31"/>
                </a:cubicBezTo>
                <a:cubicBezTo>
                  <a:pt x="54" y="30"/>
                  <a:pt x="54" y="30"/>
                  <a:pt x="54" y="30"/>
                </a:cubicBezTo>
                <a:cubicBezTo>
                  <a:pt x="56" y="29"/>
                  <a:pt x="58" y="28"/>
                  <a:pt x="60" y="27"/>
                </a:cubicBezTo>
                <a:cubicBezTo>
                  <a:pt x="62" y="26"/>
                  <a:pt x="65" y="25"/>
                  <a:pt x="66" y="25"/>
                </a:cubicBezTo>
                <a:cubicBezTo>
                  <a:pt x="66" y="25"/>
                  <a:pt x="67" y="24"/>
                  <a:pt x="67" y="24"/>
                </a:cubicBezTo>
                <a:cubicBezTo>
                  <a:pt x="76" y="21"/>
                  <a:pt x="83" y="17"/>
                  <a:pt x="93" y="16"/>
                </a:cubicBezTo>
                <a:cubicBezTo>
                  <a:pt x="93" y="16"/>
                  <a:pt x="94" y="17"/>
                  <a:pt x="94" y="16"/>
                </a:cubicBezTo>
                <a:cubicBezTo>
                  <a:pt x="94" y="16"/>
                  <a:pt x="93" y="16"/>
                  <a:pt x="93" y="16"/>
                </a:cubicBezTo>
                <a:cubicBezTo>
                  <a:pt x="105" y="15"/>
                  <a:pt x="117" y="11"/>
                  <a:pt x="129" y="10"/>
                </a:cubicBezTo>
                <a:cubicBezTo>
                  <a:pt x="128" y="10"/>
                  <a:pt x="127" y="11"/>
                  <a:pt x="127" y="11"/>
                </a:cubicBezTo>
                <a:cubicBezTo>
                  <a:pt x="129" y="11"/>
                  <a:pt x="129" y="10"/>
                  <a:pt x="129" y="10"/>
                </a:cubicBezTo>
                <a:cubicBezTo>
                  <a:pt x="135" y="9"/>
                  <a:pt x="140" y="8"/>
                  <a:pt x="145" y="8"/>
                </a:cubicBezTo>
                <a:cubicBezTo>
                  <a:pt x="156" y="8"/>
                  <a:pt x="167" y="11"/>
                  <a:pt x="178" y="11"/>
                </a:cubicBezTo>
                <a:cubicBezTo>
                  <a:pt x="165" y="6"/>
                  <a:pt x="151" y="4"/>
                  <a:pt x="136" y="2"/>
                </a:cubicBezTo>
                <a:cubicBezTo>
                  <a:pt x="118" y="1"/>
                  <a:pt x="100" y="10"/>
                  <a:pt x="85" y="13"/>
                </a:cubicBezTo>
                <a:cubicBezTo>
                  <a:pt x="85" y="12"/>
                  <a:pt x="87" y="13"/>
                  <a:pt x="87" y="12"/>
                </a:cubicBezTo>
                <a:cubicBezTo>
                  <a:pt x="86" y="11"/>
                  <a:pt x="84" y="14"/>
                  <a:pt x="83" y="12"/>
                </a:cubicBezTo>
                <a:cubicBezTo>
                  <a:pt x="86" y="12"/>
                  <a:pt x="90" y="10"/>
                  <a:pt x="92" y="10"/>
                </a:cubicBezTo>
                <a:cubicBezTo>
                  <a:pt x="91" y="10"/>
                  <a:pt x="94" y="9"/>
                  <a:pt x="93" y="9"/>
                </a:cubicBezTo>
                <a:cubicBezTo>
                  <a:pt x="94" y="10"/>
                  <a:pt x="92" y="10"/>
                  <a:pt x="94" y="10"/>
                </a:cubicBezTo>
                <a:cubicBezTo>
                  <a:pt x="94" y="10"/>
                  <a:pt x="96" y="10"/>
                  <a:pt x="97" y="9"/>
                </a:cubicBezTo>
                <a:cubicBezTo>
                  <a:pt x="96" y="9"/>
                  <a:pt x="95" y="9"/>
                  <a:pt x="94" y="9"/>
                </a:cubicBezTo>
                <a:cubicBezTo>
                  <a:pt x="102" y="7"/>
                  <a:pt x="109" y="5"/>
                  <a:pt x="115" y="2"/>
                </a:cubicBezTo>
                <a:close/>
                <a:moveTo>
                  <a:pt x="109" y="5"/>
                </a:moveTo>
                <a:cubicBezTo>
                  <a:pt x="109" y="6"/>
                  <a:pt x="110" y="5"/>
                  <a:pt x="111" y="4"/>
                </a:cubicBezTo>
                <a:cubicBezTo>
                  <a:pt x="110" y="4"/>
                  <a:pt x="109" y="4"/>
                  <a:pt x="109" y="5"/>
                </a:cubicBezTo>
                <a:close/>
                <a:moveTo>
                  <a:pt x="168" y="5"/>
                </a:moveTo>
                <a:cubicBezTo>
                  <a:pt x="168" y="5"/>
                  <a:pt x="168" y="6"/>
                  <a:pt x="168" y="6"/>
                </a:cubicBezTo>
                <a:cubicBezTo>
                  <a:pt x="176" y="7"/>
                  <a:pt x="182" y="11"/>
                  <a:pt x="189" y="14"/>
                </a:cubicBezTo>
                <a:cubicBezTo>
                  <a:pt x="185" y="9"/>
                  <a:pt x="175" y="7"/>
                  <a:pt x="168" y="5"/>
                </a:cubicBezTo>
                <a:close/>
                <a:moveTo>
                  <a:pt x="115" y="69"/>
                </a:moveTo>
                <a:cubicBezTo>
                  <a:pt x="117" y="69"/>
                  <a:pt x="120" y="69"/>
                  <a:pt x="123" y="68"/>
                </a:cubicBezTo>
                <a:cubicBezTo>
                  <a:pt x="123" y="67"/>
                  <a:pt x="122" y="68"/>
                  <a:pt x="123" y="67"/>
                </a:cubicBezTo>
                <a:cubicBezTo>
                  <a:pt x="141" y="64"/>
                  <a:pt x="161" y="61"/>
                  <a:pt x="176" y="54"/>
                </a:cubicBezTo>
                <a:cubicBezTo>
                  <a:pt x="176" y="52"/>
                  <a:pt x="176" y="51"/>
                  <a:pt x="177" y="51"/>
                </a:cubicBezTo>
                <a:cubicBezTo>
                  <a:pt x="180" y="51"/>
                  <a:pt x="185" y="51"/>
                  <a:pt x="187" y="49"/>
                </a:cubicBezTo>
                <a:cubicBezTo>
                  <a:pt x="184" y="48"/>
                  <a:pt x="180" y="50"/>
                  <a:pt x="178" y="49"/>
                </a:cubicBezTo>
                <a:cubicBezTo>
                  <a:pt x="179" y="45"/>
                  <a:pt x="186" y="47"/>
                  <a:pt x="187" y="44"/>
                </a:cubicBezTo>
                <a:cubicBezTo>
                  <a:pt x="186" y="43"/>
                  <a:pt x="183" y="42"/>
                  <a:pt x="180" y="42"/>
                </a:cubicBezTo>
                <a:cubicBezTo>
                  <a:pt x="178" y="38"/>
                  <a:pt x="174" y="35"/>
                  <a:pt x="175" y="30"/>
                </a:cubicBezTo>
                <a:cubicBezTo>
                  <a:pt x="176" y="27"/>
                  <a:pt x="181" y="23"/>
                  <a:pt x="184" y="23"/>
                </a:cubicBezTo>
                <a:cubicBezTo>
                  <a:pt x="190" y="23"/>
                  <a:pt x="191" y="31"/>
                  <a:pt x="191" y="35"/>
                </a:cubicBezTo>
                <a:cubicBezTo>
                  <a:pt x="190" y="35"/>
                  <a:pt x="190" y="36"/>
                  <a:pt x="189" y="36"/>
                </a:cubicBezTo>
                <a:cubicBezTo>
                  <a:pt x="189" y="33"/>
                  <a:pt x="189" y="29"/>
                  <a:pt x="186" y="29"/>
                </a:cubicBezTo>
                <a:cubicBezTo>
                  <a:pt x="183" y="28"/>
                  <a:pt x="178" y="32"/>
                  <a:pt x="178" y="34"/>
                </a:cubicBezTo>
                <a:cubicBezTo>
                  <a:pt x="180" y="39"/>
                  <a:pt x="185" y="40"/>
                  <a:pt x="191" y="41"/>
                </a:cubicBezTo>
                <a:cubicBezTo>
                  <a:pt x="191" y="42"/>
                  <a:pt x="192" y="43"/>
                  <a:pt x="192" y="44"/>
                </a:cubicBezTo>
                <a:cubicBezTo>
                  <a:pt x="194" y="41"/>
                  <a:pt x="197" y="40"/>
                  <a:pt x="197" y="36"/>
                </a:cubicBezTo>
                <a:cubicBezTo>
                  <a:pt x="199" y="28"/>
                  <a:pt x="191" y="17"/>
                  <a:pt x="185" y="14"/>
                </a:cubicBezTo>
                <a:cubicBezTo>
                  <a:pt x="175" y="13"/>
                  <a:pt x="164" y="11"/>
                  <a:pt x="154" y="10"/>
                </a:cubicBezTo>
                <a:cubicBezTo>
                  <a:pt x="147" y="9"/>
                  <a:pt x="141" y="11"/>
                  <a:pt x="135" y="10"/>
                </a:cubicBezTo>
                <a:cubicBezTo>
                  <a:pt x="121" y="13"/>
                  <a:pt x="107" y="14"/>
                  <a:pt x="92" y="18"/>
                </a:cubicBezTo>
                <a:cubicBezTo>
                  <a:pt x="92" y="18"/>
                  <a:pt x="91" y="17"/>
                  <a:pt x="91" y="17"/>
                </a:cubicBezTo>
                <a:cubicBezTo>
                  <a:pt x="91" y="18"/>
                  <a:pt x="90" y="18"/>
                  <a:pt x="90" y="18"/>
                </a:cubicBezTo>
                <a:cubicBezTo>
                  <a:pt x="76" y="21"/>
                  <a:pt x="65" y="27"/>
                  <a:pt x="53" y="31"/>
                </a:cubicBezTo>
                <a:cubicBezTo>
                  <a:pt x="52" y="32"/>
                  <a:pt x="50" y="33"/>
                  <a:pt x="48" y="33"/>
                </a:cubicBezTo>
                <a:cubicBezTo>
                  <a:pt x="42" y="38"/>
                  <a:pt x="34" y="43"/>
                  <a:pt x="30" y="49"/>
                </a:cubicBezTo>
                <a:cubicBezTo>
                  <a:pt x="35" y="47"/>
                  <a:pt x="38" y="44"/>
                  <a:pt x="43" y="44"/>
                </a:cubicBezTo>
                <a:cubicBezTo>
                  <a:pt x="51" y="44"/>
                  <a:pt x="49" y="52"/>
                  <a:pt x="51" y="57"/>
                </a:cubicBezTo>
                <a:cubicBezTo>
                  <a:pt x="51" y="59"/>
                  <a:pt x="52" y="60"/>
                  <a:pt x="52" y="62"/>
                </a:cubicBezTo>
                <a:cubicBezTo>
                  <a:pt x="52" y="67"/>
                  <a:pt x="45" y="69"/>
                  <a:pt x="42" y="73"/>
                </a:cubicBezTo>
                <a:cubicBezTo>
                  <a:pt x="58" y="72"/>
                  <a:pt x="74" y="73"/>
                  <a:pt x="90" y="72"/>
                </a:cubicBezTo>
                <a:cubicBezTo>
                  <a:pt x="90" y="73"/>
                  <a:pt x="91" y="72"/>
                  <a:pt x="92" y="72"/>
                </a:cubicBezTo>
                <a:cubicBezTo>
                  <a:pt x="92" y="71"/>
                  <a:pt x="90" y="72"/>
                  <a:pt x="90" y="71"/>
                </a:cubicBezTo>
                <a:cubicBezTo>
                  <a:pt x="99" y="72"/>
                  <a:pt x="106" y="69"/>
                  <a:pt x="113" y="69"/>
                </a:cubicBezTo>
                <a:cubicBezTo>
                  <a:pt x="113" y="69"/>
                  <a:pt x="112" y="69"/>
                  <a:pt x="112" y="70"/>
                </a:cubicBezTo>
                <a:cubicBezTo>
                  <a:pt x="114" y="69"/>
                  <a:pt x="114" y="69"/>
                  <a:pt x="114" y="68"/>
                </a:cubicBezTo>
                <a:cubicBezTo>
                  <a:pt x="116" y="68"/>
                  <a:pt x="118" y="68"/>
                  <a:pt x="120" y="68"/>
                </a:cubicBezTo>
                <a:cubicBezTo>
                  <a:pt x="119" y="69"/>
                  <a:pt x="117" y="68"/>
                  <a:pt x="115" y="69"/>
                </a:cubicBezTo>
                <a:close/>
                <a:moveTo>
                  <a:pt x="195" y="20"/>
                </a:moveTo>
                <a:cubicBezTo>
                  <a:pt x="194" y="19"/>
                  <a:pt x="193" y="18"/>
                  <a:pt x="192" y="18"/>
                </a:cubicBezTo>
                <a:cubicBezTo>
                  <a:pt x="192" y="18"/>
                  <a:pt x="194" y="20"/>
                  <a:pt x="195" y="20"/>
                </a:cubicBezTo>
                <a:close/>
                <a:moveTo>
                  <a:pt x="181" y="28"/>
                </a:moveTo>
                <a:cubicBezTo>
                  <a:pt x="182" y="28"/>
                  <a:pt x="185" y="27"/>
                  <a:pt x="186" y="26"/>
                </a:cubicBezTo>
                <a:cubicBezTo>
                  <a:pt x="184" y="25"/>
                  <a:pt x="182" y="27"/>
                  <a:pt x="181" y="28"/>
                </a:cubicBezTo>
                <a:close/>
                <a:moveTo>
                  <a:pt x="49" y="52"/>
                </a:moveTo>
                <a:cubicBezTo>
                  <a:pt x="49" y="48"/>
                  <a:pt x="45" y="45"/>
                  <a:pt x="41" y="46"/>
                </a:cubicBezTo>
                <a:cubicBezTo>
                  <a:pt x="44" y="48"/>
                  <a:pt x="47" y="49"/>
                  <a:pt x="49" y="52"/>
                </a:cubicBezTo>
                <a:close/>
                <a:moveTo>
                  <a:pt x="34" y="52"/>
                </a:moveTo>
                <a:cubicBezTo>
                  <a:pt x="33" y="59"/>
                  <a:pt x="32" y="65"/>
                  <a:pt x="38" y="68"/>
                </a:cubicBezTo>
                <a:cubicBezTo>
                  <a:pt x="45" y="66"/>
                  <a:pt x="46" y="55"/>
                  <a:pt x="41" y="49"/>
                </a:cubicBezTo>
                <a:cubicBezTo>
                  <a:pt x="38" y="49"/>
                  <a:pt x="36" y="51"/>
                  <a:pt x="34" y="52"/>
                </a:cubicBezTo>
                <a:close/>
                <a:moveTo>
                  <a:pt x="40" y="69"/>
                </a:moveTo>
                <a:cubicBezTo>
                  <a:pt x="48" y="68"/>
                  <a:pt x="50" y="55"/>
                  <a:pt x="44" y="51"/>
                </a:cubicBezTo>
                <a:cubicBezTo>
                  <a:pt x="47" y="57"/>
                  <a:pt x="45" y="66"/>
                  <a:pt x="40" y="69"/>
                </a:cubicBezTo>
                <a:close/>
                <a:moveTo>
                  <a:pt x="32" y="69"/>
                </a:moveTo>
                <a:cubicBezTo>
                  <a:pt x="30" y="67"/>
                  <a:pt x="29" y="58"/>
                  <a:pt x="30" y="53"/>
                </a:cubicBezTo>
                <a:cubicBezTo>
                  <a:pt x="30" y="52"/>
                  <a:pt x="30" y="52"/>
                  <a:pt x="30" y="52"/>
                </a:cubicBezTo>
                <a:cubicBezTo>
                  <a:pt x="26" y="57"/>
                  <a:pt x="25" y="68"/>
                  <a:pt x="32" y="69"/>
                </a:cubicBezTo>
                <a:close/>
                <a:moveTo>
                  <a:pt x="32" y="61"/>
                </a:moveTo>
                <a:cubicBezTo>
                  <a:pt x="33" y="59"/>
                  <a:pt x="33" y="54"/>
                  <a:pt x="32" y="53"/>
                </a:cubicBezTo>
                <a:cubicBezTo>
                  <a:pt x="32" y="56"/>
                  <a:pt x="30" y="60"/>
                  <a:pt x="32" y="61"/>
                </a:cubicBezTo>
                <a:close/>
                <a:moveTo>
                  <a:pt x="28" y="70"/>
                </a:moveTo>
                <a:cubicBezTo>
                  <a:pt x="28" y="69"/>
                  <a:pt x="26" y="68"/>
                  <a:pt x="25" y="66"/>
                </a:cubicBezTo>
                <a:cubicBezTo>
                  <a:pt x="24" y="63"/>
                  <a:pt x="26" y="58"/>
                  <a:pt x="25" y="55"/>
                </a:cubicBezTo>
                <a:cubicBezTo>
                  <a:pt x="22" y="60"/>
                  <a:pt x="19" y="70"/>
                  <a:pt x="28" y="70"/>
                </a:cubicBezTo>
                <a:close/>
                <a:moveTo>
                  <a:pt x="168" y="59"/>
                </a:moveTo>
                <a:cubicBezTo>
                  <a:pt x="168" y="59"/>
                  <a:pt x="170" y="59"/>
                  <a:pt x="170" y="58"/>
                </a:cubicBezTo>
                <a:cubicBezTo>
                  <a:pt x="169" y="59"/>
                  <a:pt x="168" y="58"/>
                  <a:pt x="168" y="59"/>
                </a:cubicBezTo>
                <a:close/>
                <a:moveTo>
                  <a:pt x="166" y="60"/>
                </a:moveTo>
                <a:cubicBezTo>
                  <a:pt x="167" y="60"/>
                  <a:pt x="167" y="60"/>
                  <a:pt x="167" y="59"/>
                </a:cubicBezTo>
                <a:cubicBezTo>
                  <a:pt x="167" y="59"/>
                  <a:pt x="166" y="59"/>
                  <a:pt x="166" y="60"/>
                </a:cubicBezTo>
                <a:close/>
                <a:moveTo>
                  <a:pt x="163" y="61"/>
                </a:moveTo>
                <a:cubicBezTo>
                  <a:pt x="164" y="61"/>
                  <a:pt x="165" y="61"/>
                  <a:pt x="165" y="60"/>
                </a:cubicBezTo>
                <a:cubicBezTo>
                  <a:pt x="165" y="60"/>
                  <a:pt x="163" y="60"/>
                  <a:pt x="163" y="61"/>
                </a:cubicBezTo>
                <a:close/>
                <a:moveTo>
                  <a:pt x="149" y="64"/>
                </a:moveTo>
                <a:cubicBezTo>
                  <a:pt x="149" y="64"/>
                  <a:pt x="149" y="63"/>
                  <a:pt x="150" y="63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51" y="62"/>
                  <a:pt x="148" y="63"/>
                  <a:pt x="149" y="64"/>
                </a:cubicBezTo>
                <a:close/>
                <a:moveTo>
                  <a:pt x="36" y="69"/>
                </a:moveTo>
                <a:cubicBezTo>
                  <a:pt x="34" y="67"/>
                  <a:pt x="33" y="66"/>
                  <a:pt x="32" y="64"/>
                </a:cubicBezTo>
                <a:cubicBezTo>
                  <a:pt x="32" y="67"/>
                  <a:pt x="33" y="70"/>
                  <a:pt x="36" y="69"/>
                </a:cubicBezTo>
                <a:close/>
                <a:moveTo>
                  <a:pt x="109" y="70"/>
                </a:moveTo>
                <a:cubicBezTo>
                  <a:pt x="108" y="70"/>
                  <a:pt x="108" y="69"/>
                  <a:pt x="107" y="70"/>
                </a:cubicBezTo>
                <a:cubicBezTo>
                  <a:pt x="108" y="70"/>
                  <a:pt x="109" y="70"/>
                  <a:pt x="109" y="70"/>
                </a:cubicBezTo>
                <a:close/>
                <a:moveTo>
                  <a:pt x="83" y="73"/>
                </a:moveTo>
                <a:cubicBezTo>
                  <a:pt x="83" y="73"/>
                  <a:pt x="85" y="73"/>
                  <a:pt x="86" y="73"/>
                </a:cubicBezTo>
                <a:cubicBezTo>
                  <a:pt x="85" y="72"/>
                  <a:pt x="84" y="73"/>
                  <a:pt x="83" y="73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 rot="21247142">
            <a:off x="4885577" y="2059694"/>
            <a:ext cx="15049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60%</a:t>
            </a:r>
            <a:endParaRPr lang="zh-CN" altLang="en-US" sz="4400" b="1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 rot="1685193">
            <a:off x="7191809" y="2029286"/>
            <a:ext cx="1021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4</a:t>
            </a:r>
            <a:r>
              <a:rPr lang="en-US" altLang="zh-CN" sz="36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0%</a:t>
            </a:r>
            <a:endParaRPr lang="zh-CN" altLang="en-US" sz="36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063652" y="2921846"/>
            <a:ext cx="13010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n>
                  <a:solidFill>
                    <a:srgbClr val="4A67AA"/>
                  </a:solidFill>
                </a:ln>
                <a:blipFill dpi="0" rotWithShape="1">
                  <a:blip r:embed="rId3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60%</a:t>
            </a:r>
            <a:endParaRPr lang="zh-CN" altLang="en-US" sz="4400" dirty="0">
              <a:ln>
                <a:solidFill>
                  <a:srgbClr val="4A67AA"/>
                </a:solidFill>
              </a:ln>
              <a:blipFill dpi="0" rotWithShape="1">
                <a:blip r:embed="rId3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145270" y="2877989"/>
            <a:ext cx="13010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n>
                  <a:solidFill>
                    <a:srgbClr val="4A67AA"/>
                  </a:solidFill>
                </a:ln>
                <a:blipFill dpi="0" rotWithShape="1">
                  <a:blip r:embed="rId3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4</a:t>
            </a:r>
            <a:r>
              <a:rPr lang="en-US" altLang="zh-CN" sz="4400" dirty="0" smtClean="0">
                <a:ln>
                  <a:solidFill>
                    <a:srgbClr val="4A67AA"/>
                  </a:solidFill>
                </a:ln>
                <a:blipFill dpi="0" rotWithShape="1">
                  <a:blip r:embed="rId3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0%</a:t>
            </a:r>
            <a:endParaRPr lang="zh-CN" altLang="en-US" sz="4400" dirty="0">
              <a:ln>
                <a:solidFill>
                  <a:srgbClr val="4A67AA"/>
                </a:solidFill>
              </a:ln>
              <a:blipFill dpi="0" rotWithShape="1">
                <a:blip r:embed="rId3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391730" y="3793721"/>
            <a:ext cx="237636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496473" y="3793721"/>
            <a:ext cx="237636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732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41" grpId="0" animBg="1"/>
      <p:bldP spid="55" grpId="0" animBg="1"/>
      <p:bldP spid="56" grpId="0"/>
      <p:bldP spid="57" grpId="0"/>
      <p:bldP spid="60" grpId="0"/>
      <p:bldP spid="61" grpId="0"/>
      <p:bldP spid="62" grpId="0"/>
      <p:bldP spid="6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>
            <a:off x="8866784" y="3692329"/>
            <a:ext cx="25400" cy="41275"/>
          </a:xfrm>
          <a:custGeom>
            <a:avLst/>
            <a:gdLst>
              <a:gd name="T0" fmla="*/ 1 w 3"/>
              <a:gd name="T1" fmla="*/ 5 h 5"/>
              <a:gd name="T2" fmla="*/ 1 w 3"/>
              <a:gd name="T3" fmla="*/ 5 h 5"/>
              <a:gd name="T4" fmla="*/ 1 w 3"/>
              <a:gd name="T5" fmla="*/ 4 h 5"/>
              <a:gd name="T6" fmla="*/ 2 w 3"/>
              <a:gd name="T7" fmla="*/ 1 h 5"/>
              <a:gd name="T8" fmla="*/ 2 w 3"/>
              <a:gd name="T9" fmla="*/ 0 h 5"/>
              <a:gd name="T10" fmla="*/ 3 w 3"/>
              <a:gd name="T11" fmla="*/ 1 h 5"/>
              <a:gd name="T12" fmla="*/ 2 w 3"/>
              <a:gd name="T13" fmla="*/ 5 h 5"/>
              <a:gd name="T14" fmla="*/ 1 w 3"/>
              <a:gd name="T1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" h="5">
                <a:moveTo>
                  <a:pt x="1" y="5"/>
                </a:move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4"/>
                  <a:pt x="1" y="4"/>
                </a:cubicBezTo>
                <a:cubicBezTo>
                  <a:pt x="1" y="3"/>
                  <a:pt x="2" y="2"/>
                  <a:pt x="2" y="1"/>
                </a:cubicBezTo>
                <a:cubicBezTo>
                  <a:pt x="2" y="1"/>
                  <a:pt x="2" y="0"/>
                  <a:pt x="2" y="0"/>
                </a:cubicBezTo>
                <a:cubicBezTo>
                  <a:pt x="3" y="0"/>
                  <a:pt x="3" y="1"/>
                  <a:pt x="3" y="1"/>
                </a:cubicBezTo>
                <a:cubicBezTo>
                  <a:pt x="3" y="3"/>
                  <a:pt x="3" y="4"/>
                  <a:pt x="2" y="5"/>
                </a:cubicBezTo>
                <a:cubicBezTo>
                  <a:pt x="2" y="5"/>
                  <a:pt x="2" y="5"/>
                  <a:pt x="1" y="5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7885709" y="3531992"/>
            <a:ext cx="1098550" cy="2125663"/>
          </a:xfrm>
          <a:custGeom>
            <a:avLst/>
            <a:gdLst>
              <a:gd name="T0" fmla="*/ 108 w 131"/>
              <a:gd name="T1" fmla="*/ 253 h 253"/>
              <a:gd name="T2" fmla="*/ 91 w 131"/>
              <a:gd name="T3" fmla="*/ 251 h 253"/>
              <a:gd name="T4" fmla="*/ 43 w 131"/>
              <a:gd name="T5" fmla="*/ 223 h 253"/>
              <a:gd name="T6" fmla="*/ 10 w 131"/>
              <a:gd name="T7" fmla="*/ 176 h 253"/>
              <a:gd name="T8" fmla="*/ 2 w 131"/>
              <a:gd name="T9" fmla="*/ 120 h 253"/>
              <a:gd name="T10" fmla="*/ 22 w 131"/>
              <a:gd name="T11" fmla="*/ 65 h 253"/>
              <a:gd name="T12" fmla="*/ 68 w 131"/>
              <a:gd name="T13" fmla="*/ 21 h 253"/>
              <a:gd name="T14" fmla="*/ 125 w 131"/>
              <a:gd name="T15" fmla="*/ 0 h 253"/>
              <a:gd name="T16" fmla="*/ 129 w 131"/>
              <a:gd name="T17" fmla="*/ 1 h 253"/>
              <a:gd name="T18" fmla="*/ 131 w 131"/>
              <a:gd name="T19" fmla="*/ 2 h 253"/>
              <a:gd name="T20" fmla="*/ 129 w 131"/>
              <a:gd name="T21" fmla="*/ 4 h 253"/>
              <a:gd name="T22" fmla="*/ 129 w 131"/>
              <a:gd name="T23" fmla="*/ 4 h 253"/>
              <a:gd name="T24" fmla="*/ 127 w 131"/>
              <a:gd name="T25" fmla="*/ 4 h 253"/>
              <a:gd name="T26" fmla="*/ 104 w 131"/>
              <a:gd name="T27" fmla="*/ 8 h 253"/>
              <a:gd name="T28" fmla="*/ 47 w 131"/>
              <a:gd name="T29" fmla="*/ 42 h 253"/>
              <a:gd name="T30" fmla="*/ 12 w 131"/>
              <a:gd name="T31" fmla="*/ 92 h 253"/>
              <a:gd name="T32" fmla="*/ 6 w 131"/>
              <a:gd name="T33" fmla="*/ 121 h 253"/>
              <a:gd name="T34" fmla="*/ 7 w 131"/>
              <a:gd name="T35" fmla="*/ 151 h 253"/>
              <a:gd name="T36" fmla="*/ 29 w 131"/>
              <a:gd name="T37" fmla="*/ 202 h 253"/>
              <a:gd name="T38" fmla="*/ 73 w 131"/>
              <a:gd name="T39" fmla="*/ 240 h 253"/>
              <a:gd name="T40" fmla="*/ 99 w 131"/>
              <a:gd name="T41" fmla="*/ 248 h 253"/>
              <a:gd name="T42" fmla="*/ 107 w 131"/>
              <a:gd name="T43" fmla="*/ 249 h 253"/>
              <a:gd name="T44" fmla="*/ 126 w 131"/>
              <a:gd name="T45" fmla="*/ 246 h 253"/>
              <a:gd name="T46" fmla="*/ 127 w 131"/>
              <a:gd name="T47" fmla="*/ 246 h 253"/>
              <a:gd name="T48" fmla="*/ 129 w 131"/>
              <a:gd name="T49" fmla="*/ 248 h 253"/>
              <a:gd name="T50" fmla="*/ 127 w 131"/>
              <a:gd name="T51" fmla="*/ 250 h 253"/>
              <a:gd name="T52" fmla="*/ 108 w 131"/>
              <a:gd name="T53" fmla="*/ 253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1" h="253">
                <a:moveTo>
                  <a:pt x="108" y="253"/>
                </a:moveTo>
                <a:cubicBezTo>
                  <a:pt x="103" y="253"/>
                  <a:pt x="97" y="252"/>
                  <a:pt x="91" y="251"/>
                </a:cubicBezTo>
                <a:cubicBezTo>
                  <a:pt x="74" y="247"/>
                  <a:pt x="57" y="237"/>
                  <a:pt x="43" y="223"/>
                </a:cubicBezTo>
                <a:cubicBezTo>
                  <a:pt x="28" y="210"/>
                  <a:pt x="17" y="193"/>
                  <a:pt x="10" y="176"/>
                </a:cubicBezTo>
                <a:cubicBezTo>
                  <a:pt x="3" y="159"/>
                  <a:pt x="0" y="140"/>
                  <a:pt x="2" y="120"/>
                </a:cubicBezTo>
                <a:cubicBezTo>
                  <a:pt x="4" y="100"/>
                  <a:pt x="11" y="81"/>
                  <a:pt x="22" y="65"/>
                </a:cubicBezTo>
                <a:cubicBezTo>
                  <a:pt x="33" y="49"/>
                  <a:pt x="49" y="34"/>
                  <a:pt x="68" y="21"/>
                </a:cubicBezTo>
                <a:cubicBezTo>
                  <a:pt x="90" y="7"/>
                  <a:pt x="108" y="0"/>
                  <a:pt x="125" y="0"/>
                </a:cubicBezTo>
                <a:cubicBezTo>
                  <a:pt x="126" y="0"/>
                  <a:pt x="128" y="0"/>
                  <a:pt x="129" y="1"/>
                </a:cubicBezTo>
                <a:cubicBezTo>
                  <a:pt x="130" y="1"/>
                  <a:pt x="131" y="2"/>
                  <a:pt x="131" y="2"/>
                </a:cubicBezTo>
                <a:cubicBezTo>
                  <a:pt x="131" y="3"/>
                  <a:pt x="130" y="4"/>
                  <a:pt x="129" y="4"/>
                </a:cubicBezTo>
                <a:cubicBezTo>
                  <a:pt x="129" y="4"/>
                  <a:pt x="129" y="4"/>
                  <a:pt x="129" y="4"/>
                </a:cubicBezTo>
                <a:cubicBezTo>
                  <a:pt x="128" y="4"/>
                  <a:pt x="128" y="4"/>
                  <a:pt x="127" y="4"/>
                </a:cubicBezTo>
                <a:cubicBezTo>
                  <a:pt x="119" y="4"/>
                  <a:pt x="112" y="5"/>
                  <a:pt x="104" y="8"/>
                </a:cubicBezTo>
                <a:cubicBezTo>
                  <a:pt x="85" y="14"/>
                  <a:pt x="66" y="26"/>
                  <a:pt x="47" y="42"/>
                </a:cubicBezTo>
                <a:cubicBezTo>
                  <a:pt x="30" y="58"/>
                  <a:pt x="18" y="75"/>
                  <a:pt x="12" y="92"/>
                </a:cubicBezTo>
                <a:cubicBezTo>
                  <a:pt x="9" y="101"/>
                  <a:pt x="7" y="111"/>
                  <a:pt x="6" y="121"/>
                </a:cubicBezTo>
                <a:cubicBezTo>
                  <a:pt x="5" y="133"/>
                  <a:pt x="5" y="142"/>
                  <a:pt x="7" y="151"/>
                </a:cubicBezTo>
                <a:cubicBezTo>
                  <a:pt x="10" y="168"/>
                  <a:pt x="17" y="186"/>
                  <a:pt x="29" y="202"/>
                </a:cubicBezTo>
                <a:cubicBezTo>
                  <a:pt x="42" y="219"/>
                  <a:pt x="57" y="232"/>
                  <a:pt x="73" y="240"/>
                </a:cubicBezTo>
                <a:cubicBezTo>
                  <a:pt x="82" y="244"/>
                  <a:pt x="90" y="247"/>
                  <a:pt x="99" y="248"/>
                </a:cubicBezTo>
                <a:cubicBezTo>
                  <a:pt x="102" y="248"/>
                  <a:pt x="105" y="249"/>
                  <a:pt x="107" y="249"/>
                </a:cubicBezTo>
                <a:cubicBezTo>
                  <a:pt x="113" y="249"/>
                  <a:pt x="120" y="248"/>
                  <a:pt x="126" y="246"/>
                </a:cubicBezTo>
                <a:cubicBezTo>
                  <a:pt x="126" y="246"/>
                  <a:pt x="126" y="246"/>
                  <a:pt x="127" y="246"/>
                </a:cubicBezTo>
                <a:cubicBezTo>
                  <a:pt x="128" y="246"/>
                  <a:pt x="128" y="247"/>
                  <a:pt x="129" y="248"/>
                </a:cubicBezTo>
                <a:cubicBezTo>
                  <a:pt x="129" y="249"/>
                  <a:pt x="128" y="250"/>
                  <a:pt x="127" y="250"/>
                </a:cubicBezTo>
                <a:cubicBezTo>
                  <a:pt x="121" y="252"/>
                  <a:pt x="115" y="253"/>
                  <a:pt x="108" y="253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7"/>
          <p:cNvSpPr>
            <a:spLocks noEditPoints="1"/>
          </p:cNvSpPr>
          <p:nvPr/>
        </p:nvSpPr>
        <p:spPr bwMode="auto">
          <a:xfrm>
            <a:off x="8465146" y="3524054"/>
            <a:ext cx="1558925" cy="2108200"/>
          </a:xfrm>
          <a:custGeom>
            <a:avLst/>
            <a:gdLst>
              <a:gd name="T0" fmla="*/ 61 w 186"/>
              <a:gd name="T1" fmla="*/ 194 h 251"/>
              <a:gd name="T2" fmla="*/ 62 w 186"/>
              <a:gd name="T3" fmla="*/ 244 h 251"/>
              <a:gd name="T4" fmla="*/ 58 w 186"/>
              <a:gd name="T5" fmla="*/ 208 h 251"/>
              <a:gd name="T6" fmla="*/ 54 w 186"/>
              <a:gd name="T7" fmla="*/ 185 h 251"/>
              <a:gd name="T8" fmla="*/ 115 w 186"/>
              <a:gd name="T9" fmla="*/ 130 h 251"/>
              <a:gd name="T10" fmla="*/ 70 w 186"/>
              <a:gd name="T11" fmla="*/ 74 h 251"/>
              <a:gd name="T12" fmla="*/ 2 w 186"/>
              <a:gd name="T13" fmla="*/ 136 h 251"/>
              <a:gd name="T14" fmla="*/ 58 w 186"/>
              <a:gd name="T15" fmla="*/ 9 h 251"/>
              <a:gd name="T16" fmla="*/ 64 w 186"/>
              <a:gd name="T17" fmla="*/ 4 h 251"/>
              <a:gd name="T18" fmla="*/ 87 w 186"/>
              <a:gd name="T19" fmla="*/ 44 h 251"/>
              <a:gd name="T20" fmla="*/ 152 w 186"/>
              <a:gd name="T21" fmla="*/ 36 h 251"/>
              <a:gd name="T22" fmla="*/ 137 w 186"/>
              <a:gd name="T23" fmla="*/ 100 h 251"/>
              <a:gd name="T24" fmla="*/ 185 w 186"/>
              <a:gd name="T25" fmla="*/ 135 h 251"/>
              <a:gd name="T26" fmla="*/ 153 w 186"/>
              <a:gd name="T27" fmla="*/ 210 h 251"/>
              <a:gd name="T28" fmla="*/ 90 w 186"/>
              <a:gd name="T29" fmla="*/ 248 h 251"/>
              <a:gd name="T30" fmla="*/ 74 w 186"/>
              <a:gd name="T31" fmla="*/ 235 h 251"/>
              <a:gd name="T32" fmla="*/ 90 w 186"/>
              <a:gd name="T33" fmla="*/ 243 h 251"/>
              <a:gd name="T34" fmla="*/ 70 w 186"/>
              <a:gd name="T35" fmla="*/ 203 h 251"/>
              <a:gd name="T36" fmla="*/ 96 w 186"/>
              <a:gd name="T37" fmla="*/ 228 h 251"/>
              <a:gd name="T38" fmla="*/ 92 w 186"/>
              <a:gd name="T39" fmla="*/ 203 h 251"/>
              <a:gd name="T40" fmla="*/ 94 w 186"/>
              <a:gd name="T41" fmla="*/ 200 h 251"/>
              <a:gd name="T42" fmla="*/ 117 w 186"/>
              <a:gd name="T43" fmla="*/ 190 h 251"/>
              <a:gd name="T44" fmla="*/ 114 w 186"/>
              <a:gd name="T45" fmla="*/ 183 h 251"/>
              <a:gd name="T46" fmla="*/ 148 w 186"/>
              <a:gd name="T47" fmla="*/ 183 h 251"/>
              <a:gd name="T48" fmla="*/ 123 w 186"/>
              <a:gd name="T49" fmla="*/ 162 h 251"/>
              <a:gd name="T50" fmla="*/ 138 w 186"/>
              <a:gd name="T51" fmla="*/ 155 h 251"/>
              <a:gd name="T52" fmla="*/ 158 w 186"/>
              <a:gd name="T53" fmla="*/ 166 h 251"/>
              <a:gd name="T54" fmla="*/ 146 w 186"/>
              <a:gd name="T55" fmla="*/ 135 h 251"/>
              <a:gd name="T56" fmla="*/ 153 w 186"/>
              <a:gd name="T57" fmla="*/ 136 h 251"/>
              <a:gd name="T58" fmla="*/ 147 w 186"/>
              <a:gd name="T59" fmla="*/ 114 h 251"/>
              <a:gd name="T60" fmla="*/ 141 w 186"/>
              <a:gd name="T61" fmla="*/ 108 h 251"/>
              <a:gd name="T62" fmla="*/ 169 w 186"/>
              <a:gd name="T63" fmla="*/ 105 h 251"/>
              <a:gd name="T64" fmla="*/ 121 w 186"/>
              <a:gd name="T65" fmla="*/ 107 h 251"/>
              <a:gd name="T66" fmla="*/ 161 w 186"/>
              <a:gd name="T67" fmla="*/ 98 h 251"/>
              <a:gd name="T68" fmla="*/ 170 w 186"/>
              <a:gd name="T69" fmla="*/ 75 h 251"/>
              <a:gd name="T70" fmla="*/ 162 w 186"/>
              <a:gd name="T71" fmla="*/ 58 h 251"/>
              <a:gd name="T72" fmla="*/ 86 w 186"/>
              <a:gd name="T73" fmla="*/ 67 h 251"/>
              <a:gd name="T74" fmla="*/ 153 w 186"/>
              <a:gd name="T75" fmla="*/ 51 h 251"/>
              <a:gd name="T76" fmla="*/ 171 w 186"/>
              <a:gd name="T77" fmla="*/ 83 h 251"/>
              <a:gd name="T78" fmla="*/ 67 w 186"/>
              <a:gd name="T79" fmla="*/ 68 h 251"/>
              <a:gd name="T80" fmla="*/ 67 w 186"/>
              <a:gd name="T81" fmla="*/ 64 h 251"/>
              <a:gd name="T82" fmla="*/ 89 w 186"/>
              <a:gd name="T83" fmla="*/ 47 h 251"/>
              <a:gd name="T84" fmla="*/ 70 w 186"/>
              <a:gd name="T85" fmla="*/ 57 h 251"/>
              <a:gd name="T86" fmla="*/ 66 w 186"/>
              <a:gd name="T87" fmla="*/ 52 h 251"/>
              <a:gd name="T88" fmla="*/ 98 w 186"/>
              <a:gd name="T89" fmla="*/ 33 h 251"/>
              <a:gd name="T90" fmla="*/ 69 w 186"/>
              <a:gd name="T91" fmla="*/ 51 h 251"/>
              <a:gd name="T92" fmla="*/ 68 w 186"/>
              <a:gd name="T93" fmla="*/ 47 h 251"/>
              <a:gd name="T94" fmla="*/ 76 w 186"/>
              <a:gd name="T95" fmla="*/ 46 h 251"/>
              <a:gd name="T96" fmla="*/ 80 w 186"/>
              <a:gd name="T97" fmla="*/ 45 h 251"/>
              <a:gd name="T98" fmla="*/ 68 w 186"/>
              <a:gd name="T99" fmla="*/ 43 h 251"/>
              <a:gd name="T100" fmla="*/ 84 w 186"/>
              <a:gd name="T101" fmla="*/ 39 h 251"/>
              <a:gd name="T102" fmla="*/ 71 w 186"/>
              <a:gd name="T103" fmla="*/ 38 h 251"/>
              <a:gd name="T104" fmla="*/ 67 w 186"/>
              <a:gd name="T105" fmla="*/ 35 h 251"/>
              <a:gd name="T106" fmla="*/ 69 w 186"/>
              <a:gd name="T107" fmla="*/ 30 h 251"/>
              <a:gd name="T108" fmla="*/ 68 w 186"/>
              <a:gd name="T109" fmla="*/ 26 h 251"/>
              <a:gd name="T110" fmla="*/ 89 w 186"/>
              <a:gd name="T111" fmla="*/ 25 h 251"/>
              <a:gd name="T112" fmla="*/ 67 w 186"/>
              <a:gd name="T113" fmla="*/ 20 h 251"/>
              <a:gd name="T114" fmla="*/ 96 w 186"/>
              <a:gd name="T115" fmla="*/ 11 h 251"/>
              <a:gd name="T116" fmla="*/ 84 w 186"/>
              <a:gd name="T117" fmla="*/ 14 h 251"/>
              <a:gd name="T118" fmla="*/ 69 w 186"/>
              <a:gd name="T119" fmla="*/ 9 h 251"/>
              <a:gd name="T120" fmla="*/ 84 w 186"/>
              <a:gd name="T121" fmla="*/ 8 h 251"/>
              <a:gd name="T122" fmla="*/ 87 w 186"/>
              <a:gd name="T123" fmla="*/ 7 h 251"/>
              <a:gd name="T124" fmla="*/ 81 w 186"/>
              <a:gd name="T125" fmla="*/ 5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6" h="251">
                <a:moveTo>
                  <a:pt x="71" y="251"/>
                </a:moveTo>
                <a:cubicBezTo>
                  <a:pt x="70" y="251"/>
                  <a:pt x="69" y="250"/>
                  <a:pt x="68" y="250"/>
                </a:cubicBezTo>
                <a:cubicBezTo>
                  <a:pt x="68" y="250"/>
                  <a:pt x="67" y="249"/>
                  <a:pt x="67" y="248"/>
                </a:cubicBezTo>
                <a:cubicBezTo>
                  <a:pt x="65" y="239"/>
                  <a:pt x="64" y="229"/>
                  <a:pt x="63" y="219"/>
                </a:cubicBezTo>
                <a:cubicBezTo>
                  <a:pt x="63" y="219"/>
                  <a:pt x="62" y="218"/>
                  <a:pt x="62" y="218"/>
                </a:cubicBezTo>
                <a:cubicBezTo>
                  <a:pt x="62" y="218"/>
                  <a:pt x="62" y="217"/>
                  <a:pt x="62" y="217"/>
                </a:cubicBezTo>
                <a:cubicBezTo>
                  <a:pt x="62" y="217"/>
                  <a:pt x="62" y="217"/>
                  <a:pt x="63" y="217"/>
                </a:cubicBezTo>
                <a:cubicBezTo>
                  <a:pt x="62" y="211"/>
                  <a:pt x="62" y="206"/>
                  <a:pt x="61" y="201"/>
                </a:cubicBezTo>
                <a:cubicBezTo>
                  <a:pt x="61" y="200"/>
                  <a:pt x="61" y="197"/>
                  <a:pt x="61" y="195"/>
                </a:cubicBezTo>
                <a:cubicBezTo>
                  <a:pt x="61" y="194"/>
                  <a:pt x="61" y="194"/>
                  <a:pt x="61" y="194"/>
                </a:cubicBezTo>
                <a:cubicBezTo>
                  <a:pt x="61" y="194"/>
                  <a:pt x="61" y="194"/>
                  <a:pt x="61" y="194"/>
                </a:cubicBezTo>
                <a:cubicBezTo>
                  <a:pt x="61" y="193"/>
                  <a:pt x="61" y="193"/>
                  <a:pt x="61" y="193"/>
                </a:cubicBezTo>
                <a:cubicBezTo>
                  <a:pt x="61" y="196"/>
                  <a:pt x="61" y="199"/>
                  <a:pt x="61" y="202"/>
                </a:cubicBezTo>
                <a:cubicBezTo>
                  <a:pt x="61" y="203"/>
                  <a:pt x="61" y="205"/>
                  <a:pt x="61" y="206"/>
                </a:cubicBezTo>
                <a:cubicBezTo>
                  <a:pt x="61" y="207"/>
                  <a:pt x="61" y="207"/>
                  <a:pt x="61" y="207"/>
                </a:cubicBezTo>
                <a:cubicBezTo>
                  <a:pt x="62" y="209"/>
                  <a:pt x="62" y="212"/>
                  <a:pt x="62" y="215"/>
                </a:cubicBezTo>
                <a:cubicBezTo>
                  <a:pt x="62" y="216"/>
                  <a:pt x="62" y="217"/>
                  <a:pt x="62" y="218"/>
                </a:cubicBezTo>
                <a:cubicBezTo>
                  <a:pt x="62" y="220"/>
                  <a:pt x="62" y="221"/>
                  <a:pt x="62" y="223"/>
                </a:cubicBezTo>
                <a:cubicBezTo>
                  <a:pt x="62" y="229"/>
                  <a:pt x="62" y="234"/>
                  <a:pt x="62" y="240"/>
                </a:cubicBezTo>
                <a:cubicBezTo>
                  <a:pt x="62" y="241"/>
                  <a:pt x="62" y="243"/>
                  <a:pt x="62" y="244"/>
                </a:cubicBezTo>
                <a:cubicBezTo>
                  <a:pt x="62" y="245"/>
                  <a:pt x="62" y="245"/>
                  <a:pt x="62" y="245"/>
                </a:cubicBezTo>
                <a:cubicBezTo>
                  <a:pt x="62" y="245"/>
                  <a:pt x="62" y="245"/>
                  <a:pt x="62" y="246"/>
                </a:cubicBezTo>
                <a:cubicBezTo>
                  <a:pt x="62" y="246"/>
                  <a:pt x="62" y="246"/>
                  <a:pt x="62" y="246"/>
                </a:cubicBezTo>
                <a:cubicBezTo>
                  <a:pt x="62" y="246"/>
                  <a:pt x="62" y="247"/>
                  <a:pt x="62" y="247"/>
                </a:cubicBezTo>
                <a:cubicBezTo>
                  <a:pt x="62" y="249"/>
                  <a:pt x="61" y="249"/>
                  <a:pt x="60" y="249"/>
                </a:cubicBezTo>
                <a:cubicBezTo>
                  <a:pt x="60" y="249"/>
                  <a:pt x="60" y="249"/>
                  <a:pt x="59" y="249"/>
                </a:cubicBezTo>
                <a:cubicBezTo>
                  <a:pt x="58" y="248"/>
                  <a:pt x="58" y="246"/>
                  <a:pt x="58" y="245"/>
                </a:cubicBezTo>
                <a:cubicBezTo>
                  <a:pt x="58" y="245"/>
                  <a:pt x="58" y="245"/>
                  <a:pt x="58" y="245"/>
                </a:cubicBezTo>
                <a:cubicBezTo>
                  <a:pt x="59" y="239"/>
                  <a:pt x="59" y="234"/>
                  <a:pt x="58" y="230"/>
                </a:cubicBezTo>
                <a:cubicBezTo>
                  <a:pt x="58" y="222"/>
                  <a:pt x="58" y="215"/>
                  <a:pt x="58" y="208"/>
                </a:cubicBezTo>
                <a:cubicBezTo>
                  <a:pt x="58" y="207"/>
                  <a:pt x="58" y="206"/>
                  <a:pt x="58" y="205"/>
                </a:cubicBezTo>
                <a:cubicBezTo>
                  <a:pt x="58" y="200"/>
                  <a:pt x="57" y="194"/>
                  <a:pt x="58" y="189"/>
                </a:cubicBezTo>
                <a:cubicBezTo>
                  <a:pt x="58" y="189"/>
                  <a:pt x="57" y="189"/>
                  <a:pt x="57" y="189"/>
                </a:cubicBezTo>
                <a:cubicBezTo>
                  <a:pt x="56" y="189"/>
                  <a:pt x="55" y="189"/>
                  <a:pt x="54" y="189"/>
                </a:cubicBezTo>
                <a:cubicBezTo>
                  <a:pt x="46" y="189"/>
                  <a:pt x="37" y="185"/>
                  <a:pt x="30" y="180"/>
                </a:cubicBezTo>
                <a:cubicBezTo>
                  <a:pt x="15" y="168"/>
                  <a:pt x="6" y="149"/>
                  <a:pt x="6" y="131"/>
                </a:cubicBezTo>
                <a:cubicBezTo>
                  <a:pt x="6" y="131"/>
                  <a:pt x="6" y="130"/>
                  <a:pt x="7" y="130"/>
                </a:cubicBezTo>
                <a:cubicBezTo>
                  <a:pt x="8" y="130"/>
                  <a:pt x="9" y="131"/>
                  <a:pt x="9" y="131"/>
                </a:cubicBezTo>
                <a:cubicBezTo>
                  <a:pt x="10" y="140"/>
                  <a:pt x="12" y="146"/>
                  <a:pt x="14" y="152"/>
                </a:cubicBezTo>
                <a:cubicBezTo>
                  <a:pt x="21" y="167"/>
                  <a:pt x="35" y="184"/>
                  <a:pt x="54" y="185"/>
                </a:cubicBezTo>
                <a:cubicBezTo>
                  <a:pt x="55" y="185"/>
                  <a:pt x="56" y="185"/>
                  <a:pt x="57" y="185"/>
                </a:cubicBezTo>
                <a:cubicBezTo>
                  <a:pt x="67" y="185"/>
                  <a:pt x="76" y="182"/>
                  <a:pt x="82" y="179"/>
                </a:cubicBezTo>
                <a:cubicBezTo>
                  <a:pt x="91" y="174"/>
                  <a:pt x="98" y="169"/>
                  <a:pt x="104" y="162"/>
                </a:cubicBezTo>
                <a:cubicBezTo>
                  <a:pt x="105" y="160"/>
                  <a:pt x="107" y="157"/>
                  <a:pt x="108" y="155"/>
                </a:cubicBezTo>
                <a:cubicBezTo>
                  <a:pt x="108" y="155"/>
                  <a:pt x="108" y="154"/>
                  <a:pt x="108" y="154"/>
                </a:cubicBezTo>
                <a:cubicBezTo>
                  <a:pt x="109" y="153"/>
                  <a:pt x="109" y="153"/>
                  <a:pt x="109" y="153"/>
                </a:cubicBezTo>
                <a:cubicBezTo>
                  <a:pt x="112" y="147"/>
                  <a:pt x="114" y="140"/>
                  <a:pt x="115" y="133"/>
                </a:cubicBezTo>
                <a:cubicBezTo>
                  <a:pt x="115" y="133"/>
                  <a:pt x="114" y="132"/>
                  <a:pt x="114" y="131"/>
                </a:cubicBezTo>
                <a:cubicBezTo>
                  <a:pt x="114" y="131"/>
                  <a:pt x="114" y="131"/>
                  <a:pt x="114" y="130"/>
                </a:cubicBezTo>
                <a:cubicBezTo>
                  <a:pt x="115" y="130"/>
                  <a:pt x="115" y="130"/>
                  <a:pt x="115" y="130"/>
                </a:cubicBezTo>
                <a:cubicBezTo>
                  <a:pt x="115" y="123"/>
                  <a:pt x="115" y="116"/>
                  <a:pt x="112" y="109"/>
                </a:cubicBezTo>
                <a:cubicBezTo>
                  <a:pt x="112" y="109"/>
                  <a:pt x="111" y="109"/>
                  <a:pt x="111" y="109"/>
                </a:cubicBezTo>
                <a:cubicBezTo>
                  <a:pt x="111" y="109"/>
                  <a:pt x="111" y="109"/>
                  <a:pt x="111" y="109"/>
                </a:cubicBezTo>
                <a:cubicBezTo>
                  <a:pt x="110" y="109"/>
                  <a:pt x="110" y="109"/>
                  <a:pt x="109" y="108"/>
                </a:cubicBezTo>
                <a:cubicBezTo>
                  <a:pt x="109" y="107"/>
                  <a:pt x="110" y="107"/>
                  <a:pt x="110" y="107"/>
                </a:cubicBezTo>
                <a:cubicBezTo>
                  <a:pt x="111" y="106"/>
                  <a:pt x="111" y="106"/>
                  <a:pt x="112" y="106"/>
                </a:cubicBezTo>
                <a:cubicBezTo>
                  <a:pt x="106" y="90"/>
                  <a:pt x="94" y="79"/>
                  <a:pt x="79" y="75"/>
                </a:cubicBezTo>
                <a:cubicBezTo>
                  <a:pt x="77" y="74"/>
                  <a:pt x="74" y="74"/>
                  <a:pt x="72" y="73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4"/>
                  <a:pt x="71" y="74"/>
                  <a:pt x="70" y="74"/>
                </a:cubicBezTo>
                <a:cubicBezTo>
                  <a:pt x="70" y="74"/>
                  <a:pt x="70" y="74"/>
                  <a:pt x="69" y="73"/>
                </a:cubicBezTo>
                <a:cubicBezTo>
                  <a:pt x="69" y="73"/>
                  <a:pt x="69" y="73"/>
                  <a:pt x="69" y="73"/>
                </a:cubicBezTo>
                <a:cubicBezTo>
                  <a:pt x="67" y="73"/>
                  <a:pt x="65" y="73"/>
                  <a:pt x="64" y="73"/>
                </a:cubicBezTo>
                <a:cubicBezTo>
                  <a:pt x="63" y="73"/>
                  <a:pt x="63" y="73"/>
                  <a:pt x="63" y="73"/>
                </a:cubicBezTo>
                <a:cubicBezTo>
                  <a:pt x="63" y="73"/>
                  <a:pt x="63" y="74"/>
                  <a:pt x="62" y="74"/>
                </a:cubicBezTo>
                <a:cubicBezTo>
                  <a:pt x="62" y="74"/>
                  <a:pt x="61" y="73"/>
                  <a:pt x="61" y="73"/>
                </a:cubicBezTo>
                <a:cubicBezTo>
                  <a:pt x="61" y="73"/>
                  <a:pt x="61" y="73"/>
                  <a:pt x="61" y="73"/>
                </a:cubicBezTo>
                <a:cubicBezTo>
                  <a:pt x="48" y="73"/>
                  <a:pt x="35" y="78"/>
                  <a:pt x="26" y="85"/>
                </a:cubicBezTo>
                <a:cubicBezTo>
                  <a:pt x="12" y="96"/>
                  <a:pt x="4" y="114"/>
                  <a:pt x="4" y="135"/>
                </a:cubicBezTo>
                <a:cubicBezTo>
                  <a:pt x="4" y="136"/>
                  <a:pt x="3" y="136"/>
                  <a:pt x="2" y="136"/>
                </a:cubicBezTo>
                <a:cubicBezTo>
                  <a:pt x="1" y="136"/>
                  <a:pt x="1" y="136"/>
                  <a:pt x="1" y="135"/>
                </a:cubicBezTo>
                <a:cubicBezTo>
                  <a:pt x="0" y="118"/>
                  <a:pt x="6" y="102"/>
                  <a:pt x="15" y="90"/>
                </a:cubicBezTo>
                <a:cubicBezTo>
                  <a:pt x="26" y="78"/>
                  <a:pt x="42" y="70"/>
                  <a:pt x="60" y="69"/>
                </a:cubicBezTo>
                <a:cubicBezTo>
                  <a:pt x="60" y="67"/>
                  <a:pt x="60" y="65"/>
                  <a:pt x="60" y="63"/>
                </a:cubicBezTo>
                <a:cubicBezTo>
                  <a:pt x="59" y="58"/>
                  <a:pt x="60" y="53"/>
                  <a:pt x="60" y="47"/>
                </a:cubicBezTo>
                <a:cubicBezTo>
                  <a:pt x="60" y="45"/>
                  <a:pt x="60" y="43"/>
                  <a:pt x="60" y="41"/>
                </a:cubicBezTo>
                <a:cubicBezTo>
                  <a:pt x="60" y="36"/>
                  <a:pt x="59" y="31"/>
                  <a:pt x="59" y="27"/>
                </a:cubicBezTo>
                <a:cubicBezTo>
                  <a:pt x="59" y="24"/>
                  <a:pt x="59" y="22"/>
                  <a:pt x="58" y="20"/>
                </a:cubicBezTo>
                <a:cubicBezTo>
                  <a:pt x="58" y="16"/>
                  <a:pt x="58" y="13"/>
                  <a:pt x="58" y="10"/>
                </a:cubicBezTo>
                <a:cubicBezTo>
                  <a:pt x="58" y="9"/>
                  <a:pt x="58" y="9"/>
                  <a:pt x="58" y="9"/>
                </a:cubicBezTo>
                <a:cubicBezTo>
                  <a:pt x="58" y="7"/>
                  <a:pt x="58" y="4"/>
                  <a:pt x="60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60" y="3"/>
                  <a:pt x="61" y="4"/>
                  <a:pt x="61" y="4"/>
                </a:cubicBezTo>
                <a:cubicBezTo>
                  <a:pt x="62" y="5"/>
                  <a:pt x="62" y="6"/>
                  <a:pt x="62" y="8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12"/>
                  <a:pt x="62" y="16"/>
                  <a:pt x="62" y="19"/>
                </a:cubicBezTo>
                <a:cubicBezTo>
                  <a:pt x="62" y="21"/>
                  <a:pt x="62" y="24"/>
                  <a:pt x="63" y="26"/>
                </a:cubicBezTo>
                <a:cubicBezTo>
                  <a:pt x="63" y="27"/>
                  <a:pt x="63" y="29"/>
                  <a:pt x="63" y="30"/>
                </a:cubicBezTo>
                <a:cubicBezTo>
                  <a:pt x="63" y="29"/>
                  <a:pt x="63" y="27"/>
                  <a:pt x="63" y="25"/>
                </a:cubicBezTo>
                <a:cubicBezTo>
                  <a:pt x="63" y="18"/>
                  <a:pt x="63" y="11"/>
                  <a:pt x="64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3"/>
                  <a:pt x="64" y="3"/>
                  <a:pt x="64" y="2"/>
                </a:cubicBezTo>
                <a:cubicBezTo>
                  <a:pt x="64" y="2"/>
                  <a:pt x="64" y="1"/>
                  <a:pt x="65" y="1"/>
                </a:cubicBezTo>
                <a:cubicBezTo>
                  <a:pt x="67" y="1"/>
                  <a:pt x="70" y="0"/>
                  <a:pt x="72" y="0"/>
                </a:cubicBezTo>
                <a:cubicBezTo>
                  <a:pt x="76" y="0"/>
                  <a:pt x="79" y="1"/>
                  <a:pt x="83" y="1"/>
                </a:cubicBezTo>
                <a:cubicBezTo>
                  <a:pt x="90" y="3"/>
                  <a:pt x="95" y="5"/>
                  <a:pt x="100" y="8"/>
                </a:cubicBezTo>
                <a:cubicBezTo>
                  <a:pt x="101" y="9"/>
                  <a:pt x="101" y="9"/>
                  <a:pt x="101" y="10"/>
                </a:cubicBezTo>
                <a:cubicBezTo>
                  <a:pt x="101" y="10"/>
                  <a:pt x="101" y="11"/>
                  <a:pt x="101" y="11"/>
                </a:cubicBezTo>
                <a:cubicBezTo>
                  <a:pt x="94" y="21"/>
                  <a:pt x="91" y="32"/>
                  <a:pt x="87" y="43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44"/>
                  <a:pt x="87" y="44"/>
                  <a:pt x="87" y="44"/>
                </a:cubicBezTo>
                <a:cubicBezTo>
                  <a:pt x="88" y="44"/>
                  <a:pt x="89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3"/>
                  <a:pt x="91" y="42"/>
                  <a:pt x="91" y="41"/>
                </a:cubicBezTo>
                <a:cubicBezTo>
                  <a:pt x="92" y="38"/>
                  <a:pt x="94" y="35"/>
                  <a:pt x="95" y="32"/>
                </a:cubicBezTo>
                <a:cubicBezTo>
                  <a:pt x="97" y="26"/>
                  <a:pt x="100" y="19"/>
                  <a:pt x="102" y="12"/>
                </a:cubicBezTo>
                <a:cubicBezTo>
                  <a:pt x="103" y="11"/>
                  <a:pt x="103" y="10"/>
                  <a:pt x="104" y="10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12" y="11"/>
                  <a:pt x="120" y="14"/>
                  <a:pt x="129" y="20"/>
                </a:cubicBezTo>
                <a:cubicBezTo>
                  <a:pt x="138" y="25"/>
                  <a:pt x="146" y="30"/>
                  <a:pt x="152" y="36"/>
                </a:cubicBezTo>
                <a:cubicBezTo>
                  <a:pt x="158" y="43"/>
                  <a:pt x="163" y="51"/>
                  <a:pt x="167" y="58"/>
                </a:cubicBezTo>
                <a:cubicBezTo>
                  <a:pt x="170" y="65"/>
                  <a:pt x="175" y="73"/>
                  <a:pt x="176" y="81"/>
                </a:cubicBezTo>
                <a:cubicBezTo>
                  <a:pt x="176" y="82"/>
                  <a:pt x="176" y="82"/>
                  <a:pt x="177" y="82"/>
                </a:cubicBezTo>
                <a:cubicBezTo>
                  <a:pt x="177" y="83"/>
                  <a:pt x="177" y="83"/>
                  <a:pt x="176" y="84"/>
                </a:cubicBezTo>
                <a:cubicBezTo>
                  <a:pt x="175" y="85"/>
                  <a:pt x="173" y="86"/>
                  <a:pt x="171" y="87"/>
                </a:cubicBezTo>
                <a:cubicBezTo>
                  <a:pt x="171" y="87"/>
                  <a:pt x="170" y="87"/>
                  <a:pt x="170" y="87"/>
                </a:cubicBezTo>
                <a:cubicBezTo>
                  <a:pt x="167" y="88"/>
                  <a:pt x="165" y="89"/>
                  <a:pt x="162" y="91"/>
                </a:cubicBezTo>
                <a:cubicBezTo>
                  <a:pt x="160" y="91"/>
                  <a:pt x="158" y="92"/>
                  <a:pt x="156" y="92"/>
                </a:cubicBezTo>
                <a:cubicBezTo>
                  <a:pt x="153" y="94"/>
                  <a:pt x="149" y="95"/>
                  <a:pt x="145" y="96"/>
                </a:cubicBezTo>
                <a:cubicBezTo>
                  <a:pt x="142" y="98"/>
                  <a:pt x="139" y="99"/>
                  <a:pt x="137" y="100"/>
                </a:cubicBezTo>
                <a:cubicBezTo>
                  <a:pt x="134" y="102"/>
                  <a:pt x="131" y="103"/>
                  <a:pt x="127" y="105"/>
                </a:cubicBezTo>
                <a:cubicBezTo>
                  <a:pt x="130" y="104"/>
                  <a:pt x="132" y="103"/>
                  <a:pt x="134" y="103"/>
                </a:cubicBezTo>
                <a:cubicBezTo>
                  <a:pt x="137" y="102"/>
                  <a:pt x="139" y="101"/>
                  <a:pt x="141" y="101"/>
                </a:cubicBezTo>
                <a:cubicBezTo>
                  <a:pt x="145" y="100"/>
                  <a:pt x="148" y="99"/>
                  <a:pt x="151" y="98"/>
                </a:cubicBezTo>
                <a:cubicBezTo>
                  <a:pt x="154" y="97"/>
                  <a:pt x="156" y="96"/>
                  <a:pt x="159" y="95"/>
                </a:cubicBezTo>
                <a:cubicBezTo>
                  <a:pt x="166" y="93"/>
                  <a:pt x="173" y="91"/>
                  <a:pt x="179" y="87"/>
                </a:cubicBezTo>
                <a:cubicBezTo>
                  <a:pt x="179" y="87"/>
                  <a:pt x="179" y="87"/>
                  <a:pt x="180" y="87"/>
                </a:cubicBezTo>
                <a:cubicBezTo>
                  <a:pt x="181" y="87"/>
                  <a:pt x="181" y="88"/>
                  <a:pt x="182" y="88"/>
                </a:cubicBezTo>
                <a:cubicBezTo>
                  <a:pt x="183" y="95"/>
                  <a:pt x="185" y="102"/>
                  <a:pt x="185" y="110"/>
                </a:cubicBezTo>
                <a:cubicBezTo>
                  <a:pt x="186" y="118"/>
                  <a:pt x="186" y="126"/>
                  <a:pt x="185" y="135"/>
                </a:cubicBezTo>
                <a:cubicBezTo>
                  <a:pt x="186" y="135"/>
                  <a:pt x="186" y="136"/>
                  <a:pt x="186" y="136"/>
                </a:cubicBezTo>
                <a:cubicBezTo>
                  <a:pt x="186" y="136"/>
                  <a:pt x="186" y="137"/>
                  <a:pt x="186" y="137"/>
                </a:cubicBezTo>
                <a:cubicBezTo>
                  <a:pt x="186" y="138"/>
                  <a:pt x="185" y="138"/>
                  <a:pt x="185" y="138"/>
                </a:cubicBezTo>
                <a:cubicBezTo>
                  <a:pt x="183" y="153"/>
                  <a:pt x="179" y="167"/>
                  <a:pt x="173" y="180"/>
                </a:cubicBezTo>
                <a:cubicBezTo>
                  <a:pt x="173" y="180"/>
                  <a:pt x="173" y="180"/>
                  <a:pt x="173" y="180"/>
                </a:cubicBezTo>
                <a:cubicBezTo>
                  <a:pt x="173" y="181"/>
                  <a:pt x="173" y="182"/>
                  <a:pt x="173" y="182"/>
                </a:cubicBezTo>
                <a:cubicBezTo>
                  <a:pt x="172" y="183"/>
                  <a:pt x="172" y="183"/>
                  <a:pt x="171" y="183"/>
                </a:cubicBezTo>
                <a:cubicBezTo>
                  <a:pt x="170" y="187"/>
                  <a:pt x="167" y="191"/>
                  <a:pt x="165" y="194"/>
                </a:cubicBezTo>
                <a:cubicBezTo>
                  <a:pt x="165" y="194"/>
                  <a:pt x="165" y="195"/>
                  <a:pt x="165" y="195"/>
                </a:cubicBezTo>
                <a:cubicBezTo>
                  <a:pt x="161" y="200"/>
                  <a:pt x="158" y="206"/>
                  <a:pt x="153" y="210"/>
                </a:cubicBezTo>
                <a:cubicBezTo>
                  <a:pt x="147" y="218"/>
                  <a:pt x="139" y="225"/>
                  <a:pt x="131" y="231"/>
                </a:cubicBezTo>
                <a:cubicBezTo>
                  <a:pt x="131" y="231"/>
                  <a:pt x="131" y="232"/>
                  <a:pt x="131" y="232"/>
                </a:cubicBezTo>
                <a:cubicBezTo>
                  <a:pt x="131" y="233"/>
                  <a:pt x="130" y="233"/>
                  <a:pt x="129" y="233"/>
                </a:cubicBezTo>
                <a:cubicBezTo>
                  <a:pt x="129" y="233"/>
                  <a:pt x="129" y="233"/>
                  <a:pt x="129" y="233"/>
                </a:cubicBezTo>
                <a:cubicBezTo>
                  <a:pt x="129" y="233"/>
                  <a:pt x="128" y="233"/>
                  <a:pt x="128" y="233"/>
                </a:cubicBezTo>
                <a:cubicBezTo>
                  <a:pt x="122" y="237"/>
                  <a:pt x="116" y="240"/>
                  <a:pt x="110" y="242"/>
                </a:cubicBezTo>
                <a:cubicBezTo>
                  <a:pt x="105" y="244"/>
                  <a:pt x="98" y="246"/>
                  <a:pt x="91" y="247"/>
                </a:cubicBezTo>
                <a:cubicBezTo>
                  <a:pt x="91" y="248"/>
                  <a:pt x="91" y="248"/>
                  <a:pt x="90" y="248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86" y="248"/>
                  <a:pt x="83" y="249"/>
                  <a:pt x="80" y="249"/>
                </a:cubicBezTo>
                <a:cubicBezTo>
                  <a:pt x="78" y="249"/>
                  <a:pt x="77" y="250"/>
                  <a:pt x="76" y="250"/>
                </a:cubicBezTo>
                <a:cubicBezTo>
                  <a:pt x="74" y="250"/>
                  <a:pt x="73" y="250"/>
                  <a:pt x="71" y="250"/>
                </a:cubicBezTo>
                <a:cubicBezTo>
                  <a:pt x="71" y="250"/>
                  <a:pt x="71" y="251"/>
                  <a:pt x="71" y="251"/>
                </a:cubicBezTo>
                <a:close/>
                <a:moveTo>
                  <a:pt x="71" y="246"/>
                </a:moveTo>
                <a:cubicBezTo>
                  <a:pt x="71" y="246"/>
                  <a:pt x="71" y="246"/>
                  <a:pt x="72" y="246"/>
                </a:cubicBezTo>
                <a:cubicBezTo>
                  <a:pt x="73" y="246"/>
                  <a:pt x="75" y="246"/>
                  <a:pt x="77" y="246"/>
                </a:cubicBezTo>
                <a:cubicBezTo>
                  <a:pt x="80" y="245"/>
                  <a:pt x="82" y="245"/>
                  <a:pt x="85" y="244"/>
                </a:cubicBezTo>
                <a:cubicBezTo>
                  <a:pt x="84" y="244"/>
                  <a:pt x="83" y="243"/>
                  <a:pt x="82" y="242"/>
                </a:cubicBezTo>
                <a:cubicBezTo>
                  <a:pt x="80" y="240"/>
                  <a:pt x="77" y="237"/>
                  <a:pt x="74" y="235"/>
                </a:cubicBezTo>
                <a:cubicBezTo>
                  <a:pt x="72" y="232"/>
                  <a:pt x="70" y="230"/>
                  <a:pt x="68" y="227"/>
                </a:cubicBezTo>
                <a:cubicBezTo>
                  <a:pt x="68" y="230"/>
                  <a:pt x="69" y="234"/>
                  <a:pt x="69" y="237"/>
                </a:cubicBezTo>
                <a:cubicBezTo>
                  <a:pt x="70" y="239"/>
                  <a:pt x="70" y="242"/>
                  <a:pt x="70" y="245"/>
                </a:cubicBezTo>
                <a:cubicBezTo>
                  <a:pt x="70" y="245"/>
                  <a:pt x="71" y="245"/>
                  <a:pt x="71" y="245"/>
                </a:cubicBezTo>
                <a:cubicBezTo>
                  <a:pt x="71" y="245"/>
                  <a:pt x="71" y="246"/>
                  <a:pt x="71" y="246"/>
                </a:cubicBezTo>
                <a:close/>
                <a:moveTo>
                  <a:pt x="67" y="221"/>
                </a:moveTo>
                <a:cubicBezTo>
                  <a:pt x="70" y="225"/>
                  <a:pt x="74" y="229"/>
                  <a:pt x="78" y="233"/>
                </a:cubicBezTo>
                <a:cubicBezTo>
                  <a:pt x="80" y="235"/>
                  <a:pt x="83" y="237"/>
                  <a:pt x="85" y="240"/>
                </a:cubicBezTo>
                <a:cubicBezTo>
                  <a:pt x="87" y="241"/>
                  <a:pt x="88" y="242"/>
                  <a:pt x="89" y="243"/>
                </a:cubicBezTo>
                <a:cubicBezTo>
                  <a:pt x="89" y="243"/>
                  <a:pt x="90" y="243"/>
                  <a:pt x="90" y="243"/>
                </a:cubicBezTo>
                <a:cubicBezTo>
                  <a:pt x="90" y="243"/>
                  <a:pt x="90" y="243"/>
                  <a:pt x="90" y="244"/>
                </a:cubicBezTo>
                <a:cubicBezTo>
                  <a:pt x="93" y="243"/>
                  <a:pt x="96" y="242"/>
                  <a:pt x="98" y="242"/>
                </a:cubicBezTo>
                <a:cubicBezTo>
                  <a:pt x="100" y="241"/>
                  <a:pt x="101" y="241"/>
                  <a:pt x="103" y="240"/>
                </a:cubicBezTo>
                <a:cubicBezTo>
                  <a:pt x="101" y="239"/>
                  <a:pt x="100" y="238"/>
                  <a:pt x="99" y="237"/>
                </a:cubicBezTo>
                <a:cubicBezTo>
                  <a:pt x="99" y="237"/>
                  <a:pt x="99" y="237"/>
                  <a:pt x="99" y="237"/>
                </a:cubicBezTo>
                <a:cubicBezTo>
                  <a:pt x="97" y="235"/>
                  <a:pt x="95" y="233"/>
                  <a:pt x="92" y="231"/>
                </a:cubicBezTo>
                <a:cubicBezTo>
                  <a:pt x="89" y="226"/>
                  <a:pt x="85" y="222"/>
                  <a:pt x="81" y="216"/>
                </a:cubicBezTo>
                <a:cubicBezTo>
                  <a:pt x="81" y="216"/>
                  <a:pt x="80" y="215"/>
                  <a:pt x="80" y="214"/>
                </a:cubicBezTo>
                <a:cubicBezTo>
                  <a:pt x="79" y="213"/>
                  <a:pt x="77" y="211"/>
                  <a:pt x="76" y="209"/>
                </a:cubicBezTo>
                <a:cubicBezTo>
                  <a:pt x="74" y="207"/>
                  <a:pt x="72" y="205"/>
                  <a:pt x="70" y="203"/>
                </a:cubicBezTo>
                <a:cubicBezTo>
                  <a:pt x="70" y="202"/>
                  <a:pt x="70" y="202"/>
                  <a:pt x="70" y="202"/>
                </a:cubicBezTo>
                <a:cubicBezTo>
                  <a:pt x="69" y="202"/>
                  <a:pt x="69" y="201"/>
                  <a:pt x="68" y="201"/>
                </a:cubicBezTo>
                <a:cubicBezTo>
                  <a:pt x="67" y="200"/>
                  <a:pt x="66" y="199"/>
                  <a:pt x="65" y="198"/>
                </a:cubicBezTo>
                <a:cubicBezTo>
                  <a:pt x="65" y="199"/>
                  <a:pt x="65" y="200"/>
                  <a:pt x="65" y="202"/>
                </a:cubicBezTo>
                <a:cubicBezTo>
                  <a:pt x="65" y="207"/>
                  <a:pt x="66" y="213"/>
                  <a:pt x="66" y="217"/>
                </a:cubicBezTo>
                <a:cubicBezTo>
                  <a:pt x="67" y="218"/>
                  <a:pt x="67" y="219"/>
                  <a:pt x="67" y="221"/>
                </a:cubicBezTo>
                <a:close/>
                <a:moveTo>
                  <a:pt x="65" y="192"/>
                </a:moveTo>
                <a:cubicBezTo>
                  <a:pt x="68" y="195"/>
                  <a:pt x="71" y="198"/>
                  <a:pt x="73" y="201"/>
                </a:cubicBezTo>
                <a:cubicBezTo>
                  <a:pt x="78" y="205"/>
                  <a:pt x="81" y="210"/>
                  <a:pt x="84" y="214"/>
                </a:cubicBezTo>
                <a:cubicBezTo>
                  <a:pt x="88" y="219"/>
                  <a:pt x="92" y="224"/>
                  <a:pt x="96" y="228"/>
                </a:cubicBezTo>
                <a:cubicBezTo>
                  <a:pt x="97" y="230"/>
                  <a:pt x="99" y="232"/>
                  <a:pt x="102" y="234"/>
                </a:cubicBezTo>
                <a:cubicBezTo>
                  <a:pt x="103" y="235"/>
                  <a:pt x="104" y="236"/>
                  <a:pt x="104" y="237"/>
                </a:cubicBezTo>
                <a:cubicBezTo>
                  <a:pt x="105" y="237"/>
                  <a:pt x="106" y="238"/>
                  <a:pt x="107" y="239"/>
                </a:cubicBezTo>
                <a:cubicBezTo>
                  <a:pt x="107" y="239"/>
                  <a:pt x="107" y="239"/>
                  <a:pt x="107" y="239"/>
                </a:cubicBezTo>
                <a:cubicBezTo>
                  <a:pt x="113" y="237"/>
                  <a:pt x="118" y="234"/>
                  <a:pt x="123" y="231"/>
                </a:cubicBezTo>
                <a:cubicBezTo>
                  <a:pt x="120" y="229"/>
                  <a:pt x="117" y="227"/>
                  <a:pt x="115" y="225"/>
                </a:cubicBezTo>
                <a:cubicBezTo>
                  <a:pt x="114" y="224"/>
                  <a:pt x="114" y="224"/>
                  <a:pt x="114" y="224"/>
                </a:cubicBezTo>
                <a:cubicBezTo>
                  <a:pt x="113" y="222"/>
                  <a:pt x="111" y="220"/>
                  <a:pt x="109" y="218"/>
                </a:cubicBezTo>
                <a:cubicBezTo>
                  <a:pt x="106" y="216"/>
                  <a:pt x="104" y="213"/>
                  <a:pt x="101" y="211"/>
                </a:cubicBezTo>
                <a:cubicBezTo>
                  <a:pt x="98" y="208"/>
                  <a:pt x="95" y="206"/>
                  <a:pt x="92" y="203"/>
                </a:cubicBezTo>
                <a:cubicBezTo>
                  <a:pt x="90" y="202"/>
                  <a:pt x="87" y="200"/>
                  <a:pt x="85" y="199"/>
                </a:cubicBezTo>
                <a:cubicBezTo>
                  <a:pt x="82" y="196"/>
                  <a:pt x="77" y="191"/>
                  <a:pt x="74" y="186"/>
                </a:cubicBezTo>
                <a:cubicBezTo>
                  <a:pt x="70" y="188"/>
                  <a:pt x="66" y="189"/>
                  <a:pt x="62" y="189"/>
                </a:cubicBezTo>
                <a:cubicBezTo>
                  <a:pt x="63" y="189"/>
                  <a:pt x="63" y="190"/>
                  <a:pt x="63" y="190"/>
                </a:cubicBezTo>
                <a:cubicBezTo>
                  <a:pt x="63" y="190"/>
                  <a:pt x="63" y="190"/>
                  <a:pt x="63" y="190"/>
                </a:cubicBezTo>
                <a:cubicBezTo>
                  <a:pt x="64" y="190"/>
                  <a:pt x="64" y="190"/>
                  <a:pt x="64" y="190"/>
                </a:cubicBezTo>
                <a:cubicBezTo>
                  <a:pt x="64" y="191"/>
                  <a:pt x="65" y="191"/>
                  <a:pt x="65" y="192"/>
                </a:cubicBezTo>
                <a:close/>
                <a:moveTo>
                  <a:pt x="78" y="185"/>
                </a:moveTo>
                <a:cubicBezTo>
                  <a:pt x="80" y="190"/>
                  <a:pt x="85" y="194"/>
                  <a:pt x="89" y="197"/>
                </a:cubicBezTo>
                <a:cubicBezTo>
                  <a:pt x="91" y="198"/>
                  <a:pt x="92" y="199"/>
                  <a:pt x="94" y="200"/>
                </a:cubicBezTo>
                <a:cubicBezTo>
                  <a:pt x="97" y="203"/>
                  <a:pt x="101" y="205"/>
                  <a:pt x="104" y="208"/>
                </a:cubicBezTo>
                <a:cubicBezTo>
                  <a:pt x="107" y="210"/>
                  <a:pt x="109" y="213"/>
                  <a:pt x="112" y="216"/>
                </a:cubicBezTo>
                <a:cubicBezTo>
                  <a:pt x="116" y="221"/>
                  <a:pt x="121" y="226"/>
                  <a:pt x="127" y="229"/>
                </a:cubicBezTo>
                <a:cubicBezTo>
                  <a:pt x="134" y="224"/>
                  <a:pt x="140" y="218"/>
                  <a:pt x="146" y="212"/>
                </a:cubicBezTo>
                <a:cubicBezTo>
                  <a:pt x="146" y="212"/>
                  <a:pt x="146" y="212"/>
                  <a:pt x="146" y="212"/>
                </a:cubicBezTo>
                <a:cubicBezTo>
                  <a:pt x="146" y="211"/>
                  <a:pt x="145" y="210"/>
                  <a:pt x="144" y="210"/>
                </a:cubicBezTo>
                <a:cubicBezTo>
                  <a:pt x="142" y="208"/>
                  <a:pt x="140" y="207"/>
                  <a:pt x="138" y="205"/>
                </a:cubicBezTo>
                <a:cubicBezTo>
                  <a:pt x="136" y="204"/>
                  <a:pt x="135" y="203"/>
                  <a:pt x="133" y="202"/>
                </a:cubicBezTo>
                <a:cubicBezTo>
                  <a:pt x="130" y="200"/>
                  <a:pt x="127" y="199"/>
                  <a:pt x="125" y="197"/>
                </a:cubicBezTo>
                <a:cubicBezTo>
                  <a:pt x="122" y="195"/>
                  <a:pt x="119" y="192"/>
                  <a:pt x="117" y="190"/>
                </a:cubicBezTo>
                <a:cubicBezTo>
                  <a:pt x="115" y="189"/>
                  <a:pt x="113" y="187"/>
                  <a:pt x="111" y="185"/>
                </a:cubicBezTo>
                <a:cubicBezTo>
                  <a:pt x="110" y="185"/>
                  <a:pt x="109" y="184"/>
                  <a:pt x="108" y="183"/>
                </a:cubicBezTo>
                <a:cubicBezTo>
                  <a:pt x="104" y="180"/>
                  <a:pt x="100" y="177"/>
                  <a:pt x="97" y="174"/>
                </a:cubicBezTo>
                <a:cubicBezTo>
                  <a:pt x="93" y="177"/>
                  <a:pt x="88" y="181"/>
                  <a:pt x="83" y="183"/>
                </a:cubicBezTo>
                <a:cubicBezTo>
                  <a:pt x="81" y="184"/>
                  <a:pt x="79" y="184"/>
                  <a:pt x="78" y="185"/>
                </a:cubicBezTo>
                <a:close/>
                <a:moveTo>
                  <a:pt x="100" y="172"/>
                </a:moveTo>
                <a:cubicBezTo>
                  <a:pt x="101" y="173"/>
                  <a:pt x="102" y="174"/>
                  <a:pt x="103" y="175"/>
                </a:cubicBezTo>
                <a:cubicBezTo>
                  <a:pt x="104" y="176"/>
                  <a:pt x="105" y="176"/>
                  <a:pt x="106" y="177"/>
                </a:cubicBezTo>
                <a:cubicBezTo>
                  <a:pt x="109" y="179"/>
                  <a:pt x="111" y="181"/>
                  <a:pt x="113" y="182"/>
                </a:cubicBezTo>
                <a:cubicBezTo>
                  <a:pt x="114" y="183"/>
                  <a:pt x="114" y="183"/>
                  <a:pt x="114" y="183"/>
                </a:cubicBezTo>
                <a:cubicBezTo>
                  <a:pt x="116" y="185"/>
                  <a:pt x="118" y="186"/>
                  <a:pt x="120" y="188"/>
                </a:cubicBezTo>
                <a:cubicBezTo>
                  <a:pt x="123" y="190"/>
                  <a:pt x="125" y="192"/>
                  <a:pt x="128" y="194"/>
                </a:cubicBezTo>
                <a:cubicBezTo>
                  <a:pt x="130" y="196"/>
                  <a:pt x="132" y="197"/>
                  <a:pt x="134" y="198"/>
                </a:cubicBezTo>
                <a:cubicBezTo>
                  <a:pt x="137" y="200"/>
                  <a:pt x="140" y="201"/>
                  <a:pt x="142" y="203"/>
                </a:cubicBezTo>
                <a:cubicBezTo>
                  <a:pt x="144" y="205"/>
                  <a:pt x="146" y="206"/>
                  <a:pt x="148" y="208"/>
                </a:cubicBezTo>
                <a:cubicBezTo>
                  <a:pt x="148" y="208"/>
                  <a:pt x="148" y="208"/>
                  <a:pt x="148" y="208"/>
                </a:cubicBezTo>
                <a:cubicBezTo>
                  <a:pt x="149" y="209"/>
                  <a:pt x="149" y="209"/>
                  <a:pt x="149" y="209"/>
                </a:cubicBezTo>
                <a:cubicBezTo>
                  <a:pt x="153" y="204"/>
                  <a:pt x="157" y="199"/>
                  <a:pt x="161" y="194"/>
                </a:cubicBezTo>
                <a:cubicBezTo>
                  <a:pt x="157" y="190"/>
                  <a:pt x="152" y="187"/>
                  <a:pt x="148" y="184"/>
                </a:cubicBezTo>
                <a:cubicBezTo>
                  <a:pt x="148" y="183"/>
                  <a:pt x="148" y="183"/>
                  <a:pt x="148" y="183"/>
                </a:cubicBezTo>
                <a:cubicBezTo>
                  <a:pt x="146" y="182"/>
                  <a:pt x="145" y="181"/>
                  <a:pt x="144" y="180"/>
                </a:cubicBezTo>
                <a:cubicBezTo>
                  <a:pt x="141" y="177"/>
                  <a:pt x="137" y="175"/>
                  <a:pt x="134" y="172"/>
                </a:cubicBezTo>
                <a:cubicBezTo>
                  <a:pt x="131" y="170"/>
                  <a:pt x="128" y="168"/>
                  <a:pt x="125" y="167"/>
                </a:cubicBezTo>
                <a:cubicBezTo>
                  <a:pt x="123" y="166"/>
                  <a:pt x="121" y="165"/>
                  <a:pt x="120" y="164"/>
                </a:cubicBezTo>
                <a:cubicBezTo>
                  <a:pt x="119" y="164"/>
                  <a:pt x="119" y="163"/>
                  <a:pt x="119" y="163"/>
                </a:cubicBezTo>
                <a:cubicBezTo>
                  <a:pt x="116" y="162"/>
                  <a:pt x="113" y="160"/>
                  <a:pt x="111" y="158"/>
                </a:cubicBezTo>
                <a:cubicBezTo>
                  <a:pt x="108" y="163"/>
                  <a:pt x="104" y="168"/>
                  <a:pt x="100" y="172"/>
                </a:cubicBezTo>
                <a:close/>
                <a:moveTo>
                  <a:pt x="114" y="156"/>
                </a:moveTo>
                <a:cubicBezTo>
                  <a:pt x="115" y="156"/>
                  <a:pt x="116" y="157"/>
                  <a:pt x="117" y="158"/>
                </a:cubicBezTo>
                <a:cubicBezTo>
                  <a:pt x="119" y="159"/>
                  <a:pt x="121" y="161"/>
                  <a:pt x="123" y="162"/>
                </a:cubicBezTo>
                <a:cubicBezTo>
                  <a:pt x="124" y="162"/>
                  <a:pt x="125" y="163"/>
                  <a:pt x="126" y="163"/>
                </a:cubicBezTo>
                <a:cubicBezTo>
                  <a:pt x="130" y="165"/>
                  <a:pt x="133" y="167"/>
                  <a:pt x="137" y="170"/>
                </a:cubicBezTo>
                <a:cubicBezTo>
                  <a:pt x="143" y="174"/>
                  <a:pt x="149" y="180"/>
                  <a:pt x="155" y="185"/>
                </a:cubicBezTo>
                <a:cubicBezTo>
                  <a:pt x="158" y="187"/>
                  <a:pt x="160" y="189"/>
                  <a:pt x="163" y="190"/>
                </a:cubicBezTo>
                <a:cubicBezTo>
                  <a:pt x="165" y="187"/>
                  <a:pt x="166" y="184"/>
                  <a:pt x="168" y="180"/>
                </a:cubicBezTo>
                <a:cubicBezTo>
                  <a:pt x="168" y="180"/>
                  <a:pt x="168" y="180"/>
                  <a:pt x="167" y="180"/>
                </a:cubicBezTo>
                <a:cubicBezTo>
                  <a:pt x="167" y="179"/>
                  <a:pt x="167" y="179"/>
                  <a:pt x="166" y="178"/>
                </a:cubicBezTo>
                <a:cubicBezTo>
                  <a:pt x="165" y="177"/>
                  <a:pt x="164" y="176"/>
                  <a:pt x="163" y="175"/>
                </a:cubicBezTo>
                <a:cubicBezTo>
                  <a:pt x="160" y="172"/>
                  <a:pt x="157" y="170"/>
                  <a:pt x="155" y="168"/>
                </a:cubicBezTo>
                <a:cubicBezTo>
                  <a:pt x="149" y="163"/>
                  <a:pt x="143" y="158"/>
                  <a:pt x="138" y="155"/>
                </a:cubicBezTo>
                <a:cubicBezTo>
                  <a:pt x="137" y="154"/>
                  <a:pt x="136" y="153"/>
                  <a:pt x="134" y="152"/>
                </a:cubicBezTo>
                <a:cubicBezTo>
                  <a:pt x="131" y="149"/>
                  <a:pt x="127" y="147"/>
                  <a:pt x="124" y="144"/>
                </a:cubicBezTo>
                <a:cubicBezTo>
                  <a:pt x="121" y="142"/>
                  <a:pt x="120" y="141"/>
                  <a:pt x="118" y="139"/>
                </a:cubicBezTo>
                <a:cubicBezTo>
                  <a:pt x="118" y="141"/>
                  <a:pt x="118" y="142"/>
                  <a:pt x="117" y="144"/>
                </a:cubicBezTo>
                <a:cubicBezTo>
                  <a:pt x="116" y="148"/>
                  <a:pt x="115" y="151"/>
                  <a:pt x="113" y="155"/>
                </a:cubicBezTo>
                <a:cubicBezTo>
                  <a:pt x="113" y="155"/>
                  <a:pt x="113" y="155"/>
                  <a:pt x="114" y="156"/>
                </a:cubicBezTo>
                <a:close/>
                <a:moveTo>
                  <a:pt x="119" y="134"/>
                </a:moveTo>
                <a:cubicBezTo>
                  <a:pt x="124" y="140"/>
                  <a:pt x="130" y="145"/>
                  <a:pt x="137" y="149"/>
                </a:cubicBezTo>
                <a:cubicBezTo>
                  <a:pt x="138" y="150"/>
                  <a:pt x="140" y="151"/>
                  <a:pt x="141" y="153"/>
                </a:cubicBezTo>
                <a:cubicBezTo>
                  <a:pt x="148" y="157"/>
                  <a:pt x="153" y="161"/>
                  <a:pt x="158" y="166"/>
                </a:cubicBezTo>
                <a:cubicBezTo>
                  <a:pt x="162" y="169"/>
                  <a:pt x="164" y="171"/>
                  <a:pt x="166" y="173"/>
                </a:cubicBezTo>
                <a:cubicBezTo>
                  <a:pt x="167" y="173"/>
                  <a:pt x="167" y="174"/>
                  <a:pt x="168" y="174"/>
                </a:cubicBezTo>
                <a:cubicBezTo>
                  <a:pt x="168" y="175"/>
                  <a:pt x="169" y="176"/>
                  <a:pt x="170" y="177"/>
                </a:cubicBezTo>
                <a:cubicBezTo>
                  <a:pt x="172" y="171"/>
                  <a:pt x="175" y="165"/>
                  <a:pt x="176" y="159"/>
                </a:cubicBezTo>
                <a:cubicBezTo>
                  <a:pt x="176" y="158"/>
                  <a:pt x="175" y="158"/>
                  <a:pt x="175" y="158"/>
                </a:cubicBezTo>
                <a:cubicBezTo>
                  <a:pt x="175" y="158"/>
                  <a:pt x="175" y="158"/>
                  <a:pt x="175" y="158"/>
                </a:cubicBezTo>
                <a:cubicBezTo>
                  <a:pt x="172" y="156"/>
                  <a:pt x="170" y="155"/>
                  <a:pt x="167" y="153"/>
                </a:cubicBezTo>
                <a:cubicBezTo>
                  <a:pt x="162" y="149"/>
                  <a:pt x="157" y="144"/>
                  <a:pt x="151" y="140"/>
                </a:cubicBezTo>
                <a:cubicBezTo>
                  <a:pt x="151" y="139"/>
                  <a:pt x="150" y="139"/>
                  <a:pt x="150" y="138"/>
                </a:cubicBezTo>
                <a:cubicBezTo>
                  <a:pt x="148" y="137"/>
                  <a:pt x="147" y="136"/>
                  <a:pt x="146" y="135"/>
                </a:cubicBezTo>
                <a:cubicBezTo>
                  <a:pt x="142" y="132"/>
                  <a:pt x="138" y="130"/>
                  <a:pt x="135" y="128"/>
                </a:cubicBezTo>
                <a:cubicBezTo>
                  <a:pt x="134" y="127"/>
                  <a:pt x="134" y="127"/>
                  <a:pt x="134" y="127"/>
                </a:cubicBezTo>
                <a:cubicBezTo>
                  <a:pt x="130" y="125"/>
                  <a:pt x="127" y="123"/>
                  <a:pt x="123" y="121"/>
                </a:cubicBezTo>
                <a:cubicBezTo>
                  <a:pt x="122" y="120"/>
                  <a:pt x="120" y="119"/>
                  <a:pt x="118" y="117"/>
                </a:cubicBezTo>
                <a:cubicBezTo>
                  <a:pt x="119" y="123"/>
                  <a:pt x="120" y="129"/>
                  <a:pt x="119" y="134"/>
                </a:cubicBezTo>
                <a:close/>
                <a:moveTo>
                  <a:pt x="119" y="113"/>
                </a:moveTo>
                <a:cubicBezTo>
                  <a:pt x="121" y="115"/>
                  <a:pt x="123" y="117"/>
                  <a:pt x="126" y="119"/>
                </a:cubicBezTo>
                <a:cubicBezTo>
                  <a:pt x="129" y="121"/>
                  <a:pt x="133" y="123"/>
                  <a:pt x="136" y="125"/>
                </a:cubicBezTo>
                <a:cubicBezTo>
                  <a:pt x="137" y="125"/>
                  <a:pt x="137" y="125"/>
                  <a:pt x="137" y="125"/>
                </a:cubicBezTo>
                <a:cubicBezTo>
                  <a:pt x="143" y="129"/>
                  <a:pt x="148" y="132"/>
                  <a:pt x="153" y="136"/>
                </a:cubicBezTo>
                <a:cubicBezTo>
                  <a:pt x="154" y="137"/>
                  <a:pt x="154" y="137"/>
                  <a:pt x="154" y="137"/>
                </a:cubicBezTo>
                <a:cubicBezTo>
                  <a:pt x="159" y="141"/>
                  <a:pt x="163" y="145"/>
                  <a:pt x="168" y="149"/>
                </a:cubicBezTo>
                <a:cubicBezTo>
                  <a:pt x="168" y="149"/>
                  <a:pt x="168" y="149"/>
                  <a:pt x="168" y="149"/>
                </a:cubicBezTo>
                <a:cubicBezTo>
                  <a:pt x="171" y="151"/>
                  <a:pt x="174" y="154"/>
                  <a:pt x="178" y="155"/>
                </a:cubicBezTo>
                <a:cubicBezTo>
                  <a:pt x="179" y="149"/>
                  <a:pt x="180" y="143"/>
                  <a:pt x="181" y="137"/>
                </a:cubicBezTo>
                <a:cubicBezTo>
                  <a:pt x="180" y="136"/>
                  <a:pt x="180" y="135"/>
                  <a:pt x="178" y="134"/>
                </a:cubicBezTo>
                <a:cubicBezTo>
                  <a:pt x="177" y="133"/>
                  <a:pt x="174" y="131"/>
                  <a:pt x="172" y="129"/>
                </a:cubicBezTo>
                <a:cubicBezTo>
                  <a:pt x="169" y="127"/>
                  <a:pt x="166" y="125"/>
                  <a:pt x="163" y="123"/>
                </a:cubicBezTo>
                <a:cubicBezTo>
                  <a:pt x="162" y="122"/>
                  <a:pt x="160" y="121"/>
                  <a:pt x="158" y="120"/>
                </a:cubicBezTo>
                <a:cubicBezTo>
                  <a:pt x="155" y="118"/>
                  <a:pt x="151" y="116"/>
                  <a:pt x="147" y="114"/>
                </a:cubicBezTo>
                <a:cubicBezTo>
                  <a:pt x="146" y="114"/>
                  <a:pt x="145" y="114"/>
                  <a:pt x="144" y="113"/>
                </a:cubicBezTo>
                <a:cubicBezTo>
                  <a:pt x="144" y="113"/>
                  <a:pt x="144" y="113"/>
                  <a:pt x="144" y="113"/>
                </a:cubicBezTo>
                <a:cubicBezTo>
                  <a:pt x="140" y="112"/>
                  <a:pt x="136" y="110"/>
                  <a:pt x="133" y="107"/>
                </a:cubicBezTo>
                <a:cubicBezTo>
                  <a:pt x="132" y="107"/>
                  <a:pt x="131" y="107"/>
                  <a:pt x="130" y="107"/>
                </a:cubicBezTo>
                <a:cubicBezTo>
                  <a:pt x="128" y="108"/>
                  <a:pt x="126" y="109"/>
                  <a:pt x="124" y="110"/>
                </a:cubicBezTo>
                <a:cubicBezTo>
                  <a:pt x="123" y="110"/>
                  <a:pt x="123" y="110"/>
                  <a:pt x="123" y="110"/>
                </a:cubicBezTo>
                <a:cubicBezTo>
                  <a:pt x="122" y="110"/>
                  <a:pt x="121" y="111"/>
                  <a:pt x="120" y="112"/>
                </a:cubicBezTo>
                <a:cubicBezTo>
                  <a:pt x="120" y="113"/>
                  <a:pt x="119" y="113"/>
                  <a:pt x="119" y="113"/>
                </a:cubicBezTo>
                <a:close/>
                <a:moveTo>
                  <a:pt x="137" y="106"/>
                </a:moveTo>
                <a:cubicBezTo>
                  <a:pt x="138" y="107"/>
                  <a:pt x="139" y="108"/>
                  <a:pt x="141" y="108"/>
                </a:cubicBezTo>
                <a:cubicBezTo>
                  <a:pt x="143" y="110"/>
                  <a:pt x="146" y="111"/>
                  <a:pt x="148" y="111"/>
                </a:cubicBezTo>
                <a:cubicBezTo>
                  <a:pt x="152" y="113"/>
                  <a:pt x="157" y="115"/>
                  <a:pt x="161" y="118"/>
                </a:cubicBezTo>
                <a:cubicBezTo>
                  <a:pt x="163" y="119"/>
                  <a:pt x="164" y="120"/>
                  <a:pt x="165" y="121"/>
                </a:cubicBezTo>
                <a:cubicBezTo>
                  <a:pt x="169" y="123"/>
                  <a:pt x="172" y="125"/>
                  <a:pt x="175" y="127"/>
                </a:cubicBezTo>
                <a:cubicBezTo>
                  <a:pt x="178" y="129"/>
                  <a:pt x="180" y="131"/>
                  <a:pt x="181" y="132"/>
                </a:cubicBezTo>
                <a:cubicBezTo>
                  <a:pt x="182" y="126"/>
                  <a:pt x="182" y="119"/>
                  <a:pt x="182" y="112"/>
                </a:cubicBezTo>
                <a:cubicBezTo>
                  <a:pt x="180" y="111"/>
                  <a:pt x="179" y="111"/>
                  <a:pt x="178" y="110"/>
                </a:cubicBezTo>
                <a:cubicBezTo>
                  <a:pt x="177" y="110"/>
                  <a:pt x="177" y="109"/>
                  <a:pt x="176" y="109"/>
                </a:cubicBezTo>
                <a:cubicBezTo>
                  <a:pt x="176" y="109"/>
                  <a:pt x="176" y="109"/>
                  <a:pt x="176" y="109"/>
                </a:cubicBezTo>
                <a:cubicBezTo>
                  <a:pt x="174" y="108"/>
                  <a:pt x="171" y="107"/>
                  <a:pt x="169" y="105"/>
                </a:cubicBezTo>
                <a:cubicBezTo>
                  <a:pt x="167" y="104"/>
                  <a:pt x="164" y="103"/>
                  <a:pt x="161" y="102"/>
                </a:cubicBezTo>
                <a:cubicBezTo>
                  <a:pt x="161" y="102"/>
                  <a:pt x="160" y="102"/>
                  <a:pt x="160" y="102"/>
                </a:cubicBezTo>
                <a:cubicBezTo>
                  <a:pt x="158" y="101"/>
                  <a:pt x="157" y="101"/>
                  <a:pt x="156" y="100"/>
                </a:cubicBezTo>
                <a:cubicBezTo>
                  <a:pt x="154" y="100"/>
                  <a:pt x="154" y="100"/>
                  <a:pt x="154" y="100"/>
                </a:cubicBezTo>
                <a:cubicBezTo>
                  <a:pt x="151" y="102"/>
                  <a:pt x="147" y="103"/>
                  <a:pt x="144" y="104"/>
                </a:cubicBezTo>
                <a:cubicBezTo>
                  <a:pt x="141" y="105"/>
                  <a:pt x="139" y="105"/>
                  <a:pt x="137" y="106"/>
                </a:cubicBezTo>
                <a:close/>
                <a:moveTo>
                  <a:pt x="116" y="108"/>
                </a:moveTo>
                <a:cubicBezTo>
                  <a:pt x="117" y="109"/>
                  <a:pt x="117" y="110"/>
                  <a:pt x="117" y="111"/>
                </a:cubicBezTo>
                <a:cubicBezTo>
                  <a:pt x="117" y="111"/>
                  <a:pt x="117" y="111"/>
                  <a:pt x="117" y="111"/>
                </a:cubicBezTo>
                <a:cubicBezTo>
                  <a:pt x="118" y="109"/>
                  <a:pt x="119" y="108"/>
                  <a:pt x="121" y="107"/>
                </a:cubicBezTo>
                <a:cubicBezTo>
                  <a:pt x="119" y="108"/>
                  <a:pt x="118" y="108"/>
                  <a:pt x="116" y="108"/>
                </a:cubicBezTo>
                <a:close/>
                <a:moveTo>
                  <a:pt x="161" y="98"/>
                </a:moveTo>
                <a:cubicBezTo>
                  <a:pt x="161" y="99"/>
                  <a:pt x="162" y="99"/>
                  <a:pt x="162" y="99"/>
                </a:cubicBezTo>
                <a:cubicBezTo>
                  <a:pt x="165" y="100"/>
                  <a:pt x="167" y="101"/>
                  <a:pt x="170" y="102"/>
                </a:cubicBezTo>
                <a:cubicBezTo>
                  <a:pt x="172" y="103"/>
                  <a:pt x="175" y="105"/>
                  <a:pt x="178" y="106"/>
                </a:cubicBezTo>
                <a:cubicBezTo>
                  <a:pt x="178" y="106"/>
                  <a:pt x="179" y="107"/>
                  <a:pt x="179" y="107"/>
                </a:cubicBezTo>
                <a:cubicBezTo>
                  <a:pt x="180" y="107"/>
                  <a:pt x="181" y="107"/>
                  <a:pt x="181" y="108"/>
                </a:cubicBezTo>
                <a:cubicBezTo>
                  <a:pt x="181" y="102"/>
                  <a:pt x="180" y="97"/>
                  <a:pt x="178" y="92"/>
                </a:cubicBezTo>
                <a:cubicBezTo>
                  <a:pt x="173" y="94"/>
                  <a:pt x="167" y="97"/>
                  <a:pt x="161" y="98"/>
                </a:cubicBezTo>
                <a:cubicBezTo>
                  <a:pt x="161" y="98"/>
                  <a:pt x="161" y="98"/>
                  <a:pt x="161" y="98"/>
                </a:cubicBezTo>
                <a:close/>
                <a:moveTo>
                  <a:pt x="114" y="103"/>
                </a:moveTo>
                <a:cubicBezTo>
                  <a:pt x="115" y="104"/>
                  <a:pt x="115" y="104"/>
                  <a:pt x="115" y="105"/>
                </a:cubicBezTo>
                <a:cubicBezTo>
                  <a:pt x="122" y="103"/>
                  <a:pt x="128" y="100"/>
                  <a:pt x="134" y="97"/>
                </a:cubicBezTo>
                <a:cubicBezTo>
                  <a:pt x="138" y="96"/>
                  <a:pt x="141" y="94"/>
                  <a:pt x="144" y="93"/>
                </a:cubicBezTo>
                <a:cubicBezTo>
                  <a:pt x="148" y="92"/>
                  <a:pt x="151" y="90"/>
                  <a:pt x="155" y="89"/>
                </a:cubicBezTo>
                <a:cubicBezTo>
                  <a:pt x="155" y="89"/>
                  <a:pt x="155" y="89"/>
                  <a:pt x="155" y="89"/>
                </a:cubicBezTo>
                <a:cubicBezTo>
                  <a:pt x="156" y="86"/>
                  <a:pt x="158" y="84"/>
                  <a:pt x="160" y="82"/>
                </a:cubicBezTo>
                <a:cubicBezTo>
                  <a:pt x="162" y="79"/>
                  <a:pt x="165" y="76"/>
                  <a:pt x="168" y="74"/>
                </a:cubicBezTo>
                <a:cubicBezTo>
                  <a:pt x="168" y="74"/>
                  <a:pt x="168" y="74"/>
                  <a:pt x="169" y="74"/>
                </a:cubicBezTo>
                <a:cubicBezTo>
                  <a:pt x="169" y="74"/>
                  <a:pt x="170" y="74"/>
                  <a:pt x="170" y="75"/>
                </a:cubicBezTo>
                <a:cubicBezTo>
                  <a:pt x="170" y="76"/>
                  <a:pt x="170" y="76"/>
                  <a:pt x="169" y="77"/>
                </a:cubicBezTo>
                <a:cubicBezTo>
                  <a:pt x="167" y="79"/>
                  <a:pt x="165" y="81"/>
                  <a:pt x="162" y="84"/>
                </a:cubicBezTo>
                <a:cubicBezTo>
                  <a:pt x="162" y="85"/>
                  <a:pt x="161" y="86"/>
                  <a:pt x="160" y="87"/>
                </a:cubicBezTo>
                <a:cubicBezTo>
                  <a:pt x="160" y="87"/>
                  <a:pt x="160" y="87"/>
                  <a:pt x="160" y="87"/>
                </a:cubicBezTo>
                <a:cubicBezTo>
                  <a:pt x="160" y="87"/>
                  <a:pt x="160" y="87"/>
                  <a:pt x="160" y="87"/>
                </a:cubicBezTo>
                <a:cubicBezTo>
                  <a:pt x="162" y="86"/>
                  <a:pt x="164" y="86"/>
                  <a:pt x="166" y="85"/>
                </a:cubicBezTo>
                <a:cubicBezTo>
                  <a:pt x="167" y="84"/>
                  <a:pt x="167" y="83"/>
                  <a:pt x="168" y="83"/>
                </a:cubicBezTo>
                <a:cubicBezTo>
                  <a:pt x="168" y="82"/>
                  <a:pt x="168" y="82"/>
                  <a:pt x="169" y="82"/>
                </a:cubicBezTo>
                <a:cubicBezTo>
                  <a:pt x="170" y="80"/>
                  <a:pt x="170" y="79"/>
                  <a:pt x="171" y="78"/>
                </a:cubicBezTo>
                <a:cubicBezTo>
                  <a:pt x="169" y="71"/>
                  <a:pt x="166" y="64"/>
                  <a:pt x="162" y="58"/>
                </a:cubicBezTo>
                <a:cubicBezTo>
                  <a:pt x="158" y="52"/>
                  <a:pt x="154" y="44"/>
                  <a:pt x="148" y="39"/>
                </a:cubicBezTo>
                <a:cubicBezTo>
                  <a:pt x="142" y="33"/>
                  <a:pt x="135" y="27"/>
                  <a:pt x="127" y="23"/>
                </a:cubicBezTo>
                <a:cubicBezTo>
                  <a:pt x="122" y="20"/>
                  <a:pt x="118" y="18"/>
                  <a:pt x="114" y="17"/>
                </a:cubicBezTo>
                <a:cubicBezTo>
                  <a:pt x="112" y="20"/>
                  <a:pt x="111" y="24"/>
                  <a:pt x="109" y="27"/>
                </a:cubicBezTo>
                <a:cubicBezTo>
                  <a:pt x="108" y="28"/>
                  <a:pt x="108" y="28"/>
                  <a:pt x="107" y="29"/>
                </a:cubicBezTo>
                <a:cubicBezTo>
                  <a:pt x="105" y="34"/>
                  <a:pt x="102" y="38"/>
                  <a:pt x="99" y="44"/>
                </a:cubicBezTo>
                <a:cubicBezTo>
                  <a:pt x="98" y="46"/>
                  <a:pt x="97" y="47"/>
                  <a:pt x="96" y="49"/>
                </a:cubicBezTo>
                <a:cubicBezTo>
                  <a:pt x="94" y="52"/>
                  <a:pt x="93" y="55"/>
                  <a:pt x="91" y="58"/>
                </a:cubicBezTo>
                <a:cubicBezTo>
                  <a:pt x="90" y="61"/>
                  <a:pt x="88" y="63"/>
                  <a:pt x="87" y="65"/>
                </a:cubicBezTo>
                <a:cubicBezTo>
                  <a:pt x="87" y="66"/>
                  <a:pt x="87" y="66"/>
                  <a:pt x="86" y="67"/>
                </a:cubicBezTo>
                <a:cubicBezTo>
                  <a:pt x="86" y="68"/>
                  <a:pt x="85" y="69"/>
                  <a:pt x="84" y="70"/>
                </a:cubicBezTo>
                <a:cubicBezTo>
                  <a:pt x="83" y="71"/>
                  <a:pt x="83" y="71"/>
                  <a:pt x="83" y="71"/>
                </a:cubicBezTo>
                <a:cubicBezTo>
                  <a:pt x="83" y="71"/>
                  <a:pt x="82" y="71"/>
                  <a:pt x="82" y="70"/>
                </a:cubicBezTo>
                <a:cubicBezTo>
                  <a:pt x="82" y="71"/>
                  <a:pt x="82" y="71"/>
                  <a:pt x="82" y="72"/>
                </a:cubicBezTo>
                <a:cubicBezTo>
                  <a:pt x="92" y="75"/>
                  <a:pt x="102" y="82"/>
                  <a:pt x="108" y="91"/>
                </a:cubicBezTo>
                <a:cubicBezTo>
                  <a:pt x="110" y="93"/>
                  <a:pt x="111" y="96"/>
                  <a:pt x="113" y="99"/>
                </a:cubicBezTo>
                <a:cubicBezTo>
                  <a:pt x="115" y="95"/>
                  <a:pt x="118" y="91"/>
                  <a:pt x="120" y="88"/>
                </a:cubicBezTo>
                <a:cubicBezTo>
                  <a:pt x="124" y="84"/>
                  <a:pt x="128" y="80"/>
                  <a:pt x="132" y="77"/>
                </a:cubicBezTo>
                <a:cubicBezTo>
                  <a:pt x="133" y="76"/>
                  <a:pt x="133" y="76"/>
                  <a:pt x="133" y="76"/>
                </a:cubicBezTo>
                <a:cubicBezTo>
                  <a:pt x="140" y="68"/>
                  <a:pt x="148" y="61"/>
                  <a:pt x="153" y="51"/>
                </a:cubicBezTo>
                <a:cubicBezTo>
                  <a:pt x="153" y="51"/>
                  <a:pt x="153" y="51"/>
                  <a:pt x="154" y="51"/>
                </a:cubicBezTo>
                <a:cubicBezTo>
                  <a:pt x="154" y="51"/>
                  <a:pt x="155" y="51"/>
                  <a:pt x="155" y="51"/>
                </a:cubicBezTo>
                <a:cubicBezTo>
                  <a:pt x="155" y="52"/>
                  <a:pt x="155" y="52"/>
                  <a:pt x="155" y="53"/>
                </a:cubicBezTo>
                <a:cubicBezTo>
                  <a:pt x="150" y="62"/>
                  <a:pt x="143" y="70"/>
                  <a:pt x="135" y="78"/>
                </a:cubicBezTo>
                <a:cubicBezTo>
                  <a:pt x="134" y="79"/>
                  <a:pt x="134" y="79"/>
                  <a:pt x="134" y="79"/>
                </a:cubicBezTo>
                <a:cubicBezTo>
                  <a:pt x="131" y="82"/>
                  <a:pt x="127" y="86"/>
                  <a:pt x="124" y="90"/>
                </a:cubicBezTo>
                <a:cubicBezTo>
                  <a:pt x="122" y="92"/>
                  <a:pt x="120" y="95"/>
                  <a:pt x="118" y="97"/>
                </a:cubicBezTo>
                <a:cubicBezTo>
                  <a:pt x="118" y="98"/>
                  <a:pt x="117" y="99"/>
                  <a:pt x="117" y="100"/>
                </a:cubicBezTo>
                <a:cubicBezTo>
                  <a:pt x="116" y="101"/>
                  <a:pt x="115" y="102"/>
                  <a:pt x="114" y="103"/>
                </a:cubicBezTo>
                <a:close/>
                <a:moveTo>
                  <a:pt x="171" y="83"/>
                </a:moveTo>
                <a:cubicBezTo>
                  <a:pt x="171" y="82"/>
                  <a:pt x="172" y="82"/>
                  <a:pt x="172" y="82"/>
                </a:cubicBezTo>
                <a:cubicBezTo>
                  <a:pt x="172" y="82"/>
                  <a:pt x="172" y="82"/>
                  <a:pt x="172" y="81"/>
                </a:cubicBezTo>
                <a:cubicBezTo>
                  <a:pt x="172" y="82"/>
                  <a:pt x="171" y="82"/>
                  <a:pt x="171" y="83"/>
                </a:cubicBezTo>
                <a:close/>
                <a:moveTo>
                  <a:pt x="74" y="70"/>
                </a:moveTo>
                <a:cubicBezTo>
                  <a:pt x="74" y="70"/>
                  <a:pt x="74" y="70"/>
                  <a:pt x="74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4" y="70"/>
                  <a:pt x="74" y="70"/>
                  <a:pt x="74" y="70"/>
                </a:cubicBezTo>
                <a:close/>
                <a:moveTo>
                  <a:pt x="66" y="67"/>
                </a:moveTo>
                <a:cubicBezTo>
                  <a:pt x="66" y="67"/>
                  <a:pt x="66" y="67"/>
                  <a:pt x="66" y="68"/>
                </a:cubicBezTo>
                <a:cubicBezTo>
                  <a:pt x="66" y="68"/>
                  <a:pt x="67" y="68"/>
                  <a:pt x="67" y="68"/>
                </a:cubicBezTo>
                <a:cubicBezTo>
                  <a:pt x="67" y="67"/>
                  <a:pt x="67" y="67"/>
                  <a:pt x="67" y="67"/>
                </a:cubicBezTo>
                <a:cubicBezTo>
                  <a:pt x="67" y="67"/>
                  <a:pt x="67" y="67"/>
                  <a:pt x="67" y="67"/>
                </a:cubicBezTo>
                <a:cubicBezTo>
                  <a:pt x="67" y="67"/>
                  <a:pt x="66" y="67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6" y="67"/>
                  <a:pt x="66" y="67"/>
                  <a:pt x="66" y="67"/>
                </a:cubicBezTo>
                <a:close/>
                <a:moveTo>
                  <a:pt x="66" y="64"/>
                </a:move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67" y="64"/>
                  <a:pt x="67" y="64"/>
                </a:cubicBezTo>
                <a:cubicBezTo>
                  <a:pt x="67" y="64"/>
                  <a:pt x="67" y="64"/>
                  <a:pt x="67" y="64"/>
                </a:cubicBezTo>
                <a:cubicBezTo>
                  <a:pt x="67" y="64"/>
                  <a:pt x="67" y="64"/>
                  <a:pt x="66" y="64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66" y="64"/>
                  <a:pt x="66" y="64"/>
                </a:cubicBezTo>
                <a:close/>
                <a:moveTo>
                  <a:pt x="86" y="49"/>
                </a:moveTo>
                <a:cubicBezTo>
                  <a:pt x="84" y="54"/>
                  <a:pt x="83" y="58"/>
                  <a:pt x="82" y="63"/>
                </a:cubicBezTo>
                <a:cubicBezTo>
                  <a:pt x="82" y="63"/>
                  <a:pt x="81" y="63"/>
                  <a:pt x="81" y="64"/>
                </a:cubicBezTo>
                <a:cubicBezTo>
                  <a:pt x="82" y="63"/>
                  <a:pt x="82" y="63"/>
                  <a:pt x="82" y="62"/>
                </a:cubicBezTo>
                <a:cubicBezTo>
                  <a:pt x="83" y="60"/>
                  <a:pt x="84" y="59"/>
                  <a:pt x="85" y="57"/>
                </a:cubicBezTo>
                <a:cubicBezTo>
                  <a:pt x="86" y="54"/>
                  <a:pt x="87" y="52"/>
                  <a:pt x="88" y="49"/>
                </a:cubicBezTo>
                <a:cubicBezTo>
                  <a:pt x="88" y="49"/>
                  <a:pt x="89" y="48"/>
                  <a:pt x="89" y="47"/>
                </a:cubicBezTo>
                <a:cubicBezTo>
                  <a:pt x="88" y="47"/>
                  <a:pt x="87" y="47"/>
                  <a:pt x="86" y="47"/>
                </a:cubicBezTo>
                <a:cubicBezTo>
                  <a:pt x="86" y="48"/>
                  <a:pt x="86" y="48"/>
                  <a:pt x="86" y="49"/>
                </a:cubicBezTo>
                <a:close/>
                <a:moveTo>
                  <a:pt x="72" y="62"/>
                </a:move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2" y="62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2" y="62"/>
                  <a:pt x="72" y="62"/>
                </a:cubicBezTo>
                <a:close/>
                <a:moveTo>
                  <a:pt x="70" y="54"/>
                </a:moveTo>
                <a:cubicBezTo>
                  <a:pt x="70" y="55"/>
                  <a:pt x="70" y="56"/>
                  <a:pt x="70" y="57"/>
                </a:cubicBezTo>
                <a:cubicBezTo>
                  <a:pt x="70" y="57"/>
                  <a:pt x="71" y="57"/>
                  <a:pt x="72" y="57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6"/>
                  <a:pt x="71" y="55"/>
                  <a:pt x="71" y="54"/>
                </a:cubicBezTo>
                <a:cubicBezTo>
                  <a:pt x="71" y="54"/>
                  <a:pt x="70" y="54"/>
                  <a:pt x="70" y="54"/>
                </a:cubicBezTo>
                <a:close/>
                <a:moveTo>
                  <a:pt x="66" y="54"/>
                </a:moveTo>
                <a:cubicBezTo>
                  <a:pt x="66" y="55"/>
                  <a:pt x="67" y="55"/>
                  <a:pt x="67" y="56"/>
                </a:cubicBezTo>
                <a:cubicBezTo>
                  <a:pt x="67" y="56"/>
                  <a:pt x="67" y="56"/>
                  <a:pt x="67" y="56"/>
                </a:cubicBezTo>
                <a:cubicBezTo>
                  <a:pt x="67" y="55"/>
                  <a:pt x="67" y="54"/>
                  <a:pt x="67" y="54"/>
                </a:cubicBezTo>
                <a:cubicBezTo>
                  <a:pt x="67" y="54"/>
                  <a:pt x="66" y="53"/>
                  <a:pt x="66" y="53"/>
                </a:cubicBezTo>
                <a:cubicBezTo>
                  <a:pt x="66" y="53"/>
                  <a:pt x="66" y="52"/>
                  <a:pt x="66" y="52"/>
                </a:cubicBezTo>
                <a:cubicBezTo>
                  <a:pt x="66" y="52"/>
                  <a:pt x="66" y="51"/>
                  <a:pt x="66" y="51"/>
                </a:cubicBezTo>
                <a:cubicBezTo>
                  <a:pt x="66" y="50"/>
                  <a:pt x="66" y="50"/>
                  <a:pt x="66" y="50"/>
                </a:cubicBezTo>
                <a:cubicBezTo>
                  <a:pt x="66" y="51"/>
                  <a:pt x="66" y="53"/>
                  <a:pt x="66" y="54"/>
                </a:cubicBezTo>
                <a:close/>
                <a:moveTo>
                  <a:pt x="78" y="54"/>
                </a:moveTo>
                <a:cubicBezTo>
                  <a:pt x="78" y="54"/>
                  <a:pt x="78" y="54"/>
                  <a:pt x="79" y="54"/>
                </a:cubicBezTo>
                <a:cubicBezTo>
                  <a:pt x="79" y="53"/>
                  <a:pt x="78" y="53"/>
                  <a:pt x="78" y="52"/>
                </a:cubicBezTo>
                <a:cubicBezTo>
                  <a:pt x="78" y="52"/>
                  <a:pt x="78" y="52"/>
                  <a:pt x="78" y="53"/>
                </a:cubicBezTo>
                <a:cubicBezTo>
                  <a:pt x="78" y="53"/>
                  <a:pt x="78" y="54"/>
                  <a:pt x="78" y="54"/>
                </a:cubicBezTo>
                <a:close/>
                <a:moveTo>
                  <a:pt x="105" y="14"/>
                </a:moveTo>
                <a:cubicBezTo>
                  <a:pt x="104" y="20"/>
                  <a:pt x="101" y="26"/>
                  <a:pt x="98" y="33"/>
                </a:cubicBezTo>
                <a:cubicBezTo>
                  <a:pt x="97" y="36"/>
                  <a:pt x="96" y="39"/>
                  <a:pt x="95" y="42"/>
                </a:cubicBezTo>
                <a:cubicBezTo>
                  <a:pt x="94" y="44"/>
                  <a:pt x="93" y="47"/>
                  <a:pt x="91" y="50"/>
                </a:cubicBezTo>
                <a:cubicBezTo>
                  <a:pt x="91" y="51"/>
                  <a:pt x="90" y="52"/>
                  <a:pt x="90" y="53"/>
                </a:cubicBezTo>
                <a:cubicBezTo>
                  <a:pt x="91" y="52"/>
                  <a:pt x="92" y="50"/>
                  <a:pt x="92" y="49"/>
                </a:cubicBezTo>
                <a:cubicBezTo>
                  <a:pt x="94" y="47"/>
                  <a:pt x="95" y="44"/>
                  <a:pt x="97" y="42"/>
                </a:cubicBezTo>
                <a:cubicBezTo>
                  <a:pt x="99" y="37"/>
                  <a:pt x="102" y="32"/>
                  <a:pt x="105" y="27"/>
                </a:cubicBezTo>
                <a:cubicBezTo>
                  <a:pt x="106" y="25"/>
                  <a:pt x="107" y="24"/>
                  <a:pt x="108" y="22"/>
                </a:cubicBezTo>
                <a:cubicBezTo>
                  <a:pt x="109" y="20"/>
                  <a:pt x="110" y="18"/>
                  <a:pt x="111" y="16"/>
                </a:cubicBezTo>
                <a:cubicBezTo>
                  <a:pt x="109" y="15"/>
                  <a:pt x="107" y="15"/>
                  <a:pt x="105" y="14"/>
                </a:cubicBezTo>
                <a:close/>
                <a:moveTo>
                  <a:pt x="69" y="51"/>
                </a:moveTo>
                <a:cubicBezTo>
                  <a:pt x="69" y="51"/>
                  <a:pt x="70" y="51"/>
                  <a:pt x="70" y="51"/>
                </a:cubicBezTo>
                <a:cubicBezTo>
                  <a:pt x="70" y="50"/>
                  <a:pt x="70" y="50"/>
                  <a:pt x="70" y="50"/>
                </a:cubicBezTo>
                <a:cubicBezTo>
                  <a:pt x="70" y="50"/>
                  <a:pt x="69" y="50"/>
                  <a:pt x="69" y="50"/>
                </a:cubicBezTo>
                <a:cubicBezTo>
                  <a:pt x="69" y="50"/>
                  <a:pt x="69" y="51"/>
                  <a:pt x="69" y="51"/>
                </a:cubicBezTo>
                <a:close/>
                <a:moveTo>
                  <a:pt x="81" y="48"/>
                </a:moveTo>
                <a:cubicBezTo>
                  <a:pt x="81" y="49"/>
                  <a:pt x="81" y="49"/>
                  <a:pt x="82" y="49"/>
                </a:cubicBezTo>
                <a:cubicBezTo>
                  <a:pt x="82" y="49"/>
                  <a:pt x="82" y="48"/>
                  <a:pt x="82" y="48"/>
                </a:cubicBezTo>
                <a:cubicBezTo>
                  <a:pt x="81" y="48"/>
                  <a:pt x="81" y="48"/>
                  <a:pt x="81" y="48"/>
                </a:cubicBezTo>
                <a:cubicBezTo>
                  <a:pt x="81" y="48"/>
                  <a:pt x="81" y="48"/>
                  <a:pt x="81" y="48"/>
                </a:cubicBezTo>
                <a:close/>
                <a:moveTo>
                  <a:pt x="68" y="47"/>
                </a:moveTo>
                <a:cubicBezTo>
                  <a:pt x="68" y="47"/>
                  <a:pt x="69" y="47"/>
                  <a:pt x="69" y="47"/>
                </a:cubicBezTo>
                <a:cubicBezTo>
                  <a:pt x="69" y="46"/>
                  <a:pt x="69" y="46"/>
                  <a:pt x="69" y="46"/>
                </a:cubicBezTo>
                <a:cubicBezTo>
                  <a:pt x="69" y="46"/>
                  <a:pt x="68" y="46"/>
                  <a:pt x="68" y="46"/>
                </a:cubicBezTo>
                <a:cubicBezTo>
                  <a:pt x="68" y="46"/>
                  <a:pt x="68" y="47"/>
                  <a:pt x="68" y="47"/>
                </a:cubicBezTo>
                <a:close/>
                <a:moveTo>
                  <a:pt x="72" y="45"/>
                </a:moveTo>
                <a:cubicBezTo>
                  <a:pt x="72" y="46"/>
                  <a:pt x="73" y="46"/>
                  <a:pt x="73" y="46"/>
                </a:cubicBezTo>
                <a:cubicBezTo>
                  <a:pt x="73" y="46"/>
                  <a:pt x="73" y="46"/>
                  <a:pt x="73" y="46"/>
                </a:cubicBezTo>
                <a:cubicBezTo>
                  <a:pt x="73" y="46"/>
                  <a:pt x="73" y="46"/>
                  <a:pt x="73" y="45"/>
                </a:cubicBezTo>
                <a:cubicBezTo>
                  <a:pt x="73" y="45"/>
                  <a:pt x="73" y="45"/>
                  <a:pt x="72" y="45"/>
                </a:cubicBezTo>
                <a:close/>
                <a:moveTo>
                  <a:pt x="76" y="46"/>
                </a:moveTo>
                <a:cubicBezTo>
                  <a:pt x="77" y="46"/>
                  <a:pt x="77" y="46"/>
                  <a:pt x="77" y="46"/>
                </a:cubicBezTo>
                <a:cubicBezTo>
                  <a:pt x="77" y="45"/>
                  <a:pt x="77" y="45"/>
                  <a:pt x="77" y="44"/>
                </a:cubicBezTo>
                <a:cubicBezTo>
                  <a:pt x="76" y="45"/>
                  <a:pt x="76" y="45"/>
                  <a:pt x="76" y="45"/>
                </a:cubicBezTo>
                <a:cubicBezTo>
                  <a:pt x="76" y="45"/>
                  <a:pt x="76" y="45"/>
                  <a:pt x="76" y="46"/>
                </a:cubicBezTo>
                <a:close/>
                <a:moveTo>
                  <a:pt x="80" y="45"/>
                </a:moveTo>
                <a:cubicBezTo>
                  <a:pt x="80" y="45"/>
                  <a:pt x="81" y="45"/>
                  <a:pt x="81" y="45"/>
                </a:cubicBezTo>
                <a:cubicBezTo>
                  <a:pt x="81" y="44"/>
                  <a:pt x="81" y="44"/>
                  <a:pt x="81" y="44"/>
                </a:cubicBezTo>
                <a:cubicBezTo>
                  <a:pt x="81" y="44"/>
                  <a:pt x="81" y="44"/>
                  <a:pt x="81" y="44"/>
                </a:cubicBezTo>
                <a:cubicBezTo>
                  <a:pt x="80" y="44"/>
                  <a:pt x="80" y="44"/>
                  <a:pt x="80" y="44"/>
                </a:cubicBezTo>
                <a:cubicBezTo>
                  <a:pt x="80" y="44"/>
                  <a:pt x="80" y="45"/>
                  <a:pt x="80" y="45"/>
                </a:cubicBezTo>
                <a:close/>
                <a:moveTo>
                  <a:pt x="83" y="43"/>
                </a:moveTo>
                <a:cubicBezTo>
                  <a:pt x="83" y="44"/>
                  <a:pt x="83" y="44"/>
                  <a:pt x="83" y="44"/>
                </a:cubicBezTo>
                <a:cubicBezTo>
                  <a:pt x="82" y="44"/>
                  <a:pt x="82" y="44"/>
                  <a:pt x="82" y="44"/>
                </a:cubicBezTo>
                <a:cubicBezTo>
                  <a:pt x="83" y="44"/>
                  <a:pt x="83" y="44"/>
                  <a:pt x="83" y="44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lose/>
                <a:moveTo>
                  <a:pt x="67" y="42"/>
                </a:moveTo>
                <a:cubicBezTo>
                  <a:pt x="67" y="42"/>
                  <a:pt x="67" y="43"/>
                  <a:pt x="67" y="43"/>
                </a:cubicBezTo>
                <a:cubicBezTo>
                  <a:pt x="68" y="43"/>
                  <a:pt x="68" y="43"/>
                  <a:pt x="68" y="43"/>
                </a:cubicBezTo>
                <a:cubicBezTo>
                  <a:pt x="68" y="43"/>
                  <a:pt x="68" y="42"/>
                  <a:pt x="67" y="42"/>
                </a:cubicBezTo>
                <a:cubicBezTo>
                  <a:pt x="67" y="42"/>
                  <a:pt x="67" y="42"/>
                  <a:pt x="67" y="42"/>
                </a:cubicBezTo>
                <a:close/>
                <a:moveTo>
                  <a:pt x="72" y="42"/>
                </a:moveTo>
                <a:cubicBezTo>
                  <a:pt x="72" y="42"/>
                  <a:pt x="72" y="42"/>
                  <a:pt x="72" y="42"/>
                </a:cubicBezTo>
                <a:cubicBezTo>
                  <a:pt x="72" y="42"/>
                  <a:pt x="72" y="42"/>
                  <a:pt x="72" y="42"/>
                </a:cubicBezTo>
                <a:close/>
                <a:moveTo>
                  <a:pt x="82" y="40"/>
                </a:moveTo>
                <a:cubicBezTo>
                  <a:pt x="83" y="40"/>
                  <a:pt x="83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3" y="39"/>
                </a:cubicBezTo>
                <a:cubicBezTo>
                  <a:pt x="82" y="40"/>
                  <a:pt x="82" y="40"/>
                  <a:pt x="82" y="40"/>
                </a:cubicBezTo>
                <a:cubicBezTo>
                  <a:pt x="82" y="40"/>
                  <a:pt x="82" y="40"/>
                  <a:pt x="82" y="40"/>
                </a:cubicBezTo>
                <a:close/>
                <a:moveTo>
                  <a:pt x="67" y="37"/>
                </a:moveTo>
                <a:cubicBezTo>
                  <a:pt x="67" y="38"/>
                  <a:pt x="67" y="38"/>
                  <a:pt x="67" y="39"/>
                </a:cubicBezTo>
                <a:cubicBezTo>
                  <a:pt x="67" y="39"/>
                  <a:pt x="67" y="39"/>
                  <a:pt x="68" y="39"/>
                </a:cubicBezTo>
                <a:cubicBezTo>
                  <a:pt x="68" y="38"/>
                  <a:pt x="67" y="38"/>
                  <a:pt x="67" y="37"/>
                </a:cubicBezTo>
                <a:cubicBezTo>
                  <a:pt x="67" y="37"/>
                  <a:pt x="67" y="37"/>
                  <a:pt x="67" y="37"/>
                </a:cubicBezTo>
                <a:cubicBezTo>
                  <a:pt x="67" y="37"/>
                  <a:pt x="67" y="37"/>
                  <a:pt x="67" y="37"/>
                </a:cubicBezTo>
                <a:close/>
                <a:moveTo>
                  <a:pt x="71" y="38"/>
                </a:moveTo>
                <a:cubicBezTo>
                  <a:pt x="71" y="37"/>
                  <a:pt x="71" y="37"/>
                  <a:pt x="71" y="37"/>
                </a:cubicBezTo>
                <a:cubicBezTo>
                  <a:pt x="71" y="37"/>
                  <a:pt x="71" y="37"/>
                  <a:pt x="71" y="37"/>
                </a:cubicBezTo>
                <a:cubicBezTo>
                  <a:pt x="71" y="37"/>
                  <a:pt x="71" y="37"/>
                  <a:pt x="70" y="37"/>
                </a:cubicBezTo>
                <a:cubicBezTo>
                  <a:pt x="71" y="37"/>
                  <a:pt x="71" y="37"/>
                  <a:pt x="71" y="38"/>
                </a:cubicBezTo>
                <a:close/>
                <a:moveTo>
                  <a:pt x="85" y="35"/>
                </a:moveTo>
                <a:cubicBezTo>
                  <a:pt x="85" y="35"/>
                  <a:pt x="85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5" y="35"/>
                  <a:pt x="85" y="35"/>
                </a:cubicBezTo>
                <a:cubicBezTo>
                  <a:pt x="85" y="35"/>
                  <a:pt x="85" y="35"/>
                  <a:pt x="85" y="35"/>
                </a:cubicBezTo>
                <a:close/>
                <a:moveTo>
                  <a:pt x="67" y="35"/>
                </a:moveTo>
                <a:cubicBezTo>
                  <a:pt x="67" y="34"/>
                  <a:pt x="67" y="34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4"/>
                  <a:pt x="67" y="34"/>
                  <a:pt x="67" y="34"/>
                </a:cubicBezTo>
                <a:lnTo>
                  <a:pt x="67" y="35"/>
                </a:lnTo>
                <a:close/>
                <a:moveTo>
                  <a:pt x="85" y="32"/>
                </a:moveTo>
                <a:cubicBezTo>
                  <a:pt x="86" y="32"/>
                  <a:pt x="86" y="32"/>
                  <a:pt x="86" y="33"/>
                </a:cubicBezTo>
                <a:cubicBezTo>
                  <a:pt x="87" y="32"/>
                  <a:pt x="87" y="32"/>
                  <a:pt x="87" y="31"/>
                </a:cubicBezTo>
                <a:cubicBezTo>
                  <a:pt x="86" y="32"/>
                  <a:pt x="86" y="32"/>
                  <a:pt x="85" y="32"/>
                </a:cubicBezTo>
                <a:close/>
                <a:moveTo>
                  <a:pt x="69" y="30"/>
                </a:moveTo>
                <a:cubicBezTo>
                  <a:pt x="70" y="30"/>
                  <a:pt x="71" y="30"/>
                  <a:pt x="72" y="30"/>
                </a:cubicBezTo>
                <a:cubicBezTo>
                  <a:pt x="72" y="29"/>
                  <a:pt x="72" y="29"/>
                  <a:pt x="72" y="29"/>
                </a:cubicBezTo>
                <a:cubicBezTo>
                  <a:pt x="71" y="29"/>
                  <a:pt x="70" y="29"/>
                  <a:pt x="69" y="30"/>
                </a:cubicBezTo>
                <a:cubicBezTo>
                  <a:pt x="69" y="30"/>
                  <a:pt x="69" y="30"/>
                  <a:pt x="69" y="30"/>
                </a:cubicBezTo>
                <a:close/>
                <a:moveTo>
                  <a:pt x="77" y="28"/>
                </a:move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7" y="27"/>
                  <a:pt x="77" y="27"/>
                </a:cubicBezTo>
                <a:cubicBezTo>
                  <a:pt x="77" y="27"/>
                  <a:pt x="77" y="27"/>
                  <a:pt x="77" y="27"/>
                </a:cubicBezTo>
                <a:lnTo>
                  <a:pt x="77" y="28"/>
                </a:lnTo>
                <a:close/>
                <a:moveTo>
                  <a:pt x="68" y="26"/>
                </a:moveTo>
                <a:cubicBezTo>
                  <a:pt x="69" y="26"/>
                  <a:pt x="70" y="26"/>
                  <a:pt x="70" y="26"/>
                </a:cubicBezTo>
                <a:cubicBezTo>
                  <a:pt x="69" y="26"/>
                  <a:pt x="69" y="26"/>
                  <a:pt x="68" y="26"/>
                </a:cubicBezTo>
                <a:cubicBezTo>
                  <a:pt x="68" y="26"/>
                  <a:pt x="68" y="26"/>
                  <a:pt x="68" y="26"/>
                </a:cubicBezTo>
                <a:close/>
                <a:moveTo>
                  <a:pt x="88" y="24"/>
                </a:moveTo>
                <a:cubicBezTo>
                  <a:pt x="88" y="24"/>
                  <a:pt x="88" y="25"/>
                  <a:pt x="88" y="25"/>
                </a:cubicBezTo>
                <a:cubicBezTo>
                  <a:pt x="88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4"/>
                  <a:pt x="89" y="24"/>
                  <a:pt x="89" y="24"/>
                </a:cubicBezTo>
                <a:cubicBezTo>
                  <a:pt x="88" y="24"/>
                  <a:pt x="88" y="24"/>
                  <a:pt x="88" y="24"/>
                </a:cubicBezTo>
                <a:close/>
                <a:moveTo>
                  <a:pt x="91" y="20"/>
                </a:moveTo>
                <a:cubicBezTo>
                  <a:pt x="91" y="21"/>
                  <a:pt x="91" y="21"/>
                  <a:pt x="91" y="21"/>
                </a:cubicBezTo>
                <a:cubicBezTo>
                  <a:pt x="91" y="21"/>
                  <a:pt x="91" y="21"/>
                  <a:pt x="91" y="21"/>
                </a:cubicBezTo>
                <a:cubicBezTo>
                  <a:pt x="91" y="21"/>
                  <a:pt x="91" y="21"/>
                  <a:pt x="91" y="20"/>
                </a:cubicBezTo>
                <a:close/>
                <a:moveTo>
                  <a:pt x="67" y="21"/>
                </a:moveTo>
                <a:cubicBezTo>
                  <a:pt x="68" y="21"/>
                  <a:pt x="68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8" y="20"/>
                  <a:pt x="67" y="20"/>
                  <a:pt x="67" y="20"/>
                </a:cubicBezTo>
                <a:lnTo>
                  <a:pt x="67" y="21"/>
                </a:lnTo>
                <a:close/>
                <a:moveTo>
                  <a:pt x="74" y="18"/>
                </a:moveTo>
                <a:cubicBezTo>
                  <a:pt x="74" y="18"/>
                  <a:pt x="75" y="18"/>
                  <a:pt x="75" y="18"/>
                </a:cubicBezTo>
                <a:cubicBezTo>
                  <a:pt x="75" y="18"/>
                  <a:pt x="75" y="18"/>
                  <a:pt x="75" y="18"/>
                </a:cubicBezTo>
                <a:cubicBezTo>
                  <a:pt x="75" y="18"/>
                  <a:pt x="74" y="18"/>
                  <a:pt x="74" y="18"/>
                </a:cubicBezTo>
                <a:cubicBezTo>
                  <a:pt x="74" y="18"/>
                  <a:pt x="74" y="18"/>
                  <a:pt x="74" y="18"/>
                </a:cubicBezTo>
                <a:close/>
                <a:moveTo>
                  <a:pt x="90" y="11"/>
                </a:moveTo>
                <a:cubicBezTo>
                  <a:pt x="90" y="11"/>
                  <a:pt x="91" y="12"/>
                  <a:pt x="91" y="12"/>
                </a:cubicBezTo>
                <a:cubicBezTo>
                  <a:pt x="91" y="14"/>
                  <a:pt x="92" y="16"/>
                  <a:pt x="92" y="18"/>
                </a:cubicBezTo>
                <a:cubicBezTo>
                  <a:pt x="94" y="15"/>
                  <a:pt x="95" y="13"/>
                  <a:pt x="96" y="11"/>
                </a:cubicBezTo>
                <a:cubicBezTo>
                  <a:pt x="94" y="9"/>
                  <a:pt x="92" y="8"/>
                  <a:pt x="89" y="7"/>
                </a:cubicBezTo>
                <a:cubicBezTo>
                  <a:pt x="89" y="7"/>
                  <a:pt x="89" y="7"/>
                  <a:pt x="89" y="8"/>
                </a:cubicBezTo>
                <a:cubicBezTo>
                  <a:pt x="90" y="8"/>
                  <a:pt x="90" y="8"/>
                  <a:pt x="90" y="8"/>
                </a:cubicBezTo>
                <a:cubicBezTo>
                  <a:pt x="90" y="9"/>
                  <a:pt x="90" y="9"/>
                  <a:pt x="90" y="9"/>
                </a:cubicBezTo>
                <a:cubicBezTo>
                  <a:pt x="90" y="10"/>
                  <a:pt x="90" y="10"/>
                  <a:pt x="90" y="10"/>
                </a:cubicBezTo>
                <a:cubicBezTo>
                  <a:pt x="90" y="10"/>
                  <a:pt x="90" y="10"/>
                  <a:pt x="90" y="11"/>
                </a:cubicBezTo>
                <a:close/>
                <a:moveTo>
                  <a:pt x="85" y="14"/>
                </a:moveTo>
                <a:cubicBezTo>
                  <a:pt x="85" y="14"/>
                  <a:pt x="85" y="14"/>
                  <a:pt x="86" y="14"/>
                </a:cubicBezTo>
                <a:cubicBezTo>
                  <a:pt x="86" y="14"/>
                  <a:pt x="86" y="14"/>
                  <a:pt x="86" y="14"/>
                </a:cubicBezTo>
                <a:cubicBezTo>
                  <a:pt x="85" y="14"/>
                  <a:pt x="85" y="14"/>
                  <a:pt x="84" y="14"/>
                </a:cubicBezTo>
                <a:cubicBezTo>
                  <a:pt x="84" y="14"/>
                  <a:pt x="85" y="14"/>
                  <a:pt x="85" y="14"/>
                </a:cubicBezTo>
                <a:close/>
                <a:moveTo>
                  <a:pt x="73" y="13"/>
                </a:moveTo>
                <a:cubicBezTo>
                  <a:pt x="73" y="13"/>
                  <a:pt x="73" y="12"/>
                  <a:pt x="73" y="12"/>
                </a:cubicBezTo>
                <a:cubicBezTo>
                  <a:pt x="73" y="12"/>
                  <a:pt x="73" y="12"/>
                  <a:pt x="73" y="12"/>
                </a:cubicBezTo>
                <a:cubicBezTo>
                  <a:pt x="73" y="12"/>
                  <a:pt x="73" y="12"/>
                  <a:pt x="73" y="12"/>
                </a:cubicBezTo>
                <a:cubicBezTo>
                  <a:pt x="73" y="12"/>
                  <a:pt x="73" y="13"/>
                  <a:pt x="73" y="13"/>
                </a:cubicBezTo>
                <a:close/>
                <a:moveTo>
                  <a:pt x="69" y="10"/>
                </a:moveTo>
                <a:cubicBezTo>
                  <a:pt x="69" y="10"/>
                  <a:pt x="69" y="10"/>
                  <a:pt x="69" y="10"/>
                </a:cubicBezTo>
                <a:cubicBezTo>
                  <a:pt x="69" y="10"/>
                  <a:pt x="69" y="10"/>
                  <a:pt x="69" y="10"/>
                </a:cubicBezTo>
                <a:cubicBezTo>
                  <a:pt x="69" y="10"/>
                  <a:pt x="69" y="10"/>
                  <a:pt x="69" y="9"/>
                </a:cubicBezTo>
                <a:cubicBezTo>
                  <a:pt x="69" y="9"/>
                  <a:pt x="68" y="9"/>
                  <a:pt x="68" y="9"/>
                </a:cubicBezTo>
                <a:cubicBezTo>
                  <a:pt x="68" y="9"/>
                  <a:pt x="69" y="9"/>
                  <a:pt x="69" y="10"/>
                </a:cubicBezTo>
                <a:close/>
                <a:moveTo>
                  <a:pt x="72" y="10"/>
                </a:moveTo>
                <a:cubicBezTo>
                  <a:pt x="72" y="10"/>
                  <a:pt x="72" y="10"/>
                  <a:pt x="72" y="10"/>
                </a:cubicBezTo>
                <a:cubicBezTo>
                  <a:pt x="72" y="9"/>
                  <a:pt x="72" y="9"/>
                  <a:pt x="72" y="8"/>
                </a:cubicBezTo>
                <a:cubicBezTo>
                  <a:pt x="72" y="8"/>
                  <a:pt x="72" y="9"/>
                  <a:pt x="72" y="9"/>
                </a:cubicBezTo>
                <a:cubicBezTo>
                  <a:pt x="72" y="9"/>
                  <a:pt x="72" y="9"/>
                  <a:pt x="72" y="10"/>
                </a:cubicBezTo>
                <a:close/>
                <a:moveTo>
                  <a:pt x="84" y="7"/>
                </a:moveTo>
                <a:cubicBezTo>
                  <a:pt x="84" y="8"/>
                  <a:pt x="83" y="8"/>
                  <a:pt x="82" y="9"/>
                </a:cubicBezTo>
                <a:cubicBezTo>
                  <a:pt x="83" y="8"/>
                  <a:pt x="84" y="8"/>
                  <a:pt x="84" y="8"/>
                </a:cubicBezTo>
                <a:cubicBezTo>
                  <a:pt x="84" y="8"/>
                  <a:pt x="84" y="8"/>
                  <a:pt x="84" y="7"/>
                </a:cubicBezTo>
                <a:close/>
                <a:moveTo>
                  <a:pt x="77" y="8"/>
                </a:moveTo>
                <a:cubicBezTo>
                  <a:pt x="77" y="7"/>
                  <a:pt x="77" y="7"/>
                  <a:pt x="77" y="7"/>
                </a:cubicBezTo>
                <a:cubicBezTo>
                  <a:pt x="77" y="7"/>
                  <a:pt x="77" y="7"/>
                  <a:pt x="77" y="7"/>
                </a:cubicBezTo>
                <a:cubicBezTo>
                  <a:pt x="77" y="7"/>
                  <a:pt x="77" y="7"/>
                  <a:pt x="77" y="7"/>
                </a:cubicBezTo>
                <a:cubicBezTo>
                  <a:pt x="77" y="7"/>
                  <a:pt x="77" y="7"/>
                  <a:pt x="77" y="8"/>
                </a:cubicBezTo>
                <a:close/>
                <a:moveTo>
                  <a:pt x="86" y="6"/>
                </a:moveTo>
                <a:cubicBezTo>
                  <a:pt x="86" y="6"/>
                  <a:pt x="86" y="6"/>
                  <a:pt x="86" y="6"/>
                </a:cubicBezTo>
                <a:cubicBezTo>
                  <a:pt x="86" y="7"/>
                  <a:pt x="86" y="7"/>
                  <a:pt x="86" y="7"/>
                </a:cubicBezTo>
                <a:cubicBezTo>
                  <a:pt x="87" y="7"/>
                  <a:pt x="87" y="7"/>
                  <a:pt x="87" y="7"/>
                </a:cubicBezTo>
                <a:cubicBezTo>
                  <a:pt x="87" y="7"/>
                  <a:pt x="87" y="7"/>
                  <a:pt x="87" y="6"/>
                </a:cubicBezTo>
                <a:cubicBezTo>
                  <a:pt x="86" y="6"/>
                  <a:pt x="86" y="6"/>
                  <a:pt x="86" y="6"/>
                </a:cubicBezTo>
                <a:close/>
                <a:moveTo>
                  <a:pt x="68" y="4"/>
                </a:moveTo>
                <a:cubicBezTo>
                  <a:pt x="68" y="5"/>
                  <a:pt x="68" y="6"/>
                  <a:pt x="68" y="7"/>
                </a:cubicBezTo>
                <a:cubicBezTo>
                  <a:pt x="68" y="7"/>
                  <a:pt x="68" y="7"/>
                  <a:pt x="68" y="7"/>
                </a:cubicBezTo>
                <a:cubicBezTo>
                  <a:pt x="68" y="6"/>
                  <a:pt x="68" y="5"/>
                  <a:pt x="68" y="4"/>
                </a:cubicBezTo>
                <a:cubicBezTo>
                  <a:pt x="68" y="4"/>
                  <a:pt x="68" y="4"/>
                  <a:pt x="68" y="4"/>
                </a:cubicBezTo>
                <a:close/>
                <a:moveTo>
                  <a:pt x="80" y="6"/>
                </a:moveTo>
                <a:cubicBezTo>
                  <a:pt x="81" y="6"/>
                  <a:pt x="82" y="6"/>
                  <a:pt x="83" y="5"/>
                </a:cubicBezTo>
                <a:cubicBezTo>
                  <a:pt x="82" y="5"/>
                  <a:pt x="81" y="5"/>
                  <a:pt x="81" y="5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6"/>
                  <a:pt x="80" y="6"/>
                  <a:pt x="80" y="6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8"/>
          <p:cNvSpPr>
            <a:spLocks/>
          </p:cNvSpPr>
          <p:nvPr/>
        </p:nvSpPr>
        <p:spPr bwMode="auto">
          <a:xfrm>
            <a:off x="9185871" y="3674867"/>
            <a:ext cx="293688" cy="461963"/>
          </a:xfrm>
          <a:custGeom>
            <a:avLst/>
            <a:gdLst>
              <a:gd name="T0" fmla="*/ 2 w 35"/>
              <a:gd name="T1" fmla="*/ 55 h 55"/>
              <a:gd name="T2" fmla="*/ 1 w 35"/>
              <a:gd name="T3" fmla="*/ 54 h 55"/>
              <a:gd name="T4" fmla="*/ 1 w 35"/>
              <a:gd name="T5" fmla="*/ 53 h 55"/>
              <a:gd name="T6" fmla="*/ 3 w 35"/>
              <a:gd name="T7" fmla="*/ 49 h 55"/>
              <a:gd name="T8" fmla="*/ 5 w 35"/>
              <a:gd name="T9" fmla="*/ 46 h 55"/>
              <a:gd name="T10" fmla="*/ 9 w 35"/>
              <a:gd name="T11" fmla="*/ 39 h 55"/>
              <a:gd name="T12" fmla="*/ 11 w 35"/>
              <a:gd name="T13" fmla="*/ 36 h 55"/>
              <a:gd name="T14" fmla="*/ 16 w 35"/>
              <a:gd name="T15" fmla="*/ 26 h 55"/>
              <a:gd name="T16" fmla="*/ 21 w 35"/>
              <a:gd name="T17" fmla="*/ 19 h 55"/>
              <a:gd name="T18" fmla="*/ 33 w 35"/>
              <a:gd name="T19" fmla="*/ 1 h 55"/>
              <a:gd name="T20" fmla="*/ 34 w 35"/>
              <a:gd name="T21" fmla="*/ 0 h 55"/>
              <a:gd name="T22" fmla="*/ 35 w 35"/>
              <a:gd name="T23" fmla="*/ 1 h 55"/>
              <a:gd name="T24" fmla="*/ 35 w 35"/>
              <a:gd name="T25" fmla="*/ 2 h 55"/>
              <a:gd name="T26" fmla="*/ 24 w 35"/>
              <a:gd name="T27" fmla="*/ 21 h 55"/>
              <a:gd name="T28" fmla="*/ 19 w 35"/>
              <a:gd name="T29" fmla="*/ 28 h 55"/>
              <a:gd name="T30" fmla="*/ 13 w 35"/>
              <a:gd name="T31" fmla="*/ 38 h 55"/>
              <a:gd name="T32" fmla="*/ 11 w 35"/>
              <a:gd name="T33" fmla="*/ 42 h 55"/>
              <a:gd name="T34" fmla="*/ 10 w 35"/>
              <a:gd name="T35" fmla="*/ 44 h 55"/>
              <a:gd name="T36" fmla="*/ 3 w 35"/>
              <a:gd name="T37" fmla="*/ 55 h 55"/>
              <a:gd name="T38" fmla="*/ 2 w 35"/>
              <a:gd name="T39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5" h="55">
                <a:moveTo>
                  <a:pt x="2" y="55"/>
                </a:moveTo>
                <a:cubicBezTo>
                  <a:pt x="1" y="55"/>
                  <a:pt x="1" y="55"/>
                  <a:pt x="1" y="54"/>
                </a:cubicBezTo>
                <a:cubicBezTo>
                  <a:pt x="0" y="54"/>
                  <a:pt x="0" y="53"/>
                  <a:pt x="1" y="53"/>
                </a:cubicBezTo>
                <a:cubicBezTo>
                  <a:pt x="1" y="52"/>
                  <a:pt x="2" y="50"/>
                  <a:pt x="3" y="49"/>
                </a:cubicBezTo>
                <a:cubicBezTo>
                  <a:pt x="4" y="48"/>
                  <a:pt x="4" y="47"/>
                  <a:pt x="5" y="46"/>
                </a:cubicBezTo>
                <a:cubicBezTo>
                  <a:pt x="6" y="44"/>
                  <a:pt x="8" y="42"/>
                  <a:pt x="9" y="39"/>
                </a:cubicBezTo>
                <a:cubicBezTo>
                  <a:pt x="10" y="38"/>
                  <a:pt x="10" y="37"/>
                  <a:pt x="11" y="36"/>
                </a:cubicBezTo>
                <a:cubicBezTo>
                  <a:pt x="12" y="33"/>
                  <a:pt x="14" y="29"/>
                  <a:pt x="16" y="26"/>
                </a:cubicBezTo>
                <a:cubicBezTo>
                  <a:pt x="18" y="24"/>
                  <a:pt x="20" y="22"/>
                  <a:pt x="21" y="19"/>
                </a:cubicBezTo>
                <a:cubicBezTo>
                  <a:pt x="25" y="14"/>
                  <a:pt x="30" y="8"/>
                  <a:pt x="33" y="1"/>
                </a:cubicBezTo>
                <a:cubicBezTo>
                  <a:pt x="33" y="0"/>
                  <a:pt x="33" y="0"/>
                  <a:pt x="34" y="0"/>
                </a:cubicBezTo>
                <a:cubicBezTo>
                  <a:pt x="34" y="0"/>
                  <a:pt x="35" y="0"/>
                  <a:pt x="35" y="1"/>
                </a:cubicBezTo>
                <a:cubicBezTo>
                  <a:pt x="35" y="1"/>
                  <a:pt x="35" y="1"/>
                  <a:pt x="35" y="2"/>
                </a:cubicBezTo>
                <a:cubicBezTo>
                  <a:pt x="33" y="9"/>
                  <a:pt x="28" y="15"/>
                  <a:pt x="24" y="21"/>
                </a:cubicBezTo>
                <a:cubicBezTo>
                  <a:pt x="22" y="23"/>
                  <a:pt x="20" y="25"/>
                  <a:pt x="19" y="28"/>
                </a:cubicBezTo>
                <a:cubicBezTo>
                  <a:pt x="17" y="31"/>
                  <a:pt x="15" y="34"/>
                  <a:pt x="13" y="38"/>
                </a:cubicBezTo>
                <a:cubicBezTo>
                  <a:pt x="13" y="39"/>
                  <a:pt x="12" y="40"/>
                  <a:pt x="11" y="42"/>
                </a:cubicBezTo>
                <a:cubicBezTo>
                  <a:pt x="11" y="43"/>
                  <a:pt x="10" y="43"/>
                  <a:pt x="10" y="44"/>
                </a:cubicBezTo>
                <a:cubicBezTo>
                  <a:pt x="8" y="47"/>
                  <a:pt x="6" y="52"/>
                  <a:pt x="3" y="55"/>
                </a:cubicBezTo>
                <a:cubicBezTo>
                  <a:pt x="3" y="55"/>
                  <a:pt x="2" y="55"/>
                  <a:pt x="2" y="55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9"/>
          <p:cNvSpPr>
            <a:spLocks/>
          </p:cNvSpPr>
          <p:nvPr/>
        </p:nvSpPr>
        <p:spPr bwMode="auto">
          <a:xfrm>
            <a:off x="9252546" y="3717729"/>
            <a:ext cx="276225" cy="444500"/>
          </a:xfrm>
          <a:custGeom>
            <a:avLst/>
            <a:gdLst>
              <a:gd name="T0" fmla="*/ 1 w 33"/>
              <a:gd name="T1" fmla="*/ 53 h 53"/>
              <a:gd name="T2" fmla="*/ 0 w 33"/>
              <a:gd name="T3" fmla="*/ 53 h 53"/>
              <a:gd name="T4" fmla="*/ 0 w 33"/>
              <a:gd name="T5" fmla="*/ 52 h 53"/>
              <a:gd name="T6" fmla="*/ 3 w 33"/>
              <a:gd name="T7" fmla="*/ 44 h 53"/>
              <a:gd name="T8" fmla="*/ 4 w 33"/>
              <a:gd name="T9" fmla="*/ 42 h 53"/>
              <a:gd name="T10" fmla="*/ 8 w 33"/>
              <a:gd name="T11" fmla="*/ 33 h 53"/>
              <a:gd name="T12" fmla="*/ 18 w 33"/>
              <a:gd name="T13" fmla="*/ 17 h 53"/>
              <a:gd name="T14" fmla="*/ 22 w 33"/>
              <a:gd name="T15" fmla="*/ 12 h 53"/>
              <a:gd name="T16" fmla="*/ 25 w 33"/>
              <a:gd name="T17" fmla="*/ 8 h 53"/>
              <a:gd name="T18" fmla="*/ 26 w 33"/>
              <a:gd name="T19" fmla="*/ 6 h 53"/>
              <a:gd name="T20" fmla="*/ 28 w 33"/>
              <a:gd name="T21" fmla="*/ 3 h 53"/>
              <a:gd name="T22" fmla="*/ 29 w 33"/>
              <a:gd name="T23" fmla="*/ 1 h 53"/>
              <a:gd name="T24" fmla="*/ 30 w 33"/>
              <a:gd name="T25" fmla="*/ 1 h 53"/>
              <a:gd name="T26" fmla="*/ 30 w 33"/>
              <a:gd name="T27" fmla="*/ 1 h 53"/>
              <a:gd name="T28" fmla="*/ 31 w 33"/>
              <a:gd name="T29" fmla="*/ 0 h 53"/>
              <a:gd name="T30" fmla="*/ 32 w 33"/>
              <a:gd name="T31" fmla="*/ 0 h 53"/>
              <a:gd name="T32" fmla="*/ 29 w 33"/>
              <a:gd name="T33" fmla="*/ 7 h 53"/>
              <a:gd name="T34" fmla="*/ 29 w 33"/>
              <a:gd name="T35" fmla="*/ 8 h 53"/>
              <a:gd name="T36" fmla="*/ 26 w 33"/>
              <a:gd name="T37" fmla="*/ 11 h 53"/>
              <a:gd name="T38" fmla="*/ 22 w 33"/>
              <a:gd name="T39" fmla="*/ 18 h 53"/>
              <a:gd name="T40" fmla="*/ 19 w 33"/>
              <a:gd name="T41" fmla="*/ 22 h 53"/>
              <a:gd name="T42" fmla="*/ 17 w 33"/>
              <a:gd name="T43" fmla="*/ 26 h 53"/>
              <a:gd name="T44" fmla="*/ 11 w 33"/>
              <a:gd name="T45" fmla="*/ 35 h 53"/>
              <a:gd name="T46" fmla="*/ 7 w 33"/>
              <a:gd name="T47" fmla="*/ 44 h 53"/>
              <a:gd name="T48" fmla="*/ 6 w 33"/>
              <a:gd name="T49" fmla="*/ 46 h 53"/>
              <a:gd name="T50" fmla="*/ 2 w 33"/>
              <a:gd name="T51" fmla="*/ 53 h 53"/>
              <a:gd name="T52" fmla="*/ 1 w 33"/>
              <a:gd name="T53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3" h="53">
                <a:moveTo>
                  <a:pt x="1" y="53"/>
                </a:moveTo>
                <a:cubicBezTo>
                  <a:pt x="1" y="53"/>
                  <a:pt x="0" y="53"/>
                  <a:pt x="0" y="53"/>
                </a:cubicBezTo>
                <a:cubicBezTo>
                  <a:pt x="0" y="52"/>
                  <a:pt x="0" y="52"/>
                  <a:pt x="0" y="52"/>
                </a:cubicBezTo>
                <a:cubicBezTo>
                  <a:pt x="1" y="49"/>
                  <a:pt x="2" y="47"/>
                  <a:pt x="3" y="44"/>
                </a:cubicBezTo>
                <a:cubicBezTo>
                  <a:pt x="3" y="44"/>
                  <a:pt x="4" y="43"/>
                  <a:pt x="4" y="42"/>
                </a:cubicBezTo>
                <a:cubicBezTo>
                  <a:pt x="5" y="40"/>
                  <a:pt x="7" y="36"/>
                  <a:pt x="8" y="33"/>
                </a:cubicBezTo>
                <a:cubicBezTo>
                  <a:pt x="12" y="27"/>
                  <a:pt x="15" y="21"/>
                  <a:pt x="18" y="17"/>
                </a:cubicBezTo>
                <a:cubicBezTo>
                  <a:pt x="20" y="15"/>
                  <a:pt x="21" y="14"/>
                  <a:pt x="22" y="12"/>
                </a:cubicBezTo>
                <a:cubicBezTo>
                  <a:pt x="23" y="11"/>
                  <a:pt x="24" y="9"/>
                  <a:pt x="25" y="8"/>
                </a:cubicBezTo>
                <a:cubicBezTo>
                  <a:pt x="26" y="6"/>
                  <a:pt x="26" y="6"/>
                  <a:pt x="26" y="6"/>
                </a:cubicBezTo>
                <a:cubicBezTo>
                  <a:pt x="27" y="5"/>
                  <a:pt x="27" y="4"/>
                  <a:pt x="28" y="3"/>
                </a:cubicBezTo>
                <a:cubicBezTo>
                  <a:pt x="29" y="2"/>
                  <a:pt x="29" y="2"/>
                  <a:pt x="29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0"/>
                  <a:pt x="30" y="0"/>
                  <a:pt x="31" y="0"/>
                </a:cubicBezTo>
                <a:cubicBezTo>
                  <a:pt x="31" y="0"/>
                  <a:pt x="31" y="0"/>
                  <a:pt x="32" y="0"/>
                </a:cubicBezTo>
                <a:cubicBezTo>
                  <a:pt x="33" y="2"/>
                  <a:pt x="31" y="5"/>
                  <a:pt x="29" y="7"/>
                </a:cubicBezTo>
                <a:cubicBezTo>
                  <a:pt x="29" y="7"/>
                  <a:pt x="29" y="8"/>
                  <a:pt x="29" y="8"/>
                </a:cubicBezTo>
                <a:cubicBezTo>
                  <a:pt x="28" y="9"/>
                  <a:pt x="27" y="10"/>
                  <a:pt x="26" y="11"/>
                </a:cubicBezTo>
                <a:cubicBezTo>
                  <a:pt x="25" y="13"/>
                  <a:pt x="23" y="15"/>
                  <a:pt x="22" y="18"/>
                </a:cubicBezTo>
                <a:cubicBezTo>
                  <a:pt x="21" y="19"/>
                  <a:pt x="20" y="21"/>
                  <a:pt x="19" y="22"/>
                </a:cubicBezTo>
                <a:cubicBezTo>
                  <a:pt x="18" y="23"/>
                  <a:pt x="17" y="24"/>
                  <a:pt x="17" y="26"/>
                </a:cubicBezTo>
                <a:cubicBezTo>
                  <a:pt x="15" y="29"/>
                  <a:pt x="13" y="32"/>
                  <a:pt x="11" y="35"/>
                </a:cubicBezTo>
                <a:cubicBezTo>
                  <a:pt x="10" y="38"/>
                  <a:pt x="8" y="41"/>
                  <a:pt x="7" y="44"/>
                </a:cubicBezTo>
                <a:cubicBezTo>
                  <a:pt x="6" y="45"/>
                  <a:pt x="6" y="46"/>
                  <a:pt x="6" y="46"/>
                </a:cubicBezTo>
                <a:cubicBezTo>
                  <a:pt x="5" y="49"/>
                  <a:pt x="4" y="51"/>
                  <a:pt x="2" y="53"/>
                </a:cubicBezTo>
                <a:cubicBezTo>
                  <a:pt x="2" y="53"/>
                  <a:pt x="2" y="53"/>
                  <a:pt x="1" y="53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0"/>
          <p:cNvSpPr>
            <a:spLocks/>
          </p:cNvSpPr>
          <p:nvPr/>
        </p:nvSpPr>
        <p:spPr bwMode="auto">
          <a:xfrm>
            <a:off x="9270009" y="3743129"/>
            <a:ext cx="334963" cy="452438"/>
          </a:xfrm>
          <a:custGeom>
            <a:avLst/>
            <a:gdLst>
              <a:gd name="T0" fmla="*/ 2 w 40"/>
              <a:gd name="T1" fmla="*/ 54 h 54"/>
              <a:gd name="T2" fmla="*/ 1 w 40"/>
              <a:gd name="T3" fmla="*/ 53 h 54"/>
              <a:gd name="T4" fmla="*/ 1 w 40"/>
              <a:gd name="T5" fmla="*/ 52 h 54"/>
              <a:gd name="T6" fmla="*/ 7 w 40"/>
              <a:gd name="T7" fmla="*/ 41 h 54"/>
              <a:gd name="T8" fmla="*/ 9 w 40"/>
              <a:gd name="T9" fmla="*/ 38 h 54"/>
              <a:gd name="T10" fmla="*/ 18 w 40"/>
              <a:gd name="T11" fmla="*/ 25 h 54"/>
              <a:gd name="T12" fmla="*/ 28 w 40"/>
              <a:gd name="T13" fmla="*/ 12 h 54"/>
              <a:gd name="T14" fmla="*/ 28 w 40"/>
              <a:gd name="T15" fmla="*/ 11 h 54"/>
              <a:gd name="T16" fmla="*/ 38 w 40"/>
              <a:gd name="T17" fmla="*/ 0 h 54"/>
              <a:gd name="T18" fmla="*/ 39 w 40"/>
              <a:gd name="T19" fmla="*/ 0 h 54"/>
              <a:gd name="T20" fmla="*/ 40 w 40"/>
              <a:gd name="T21" fmla="*/ 1 h 54"/>
              <a:gd name="T22" fmla="*/ 40 w 40"/>
              <a:gd name="T23" fmla="*/ 2 h 54"/>
              <a:gd name="T24" fmla="*/ 34 w 40"/>
              <a:gd name="T25" fmla="*/ 9 h 54"/>
              <a:gd name="T26" fmla="*/ 30 w 40"/>
              <a:gd name="T27" fmla="*/ 15 h 54"/>
              <a:gd name="T28" fmla="*/ 20 w 40"/>
              <a:gd name="T29" fmla="*/ 27 h 54"/>
              <a:gd name="T30" fmla="*/ 11 w 40"/>
              <a:gd name="T31" fmla="*/ 41 h 54"/>
              <a:gd name="T32" fmla="*/ 9 w 40"/>
              <a:gd name="T33" fmla="*/ 45 h 54"/>
              <a:gd name="T34" fmla="*/ 3 w 40"/>
              <a:gd name="T35" fmla="*/ 53 h 54"/>
              <a:gd name="T36" fmla="*/ 2 w 40"/>
              <a:gd name="T37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" h="54">
                <a:moveTo>
                  <a:pt x="2" y="54"/>
                </a:moveTo>
                <a:cubicBezTo>
                  <a:pt x="1" y="54"/>
                  <a:pt x="1" y="54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2" y="48"/>
                  <a:pt x="5" y="45"/>
                  <a:pt x="7" y="41"/>
                </a:cubicBezTo>
                <a:cubicBezTo>
                  <a:pt x="8" y="40"/>
                  <a:pt x="8" y="39"/>
                  <a:pt x="9" y="38"/>
                </a:cubicBezTo>
                <a:cubicBezTo>
                  <a:pt x="12" y="33"/>
                  <a:pt x="15" y="29"/>
                  <a:pt x="18" y="25"/>
                </a:cubicBezTo>
                <a:cubicBezTo>
                  <a:pt x="21" y="20"/>
                  <a:pt x="24" y="16"/>
                  <a:pt x="28" y="12"/>
                </a:cubicBezTo>
                <a:cubicBezTo>
                  <a:pt x="28" y="11"/>
                  <a:pt x="28" y="11"/>
                  <a:pt x="28" y="11"/>
                </a:cubicBezTo>
                <a:cubicBezTo>
                  <a:pt x="31" y="7"/>
                  <a:pt x="34" y="4"/>
                  <a:pt x="38" y="0"/>
                </a:cubicBezTo>
                <a:cubicBezTo>
                  <a:pt x="38" y="0"/>
                  <a:pt x="39" y="0"/>
                  <a:pt x="39" y="0"/>
                </a:cubicBezTo>
                <a:cubicBezTo>
                  <a:pt x="39" y="0"/>
                  <a:pt x="40" y="0"/>
                  <a:pt x="40" y="1"/>
                </a:cubicBezTo>
                <a:cubicBezTo>
                  <a:pt x="40" y="1"/>
                  <a:pt x="40" y="2"/>
                  <a:pt x="40" y="2"/>
                </a:cubicBezTo>
                <a:cubicBezTo>
                  <a:pt x="38" y="4"/>
                  <a:pt x="36" y="7"/>
                  <a:pt x="34" y="9"/>
                </a:cubicBezTo>
                <a:cubicBezTo>
                  <a:pt x="33" y="11"/>
                  <a:pt x="31" y="13"/>
                  <a:pt x="30" y="15"/>
                </a:cubicBezTo>
                <a:cubicBezTo>
                  <a:pt x="27" y="19"/>
                  <a:pt x="24" y="23"/>
                  <a:pt x="20" y="27"/>
                </a:cubicBezTo>
                <a:cubicBezTo>
                  <a:pt x="17" y="31"/>
                  <a:pt x="14" y="36"/>
                  <a:pt x="11" y="41"/>
                </a:cubicBezTo>
                <a:cubicBezTo>
                  <a:pt x="10" y="42"/>
                  <a:pt x="10" y="44"/>
                  <a:pt x="9" y="45"/>
                </a:cubicBezTo>
                <a:cubicBezTo>
                  <a:pt x="7" y="48"/>
                  <a:pt x="5" y="51"/>
                  <a:pt x="3" y="53"/>
                </a:cubicBezTo>
                <a:cubicBezTo>
                  <a:pt x="3" y="54"/>
                  <a:pt x="2" y="54"/>
                  <a:pt x="2" y="54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1"/>
          <p:cNvSpPr>
            <a:spLocks/>
          </p:cNvSpPr>
          <p:nvPr/>
        </p:nvSpPr>
        <p:spPr bwMode="auto">
          <a:xfrm>
            <a:off x="9327159" y="3801867"/>
            <a:ext cx="327025" cy="411163"/>
          </a:xfrm>
          <a:custGeom>
            <a:avLst/>
            <a:gdLst>
              <a:gd name="T0" fmla="*/ 2 w 39"/>
              <a:gd name="T1" fmla="*/ 49 h 49"/>
              <a:gd name="T2" fmla="*/ 1 w 39"/>
              <a:gd name="T3" fmla="*/ 49 h 49"/>
              <a:gd name="T4" fmla="*/ 0 w 39"/>
              <a:gd name="T5" fmla="*/ 48 h 49"/>
              <a:gd name="T6" fmla="*/ 4 w 39"/>
              <a:gd name="T7" fmla="*/ 43 h 49"/>
              <a:gd name="T8" fmla="*/ 5 w 39"/>
              <a:gd name="T9" fmla="*/ 42 h 49"/>
              <a:gd name="T10" fmla="*/ 10 w 39"/>
              <a:gd name="T11" fmla="*/ 36 h 49"/>
              <a:gd name="T12" fmla="*/ 19 w 39"/>
              <a:gd name="T13" fmla="*/ 24 h 49"/>
              <a:gd name="T14" fmla="*/ 28 w 39"/>
              <a:gd name="T15" fmla="*/ 12 h 49"/>
              <a:gd name="T16" fmla="*/ 32 w 39"/>
              <a:gd name="T17" fmla="*/ 7 h 49"/>
              <a:gd name="T18" fmla="*/ 37 w 39"/>
              <a:gd name="T19" fmla="*/ 0 h 49"/>
              <a:gd name="T20" fmla="*/ 38 w 39"/>
              <a:gd name="T21" fmla="*/ 0 h 49"/>
              <a:gd name="T22" fmla="*/ 39 w 39"/>
              <a:gd name="T23" fmla="*/ 0 h 49"/>
              <a:gd name="T24" fmla="*/ 39 w 39"/>
              <a:gd name="T25" fmla="*/ 2 h 49"/>
              <a:gd name="T26" fmla="*/ 31 w 39"/>
              <a:gd name="T27" fmla="*/ 14 h 49"/>
              <a:gd name="T28" fmla="*/ 31 w 39"/>
              <a:gd name="T29" fmla="*/ 14 h 49"/>
              <a:gd name="T30" fmla="*/ 22 w 39"/>
              <a:gd name="T31" fmla="*/ 26 h 49"/>
              <a:gd name="T32" fmla="*/ 12 w 39"/>
              <a:gd name="T33" fmla="*/ 39 h 49"/>
              <a:gd name="T34" fmla="*/ 10 w 39"/>
              <a:gd name="T35" fmla="*/ 40 h 49"/>
              <a:gd name="T36" fmla="*/ 7 w 39"/>
              <a:gd name="T37" fmla="*/ 45 h 49"/>
              <a:gd name="T38" fmla="*/ 6 w 39"/>
              <a:gd name="T39" fmla="*/ 46 h 49"/>
              <a:gd name="T40" fmla="*/ 2 w 39"/>
              <a:gd name="T41" fmla="*/ 49 h 49"/>
              <a:gd name="T42" fmla="*/ 2 w 39"/>
              <a:gd name="T43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" h="49">
                <a:moveTo>
                  <a:pt x="2" y="49"/>
                </a:moveTo>
                <a:cubicBezTo>
                  <a:pt x="1" y="49"/>
                  <a:pt x="1" y="49"/>
                  <a:pt x="1" y="49"/>
                </a:cubicBezTo>
                <a:cubicBezTo>
                  <a:pt x="0" y="49"/>
                  <a:pt x="0" y="48"/>
                  <a:pt x="0" y="48"/>
                </a:cubicBezTo>
                <a:cubicBezTo>
                  <a:pt x="1" y="46"/>
                  <a:pt x="2" y="44"/>
                  <a:pt x="4" y="43"/>
                </a:cubicBezTo>
                <a:cubicBezTo>
                  <a:pt x="4" y="43"/>
                  <a:pt x="4" y="42"/>
                  <a:pt x="5" y="42"/>
                </a:cubicBezTo>
                <a:cubicBezTo>
                  <a:pt x="10" y="36"/>
                  <a:pt x="10" y="36"/>
                  <a:pt x="10" y="36"/>
                </a:cubicBezTo>
                <a:cubicBezTo>
                  <a:pt x="12" y="32"/>
                  <a:pt x="16" y="28"/>
                  <a:pt x="19" y="24"/>
                </a:cubicBezTo>
                <a:cubicBezTo>
                  <a:pt x="23" y="19"/>
                  <a:pt x="26" y="16"/>
                  <a:pt x="28" y="12"/>
                </a:cubicBezTo>
                <a:cubicBezTo>
                  <a:pt x="29" y="11"/>
                  <a:pt x="31" y="9"/>
                  <a:pt x="32" y="7"/>
                </a:cubicBezTo>
                <a:cubicBezTo>
                  <a:pt x="33" y="5"/>
                  <a:pt x="35" y="3"/>
                  <a:pt x="37" y="0"/>
                </a:cubicBezTo>
                <a:cubicBezTo>
                  <a:pt x="37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2"/>
                </a:cubicBezTo>
                <a:cubicBezTo>
                  <a:pt x="37" y="6"/>
                  <a:pt x="34" y="10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28" y="18"/>
                  <a:pt x="25" y="22"/>
                  <a:pt x="22" y="26"/>
                </a:cubicBezTo>
                <a:cubicBezTo>
                  <a:pt x="18" y="30"/>
                  <a:pt x="15" y="34"/>
                  <a:pt x="12" y="39"/>
                </a:cubicBezTo>
                <a:cubicBezTo>
                  <a:pt x="10" y="40"/>
                  <a:pt x="10" y="40"/>
                  <a:pt x="10" y="40"/>
                </a:cubicBezTo>
                <a:cubicBezTo>
                  <a:pt x="9" y="42"/>
                  <a:pt x="8" y="43"/>
                  <a:pt x="7" y="45"/>
                </a:cubicBezTo>
                <a:cubicBezTo>
                  <a:pt x="6" y="45"/>
                  <a:pt x="6" y="45"/>
                  <a:pt x="6" y="46"/>
                </a:cubicBezTo>
                <a:cubicBezTo>
                  <a:pt x="5" y="47"/>
                  <a:pt x="4" y="48"/>
                  <a:pt x="2" y="49"/>
                </a:cubicBezTo>
                <a:cubicBezTo>
                  <a:pt x="2" y="49"/>
                  <a:pt x="2" y="49"/>
                  <a:pt x="2" y="49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2"/>
          <p:cNvSpPr>
            <a:spLocks/>
          </p:cNvSpPr>
          <p:nvPr/>
        </p:nvSpPr>
        <p:spPr bwMode="auto">
          <a:xfrm>
            <a:off x="9352559" y="3851079"/>
            <a:ext cx="352425" cy="428625"/>
          </a:xfrm>
          <a:custGeom>
            <a:avLst/>
            <a:gdLst>
              <a:gd name="T0" fmla="*/ 1 w 42"/>
              <a:gd name="T1" fmla="*/ 51 h 51"/>
              <a:gd name="T2" fmla="*/ 0 w 42"/>
              <a:gd name="T3" fmla="*/ 51 h 51"/>
              <a:gd name="T4" fmla="*/ 0 w 42"/>
              <a:gd name="T5" fmla="*/ 49 h 51"/>
              <a:gd name="T6" fmla="*/ 1 w 42"/>
              <a:gd name="T7" fmla="*/ 46 h 51"/>
              <a:gd name="T8" fmla="*/ 2 w 42"/>
              <a:gd name="T9" fmla="*/ 45 h 51"/>
              <a:gd name="T10" fmla="*/ 6 w 42"/>
              <a:gd name="T11" fmla="*/ 39 h 51"/>
              <a:gd name="T12" fmla="*/ 13 w 42"/>
              <a:gd name="T13" fmla="*/ 32 h 51"/>
              <a:gd name="T14" fmla="*/ 17 w 42"/>
              <a:gd name="T15" fmla="*/ 27 h 51"/>
              <a:gd name="T16" fmla="*/ 26 w 42"/>
              <a:gd name="T17" fmla="*/ 16 h 51"/>
              <a:gd name="T18" fmla="*/ 40 w 42"/>
              <a:gd name="T19" fmla="*/ 1 h 51"/>
              <a:gd name="T20" fmla="*/ 41 w 42"/>
              <a:gd name="T21" fmla="*/ 0 h 51"/>
              <a:gd name="T22" fmla="*/ 42 w 42"/>
              <a:gd name="T23" fmla="*/ 1 h 51"/>
              <a:gd name="T24" fmla="*/ 42 w 42"/>
              <a:gd name="T25" fmla="*/ 3 h 51"/>
              <a:gd name="T26" fmla="*/ 20 w 42"/>
              <a:gd name="T27" fmla="*/ 30 h 51"/>
              <a:gd name="T28" fmla="*/ 16 w 42"/>
              <a:gd name="T29" fmla="*/ 34 h 51"/>
              <a:gd name="T30" fmla="*/ 9 w 42"/>
              <a:gd name="T31" fmla="*/ 42 h 51"/>
              <a:gd name="T32" fmla="*/ 5 w 42"/>
              <a:gd name="T33" fmla="*/ 47 h 51"/>
              <a:gd name="T34" fmla="*/ 5 w 42"/>
              <a:gd name="T35" fmla="*/ 48 h 51"/>
              <a:gd name="T36" fmla="*/ 4 w 42"/>
              <a:gd name="T37" fmla="*/ 49 h 51"/>
              <a:gd name="T38" fmla="*/ 3 w 42"/>
              <a:gd name="T39" fmla="*/ 50 h 51"/>
              <a:gd name="T40" fmla="*/ 3 w 42"/>
              <a:gd name="T41" fmla="*/ 50 h 51"/>
              <a:gd name="T42" fmla="*/ 2 w 42"/>
              <a:gd name="T43" fmla="*/ 51 h 51"/>
              <a:gd name="T44" fmla="*/ 1 w 42"/>
              <a:gd name="T45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" h="51">
                <a:moveTo>
                  <a:pt x="1" y="51"/>
                </a:moveTo>
                <a:cubicBezTo>
                  <a:pt x="1" y="51"/>
                  <a:pt x="1" y="51"/>
                  <a:pt x="0" y="51"/>
                </a:cubicBezTo>
                <a:cubicBezTo>
                  <a:pt x="0" y="50"/>
                  <a:pt x="0" y="50"/>
                  <a:pt x="0" y="49"/>
                </a:cubicBezTo>
                <a:cubicBezTo>
                  <a:pt x="0" y="48"/>
                  <a:pt x="1" y="47"/>
                  <a:pt x="1" y="46"/>
                </a:cubicBezTo>
                <a:cubicBezTo>
                  <a:pt x="2" y="46"/>
                  <a:pt x="2" y="45"/>
                  <a:pt x="2" y="45"/>
                </a:cubicBezTo>
                <a:cubicBezTo>
                  <a:pt x="3" y="43"/>
                  <a:pt x="5" y="41"/>
                  <a:pt x="6" y="39"/>
                </a:cubicBezTo>
                <a:cubicBezTo>
                  <a:pt x="8" y="37"/>
                  <a:pt x="11" y="34"/>
                  <a:pt x="13" y="32"/>
                </a:cubicBezTo>
                <a:cubicBezTo>
                  <a:pt x="14" y="30"/>
                  <a:pt x="16" y="29"/>
                  <a:pt x="17" y="27"/>
                </a:cubicBezTo>
                <a:cubicBezTo>
                  <a:pt x="20" y="24"/>
                  <a:pt x="23" y="20"/>
                  <a:pt x="26" y="16"/>
                </a:cubicBezTo>
                <a:cubicBezTo>
                  <a:pt x="31" y="11"/>
                  <a:pt x="35" y="6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1" y="0"/>
                  <a:pt x="42" y="1"/>
                  <a:pt x="42" y="1"/>
                </a:cubicBezTo>
                <a:cubicBezTo>
                  <a:pt x="42" y="2"/>
                  <a:pt x="42" y="2"/>
                  <a:pt x="42" y="3"/>
                </a:cubicBezTo>
                <a:cubicBezTo>
                  <a:pt x="35" y="12"/>
                  <a:pt x="27" y="21"/>
                  <a:pt x="20" y="30"/>
                </a:cubicBezTo>
                <a:cubicBezTo>
                  <a:pt x="18" y="31"/>
                  <a:pt x="17" y="33"/>
                  <a:pt x="16" y="34"/>
                </a:cubicBezTo>
                <a:cubicBezTo>
                  <a:pt x="13" y="36"/>
                  <a:pt x="11" y="39"/>
                  <a:pt x="9" y="42"/>
                </a:cubicBezTo>
                <a:cubicBezTo>
                  <a:pt x="8" y="43"/>
                  <a:pt x="7" y="45"/>
                  <a:pt x="5" y="47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8"/>
                  <a:pt x="4" y="49"/>
                  <a:pt x="4" y="49"/>
                </a:cubicBezTo>
                <a:cubicBezTo>
                  <a:pt x="4" y="50"/>
                  <a:pt x="3" y="50"/>
                  <a:pt x="3" y="50"/>
                </a:cubicBezTo>
                <a:cubicBezTo>
                  <a:pt x="3" y="50"/>
                  <a:pt x="3" y="50"/>
                  <a:pt x="3" y="50"/>
                </a:cubicBezTo>
                <a:cubicBezTo>
                  <a:pt x="3" y="50"/>
                  <a:pt x="3" y="51"/>
                  <a:pt x="2" y="51"/>
                </a:cubicBezTo>
                <a:cubicBezTo>
                  <a:pt x="2" y="51"/>
                  <a:pt x="2" y="51"/>
                  <a:pt x="1" y="5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3"/>
          <p:cNvSpPr>
            <a:spLocks/>
          </p:cNvSpPr>
          <p:nvPr/>
        </p:nvSpPr>
        <p:spPr bwMode="auto">
          <a:xfrm>
            <a:off x="9403359" y="3927279"/>
            <a:ext cx="344488" cy="403225"/>
          </a:xfrm>
          <a:custGeom>
            <a:avLst/>
            <a:gdLst>
              <a:gd name="T0" fmla="*/ 1 w 41"/>
              <a:gd name="T1" fmla="*/ 48 h 48"/>
              <a:gd name="T2" fmla="*/ 0 w 41"/>
              <a:gd name="T3" fmla="*/ 48 h 48"/>
              <a:gd name="T4" fmla="*/ 0 w 41"/>
              <a:gd name="T5" fmla="*/ 46 h 48"/>
              <a:gd name="T6" fmla="*/ 7 w 41"/>
              <a:gd name="T7" fmla="*/ 36 h 48"/>
              <a:gd name="T8" fmla="*/ 8 w 41"/>
              <a:gd name="T9" fmla="*/ 34 h 48"/>
              <a:gd name="T10" fmla="*/ 18 w 41"/>
              <a:gd name="T11" fmla="*/ 23 h 48"/>
              <a:gd name="T12" fmla="*/ 30 w 41"/>
              <a:gd name="T13" fmla="*/ 10 h 48"/>
              <a:gd name="T14" fmla="*/ 39 w 41"/>
              <a:gd name="T15" fmla="*/ 1 h 48"/>
              <a:gd name="T16" fmla="*/ 40 w 41"/>
              <a:gd name="T17" fmla="*/ 0 h 48"/>
              <a:gd name="T18" fmla="*/ 41 w 41"/>
              <a:gd name="T19" fmla="*/ 1 h 48"/>
              <a:gd name="T20" fmla="*/ 41 w 41"/>
              <a:gd name="T21" fmla="*/ 3 h 48"/>
              <a:gd name="T22" fmla="*/ 27 w 41"/>
              <a:gd name="T23" fmla="*/ 18 h 48"/>
              <a:gd name="T24" fmla="*/ 21 w 41"/>
              <a:gd name="T25" fmla="*/ 25 h 48"/>
              <a:gd name="T26" fmla="*/ 11 w 41"/>
              <a:gd name="T27" fmla="*/ 37 h 48"/>
              <a:gd name="T28" fmla="*/ 8 w 41"/>
              <a:gd name="T29" fmla="*/ 41 h 48"/>
              <a:gd name="T30" fmla="*/ 2 w 41"/>
              <a:gd name="T31" fmla="*/ 48 h 48"/>
              <a:gd name="T32" fmla="*/ 1 w 41"/>
              <a:gd name="T33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" h="48">
                <a:moveTo>
                  <a:pt x="1" y="48"/>
                </a:moveTo>
                <a:cubicBezTo>
                  <a:pt x="1" y="48"/>
                  <a:pt x="0" y="48"/>
                  <a:pt x="0" y="48"/>
                </a:cubicBezTo>
                <a:cubicBezTo>
                  <a:pt x="0" y="47"/>
                  <a:pt x="0" y="47"/>
                  <a:pt x="0" y="46"/>
                </a:cubicBezTo>
                <a:cubicBezTo>
                  <a:pt x="2" y="43"/>
                  <a:pt x="4" y="39"/>
                  <a:pt x="7" y="36"/>
                </a:cubicBezTo>
                <a:cubicBezTo>
                  <a:pt x="8" y="34"/>
                  <a:pt x="8" y="34"/>
                  <a:pt x="8" y="34"/>
                </a:cubicBezTo>
                <a:cubicBezTo>
                  <a:pt x="11" y="31"/>
                  <a:pt x="14" y="27"/>
                  <a:pt x="18" y="23"/>
                </a:cubicBezTo>
                <a:cubicBezTo>
                  <a:pt x="22" y="18"/>
                  <a:pt x="26" y="14"/>
                  <a:pt x="30" y="10"/>
                </a:cubicBezTo>
                <a:cubicBezTo>
                  <a:pt x="33" y="7"/>
                  <a:pt x="36" y="4"/>
                  <a:pt x="39" y="1"/>
                </a:cubicBezTo>
                <a:cubicBezTo>
                  <a:pt x="39" y="1"/>
                  <a:pt x="39" y="0"/>
                  <a:pt x="40" y="0"/>
                </a:cubicBezTo>
                <a:cubicBezTo>
                  <a:pt x="40" y="0"/>
                  <a:pt x="41" y="1"/>
                  <a:pt x="41" y="1"/>
                </a:cubicBezTo>
                <a:cubicBezTo>
                  <a:pt x="41" y="2"/>
                  <a:pt x="41" y="2"/>
                  <a:pt x="41" y="3"/>
                </a:cubicBezTo>
                <a:cubicBezTo>
                  <a:pt x="36" y="8"/>
                  <a:pt x="32" y="13"/>
                  <a:pt x="27" y="18"/>
                </a:cubicBezTo>
                <a:cubicBezTo>
                  <a:pt x="25" y="20"/>
                  <a:pt x="23" y="23"/>
                  <a:pt x="21" y="25"/>
                </a:cubicBezTo>
                <a:cubicBezTo>
                  <a:pt x="17" y="29"/>
                  <a:pt x="14" y="33"/>
                  <a:pt x="11" y="37"/>
                </a:cubicBezTo>
                <a:cubicBezTo>
                  <a:pt x="10" y="38"/>
                  <a:pt x="9" y="40"/>
                  <a:pt x="8" y="41"/>
                </a:cubicBezTo>
                <a:cubicBezTo>
                  <a:pt x="6" y="43"/>
                  <a:pt x="4" y="46"/>
                  <a:pt x="2" y="48"/>
                </a:cubicBezTo>
                <a:cubicBezTo>
                  <a:pt x="2" y="48"/>
                  <a:pt x="1" y="48"/>
                  <a:pt x="1" y="48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4"/>
          <p:cNvSpPr>
            <a:spLocks/>
          </p:cNvSpPr>
          <p:nvPr/>
        </p:nvSpPr>
        <p:spPr bwMode="auto">
          <a:xfrm>
            <a:off x="9512896" y="4011417"/>
            <a:ext cx="276225" cy="361950"/>
          </a:xfrm>
          <a:custGeom>
            <a:avLst/>
            <a:gdLst>
              <a:gd name="T0" fmla="*/ 1 w 33"/>
              <a:gd name="T1" fmla="*/ 43 h 43"/>
              <a:gd name="T2" fmla="*/ 0 w 33"/>
              <a:gd name="T3" fmla="*/ 43 h 43"/>
              <a:gd name="T4" fmla="*/ 0 w 33"/>
              <a:gd name="T5" fmla="*/ 42 h 43"/>
              <a:gd name="T6" fmla="*/ 6 w 33"/>
              <a:gd name="T7" fmla="*/ 32 h 43"/>
              <a:gd name="T8" fmla="*/ 7 w 33"/>
              <a:gd name="T9" fmla="*/ 31 h 43"/>
              <a:gd name="T10" fmla="*/ 14 w 33"/>
              <a:gd name="T11" fmla="*/ 20 h 43"/>
              <a:gd name="T12" fmla="*/ 23 w 33"/>
              <a:gd name="T13" fmla="*/ 10 h 43"/>
              <a:gd name="T14" fmla="*/ 31 w 33"/>
              <a:gd name="T15" fmla="*/ 0 h 43"/>
              <a:gd name="T16" fmla="*/ 32 w 33"/>
              <a:gd name="T17" fmla="*/ 0 h 43"/>
              <a:gd name="T18" fmla="*/ 33 w 33"/>
              <a:gd name="T19" fmla="*/ 1 h 43"/>
              <a:gd name="T20" fmla="*/ 33 w 33"/>
              <a:gd name="T21" fmla="*/ 2 h 43"/>
              <a:gd name="T22" fmla="*/ 28 w 33"/>
              <a:gd name="T23" fmla="*/ 8 h 43"/>
              <a:gd name="T24" fmla="*/ 17 w 33"/>
              <a:gd name="T25" fmla="*/ 23 h 43"/>
              <a:gd name="T26" fmla="*/ 9 w 33"/>
              <a:gd name="T27" fmla="*/ 33 h 43"/>
              <a:gd name="T28" fmla="*/ 7 w 33"/>
              <a:gd name="T29" fmla="*/ 36 h 43"/>
              <a:gd name="T30" fmla="*/ 2 w 33"/>
              <a:gd name="T31" fmla="*/ 43 h 43"/>
              <a:gd name="T32" fmla="*/ 1 w 33"/>
              <a:gd name="T33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" h="43">
                <a:moveTo>
                  <a:pt x="1" y="43"/>
                </a:moveTo>
                <a:cubicBezTo>
                  <a:pt x="1" y="43"/>
                  <a:pt x="0" y="43"/>
                  <a:pt x="0" y="43"/>
                </a:cubicBezTo>
                <a:cubicBezTo>
                  <a:pt x="0" y="42"/>
                  <a:pt x="0" y="42"/>
                  <a:pt x="0" y="42"/>
                </a:cubicBezTo>
                <a:cubicBezTo>
                  <a:pt x="1" y="38"/>
                  <a:pt x="4" y="35"/>
                  <a:pt x="6" y="32"/>
                </a:cubicBezTo>
                <a:cubicBezTo>
                  <a:pt x="6" y="32"/>
                  <a:pt x="6" y="31"/>
                  <a:pt x="7" y="31"/>
                </a:cubicBezTo>
                <a:cubicBezTo>
                  <a:pt x="9" y="27"/>
                  <a:pt x="12" y="23"/>
                  <a:pt x="14" y="20"/>
                </a:cubicBezTo>
                <a:cubicBezTo>
                  <a:pt x="17" y="17"/>
                  <a:pt x="20" y="13"/>
                  <a:pt x="23" y="10"/>
                </a:cubicBezTo>
                <a:cubicBezTo>
                  <a:pt x="26" y="7"/>
                  <a:pt x="28" y="3"/>
                  <a:pt x="31" y="0"/>
                </a:cubicBezTo>
                <a:cubicBezTo>
                  <a:pt x="31" y="0"/>
                  <a:pt x="31" y="0"/>
                  <a:pt x="32" y="0"/>
                </a:cubicBezTo>
                <a:cubicBezTo>
                  <a:pt x="32" y="0"/>
                  <a:pt x="33" y="0"/>
                  <a:pt x="33" y="1"/>
                </a:cubicBezTo>
                <a:cubicBezTo>
                  <a:pt x="33" y="1"/>
                  <a:pt x="33" y="2"/>
                  <a:pt x="33" y="2"/>
                </a:cubicBezTo>
                <a:cubicBezTo>
                  <a:pt x="31" y="4"/>
                  <a:pt x="30" y="6"/>
                  <a:pt x="28" y="8"/>
                </a:cubicBezTo>
                <a:cubicBezTo>
                  <a:pt x="25" y="13"/>
                  <a:pt x="21" y="18"/>
                  <a:pt x="17" y="23"/>
                </a:cubicBezTo>
                <a:cubicBezTo>
                  <a:pt x="14" y="26"/>
                  <a:pt x="12" y="29"/>
                  <a:pt x="9" y="33"/>
                </a:cubicBezTo>
                <a:cubicBezTo>
                  <a:pt x="9" y="34"/>
                  <a:pt x="8" y="35"/>
                  <a:pt x="7" y="36"/>
                </a:cubicBezTo>
                <a:cubicBezTo>
                  <a:pt x="6" y="38"/>
                  <a:pt x="4" y="41"/>
                  <a:pt x="2" y="43"/>
                </a:cubicBezTo>
                <a:cubicBezTo>
                  <a:pt x="2" y="43"/>
                  <a:pt x="1" y="43"/>
                  <a:pt x="1" y="43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5"/>
          <p:cNvSpPr>
            <a:spLocks/>
          </p:cNvSpPr>
          <p:nvPr/>
        </p:nvSpPr>
        <p:spPr bwMode="auto">
          <a:xfrm>
            <a:off x="9630371" y="4044754"/>
            <a:ext cx="217488" cy="277813"/>
          </a:xfrm>
          <a:custGeom>
            <a:avLst/>
            <a:gdLst>
              <a:gd name="T0" fmla="*/ 1 w 26"/>
              <a:gd name="T1" fmla="*/ 33 h 33"/>
              <a:gd name="T2" fmla="*/ 0 w 26"/>
              <a:gd name="T3" fmla="*/ 33 h 33"/>
              <a:gd name="T4" fmla="*/ 0 w 26"/>
              <a:gd name="T5" fmla="*/ 32 h 33"/>
              <a:gd name="T6" fmla="*/ 4 w 26"/>
              <a:gd name="T7" fmla="*/ 23 h 33"/>
              <a:gd name="T8" fmla="*/ 10 w 26"/>
              <a:gd name="T9" fmla="*/ 15 h 33"/>
              <a:gd name="T10" fmla="*/ 14 w 26"/>
              <a:gd name="T11" fmla="*/ 11 h 33"/>
              <a:gd name="T12" fmla="*/ 24 w 26"/>
              <a:gd name="T13" fmla="*/ 0 h 33"/>
              <a:gd name="T14" fmla="*/ 25 w 26"/>
              <a:gd name="T15" fmla="*/ 0 h 33"/>
              <a:gd name="T16" fmla="*/ 26 w 26"/>
              <a:gd name="T17" fmla="*/ 1 h 33"/>
              <a:gd name="T18" fmla="*/ 26 w 26"/>
              <a:gd name="T19" fmla="*/ 2 h 33"/>
              <a:gd name="T20" fmla="*/ 16 w 26"/>
              <a:gd name="T21" fmla="*/ 14 h 33"/>
              <a:gd name="T22" fmla="*/ 14 w 26"/>
              <a:gd name="T23" fmla="*/ 17 h 33"/>
              <a:gd name="T24" fmla="*/ 7 w 26"/>
              <a:gd name="T25" fmla="*/ 24 h 33"/>
              <a:gd name="T26" fmla="*/ 4 w 26"/>
              <a:gd name="T27" fmla="*/ 29 h 33"/>
              <a:gd name="T28" fmla="*/ 2 w 26"/>
              <a:gd name="T29" fmla="*/ 33 h 33"/>
              <a:gd name="T30" fmla="*/ 1 w 26"/>
              <a:gd name="T31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" h="33">
                <a:moveTo>
                  <a:pt x="1" y="33"/>
                </a:moveTo>
                <a:cubicBezTo>
                  <a:pt x="1" y="33"/>
                  <a:pt x="0" y="33"/>
                  <a:pt x="0" y="33"/>
                </a:cubicBezTo>
                <a:cubicBezTo>
                  <a:pt x="0" y="33"/>
                  <a:pt x="0" y="32"/>
                  <a:pt x="0" y="32"/>
                </a:cubicBezTo>
                <a:cubicBezTo>
                  <a:pt x="0" y="29"/>
                  <a:pt x="2" y="26"/>
                  <a:pt x="4" y="23"/>
                </a:cubicBezTo>
                <a:cubicBezTo>
                  <a:pt x="5" y="21"/>
                  <a:pt x="7" y="18"/>
                  <a:pt x="10" y="15"/>
                </a:cubicBezTo>
                <a:cubicBezTo>
                  <a:pt x="12" y="14"/>
                  <a:pt x="13" y="13"/>
                  <a:pt x="14" y="11"/>
                </a:cubicBezTo>
                <a:cubicBezTo>
                  <a:pt x="18" y="8"/>
                  <a:pt x="21" y="4"/>
                  <a:pt x="24" y="0"/>
                </a:cubicBezTo>
                <a:cubicBezTo>
                  <a:pt x="24" y="0"/>
                  <a:pt x="25" y="0"/>
                  <a:pt x="25" y="0"/>
                </a:cubicBezTo>
                <a:cubicBezTo>
                  <a:pt x="25" y="0"/>
                  <a:pt x="26" y="0"/>
                  <a:pt x="26" y="1"/>
                </a:cubicBezTo>
                <a:cubicBezTo>
                  <a:pt x="26" y="1"/>
                  <a:pt x="26" y="1"/>
                  <a:pt x="26" y="2"/>
                </a:cubicBezTo>
                <a:cubicBezTo>
                  <a:pt x="23" y="6"/>
                  <a:pt x="19" y="10"/>
                  <a:pt x="16" y="14"/>
                </a:cubicBezTo>
                <a:cubicBezTo>
                  <a:pt x="15" y="15"/>
                  <a:pt x="14" y="16"/>
                  <a:pt x="14" y="17"/>
                </a:cubicBezTo>
                <a:cubicBezTo>
                  <a:pt x="11" y="19"/>
                  <a:pt x="9" y="22"/>
                  <a:pt x="7" y="24"/>
                </a:cubicBezTo>
                <a:cubicBezTo>
                  <a:pt x="6" y="26"/>
                  <a:pt x="5" y="27"/>
                  <a:pt x="4" y="29"/>
                </a:cubicBezTo>
                <a:cubicBezTo>
                  <a:pt x="4" y="30"/>
                  <a:pt x="3" y="31"/>
                  <a:pt x="2" y="33"/>
                </a:cubicBezTo>
                <a:cubicBezTo>
                  <a:pt x="2" y="33"/>
                  <a:pt x="1" y="33"/>
                  <a:pt x="1" y="33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6"/>
          <p:cNvSpPr>
            <a:spLocks/>
          </p:cNvSpPr>
          <p:nvPr/>
        </p:nvSpPr>
        <p:spPr bwMode="auto">
          <a:xfrm>
            <a:off x="9697046" y="4095554"/>
            <a:ext cx="150813" cy="193675"/>
          </a:xfrm>
          <a:custGeom>
            <a:avLst/>
            <a:gdLst>
              <a:gd name="T0" fmla="*/ 2 w 18"/>
              <a:gd name="T1" fmla="*/ 23 h 23"/>
              <a:gd name="T2" fmla="*/ 1 w 18"/>
              <a:gd name="T3" fmla="*/ 22 h 23"/>
              <a:gd name="T4" fmla="*/ 7 w 18"/>
              <a:gd name="T5" fmla="*/ 11 h 23"/>
              <a:gd name="T6" fmla="*/ 7 w 18"/>
              <a:gd name="T7" fmla="*/ 11 h 23"/>
              <a:gd name="T8" fmla="*/ 10 w 18"/>
              <a:gd name="T9" fmla="*/ 7 h 23"/>
              <a:gd name="T10" fmla="*/ 16 w 18"/>
              <a:gd name="T11" fmla="*/ 0 h 23"/>
              <a:gd name="T12" fmla="*/ 17 w 18"/>
              <a:gd name="T13" fmla="*/ 0 h 23"/>
              <a:gd name="T14" fmla="*/ 18 w 18"/>
              <a:gd name="T15" fmla="*/ 1 h 23"/>
              <a:gd name="T16" fmla="*/ 18 w 18"/>
              <a:gd name="T17" fmla="*/ 2 h 23"/>
              <a:gd name="T18" fmla="*/ 11 w 18"/>
              <a:gd name="T19" fmla="*/ 10 h 23"/>
              <a:gd name="T20" fmla="*/ 10 w 18"/>
              <a:gd name="T21" fmla="*/ 12 h 23"/>
              <a:gd name="T22" fmla="*/ 6 w 18"/>
              <a:gd name="T23" fmla="*/ 17 h 23"/>
              <a:gd name="T24" fmla="*/ 5 w 18"/>
              <a:gd name="T25" fmla="*/ 19 h 23"/>
              <a:gd name="T26" fmla="*/ 3 w 18"/>
              <a:gd name="T27" fmla="*/ 22 h 23"/>
              <a:gd name="T28" fmla="*/ 2 w 18"/>
              <a:gd name="T2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" h="23">
                <a:moveTo>
                  <a:pt x="2" y="23"/>
                </a:moveTo>
                <a:cubicBezTo>
                  <a:pt x="1" y="23"/>
                  <a:pt x="1" y="22"/>
                  <a:pt x="1" y="22"/>
                </a:cubicBezTo>
                <a:cubicBezTo>
                  <a:pt x="0" y="17"/>
                  <a:pt x="4" y="13"/>
                  <a:pt x="7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8" y="10"/>
                  <a:pt x="9" y="8"/>
                  <a:pt x="10" y="7"/>
                </a:cubicBezTo>
                <a:cubicBezTo>
                  <a:pt x="12" y="5"/>
                  <a:pt x="14" y="3"/>
                  <a:pt x="16" y="0"/>
                </a:cubicBezTo>
                <a:cubicBezTo>
                  <a:pt x="16" y="0"/>
                  <a:pt x="17" y="0"/>
                  <a:pt x="17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2"/>
                  <a:pt x="18" y="2"/>
                </a:cubicBezTo>
                <a:cubicBezTo>
                  <a:pt x="16" y="5"/>
                  <a:pt x="14" y="8"/>
                  <a:pt x="11" y="10"/>
                </a:cubicBezTo>
                <a:cubicBezTo>
                  <a:pt x="11" y="11"/>
                  <a:pt x="11" y="11"/>
                  <a:pt x="10" y="12"/>
                </a:cubicBezTo>
                <a:cubicBezTo>
                  <a:pt x="9" y="14"/>
                  <a:pt x="7" y="15"/>
                  <a:pt x="6" y="17"/>
                </a:cubicBezTo>
                <a:cubicBezTo>
                  <a:pt x="5" y="18"/>
                  <a:pt x="5" y="19"/>
                  <a:pt x="5" y="19"/>
                </a:cubicBezTo>
                <a:cubicBezTo>
                  <a:pt x="4" y="20"/>
                  <a:pt x="4" y="21"/>
                  <a:pt x="3" y="22"/>
                </a:cubicBezTo>
                <a:cubicBezTo>
                  <a:pt x="3" y="23"/>
                  <a:pt x="2" y="23"/>
                  <a:pt x="2" y="23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7"/>
          <p:cNvSpPr>
            <a:spLocks/>
          </p:cNvSpPr>
          <p:nvPr/>
        </p:nvSpPr>
        <p:spPr bwMode="auto">
          <a:xfrm>
            <a:off x="9227146" y="3590729"/>
            <a:ext cx="25400" cy="68263"/>
          </a:xfrm>
          <a:custGeom>
            <a:avLst/>
            <a:gdLst>
              <a:gd name="T0" fmla="*/ 2 w 3"/>
              <a:gd name="T1" fmla="*/ 8 h 8"/>
              <a:gd name="T2" fmla="*/ 1 w 3"/>
              <a:gd name="T3" fmla="*/ 7 h 8"/>
              <a:gd name="T4" fmla="*/ 0 w 3"/>
              <a:gd name="T5" fmla="*/ 2 h 8"/>
              <a:gd name="T6" fmla="*/ 0 w 3"/>
              <a:gd name="T7" fmla="*/ 1 h 8"/>
              <a:gd name="T8" fmla="*/ 1 w 3"/>
              <a:gd name="T9" fmla="*/ 0 h 8"/>
              <a:gd name="T10" fmla="*/ 2 w 3"/>
              <a:gd name="T11" fmla="*/ 1 h 8"/>
              <a:gd name="T12" fmla="*/ 3 w 3"/>
              <a:gd name="T13" fmla="*/ 7 h 8"/>
              <a:gd name="T14" fmla="*/ 2 w 3"/>
              <a:gd name="T15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" h="8">
                <a:moveTo>
                  <a:pt x="2" y="8"/>
                </a:moveTo>
                <a:cubicBezTo>
                  <a:pt x="1" y="8"/>
                  <a:pt x="1" y="8"/>
                  <a:pt x="1" y="7"/>
                </a:cubicBezTo>
                <a:cubicBezTo>
                  <a:pt x="1" y="5"/>
                  <a:pt x="0" y="4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1" y="0"/>
                  <a:pt x="2" y="1"/>
                  <a:pt x="2" y="1"/>
                </a:cubicBezTo>
                <a:cubicBezTo>
                  <a:pt x="3" y="3"/>
                  <a:pt x="3" y="5"/>
                  <a:pt x="3" y="7"/>
                </a:cubicBezTo>
                <a:cubicBezTo>
                  <a:pt x="3" y="8"/>
                  <a:pt x="3" y="8"/>
                  <a:pt x="2" y="8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8"/>
          <p:cNvSpPr>
            <a:spLocks/>
          </p:cNvSpPr>
          <p:nvPr/>
        </p:nvSpPr>
        <p:spPr bwMode="auto">
          <a:xfrm>
            <a:off x="7249121" y="4381304"/>
            <a:ext cx="150813" cy="301625"/>
          </a:xfrm>
          <a:custGeom>
            <a:avLst/>
            <a:gdLst>
              <a:gd name="T0" fmla="*/ 9 w 18"/>
              <a:gd name="T1" fmla="*/ 36 h 36"/>
              <a:gd name="T2" fmla="*/ 3 w 18"/>
              <a:gd name="T3" fmla="*/ 33 h 36"/>
              <a:gd name="T4" fmla="*/ 2 w 18"/>
              <a:gd name="T5" fmla="*/ 29 h 36"/>
              <a:gd name="T6" fmla="*/ 3 w 18"/>
              <a:gd name="T7" fmla="*/ 27 h 36"/>
              <a:gd name="T8" fmla="*/ 4 w 18"/>
              <a:gd name="T9" fmla="*/ 28 h 36"/>
              <a:gd name="T10" fmla="*/ 6 w 18"/>
              <a:gd name="T11" fmla="*/ 30 h 36"/>
              <a:gd name="T12" fmla="*/ 7 w 18"/>
              <a:gd name="T13" fmla="*/ 32 h 36"/>
              <a:gd name="T14" fmla="*/ 9 w 18"/>
              <a:gd name="T15" fmla="*/ 32 h 36"/>
              <a:gd name="T16" fmla="*/ 10 w 18"/>
              <a:gd name="T17" fmla="*/ 32 h 36"/>
              <a:gd name="T18" fmla="*/ 14 w 18"/>
              <a:gd name="T19" fmla="*/ 25 h 36"/>
              <a:gd name="T20" fmla="*/ 11 w 18"/>
              <a:gd name="T21" fmla="*/ 16 h 36"/>
              <a:gd name="T22" fmla="*/ 9 w 18"/>
              <a:gd name="T23" fmla="*/ 16 h 36"/>
              <a:gd name="T24" fmla="*/ 6 w 18"/>
              <a:gd name="T25" fmla="*/ 21 h 36"/>
              <a:gd name="T26" fmla="*/ 4 w 18"/>
              <a:gd name="T27" fmla="*/ 22 h 36"/>
              <a:gd name="T28" fmla="*/ 3 w 18"/>
              <a:gd name="T29" fmla="*/ 20 h 36"/>
              <a:gd name="T30" fmla="*/ 1 w 18"/>
              <a:gd name="T31" fmla="*/ 7 h 36"/>
              <a:gd name="T32" fmla="*/ 0 w 18"/>
              <a:gd name="T33" fmla="*/ 1 h 36"/>
              <a:gd name="T34" fmla="*/ 0 w 18"/>
              <a:gd name="T35" fmla="*/ 0 h 36"/>
              <a:gd name="T36" fmla="*/ 1 w 18"/>
              <a:gd name="T37" fmla="*/ 0 h 36"/>
              <a:gd name="T38" fmla="*/ 2 w 18"/>
              <a:gd name="T39" fmla="*/ 1 h 36"/>
              <a:gd name="T40" fmla="*/ 4 w 18"/>
              <a:gd name="T41" fmla="*/ 7 h 36"/>
              <a:gd name="T42" fmla="*/ 5 w 18"/>
              <a:gd name="T43" fmla="*/ 15 h 36"/>
              <a:gd name="T44" fmla="*/ 9 w 18"/>
              <a:gd name="T45" fmla="*/ 12 h 36"/>
              <a:gd name="T46" fmla="*/ 12 w 18"/>
              <a:gd name="T47" fmla="*/ 13 h 36"/>
              <a:gd name="T48" fmla="*/ 17 w 18"/>
              <a:gd name="T49" fmla="*/ 25 h 36"/>
              <a:gd name="T50" fmla="*/ 10 w 18"/>
              <a:gd name="T51" fmla="*/ 35 h 36"/>
              <a:gd name="T52" fmla="*/ 9 w 18"/>
              <a:gd name="T53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" h="36">
                <a:moveTo>
                  <a:pt x="9" y="36"/>
                </a:moveTo>
                <a:cubicBezTo>
                  <a:pt x="7" y="36"/>
                  <a:pt x="4" y="35"/>
                  <a:pt x="3" y="33"/>
                </a:cubicBezTo>
                <a:cubicBezTo>
                  <a:pt x="2" y="32"/>
                  <a:pt x="2" y="30"/>
                  <a:pt x="2" y="29"/>
                </a:cubicBezTo>
                <a:cubicBezTo>
                  <a:pt x="2" y="28"/>
                  <a:pt x="3" y="27"/>
                  <a:pt x="3" y="27"/>
                </a:cubicBezTo>
                <a:cubicBezTo>
                  <a:pt x="4" y="27"/>
                  <a:pt x="4" y="28"/>
                  <a:pt x="4" y="28"/>
                </a:cubicBezTo>
                <a:cubicBezTo>
                  <a:pt x="5" y="28"/>
                  <a:pt x="5" y="29"/>
                  <a:pt x="6" y="30"/>
                </a:cubicBezTo>
                <a:cubicBezTo>
                  <a:pt x="6" y="30"/>
                  <a:pt x="6" y="31"/>
                  <a:pt x="7" y="32"/>
                </a:cubicBezTo>
                <a:cubicBezTo>
                  <a:pt x="7" y="32"/>
                  <a:pt x="8" y="32"/>
                  <a:pt x="9" y="32"/>
                </a:cubicBezTo>
                <a:cubicBezTo>
                  <a:pt x="9" y="32"/>
                  <a:pt x="9" y="32"/>
                  <a:pt x="10" y="32"/>
                </a:cubicBezTo>
                <a:cubicBezTo>
                  <a:pt x="12" y="31"/>
                  <a:pt x="14" y="28"/>
                  <a:pt x="14" y="25"/>
                </a:cubicBezTo>
                <a:cubicBezTo>
                  <a:pt x="14" y="23"/>
                  <a:pt x="13" y="18"/>
                  <a:pt x="11" y="16"/>
                </a:cubicBezTo>
                <a:cubicBezTo>
                  <a:pt x="10" y="16"/>
                  <a:pt x="10" y="16"/>
                  <a:pt x="9" y="16"/>
                </a:cubicBezTo>
                <a:cubicBezTo>
                  <a:pt x="8" y="16"/>
                  <a:pt x="7" y="17"/>
                  <a:pt x="6" y="21"/>
                </a:cubicBezTo>
                <a:cubicBezTo>
                  <a:pt x="6" y="21"/>
                  <a:pt x="5" y="22"/>
                  <a:pt x="4" y="22"/>
                </a:cubicBezTo>
                <a:cubicBezTo>
                  <a:pt x="4" y="22"/>
                  <a:pt x="3" y="21"/>
                  <a:pt x="3" y="20"/>
                </a:cubicBezTo>
                <a:cubicBezTo>
                  <a:pt x="2" y="16"/>
                  <a:pt x="1" y="11"/>
                  <a:pt x="1" y="7"/>
                </a:cubicBezTo>
                <a:cubicBezTo>
                  <a:pt x="0" y="5"/>
                  <a:pt x="0" y="3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2" y="0"/>
                  <a:pt x="2" y="0"/>
                  <a:pt x="2" y="1"/>
                </a:cubicBezTo>
                <a:cubicBezTo>
                  <a:pt x="3" y="3"/>
                  <a:pt x="3" y="5"/>
                  <a:pt x="4" y="7"/>
                </a:cubicBezTo>
                <a:cubicBezTo>
                  <a:pt x="4" y="10"/>
                  <a:pt x="4" y="12"/>
                  <a:pt x="5" y="15"/>
                </a:cubicBezTo>
                <a:cubicBezTo>
                  <a:pt x="6" y="13"/>
                  <a:pt x="8" y="12"/>
                  <a:pt x="9" y="12"/>
                </a:cubicBezTo>
                <a:cubicBezTo>
                  <a:pt x="10" y="12"/>
                  <a:pt x="11" y="13"/>
                  <a:pt x="12" y="13"/>
                </a:cubicBezTo>
                <a:cubicBezTo>
                  <a:pt x="16" y="15"/>
                  <a:pt x="18" y="21"/>
                  <a:pt x="17" y="25"/>
                </a:cubicBezTo>
                <a:cubicBezTo>
                  <a:pt x="17" y="29"/>
                  <a:pt x="15" y="34"/>
                  <a:pt x="10" y="35"/>
                </a:cubicBezTo>
                <a:cubicBezTo>
                  <a:pt x="10" y="36"/>
                  <a:pt x="9" y="36"/>
                  <a:pt x="9" y="36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9"/>
          <p:cNvSpPr>
            <a:spLocks/>
          </p:cNvSpPr>
          <p:nvPr/>
        </p:nvSpPr>
        <p:spPr bwMode="auto">
          <a:xfrm>
            <a:off x="7274521" y="4322567"/>
            <a:ext cx="150813" cy="74613"/>
          </a:xfrm>
          <a:custGeom>
            <a:avLst/>
            <a:gdLst>
              <a:gd name="T0" fmla="*/ 1 w 18"/>
              <a:gd name="T1" fmla="*/ 9 h 9"/>
              <a:gd name="T2" fmla="*/ 0 w 18"/>
              <a:gd name="T3" fmla="*/ 9 h 9"/>
              <a:gd name="T4" fmla="*/ 0 w 18"/>
              <a:gd name="T5" fmla="*/ 8 h 9"/>
              <a:gd name="T6" fmla="*/ 7 w 18"/>
              <a:gd name="T7" fmla="*/ 2 h 9"/>
              <a:gd name="T8" fmla="*/ 14 w 18"/>
              <a:gd name="T9" fmla="*/ 0 h 9"/>
              <a:gd name="T10" fmla="*/ 17 w 18"/>
              <a:gd name="T11" fmla="*/ 1 h 9"/>
              <a:gd name="T12" fmla="*/ 18 w 18"/>
              <a:gd name="T13" fmla="*/ 2 h 9"/>
              <a:gd name="T14" fmla="*/ 17 w 18"/>
              <a:gd name="T15" fmla="*/ 3 h 9"/>
              <a:gd name="T16" fmla="*/ 12 w 18"/>
              <a:gd name="T17" fmla="*/ 4 h 9"/>
              <a:gd name="T18" fmla="*/ 9 w 18"/>
              <a:gd name="T19" fmla="*/ 5 h 9"/>
              <a:gd name="T20" fmla="*/ 8 w 18"/>
              <a:gd name="T21" fmla="*/ 5 h 9"/>
              <a:gd name="T22" fmla="*/ 3 w 18"/>
              <a:gd name="T23" fmla="*/ 9 h 9"/>
              <a:gd name="T24" fmla="*/ 1 w 18"/>
              <a:gd name="T25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" h="9">
                <a:moveTo>
                  <a:pt x="1" y="9"/>
                </a:moveTo>
                <a:cubicBezTo>
                  <a:pt x="1" y="9"/>
                  <a:pt x="1" y="9"/>
                  <a:pt x="0" y="9"/>
                </a:cubicBezTo>
                <a:cubicBezTo>
                  <a:pt x="0" y="8"/>
                  <a:pt x="0" y="8"/>
                  <a:pt x="0" y="8"/>
                </a:cubicBezTo>
                <a:cubicBezTo>
                  <a:pt x="1" y="4"/>
                  <a:pt x="4" y="3"/>
                  <a:pt x="7" y="2"/>
                </a:cubicBezTo>
                <a:cubicBezTo>
                  <a:pt x="9" y="1"/>
                  <a:pt x="12" y="0"/>
                  <a:pt x="14" y="0"/>
                </a:cubicBezTo>
                <a:cubicBezTo>
                  <a:pt x="15" y="0"/>
                  <a:pt x="16" y="0"/>
                  <a:pt x="17" y="1"/>
                </a:cubicBezTo>
                <a:cubicBezTo>
                  <a:pt x="18" y="1"/>
                  <a:pt x="18" y="1"/>
                  <a:pt x="18" y="2"/>
                </a:cubicBezTo>
                <a:cubicBezTo>
                  <a:pt x="18" y="2"/>
                  <a:pt x="17" y="3"/>
                  <a:pt x="17" y="3"/>
                </a:cubicBezTo>
                <a:cubicBezTo>
                  <a:pt x="16" y="3"/>
                  <a:pt x="14" y="4"/>
                  <a:pt x="12" y="4"/>
                </a:cubicBezTo>
                <a:cubicBezTo>
                  <a:pt x="11" y="4"/>
                  <a:pt x="10" y="5"/>
                  <a:pt x="9" y="5"/>
                </a:cubicBezTo>
                <a:cubicBezTo>
                  <a:pt x="8" y="5"/>
                  <a:pt x="8" y="5"/>
                  <a:pt x="8" y="5"/>
                </a:cubicBezTo>
                <a:cubicBezTo>
                  <a:pt x="6" y="6"/>
                  <a:pt x="4" y="7"/>
                  <a:pt x="3" y="9"/>
                </a:cubicBezTo>
                <a:cubicBezTo>
                  <a:pt x="2" y="9"/>
                  <a:pt x="2" y="9"/>
                  <a:pt x="1" y="9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0"/>
          <p:cNvSpPr>
            <a:spLocks noEditPoints="1"/>
          </p:cNvSpPr>
          <p:nvPr/>
        </p:nvSpPr>
        <p:spPr bwMode="auto">
          <a:xfrm>
            <a:off x="7399934" y="4289229"/>
            <a:ext cx="201613" cy="268288"/>
          </a:xfrm>
          <a:custGeom>
            <a:avLst/>
            <a:gdLst>
              <a:gd name="T0" fmla="*/ 10 w 24"/>
              <a:gd name="T1" fmla="*/ 32 h 32"/>
              <a:gd name="T2" fmla="*/ 6 w 24"/>
              <a:gd name="T3" fmla="*/ 30 h 32"/>
              <a:gd name="T4" fmla="*/ 2 w 24"/>
              <a:gd name="T5" fmla="*/ 21 h 32"/>
              <a:gd name="T6" fmla="*/ 4 w 24"/>
              <a:gd name="T7" fmla="*/ 5 h 32"/>
              <a:gd name="T8" fmla="*/ 13 w 24"/>
              <a:gd name="T9" fmla="*/ 0 h 32"/>
              <a:gd name="T10" fmla="*/ 21 w 24"/>
              <a:gd name="T11" fmla="*/ 5 h 32"/>
              <a:gd name="T12" fmla="*/ 19 w 24"/>
              <a:gd name="T13" fmla="*/ 24 h 32"/>
              <a:gd name="T14" fmla="*/ 10 w 24"/>
              <a:gd name="T15" fmla="*/ 32 h 32"/>
              <a:gd name="T16" fmla="*/ 6 w 24"/>
              <a:gd name="T17" fmla="*/ 23 h 32"/>
              <a:gd name="T18" fmla="*/ 8 w 24"/>
              <a:gd name="T19" fmla="*/ 28 h 32"/>
              <a:gd name="T20" fmla="*/ 10 w 24"/>
              <a:gd name="T21" fmla="*/ 28 h 32"/>
              <a:gd name="T22" fmla="*/ 19 w 24"/>
              <a:gd name="T23" fmla="*/ 19 h 32"/>
              <a:gd name="T24" fmla="*/ 19 w 24"/>
              <a:gd name="T25" fmla="*/ 8 h 32"/>
              <a:gd name="T26" fmla="*/ 13 w 24"/>
              <a:gd name="T27" fmla="*/ 4 h 32"/>
              <a:gd name="T28" fmla="*/ 11 w 24"/>
              <a:gd name="T29" fmla="*/ 4 h 32"/>
              <a:gd name="T30" fmla="*/ 6 w 24"/>
              <a:gd name="T31" fmla="*/ 9 h 32"/>
              <a:gd name="T32" fmla="*/ 9 w 24"/>
              <a:gd name="T33" fmla="*/ 8 h 32"/>
              <a:gd name="T34" fmla="*/ 10 w 24"/>
              <a:gd name="T35" fmla="*/ 8 h 32"/>
              <a:gd name="T36" fmla="*/ 11 w 24"/>
              <a:gd name="T37" fmla="*/ 9 h 32"/>
              <a:gd name="T38" fmla="*/ 10 w 24"/>
              <a:gd name="T39" fmla="*/ 10 h 32"/>
              <a:gd name="T40" fmla="*/ 6 w 24"/>
              <a:gd name="T41" fmla="*/ 15 h 32"/>
              <a:gd name="T42" fmla="*/ 5 w 24"/>
              <a:gd name="T43" fmla="*/ 21 h 32"/>
              <a:gd name="T44" fmla="*/ 6 w 24"/>
              <a:gd name="T45" fmla="*/ 22 h 32"/>
              <a:gd name="T46" fmla="*/ 6 w 24"/>
              <a:gd name="T47" fmla="*/ 23 h 32"/>
              <a:gd name="T48" fmla="*/ 6 w 24"/>
              <a:gd name="T49" fmla="*/ 23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" h="32">
                <a:moveTo>
                  <a:pt x="10" y="32"/>
                </a:moveTo>
                <a:cubicBezTo>
                  <a:pt x="9" y="32"/>
                  <a:pt x="7" y="31"/>
                  <a:pt x="6" y="30"/>
                </a:cubicBezTo>
                <a:cubicBezTo>
                  <a:pt x="4" y="28"/>
                  <a:pt x="3" y="25"/>
                  <a:pt x="2" y="21"/>
                </a:cubicBezTo>
                <a:cubicBezTo>
                  <a:pt x="0" y="16"/>
                  <a:pt x="1" y="9"/>
                  <a:pt x="4" y="5"/>
                </a:cubicBezTo>
                <a:cubicBezTo>
                  <a:pt x="6" y="2"/>
                  <a:pt x="10" y="0"/>
                  <a:pt x="13" y="0"/>
                </a:cubicBezTo>
                <a:cubicBezTo>
                  <a:pt x="16" y="0"/>
                  <a:pt x="19" y="2"/>
                  <a:pt x="21" y="5"/>
                </a:cubicBezTo>
                <a:cubicBezTo>
                  <a:pt x="24" y="11"/>
                  <a:pt x="23" y="19"/>
                  <a:pt x="19" y="24"/>
                </a:cubicBezTo>
                <a:cubicBezTo>
                  <a:pt x="17" y="27"/>
                  <a:pt x="14" y="32"/>
                  <a:pt x="10" y="32"/>
                </a:cubicBezTo>
                <a:close/>
                <a:moveTo>
                  <a:pt x="6" y="23"/>
                </a:moveTo>
                <a:cubicBezTo>
                  <a:pt x="6" y="25"/>
                  <a:pt x="7" y="27"/>
                  <a:pt x="8" y="28"/>
                </a:cubicBezTo>
                <a:cubicBezTo>
                  <a:pt x="9" y="28"/>
                  <a:pt x="9" y="28"/>
                  <a:pt x="10" y="28"/>
                </a:cubicBezTo>
                <a:cubicBezTo>
                  <a:pt x="13" y="28"/>
                  <a:pt x="18" y="21"/>
                  <a:pt x="19" y="19"/>
                </a:cubicBezTo>
                <a:cubicBezTo>
                  <a:pt x="19" y="16"/>
                  <a:pt x="20" y="12"/>
                  <a:pt x="19" y="8"/>
                </a:cubicBezTo>
                <a:cubicBezTo>
                  <a:pt x="18" y="5"/>
                  <a:pt x="15" y="4"/>
                  <a:pt x="13" y="4"/>
                </a:cubicBezTo>
                <a:cubicBezTo>
                  <a:pt x="12" y="4"/>
                  <a:pt x="12" y="4"/>
                  <a:pt x="11" y="4"/>
                </a:cubicBezTo>
                <a:cubicBezTo>
                  <a:pt x="8" y="5"/>
                  <a:pt x="7" y="7"/>
                  <a:pt x="6" y="9"/>
                </a:cubicBezTo>
                <a:cubicBezTo>
                  <a:pt x="7" y="8"/>
                  <a:pt x="8" y="8"/>
                  <a:pt x="9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1" y="8"/>
                  <a:pt x="11" y="8"/>
                  <a:pt x="11" y="9"/>
                </a:cubicBezTo>
                <a:cubicBezTo>
                  <a:pt x="11" y="10"/>
                  <a:pt x="11" y="10"/>
                  <a:pt x="10" y="10"/>
                </a:cubicBezTo>
                <a:cubicBezTo>
                  <a:pt x="8" y="11"/>
                  <a:pt x="7" y="12"/>
                  <a:pt x="6" y="15"/>
                </a:cubicBezTo>
                <a:cubicBezTo>
                  <a:pt x="6" y="17"/>
                  <a:pt x="5" y="19"/>
                  <a:pt x="5" y="21"/>
                </a:cubicBezTo>
                <a:cubicBezTo>
                  <a:pt x="6" y="21"/>
                  <a:pt x="6" y="21"/>
                  <a:pt x="6" y="22"/>
                </a:cubicBezTo>
                <a:cubicBezTo>
                  <a:pt x="6" y="22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1"/>
          <p:cNvSpPr>
            <a:spLocks noEditPoints="1"/>
          </p:cNvSpPr>
          <p:nvPr/>
        </p:nvSpPr>
        <p:spPr bwMode="auto">
          <a:xfrm>
            <a:off x="7576146" y="4154292"/>
            <a:ext cx="234950" cy="219075"/>
          </a:xfrm>
          <a:custGeom>
            <a:avLst/>
            <a:gdLst>
              <a:gd name="T0" fmla="*/ 10 w 28"/>
              <a:gd name="T1" fmla="*/ 26 h 26"/>
              <a:gd name="T2" fmla="*/ 9 w 28"/>
              <a:gd name="T3" fmla="*/ 26 h 26"/>
              <a:gd name="T4" fmla="*/ 8 w 28"/>
              <a:gd name="T5" fmla="*/ 24 h 26"/>
              <a:gd name="T6" fmla="*/ 12 w 28"/>
              <a:gd name="T7" fmla="*/ 13 h 26"/>
              <a:gd name="T8" fmla="*/ 13 w 28"/>
              <a:gd name="T9" fmla="*/ 12 h 26"/>
              <a:gd name="T10" fmla="*/ 14 w 28"/>
              <a:gd name="T11" fmla="*/ 8 h 26"/>
              <a:gd name="T12" fmla="*/ 11 w 28"/>
              <a:gd name="T13" fmla="*/ 10 h 26"/>
              <a:gd name="T14" fmla="*/ 10 w 28"/>
              <a:gd name="T15" fmla="*/ 11 h 26"/>
              <a:gd name="T16" fmla="*/ 5 w 28"/>
              <a:gd name="T17" fmla="*/ 15 h 26"/>
              <a:gd name="T18" fmla="*/ 4 w 28"/>
              <a:gd name="T19" fmla="*/ 15 h 26"/>
              <a:gd name="T20" fmla="*/ 1 w 28"/>
              <a:gd name="T21" fmla="*/ 14 h 26"/>
              <a:gd name="T22" fmla="*/ 1 w 28"/>
              <a:gd name="T23" fmla="*/ 10 h 26"/>
              <a:gd name="T24" fmla="*/ 4 w 28"/>
              <a:gd name="T25" fmla="*/ 6 h 26"/>
              <a:gd name="T26" fmla="*/ 5 w 28"/>
              <a:gd name="T27" fmla="*/ 6 h 26"/>
              <a:gd name="T28" fmla="*/ 6 w 28"/>
              <a:gd name="T29" fmla="*/ 6 h 26"/>
              <a:gd name="T30" fmla="*/ 6 w 28"/>
              <a:gd name="T31" fmla="*/ 6 h 26"/>
              <a:gd name="T32" fmla="*/ 8 w 28"/>
              <a:gd name="T33" fmla="*/ 5 h 26"/>
              <a:gd name="T34" fmla="*/ 10 w 28"/>
              <a:gd name="T35" fmla="*/ 5 h 26"/>
              <a:gd name="T36" fmla="*/ 11 w 28"/>
              <a:gd name="T37" fmla="*/ 7 h 26"/>
              <a:gd name="T38" fmla="*/ 16 w 28"/>
              <a:gd name="T39" fmla="*/ 3 h 26"/>
              <a:gd name="T40" fmla="*/ 16 w 28"/>
              <a:gd name="T41" fmla="*/ 1 h 26"/>
              <a:gd name="T42" fmla="*/ 18 w 28"/>
              <a:gd name="T43" fmla="*/ 0 h 26"/>
              <a:gd name="T44" fmla="*/ 19 w 28"/>
              <a:gd name="T45" fmla="*/ 2 h 26"/>
              <a:gd name="T46" fmla="*/ 16 w 28"/>
              <a:gd name="T47" fmla="*/ 12 h 26"/>
              <a:gd name="T48" fmla="*/ 15 w 28"/>
              <a:gd name="T49" fmla="*/ 15 h 26"/>
              <a:gd name="T50" fmla="*/ 12 w 28"/>
              <a:gd name="T51" fmla="*/ 22 h 26"/>
              <a:gd name="T52" fmla="*/ 20 w 28"/>
              <a:gd name="T53" fmla="*/ 11 h 26"/>
              <a:gd name="T54" fmla="*/ 20 w 28"/>
              <a:gd name="T55" fmla="*/ 10 h 26"/>
              <a:gd name="T56" fmla="*/ 21 w 28"/>
              <a:gd name="T57" fmla="*/ 9 h 26"/>
              <a:gd name="T58" fmla="*/ 22 w 28"/>
              <a:gd name="T59" fmla="*/ 10 h 26"/>
              <a:gd name="T60" fmla="*/ 24 w 28"/>
              <a:gd name="T61" fmla="*/ 9 h 26"/>
              <a:gd name="T62" fmla="*/ 26 w 28"/>
              <a:gd name="T63" fmla="*/ 10 h 26"/>
              <a:gd name="T64" fmla="*/ 26 w 28"/>
              <a:gd name="T65" fmla="*/ 19 h 26"/>
              <a:gd name="T66" fmla="*/ 24 w 28"/>
              <a:gd name="T67" fmla="*/ 20 h 26"/>
              <a:gd name="T68" fmla="*/ 24 w 28"/>
              <a:gd name="T69" fmla="*/ 20 h 26"/>
              <a:gd name="T70" fmla="*/ 21 w 28"/>
              <a:gd name="T71" fmla="*/ 19 h 26"/>
              <a:gd name="T72" fmla="*/ 20 w 28"/>
              <a:gd name="T73" fmla="*/ 18 h 26"/>
              <a:gd name="T74" fmla="*/ 10 w 28"/>
              <a:gd name="T75" fmla="*/ 26 h 26"/>
              <a:gd name="T76" fmla="*/ 10 w 28"/>
              <a:gd name="T77" fmla="*/ 26 h 26"/>
              <a:gd name="T78" fmla="*/ 23 w 28"/>
              <a:gd name="T79" fmla="*/ 14 h 26"/>
              <a:gd name="T80" fmla="*/ 23 w 28"/>
              <a:gd name="T81" fmla="*/ 15 h 26"/>
              <a:gd name="T82" fmla="*/ 24 w 28"/>
              <a:gd name="T83" fmla="*/ 17 h 26"/>
              <a:gd name="T84" fmla="*/ 23 w 28"/>
              <a:gd name="T85" fmla="*/ 13 h 26"/>
              <a:gd name="T86" fmla="*/ 23 w 28"/>
              <a:gd name="T87" fmla="*/ 14 h 26"/>
              <a:gd name="T88" fmla="*/ 6 w 28"/>
              <a:gd name="T89" fmla="*/ 9 h 26"/>
              <a:gd name="T90" fmla="*/ 5 w 28"/>
              <a:gd name="T91" fmla="*/ 10 h 26"/>
              <a:gd name="T92" fmla="*/ 4 w 28"/>
              <a:gd name="T93" fmla="*/ 10 h 26"/>
              <a:gd name="T94" fmla="*/ 3 w 28"/>
              <a:gd name="T95" fmla="*/ 12 h 26"/>
              <a:gd name="T96" fmla="*/ 5 w 28"/>
              <a:gd name="T97" fmla="*/ 12 h 26"/>
              <a:gd name="T98" fmla="*/ 5 w 28"/>
              <a:gd name="T99" fmla="*/ 12 h 26"/>
              <a:gd name="T100" fmla="*/ 7 w 28"/>
              <a:gd name="T101" fmla="*/ 10 h 26"/>
              <a:gd name="T102" fmla="*/ 7 w 28"/>
              <a:gd name="T103" fmla="*/ 10 h 26"/>
              <a:gd name="T104" fmla="*/ 7 w 28"/>
              <a:gd name="T105" fmla="*/ 10 h 26"/>
              <a:gd name="T106" fmla="*/ 6 w 28"/>
              <a:gd name="T107" fmla="*/ 9 h 26"/>
              <a:gd name="T108" fmla="*/ 6 w 28"/>
              <a:gd name="T109" fmla="*/ 9 h 26"/>
              <a:gd name="T110" fmla="*/ 6 w 28"/>
              <a:gd name="T111" fmla="*/ 9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8" h="26">
                <a:moveTo>
                  <a:pt x="10" y="26"/>
                </a:moveTo>
                <a:cubicBezTo>
                  <a:pt x="9" y="26"/>
                  <a:pt x="9" y="26"/>
                  <a:pt x="9" y="26"/>
                </a:cubicBezTo>
                <a:cubicBezTo>
                  <a:pt x="8" y="25"/>
                  <a:pt x="8" y="25"/>
                  <a:pt x="8" y="24"/>
                </a:cubicBezTo>
                <a:cubicBezTo>
                  <a:pt x="9" y="20"/>
                  <a:pt x="10" y="17"/>
                  <a:pt x="12" y="13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0"/>
                  <a:pt x="14" y="9"/>
                  <a:pt x="14" y="8"/>
                </a:cubicBezTo>
                <a:cubicBezTo>
                  <a:pt x="13" y="9"/>
                  <a:pt x="12" y="10"/>
                  <a:pt x="11" y="10"/>
                </a:cubicBezTo>
                <a:cubicBezTo>
                  <a:pt x="11" y="10"/>
                  <a:pt x="11" y="10"/>
                  <a:pt x="10" y="11"/>
                </a:cubicBezTo>
                <a:cubicBezTo>
                  <a:pt x="10" y="13"/>
                  <a:pt x="7" y="15"/>
                  <a:pt x="5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3" y="15"/>
                  <a:pt x="2" y="15"/>
                  <a:pt x="1" y="14"/>
                </a:cubicBezTo>
                <a:cubicBezTo>
                  <a:pt x="0" y="13"/>
                  <a:pt x="0" y="11"/>
                  <a:pt x="1" y="10"/>
                </a:cubicBezTo>
                <a:cubicBezTo>
                  <a:pt x="1" y="9"/>
                  <a:pt x="3" y="7"/>
                  <a:pt x="4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7" y="5"/>
                  <a:pt x="7" y="5"/>
                  <a:pt x="8" y="5"/>
                </a:cubicBezTo>
                <a:cubicBezTo>
                  <a:pt x="9" y="5"/>
                  <a:pt x="9" y="5"/>
                  <a:pt x="10" y="5"/>
                </a:cubicBezTo>
                <a:cubicBezTo>
                  <a:pt x="10" y="6"/>
                  <a:pt x="11" y="6"/>
                  <a:pt x="11" y="7"/>
                </a:cubicBezTo>
                <a:cubicBezTo>
                  <a:pt x="13" y="7"/>
                  <a:pt x="15" y="5"/>
                  <a:pt x="16" y="3"/>
                </a:cubicBezTo>
                <a:cubicBezTo>
                  <a:pt x="16" y="2"/>
                  <a:pt x="16" y="2"/>
                  <a:pt x="16" y="1"/>
                </a:cubicBezTo>
                <a:cubicBezTo>
                  <a:pt x="16" y="1"/>
                  <a:pt x="17" y="0"/>
                  <a:pt x="18" y="0"/>
                </a:cubicBezTo>
                <a:cubicBezTo>
                  <a:pt x="18" y="0"/>
                  <a:pt x="19" y="1"/>
                  <a:pt x="19" y="2"/>
                </a:cubicBezTo>
                <a:cubicBezTo>
                  <a:pt x="19" y="5"/>
                  <a:pt x="18" y="9"/>
                  <a:pt x="16" y="12"/>
                </a:cubicBezTo>
                <a:cubicBezTo>
                  <a:pt x="15" y="15"/>
                  <a:pt x="15" y="15"/>
                  <a:pt x="15" y="15"/>
                </a:cubicBezTo>
                <a:cubicBezTo>
                  <a:pt x="14" y="17"/>
                  <a:pt x="13" y="19"/>
                  <a:pt x="12" y="22"/>
                </a:cubicBezTo>
                <a:cubicBezTo>
                  <a:pt x="17" y="19"/>
                  <a:pt x="19" y="13"/>
                  <a:pt x="20" y="11"/>
                </a:cubicBezTo>
                <a:cubicBezTo>
                  <a:pt x="20" y="11"/>
                  <a:pt x="20" y="11"/>
                  <a:pt x="20" y="10"/>
                </a:cubicBezTo>
                <a:cubicBezTo>
                  <a:pt x="20" y="10"/>
                  <a:pt x="21" y="9"/>
                  <a:pt x="21" y="9"/>
                </a:cubicBezTo>
                <a:cubicBezTo>
                  <a:pt x="22" y="9"/>
                  <a:pt x="22" y="10"/>
                  <a:pt x="22" y="10"/>
                </a:cubicBezTo>
                <a:cubicBezTo>
                  <a:pt x="23" y="10"/>
                  <a:pt x="23" y="9"/>
                  <a:pt x="24" y="9"/>
                </a:cubicBezTo>
                <a:cubicBezTo>
                  <a:pt x="24" y="9"/>
                  <a:pt x="25" y="10"/>
                  <a:pt x="26" y="10"/>
                </a:cubicBezTo>
                <a:cubicBezTo>
                  <a:pt x="28" y="12"/>
                  <a:pt x="28" y="17"/>
                  <a:pt x="26" y="19"/>
                </a:cubicBezTo>
                <a:cubicBezTo>
                  <a:pt x="26" y="20"/>
                  <a:pt x="25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3" y="20"/>
                  <a:pt x="21" y="20"/>
                  <a:pt x="21" y="19"/>
                </a:cubicBezTo>
                <a:cubicBezTo>
                  <a:pt x="20" y="18"/>
                  <a:pt x="20" y="18"/>
                  <a:pt x="20" y="18"/>
                </a:cubicBezTo>
                <a:cubicBezTo>
                  <a:pt x="17" y="22"/>
                  <a:pt x="14" y="25"/>
                  <a:pt x="10" y="26"/>
                </a:cubicBezTo>
                <a:cubicBezTo>
                  <a:pt x="10" y="26"/>
                  <a:pt x="10" y="26"/>
                  <a:pt x="10" y="26"/>
                </a:cubicBezTo>
                <a:close/>
                <a:moveTo>
                  <a:pt x="23" y="14"/>
                </a:moveTo>
                <a:cubicBezTo>
                  <a:pt x="23" y="15"/>
                  <a:pt x="23" y="15"/>
                  <a:pt x="23" y="15"/>
                </a:cubicBezTo>
                <a:cubicBezTo>
                  <a:pt x="23" y="16"/>
                  <a:pt x="23" y="16"/>
                  <a:pt x="24" y="17"/>
                </a:cubicBezTo>
                <a:cubicBezTo>
                  <a:pt x="24" y="16"/>
                  <a:pt x="24" y="14"/>
                  <a:pt x="23" y="13"/>
                </a:cubicBezTo>
                <a:cubicBezTo>
                  <a:pt x="23" y="13"/>
                  <a:pt x="23" y="14"/>
                  <a:pt x="23" y="14"/>
                </a:cubicBezTo>
                <a:close/>
                <a:moveTo>
                  <a:pt x="6" y="9"/>
                </a:moveTo>
                <a:cubicBezTo>
                  <a:pt x="6" y="9"/>
                  <a:pt x="5" y="9"/>
                  <a:pt x="5" y="10"/>
                </a:cubicBezTo>
                <a:cubicBezTo>
                  <a:pt x="5" y="10"/>
                  <a:pt x="5" y="10"/>
                  <a:pt x="4" y="10"/>
                </a:cubicBezTo>
                <a:cubicBezTo>
                  <a:pt x="4" y="10"/>
                  <a:pt x="3" y="11"/>
                  <a:pt x="3" y="12"/>
                </a:cubicBezTo>
                <a:cubicBezTo>
                  <a:pt x="4" y="12"/>
                  <a:pt x="4" y="12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6" y="12"/>
                  <a:pt x="7" y="11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0"/>
                  <a:pt x="7" y="9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9"/>
                  <a:pt x="6" y="9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2"/>
          <p:cNvSpPr>
            <a:spLocks/>
          </p:cNvSpPr>
          <p:nvPr/>
        </p:nvSpPr>
        <p:spPr bwMode="auto">
          <a:xfrm>
            <a:off x="9060459" y="3222429"/>
            <a:ext cx="100013" cy="201613"/>
          </a:xfrm>
          <a:custGeom>
            <a:avLst/>
            <a:gdLst>
              <a:gd name="T0" fmla="*/ 7 w 12"/>
              <a:gd name="T1" fmla="*/ 24 h 24"/>
              <a:gd name="T2" fmla="*/ 3 w 12"/>
              <a:gd name="T3" fmla="*/ 21 h 24"/>
              <a:gd name="T4" fmla="*/ 4 w 12"/>
              <a:gd name="T5" fmla="*/ 20 h 24"/>
              <a:gd name="T6" fmla="*/ 5 w 12"/>
              <a:gd name="T7" fmla="*/ 19 h 24"/>
              <a:gd name="T8" fmla="*/ 5 w 12"/>
              <a:gd name="T9" fmla="*/ 20 h 24"/>
              <a:gd name="T10" fmla="*/ 5 w 12"/>
              <a:gd name="T11" fmla="*/ 20 h 24"/>
              <a:gd name="T12" fmla="*/ 7 w 12"/>
              <a:gd name="T13" fmla="*/ 21 h 24"/>
              <a:gd name="T14" fmla="*/ 8 w 12"/>
              <a:gd name="T15" fmla="*/ 20 h 24"/>
              <a:gd name="T16" fmla="*/ 9 w 12"/>
              <a:gd name="T17" fmla="*/ 15 h 24"/>
              <a:gd name="T18" fmla="*/ 8 w 12"/>
              <a:gd name="T19" fmla="*/ 12 h 24"/>
              <a:gd name="T20" fmla="*/ 7 w 12"/>
              <a:gd name="T21" fmla="*/ 12 h 24"/>
              <a:gd name="T22" fmla="*/ 4 w 12"/>
              <a:gd name="T23" fmla="*/ 14 h 24"/>
              <a:gd name="T24" fmla="*/ 3 w 12"/>
              <a:gd name="T25" fmla="*/ 15 h 24"/>
              <a:gd name="T26" fmla="*/ 2 w 12"/>
              <a:gd name="T27" fmla="*/ 16 h 24"/>
              <a:gd name="T28" fmla="*/ 1 w 12"/>
              <a:gd name="T29" fmla="*/ 15 h 24"/>
              <a:gd name="T30" fmla="*/ 1 w 12"/>
              <a:gd name="T31" fmla="*/ 14 h 24"/>
              <a:gd name="T32" fmla="*/ 1 w 12"/>
              <a:gd name="T33" fmla="*/ 7 h 24"/>
              <a:gd name="T34" fmla="*/ 1 w 12"/>
              <a:gd name="T35" fmla="*/ 6 h 24"/>
              <a:gd name="T36" fmla="*/ 0 w 12"/>
              <a:gd name="T37" fmla="*/ 2 h 24"/>
              <a:gd name="T38" fmla="*/ 0 w 12"/>
              <a:gd name="T39" fmla="*/ 0 h 24"/>
              <a:gd name="T40" fmla="*/ 1 w 12"/>
              <a:gd name="T41" fmla="*/ 0 h 24"/>
              <a:gd name="T42" fmla="*/ 2 w 12"/>
              <a:gd name="T43" fmla="*/ 0 h 24"/>
              <a:gd name="T44" fmla="*/ 4 w 12"/>
              <a:gd name="T45" fmla="*/ 6 h 24"/>
              <a:gd name="T46" fmla="*/ 4 w 12"/>
              <a:gd name="T47" fmla="*/ 6 h 24"/>
              <a:gd name="T48" fmla="*/ 4 w 12"/>
              <a:gd name="T49" fmla="*/ 10 h 24"/>
              <a:gd name="T50" fmla="*/ 7 w 12"/>
              <a:gd name="T51" fmla="*/ 8 h 24"/>
              <a:gd name="T52" fmla="*/ 9 w 12"/>
              <a:gd name="T53" fmla="*/ 9 h 24"/>
              <a:gd name="T54" fmla="*/ 12 w 12"/>
              <a:gd name="T55" fmla="*/ 15 h 24"/>
              <a:gd name="T56" fmla="*/ 10 w 12"/>
              <a:gd name="T57" fmla="*/ 23 h 24"/>
              <a:gd name="T58" fmla="*/ 7 w 12"/>
              <a:gd name="T5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4">
                <a:moveTo>
                  <a:pt x="7" y="24"/>
                </a:moveTo>
                <a:cubicBezTo>
                  <a:pt x="6" y="24"/>
                  <a:pt x="4" y="23"/>
                  <a:pt x="3" y="21"/>
                </a:cubicBezTo>
                <a:cubicBezTo>
                  <a:pt x="3" y="21"/>
                  <a:pt x="3" y="20"/>
                  <a:pt x="4" y="20"/>
                </a:cubicBezTo>
                <a:cubicBezTo>
                  <a:pt x="4" y="20"/>
                  <a:pt x="4" y="19"/>
                  <a:pt x="5" y="19"/>
                </a:cubicBezTo>
                <a:cubicBezTo>
                  <a:pt x="5" y="19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7" y="21"/>
                  <a:pt x="7" y="21"/>
                </a:cubicBezTo>
                <a:cubicBezTo>
                  <a:pt x="7" y="21"/>
                  <a:pt x="8" y="21"/>
                  <a:pt x="8" y="20"/>
                </a:cubicBezTo>
                <a:cubicBezTo>
                  <a:pt x="9" y="19"/>
                  <a:pt x="9" y="17"/>
                  <a:pt x="9" y="15"/>
                </a:cubicBezTo>
                <a:cubicBezTo>
                  <a:pt x="9" y="15"/>
                  <a:pt x="9" y="12"/>
                  <a:pt x="8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6" y="12"/>
                  <a:pt x="5" y="13"/>
                  <a:pt x="4" y="14"/>
                </a:cubicBezTo>
                <a:cubicBezTo>
                  <a:pt x="4" y="15"/>
                  <a:pt x="4" y="15"/>
                  <a:pt x="3" y="15"/>
                </a:cubicBezTo>
                <a:cubicBezTo>
                  <a:pt x="3" y="15"/>
                  <a:pt x="3" y="16"/>
                  <a:pt x="2" y="16"/>
                </a:cubicBezTo>
                <a:cubicBezTo>
                  <a:pt x="2" y="16"/>
                  <a:pt x="2" y="15"/>
                  <a:pt x="1" y="15"/>
                </a:cubicBezTo>
                <a:cubicBezTo>
                  <a:pt x="1" y="15"/>
                  <a:pt x="1" y="14"/>
                  <a:pt x="1" y="14"/>
                </a:cubicBezTo>
                <a:cubicBezTo>
                  <a:pt x="1" y="11"/>
                  <a:pt x="1" y="9"/>
                  <a:pt x="1" y="7"/>
                </a:cubicBezTo>
                <a:cubicBezTo>
                  <a:pt x="1" y="7"/>
                  <a:pt x="1" y="7"/>
                  <a:pt x="1" y="6"/>
                </a:cubicBezTo>
                <a:cubicBezTo>
                  <a:pt x="1" y="5"/>
                  <a:pt x="1" y="3"/>
                  <a:pt x="0" y="2"/>
                </a:cubicBezTo>
                <a:cubicBezTo>
                  <a:pt x="0" y="1"/>
                  <a:pt x="0" y="1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2"/>
                  <a:pt x="4" y="4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8"/>
                  <a:pt x="4" y="9"/>
                  <a:pt x="4" y="10"/>
                </a:cubicBezTo>
                <a:cubicBezTo>
                  <a:pt x="5" y="9"/>
                  <a:pt x="6" y="8"/>
                  <a:pt x="7" y="8"/>
                </a:cubicBezTo>
                <a:cubicBezTo>
                  <a:pt x="8" y="8"/>
                  <a:pt x="8" y="8"/>
                  <a:pt x="9" y="9"/>
                </a:cubicBezTo>
                <a:cubicBezTo>
                  <a:pt x="11" y="10"/>
                  <a:pt x="12" y="12"/>
                  <a:pt x="12" y="15"/>
                </a:cubicBezTo>
                <a:cubicBezTo>
                  <a:pt x="12" y="19"/>
                  <a:pt x="11" y="21"/>
                  <a:pt x="10" y="23"/>
                </a:cubicBezTo>
                <a:cubicBezTo>
                  <a:pt x="9" y="24"/>
                  <a:pt x="8" y="24"/>
                  <a:pt x="7" y="24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3"/>
          <p:cNvSpPr>
            <a:spLocks/>
          </p:cNvSpPr>
          <p:nvPr/>
        </p:nvSpPr>
        <p:spPr bwMode="auto">
          <a:xfrm>
            <a:off x="9068396" y="3154167"/>
            <a:ext cx="142875" cy="109538"/>
          </a:xfrm>
          <a:custGeom>
            <a:avLst/>
            <a:gdLst>
              <a:gd name="T0" fmla="*/ 3 w 17"/>
              <a:gd name="T1" fmla="*/ 13 h 13"/>
              <a:gd name="T2" fmla="*/ 2 w 17"/>
              <a:gd name="T3" fmla="*/ 12 h 13"/>
              <a:gd name="T4" fmla="*/ 5 w 17"/>
              <a:gd name="T5" fmla="*/ 3 h 13"/>
              <a:gd name="T6" fmla="*/ 13 w 17"/>
              <a:gd name="T7" fmla="*/ 0 h 13"/>
              <a:gd name="T8" fmla="*/ 16 w 17"/>
              <a:gd name="T9" fmla="*/ 1 h 13"/>
              <a:gd name="T10" fmla="*/ 17 w 17"/>
              <a:gd name="T11" fmla="*/ 2 h 13"/>
              <a:gd name="T12" fmla="*/ 16 w 17"/>
              <a:gd name="T13" fmla="*/ 3 h 13"/>
              <a:gd name="T14" fmla="*/ 12 w 17"/>
              <a:gd name="T15" fmla="*/ 4 h 13"/>
              <a:gd name="T16" fmla="*/ 8 w 17"/>
              <a:gd name="T17" fmla="*/ 6 h 13"/>
              <a:gd name="T18" fmla="*/ 4 w 17"/>
              <a:gd name="T19" fmla="*/ 11 h 13"/>
              <a:gd name="T20" fmla="*/ 4 w 17"/>
              <a:gd name="T21" fmla="*/ 12 h 13"/>
              <a:gd name="T22" fmla="*/ 3 w 17"/>
              <a:gd name="T23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" h="13">
                <a:moveTo>
                  <a:pt x="3" y="13"/>
                </a:moveTo>
                <a:cubicBezTo>
                  <a:pt x="3" y="13"/>
                  <a:pt x="2" y="12"/>
                  <a:pt x="2" y="12"/>
                </a:cubicBezTo>
                <a:cubicBezTo>
                  <a:pt x="0" y="9"/>
                  <a:pt x="1" y="5"/>
                  <a:pt x="5" y="3"/>
                </a:cubicBezTo>
                <a:cubicBezTo>
                  <a:pt x="9" y="1"/>
                  <a:pt x="11" y="0"/>
                  <a:pt x="13" y="0"/>
                </a:cubicBezTo>
                <a:cubicBezTo>
                  <a:pt x="14" y="0"/>
                  <a:pt x="15" y="0"/>
                  <a:pt x="16" y="1"/>
                </a:cubicBezTo>
                <a:cubicBezTo>
                  <a:pt x="16" y="1"/>
                  <a:pt x="17" y="1"/>
                  <a:pt x="17" y="2"/>
                </a:cubicBezTo>
                <a:cubicBezTo>
                  <a:pt x="17" y="2"/>
                  <a:pt x="16" y="3"/>
                  <a:pt x="16" y="3"/>
                </a:cubicBezTo>
                <a:cubicBezTo>
                  <a:pt x="15" y="4"/>
                  <a:pt x="13" y="4"/>
                  <a:pt x="12" y="4"/>
                </a:cubicBezTo>
                <a:cubicBezTo>
                  <a:pt x="11" y="5"/>
                  <a:pt x="9" y="5"/>
                  <a:pt x="8" y="6"/>
                </a:cubicBezTo>
                <a:cubicBezTo>
                  <a:pt x="5" y="7"/>
                  <a:pt x="4" y="9"/>
                  <a:pt x="4" y="11"/>
                </a:cubicBezTo>
                <a:cubicBezTo>
                  <a:pt x="4" y="11"/>
                  <a:pt x="4" y="12"/>
                  <a:pt x="4" y="12"/>
                </a:cubicBezTo>
                <a:cubicBezTo>
                  <a:pt x="4" y="12"/>
                  <a:pt x="3" y="13"/>
                  <a:pt x="3" y="13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4"/>
          <p:cNvSpPr>
            <a:spLocks noEditPoints="1"/>
          </p:cNvSpPr>
          <p:nvPr/>
        </p:nvSpPr>
        <p:spPr bwMode="auto">
          <a:xfrm>
            <a:off x="9235084" y="3146229"/>
            <a:ext cx="185738" cy="260350"/>
          </a:xfrm>
          <a:custGeom>
            <a:avLst/>
            <a:gdLst>
              <a:gd name="T0" fmla="*/ 3 w 22"/>
              <a:gd name="T1" fmla="*/ 31 h 31"/>
              <a:gd name="T2" fmla="*/ 1 w 22"/>
              <a:gd name="T3" fmla="*/ 30 h 31"/>
              <a:gd name="T4" fmla="*/ 1 w 22"/>
              <a:gd name="T5" fmla="*/ 29 h 31"/>
              <a:gd name="T6" fmla="*/ 7 w 22"/>
              <a:gd name="T7" fmla="*/ 14 h 31"/>
              <a:gd name="T8" fmla="*/ 9 w 22"/>
              <a:gd name="T9" fmla="*/ 9 h 31"/>
              <a:gd name="T10" fmla="*/ 6 w 22"/>
              <a:gd name="T11" fmla="*/ 10 h 31"/>
              <a:gd name="T12" fmla="*/ 3 w 22"/>
              <a:gd name="T13" fmla="*/ 9 h 31"/>
              <a:gd name="T14" fmla="*/ 1 w 22"/>
              <a:gd name="T15" fmla="*/ 3 h 31"/>
              <a:gd name="T16" fmla="*/ 4 w 22"/>
              <a:gd name="T17" fmla="*/ 0 h 31"/>
              <a:gd name="T18" fmla="*/ 5 w 22"/>
              <a:gd name="T19" fmla="*/ 0 h 31"/>
              <a:gd name="T20" fmla="*/ 6 w 22"/>
              <a:gd name="T21" fmla="*/ 1 h 31"/>
              <a:gd name="T22" fmla="*/ 7 w 22"/>
              <a:gd name="T23" fmla="*/ 1 h 31"/>
              <a:gd name="T24" fmla="*/ 7 w 22"/>
              <a:gd name="T25" fmla="*/ 1 h 31"/>
              <a:gd name="T26" fmla="*/ 8 w 22"/>
              <a:gd name="T27" fmla="*/ 1 h 31"/>
              <a:gd name="T28" fmla="*/ 9 w 22"/>
              <a:gd name="T29" fmla="*/ 1 h 31"/>
              <a:gd name="T30" fmla="*/ 10 w 22"/>
              <a:gd name="T31" fmla="*/ 3 h 31"/>
              <a:gd name="T32" fmla="*/ 12 w 22"/>
              <a:gd name="T33" fmla="*/ 0 h 31"/>
              <a:gd name="T34" fmla="*/ 14 w 22"/>
              <a:gd name="T35" fmla="*/ 0 h 31"/>
              <a:gd name="T36" fmla="*/ 15 w 22"/>
              <a:gd name="T37" fmla="*/ 0 h 31"/>
              <a:gd name="T38" fmla="*/ 16 w 22"/>
              <a:gd name="T39" fmla="*/ 2 h 31"/>
              <a:gd name="T40" fmla="*/ 10 w 22"/>
              <a:gd name="T41" fmla="*/ 15 h 31"/>
              <a:gd name="T42" fmla="*/ 5 w 22"/>
              <a:gd name="T43" fmla="*/ 27 h 31"/>
              <a:gd name="T44" fmla="*/ 11 w 22"/>
              <a:gd name="T45" fmla="*/ 22 h 31"/>
              <a:gd name="T46" fmla="*/ 11 w 22"/>
              <a:gd name="T47" fmla="*/ 20 h 31"/>
              <a:gd name="T48" fmla="*/ 13 w 22"/>
              <a:gd name="T49" fmla="*/ 17 h 31"/>
              <a:gd name="T50" fmla="*/ 16 w 22"/>
              <a:gd name="T51" fmla="*/ 15 h 31"/>
              <a:gd name="T52" fmla="*/ 17 w 22"/>
              <a:gd name="T53" fmla="*/ 14 h 31"/>
              <a:gd name="T54" fmla="*/ 18 w 22"/>
              <a:gd name="T55" fmla="*/ 15 h 31"/>
              <a:gd name="T56" fmla="*/ 18 w 22"/>
              <a:gd name="T57" fmla="*/ 16 h 31"/>
              <a:gd name="T58" fmla="*/ 21 w 22"/>
              <a:gd name="T59" fmla="*/ 19 h 31"/>
              <a:gd name="T60" fmla="*/ 21 w 22"/>
              <a:gd name="T61" fmla="*/ 25 h 31"/>
              <a:gd name="T62" fmla="*/ 17 w 22"/>
              <a:gd name="T63" fmla="*/ 27 h 31"/>
              <a:gd name="T64" fmla="*/ 17 w 22"/>
              <a:gd name="T65" fmla="*/ 27 h 31"/>
              <a:gd name="T66" fmla="*/ 13 w 22"/>
              <a:gd name="T67" fmla="*/ 25 h 31"/>
              <a:gd name="T68" fmla="*/ 3 w 22"/>
              <a:gd name="T69" fmla="*/ 31 h 31"/>
              <a:gd name="T70" fmla="*/ 3 w 22"/>
              <a:gd name="T71" fmla="*/ 31 h 31"/>
              <a:gd name="T72" fmla="*/ 15 w 22"/>
              <a:gd name="T73" fmla="*/ 22 h 31"/>
              <a:gd name="T74" fmla="*/ 15 w 22"/>
              <a:gd name="T75" fmla="*/ 22 h 31"/>
              <a:gd name="T76" fmla="*/ 17 w 22"/>
              <a:gd name="T77" fmla="*/ 23 h 31"/>
              <a:gd name="T78" fmla="*/ 18 w 22"/>
              <a:gd name="T79" fmla="*/ 23 h 31"/>
              <a:gd name="T80" fmla="*/ 18 w 22"/>
              <a:gd name="T81" fmla="*/ 21 h 31"/>
              <a:gd name="T82" fmla="*/ 17 w 22"/>
              <a:gd name="T83" fmla="*/ 20 h 31"/>
              <a:gd name="T84" fmla="*/ 15 w 22"/>
              <a:gd name="T85" fmla="*/ 2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" h="31">
                <a:moveTo>
                  <a:pt x="3" y="31"/>
                </a:moveTo>
                <a:cubicBezTo>
                  <a:pt x="2" y="31"/>
                  <a:pt x="2" y="31"/>
                  <a:pt x="1" y="30"/>
                </a:cubicBezTo>
                <a:cubicBezTo>
                  <a:pt x="1" y="30"/>
                  <a:pt x="1" y="29"/>
                  <a:pt x="1" y="29"/>
                </a:cubicBezTo>
                <a:cubicBezTo>
                  <a:pt x="2" y="23"/>
                  <a:pt x="4" y="19"/>
                  <a:pt x="7" y="14"/>
                </a:cubicBezTo>
                <a:cubicBezTo>
                  <a:pt x="8" y="12"/>
                  <a:pt x="8" y="11"/>
                  <a:pt x="9" y="9"/>
                </a:cubicBezTo>
                <a:cubicBezTo>
                  <a:pt x="8" y="10"/>
                  <a:pt x="7" y="10"/>
                  <a:pt x="6" y="10"/>
                </a:cubicBezTo>
                <a:cubicBezTo>
                  <a:pt x="5" y="10"/>
                  <a:pt x="4" y="10"/>
                  <a:pt x="3" y="9"/>
                </a:cubicBezTo>
                <a:cubicBezTo>
                  <a:pt x="1" y="8"/>
                  <a:pt x="0" y="6"/>
                  <a:pt x="1" y="3"/>
                </a:cubicBezTo>
                <a:cubicBezTo>
                  <a:pt x="2" y="2"/>
                  <a:pt x="3" y="0"/>
                  <a:pt x="4" y="0"/>
                </a:cubicBezTo>
                <a:cubicBezTo>
                  <a:pt x="4" y="0"/>
                  <a:pt x="5" y="0"/>
                  <a:pt x="5" y="0"/>
                </a:cubicBezTo>
                <a:cubicBezTo>
                  <a:pt x="5" y="0"/>
                  <a:pt x="6" y="0"/>
                  <a:pt x="6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8" y="1"/>
                </a:cubicBezTo>
                <a:cubicBezTo>
                  <a:pt x="8" y="1"/>
                  <a:pt x="9" y="1"/>
                  <a:pt x="9" y="1"/>
                </a:cubicBezTo>
                <a:cubicBezTo>
                  <a:pt x="9" y="2"/>
                  <a:pt x="10" y="2"/>
                  <a:pt x="10" y="3"/>
                </a:cubicBezTo>
                <a:cubicBezTo>
                  <a:pt x="11" y="2"/>
                  <a:pt x="12" y="1"/>
                  <a:pt x="12" y="0"/>
                </a:cubicBezTo>
                <a:cubicBezTo>
                  <a:pt x="13" y="0"/>
                  <a:pt x="13" y="0"/>
                  <a:pt x="14" y="0"/>
                </a:cubicBezTo>
                <a:cubicBezTo>
                  <a:pt x="14" y="0"/>
                  <a:pt x="15" y="0"/>
                  <a:pt x="15" y="0"/>
                </a:cubicBezTo>
                <a:cubicBezTo>
                  <a:pt x="16" y="1"/>
                  <a:pt x="16" y="1"/>
                  <a:pt x="16" y="2"/>
                </a:cubicBezTo>
                <a:cubicBezTo>
                  <a:pt x="14" y="7"/>
                  <a:pt x="12" y="11"/>
                  <a:pt x="10" y="15"/>
                </a:cubicBezTo>
                <a:cubicBezTo>
                  <a:pt x="8" y="19"/>
                  <a:pt x="6" y="23"/>
                  <a:pt x="5" y="27"/>
                </a:cubicBezTo>
                <a:cubicBezTo>
                  <a:pt x="7" y="25"/>
                  <a:pt x="9" y="24"/>
                  <a:pt x="11" y="22"/>
                </a:cubicBezTo>
                <a:cubicBezTo>
                  <a:pt x="11" y="21"/>
                  <a:pt x="11" y="21"/>
                  <a:pt x="11" y="20"/>
                </a:cubicBezTo>
                <a:cubicBezTo>
                  <a:pt x="12" y="19"/>
                  <a:pt x="12" y="18"/>
                  <a:pt x="13" y="17"/>
                </a:cubicBezTo>
                <a:cubicBezTo>
                  <a:pt x="14" y="16"/>
                  <a:pt x="15" y="15"/>
                  <a:pt x="16" y="15"/>
                </a:cubicBezTo>
                <a:cubicBezTo>
                  <a:pt x="16" y="15"/>
                  <a:pt x="16" y="14"/>
                  <a:pt x="17" y="14"/>
                </a:cubicBezTo>
                <a:cubicBezTo>
                  <a:pt x="17" y="14"/>
                  <a:pt x="18" y="15"/>
                  <a:pt x="18" y="15"/>
                </a:cubicBezTo>
                <a:cubicBezTo>
                  <a:pt x="18" y="15"/>
                  <a:pt x="18" y="16"/>
                  <a:pt x="18" y="16"/>
                </a:cubicBezTo>
                <a:cubicBezTo>
                  <a:pt x="20" y="16"/>
                  <a:pt x="21" y="18"/>
                  <a:pt x="21" y="19"/>
                </a:cubicBezTo>
                <a:cubicBezTo>
                  <a:pt x="22" y="21"/>
                  <a:pt x="22" y="23"/>
                  <a:pt x="21" y="25"/>
                </a:cubicBezTo>
                <a:cubicBezTo>
                  <a:pt x="20" y="26"/>
                  <a:pt x="19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6" y="27"/>
                  <a:pt x="14" y="26"/>
                  <a:pt x="13" y="25"/>
                </a:cubicBezTo>
                <a:cubicBezTo>
                  <a:pt x="10" y="28"/>
                  <a:pt x="7" y="30"/>
                  <a:pt x="3" y="31"/>
                </a:cubicBezTo>
                <a:cubicBezTo>
                  <a:pt x="3" y="31"/>
                  <a:pt x="3" y="31"/>
                  <a:pt x="3" y="31"/>
                </a:cubicBezTo>
                <a:close/>
                <a:moveTo>
                  <a:pt x="15" y="22"/>
                </a:moveTo>
                <a:cubicBezTo>
                  <a:pt x="15" y="22"/>
                  <a:pt x="15" y="22"/>
                  <a:pt x="15" y="22"/>
                </a:cubicBezTo>
                <a:cubicBezTo>
                  <a:pt x="16" y="23"/>
                  <a:pt x="16" y="23"/>
                  <a:pt x="17" y="23"/>
                </a:cubicBezTo>
                <a:cubicBezTo>
                  <a:pt x="17" y="23"/>
                  <a:pt x="17" y="23"/>
                  <a:pt x="18" y="23"/>
                </a:cubicBezTo>
                <a:cubicBezTo>
                  <a:pt x="18" y="23"/>
                  <a:pt x="18" y="22"/>
                  <a:pt x="18" y="21"/>
                </a:cubicBezTo>
                <a:cubicBezTo>
                  <a:pt x="18" y="20"/>
                  <a:pt x="18" y="20"/>
                  <a:pt x="17" y="20"/>
                </a:cubicBezTo>
                <a:cubicBezTo>
                  <a:pt x="16" y="20"/>
                  <a:pt x="16" y="21"/>
                  <a:pt x="15" y="22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5"/>
          <p:cNvSpPr>
            <a:spLocks/>
          </p:cNvSpPr>
          <p:nvPr/>
        </p:nvSpPr>
        <p:spPr bwMode="auto">
          <a:xfrm>
            <a:off x="9781184" y="3508179"/>
            <a:ext cx="49213" cy="217488"/>
          </a:xfrm>
          <a:custGeom>
            <a:avLst/>
            <a:gdLst>
              <a:gd name="T0" fmla="*/ 4 w 6"/>
              <a:gd name="T1" fmla="*/ 26 h 26"/>
              <a:gd name="T2" fmla="*/ 3 w 6"/>
              <a:gd name="T3" fmla="*/ 26 h 26"/>
              <a:gd name="T4" fmla="*/ 2 w 6"/>
              <a:gd name="T5" fmla="*/ 21 h 26"/>
              <a:gd name="T6" fmla="*/ 2 w 6"/>
              <a:gd name="T7" fmla="*/ 20 h 26"/>
              <a:gd name="T8" fmla="*/ 1 w 6"/>
              <a:gd name="T9" fmla="*/ 13 h 26"/>
              <a:gd name="T10" fmla="*/ 1 w 6"/>
              <a:gd name="T11" fmla="*/ 11 h 26"/>
              <a:gd name="T12" fmla="*/ 1 w 6"/>
              <a:gd name="T13" fmla="*/ 6 h 26"/>
              <a:gd name="T14" fmla="*/ 1 w 6"/>
              <a:gd name="T15" fmla="*/ 5 h 26"/>
              <a:gd name="T16" fmla="*/ 1 w 6"/>
              <a:gd name="T17" fmla="*/ 2 h 26"/>
              <a:gd name="T18" fmla="*/ 0 w 6"/>
              <a:gd name="T19" fmla="*/ 1 h 26"/>
              <a:gd name="T20" fmla="*/ 1 w 6"/>
              <a:gd name="T21" fmla="*/ 0 h 26"/>
              <a:gd name="T22" fmla="*/ 2 w 6"/>
              <a:gd name="T23" fmla="*/ 0 h 26"/>
              <a:gd name="T24" fmla="*/ 4 w 6"/>
              <a:gd name="T25" fmla="*/ 3 h 26"/>
              <a:gd name="T26" fmla="*/ 4 w 6"/>
              <a:gd name="T27" fmla="*/ 3 h 26"/>
              <a:gd name="T28" fmla="*/ 4 w 6"/>
              <a:gd name="T29" fmla="*/ 10 h 26"/>
              <a:gd name="T30" fmla="*/ 5 w 6"/>
              <a:gd name="T31" fmla="*/ 12 h 26"/>
              <a:gd name="T32" fmla="*/ 5 w 6"/>
              <a:gd name="T33" fmla="*/ 19 h 26"/>
              <a:gd name="T34" fmla="*/ 5 w 6"/>
              <a:gd name="T35" fmla="*/ 21 h 26"/>
              <a:gd name="T36" fmla="*/ 6 w 6"/>
              <a:gd name="T37" fmla="*/ 25 h 26"/>
              <a:gd name="T38" fmla="*/ 5 w 6"/>
              <a:gd name="T39" fmla="*/ 26 h 26"/>
              <a:gd name="T40" fmla="*/ 4 w 6"/>
              <a:gd name="T41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" h="26">
                <a:moveTo>
                  <a:pt x="4" y="26"/>
                </a:moveTo>
                <a:cubicBezTo>
                  <a:pt x="4" y="26"/>
                  <a:pt x="3" y="26"/>
                  <a:pt x="3" y="26"/>
                </a:cubicBezTo>
                <a:cubicBezTo>
                  <a:pt x="2" y="25"/>
                  <a:pt x="2" y="23"/>
                  <a:pt x="2" y="21"/>
                </a:cubicBezTo>
                <a:cubicBezTo>
                  <a:pt x="2" y="21"/>
                  <a:pt x="2" y="20"/>
                  <a:pt x="2" y="20"/>
                </a:cubicBezTo>
                <a:cubicBezTo>
                  <a:pt x="1" y="18"/>
                  <a:pt x="1" y="15"/>
                  <a:pt x="1" y="13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0"/>
                  <a:pt x="1" y="8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4"/>
                  <a:pt x="1" y="3"/>
                  <a:pt x="1" y="2"/>
                </a:cubicBezTo>
                <a:cubicBezTo>
                  <a:pt x="0" y="2"/>
                  <a:pt x="0" y="2"/>
                  <a:pt x="0" y="1"/>
                </a:cubicBezTo>
                <a:cubicBezTo>
                  <a:pt x="0" y="1"/>
                  <a:pt x="1" y="0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4" y="2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5"/>
                  <a:pt x="4" y="8"/>
                  <a:pt x="4" y="10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5"/>
                  <a:pt x="5" y="17"/>
                  <a:pt x="5" y="19"/>
                </a:cubicBezTo>
                <a:cubicBezTo>
                  <a:pt x="5" y="20"/>
                  <a:pt x="5" y="20"/>
                  <a:pt x="5" y="21"/>
                </a:cubicBezTo>
                <a:cubicBezTo>
                  <a:pt x="6" y="22"/>
                  <a:pt x="6" y="24"/>
                  <a:pt x="6" y="25"/>
                </a:cubicBezTo>
                <a:cubicBezTo>
                  <a:pt x="6" y="25"/>
                  <a:pt x="6" y="26"/>
                  <a:pt x="5" y="26"/>
                </a:cubicBezTo>
                <a:cubicBezTo>
                  <a:pt x="5" y="26"/>
                  <a:pt x="5" y="26"/>
                  <a:pt x="4" y="26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26"/>
          <p:cNvSpPr>
            <a:spLocks/>
          </p:cNvSpPr>
          <p:nvPr/>
        </p:nvSpPr>
        <p:spPr bwMode="auto">
          <a:xfrm>
            <a:off x="9863734" y="3516117"/>
            <a:ext cx="58738" cy="158750"/>
          </a:xfrm>
          <a:custGeom>
            <a:avLst/>
            <a:gdLst>
              <a:gd name="T0" fmla="*/ 4 w 7"/>
              <a:gd name="T1" fmla="*/ 19 h 19"/>
              <a:gd name="T2" fmla="*/ 1 w 7"/>
              <a:gd name="T3" fmla="*/ 16 h 19"/>
              <a:gd name="T4" fmla="*/ 2 w 7"/>
              <a:gd name="T5" fmla="*/ 15 h 19"/>
              <a:gd name="T6" fmla="*/ 2 w 7"/>
              <a:gd name="T7" fmla="*/ 15 h 19"/>
              <a:gd name="T8" fmla="*/ 2 w 7"/>
              <a:gd name="T9" fmla="*/ 11 h 19"/>
              <a:gd name="T10" fmla="*/ 1 w 7"/>
              <a:gd name="T11" fmla="*/ 9 h 19"/>
              <a:gd name="T12" fmla="*/ 1 w 7"/>
              <a:gd name="T13" fmla="*/ 8 h 19"/>
              <a:gd name="T14" fmla="*/ 1 w 7"/>
              <a:gd name="T15" fmla="*/ 1 h 19"/>
              <a:gd name="T16" fmla="*/ 3 w 7"/>
              <a:gd name="T17" fmla="*/ 0 h 19"/>
              <a:gd name="T18" fmla="*/ 3 w 7"/>
              <a:gd name="T19" fmla="*/ 0 h 19"/>
              <a:gd name="T20" fmla="*/ 5 w 7"/>
              <a:gd name="T21" fmla="*/ 1 h 19"/>
              <a:gd name="T22" fmla="*/ 4 w 7"/>
              <a:gd name="T23" fmla="*/ 3 h 19"/>
              <a:gd name="T24" fmla="*/ 5 w 7"/>
              <a:gd name="T25" fmla="*/ 13 h 19"/>
              <a:gd name="T26" fmla="*/ 6 w 7"/>
              <a:gd name="T27" fmla="*/ 14 h 19"/>
              <a:gd name="T28" fmla="*/ 6 w 7"/>
              <a:gd name="T29" fmla="*/ 14 h 19"/>
              <a:gd name="T30" fmla="*/ 6 w 7"/>
              <a:gd name="T31" fmla="*/ 18 h 19"/>
              <a:gd name="T32" fmla="*/ 4 w 7"/>
              <a:gd name="T33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" h="19">
                <a:moveTo>
                  <a:pt x="4" y="19"/>
                </a:moveTo>
                <a:cubicBezTo>
                  <a:pt x="3" y="19"/>
                  <a:pt x="2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4"/>
                  <a:pt x="2" y="13"/>
                  <a:pt x="2" y="11"/>
                </a:cubicBezTo>
                <a:cubicBezTo>
                  <a:pt x="1" y="11"/>
                  <a:pt x="1" y="10"/>
                  <a:pt x="1" y="9"/>
                </a:cubicBezTo>
                <a:cubicBezTo>
                  <a:pt x="1" y="9"/>
                  <a:pt x="1" y="9"/>
                  <a:pt x="1" y="8"/>
                </a:cubicBezTo>
                <a:cubicBezTo>
                  <a:pt x="1" y="6"/>
                  <a:pt x="0" y="3"/>
                  <a:pt x="1" y="1"/>
                </a:cubicBezTo>
                <a:cubicBezTo>
                  <a:pt x="2" y="0"/>
                  <a:pt x="2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4" y="0"/>
                  <a:pt x="5" y="1"/>
                  <a:pt x="5" y="1"/>
                </a:cubicBezTo>
                <a:cubicBezTo>
                  <a:pt x="5" y="2"/>
                  <a:pt x="4" y="3"/>
                  <a:pt x="4" y="3"/>
                </a:cubicBezTo>
                <a:cubicBezTo>
                  <a:pt x="3" y="3"/>
                  <a:pt x="3" y="5"/>
                  <a:pt x="5" y="13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5"/>
                  <a:pt x="7" y="17"/>
                  <a:pt x="6" y="18"/>
                </a:cubicBezTo>
                <a:cubicBezTo>
                  <a:pt x="5" y="19"/>
                  <a:pt x="5" y="19"/>
                  <a:pt x="4" y="19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27"/>
          <p:cNvSpPr>
            <a:spLocks/>
          </p:cNvSpPr>
          <p:nvPr/>
        </p:nvSpPr>
        <p:spPr bwMode="auto">
          <a:xfrm>
            <a:off x="9881196" y="3482779"/>
            <a:ext cx="100013" cy="41275"/>
          </a:xfrm>
          <a:custGeom>
            <a:avLst/>
            <a:gdLst>
              <a:gd name="T0" fmla="*/ 2 w 12"/>
              <a:gd name="T1" fmla="*/ 5 h 5"/>
              <a:gd name="T2" fmla="*/ 0 w 12"/>
              <a:gd name="T3" fmla="*/ 4 h 5"/>
              <a:gd name="T4" fmla="*/ 1 w 12"/>
              <a:gd name="T5" fmla="*/ 2 h 5"/>
              <a:gd name="T6" fmla="*/ 9 w 12"/>
              <a:gd name="T7" fmla="*/ 0 h 5"/>
              <a:gd name="T8" fmla="*/ 11 w 12"/>
              <a:gd name="T9" fmla="*/ 0 h 5"/>
              <a:gd name="T10" fmla="*/ 12 w 12"/>
              <a:gd name="T11" fmla="*/ 2 h 5"/>
              <a:gd name="T12" fmla="*/ 11 w 12"/>
              <a:gd name="T13" fmla="*/ 3 h 5"/>
              <a:gd name="T14" fmla="*/ 7 w 12"/>
              <a:gd name="T15" fmla="*/ 4 h 5"/>
              <a:gd name="T16" fmla="*/ 2 w 12"/>
              <a:gd name="T17" fmla="*/ 5 h 5"/>
              <a:gd name="T18" fmla="*/ 2 w 12"/>
              <a:gd name="T1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5">
                <a:moveTo>
                  <a:pt x="2" y="5"/>
                </a:moveTo>
                <a:cubicBezTo>
                  <a:pt x="1" y="5"/>
                  <a:pt x="0" y="4"/>
                  <a:pt x="0" y="4"/>
                </a:cubicBezTo>
                <a:cubicBezTo>
                  <a:pt x="0" y="3"/>
                  <a:pt x="0" y="2"/>
                  <a:pt x="1" y="2"/>
                </a:cubicBezTo>
                <a:cubicBezTo>
                  <a:pt x="3" y="1"/>
                  <a:pt x="6" y="0"/>
                  <a:pt x="9" y="0"/>
                </a:cubicBezTo>
                <a:cubicBezTo>
                  <a:pt x="9" y="0"/>
                  <a:pt x="10" y="0"/>
                  <a:pt x="11" y="0"/>
                </a:cubicBezTo>
                <a:cubicBezTo>
                  <a:pt x="12" y="0"/>
                  <a:pt x="12" y="1"/>
                  <a:pt x="12" y="2"/>
                </a:cubicBezTo>
                <a:cubicBezTo>
                  <a:pt x="12" y="2"/>
                  <a:pt x="12" y="3"/>
                  <a:pt x="11" y="3"/>
                </a:cubicBezTo>
                <a:cubicBezTo>
                  <a:pt x="10" y="3"/>
                  <a:pt x="9" y="3"/>
                  <a:pt x="7" y="4"/>
                </a:cubicBezTo>
                <a:cubicBezTo>
                  <a:pt x="6" y="4"/>
                  <a:pt x="4" y="4"/>
                  <a:pt x="2" y="5"/>
                </a:cubicBezTo>
                <a:cubicBezTo>
                  <a:pt x="2" y="5"/>
                  <a:pt x="2" y="5"/>
                  <a:pt x="2" y="5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8"/>
          <p:cNvSpPr>
            <a:spLocks noEditPoints="1"/>
          </p:cNvSpPr>
          <p:nvPr/>
        </p:nvSpPr>
        <p:spPr bwMode="auto">
          <a:xfrm>
            <a:off x="10006609" y="3439917"/>
            <a:ext cx="201613" cy="260350"/>
          </a:xfrm>
          <a:custGeom>
            <a:avLst/>
            <a:gdLst>
              <a:gd name="T0" fmla="*/ 2 w 24"/>
              <a:gd name="T1" fmla="*/ 31 h 31"/>
              <a:gd name="T2" fmla="*/ 0 w 24"/>
              <a:gd name="T3" fmla="*/ 30 h 31"/>
              <a:gd name="T4" fmla="*/ 0 w 24"/>
              <a:gd name="T5" fmla="*/ 29 h 31"/>
              <a:gd name="T6" fmla="*/ 10 w 24"/>
              <a:gd name="T7" fmla="*/ 10 h 31"/>
              <a:gd name="T8" fmla="*/ 10 w 24"/>
              <a:gd name="T9" fmla="*/ 10 h 31"/>
              <a:gd name="T10" fmla="*/ 8 w 24"/>
              <a:gd name="T11" fmla="*/ 10 h 31"/>
              <a:gd name="T12" fmla="*/ 3 w 24"/>
              <a:gd name="T13" fmla="*/ 12 h 31"/>
              <a:gd name="T14" fmla="*/ 2 w 24"/>
              <a:gd name="T15" fmla="*/ 12 h 31"/>
              <a:gd name="T16" fmla="*/ 0 w 24"/>
              <a:gd name="T17" fmla="*/ 11 h 31"/>
              <a:gd name="T18" fmla="*/ 2 w 24"/>
              <a:gd name="T19" fmla="*/ 4 h 31"/>
              <a:gd name="T20" fmla="*/ 7 w 24"/>
              <a:gd name="T21" fmla="*/ 2 h 31"/>
              <a:gd name="T22" fmla="*/ 10 w 24"/>
              <a:gd name="T23" fmla="*/ 2 h 31"/>
              <a:gd name="T24" fmla="*/ 10 w 24"/>
              <a:gd name="T25" fmla="*/ 3 h 31"/>
              <a:gd name="T26" fmla="*/ 11 w 24"/>
              <a:gd name="T27" fmla="*/ 5 h 31"/>
              <a:gd name="T28" fmla="*/ 10 w 24"/>
              <a:gd name="T29" fmla="*/ 6 h 31"/>
              <a:gd name="T30" fmla="*/ 14 w 24"/>
              <a:gd name="T31" fmla="*/ 5 h 31"/>
              <a:gd name="T32" fmla="*/ 18 w 24"/>
              <a:gd name="T33" fmla="*/ 1 h 31"/>
              <a:gd name="T34" fmla="*/ 20 w 24"/>
              <a:gd name="T35" fmla="*/ 0 h 31"/>
              <a:gd name="T36" fmla="*/ 21 w 24"/>
              <a:gd name="T37" fmla="*/ 1 h 31"/>
              <a:gd name="T38" fmla="*/ 21 w 24"/>
              <a:gd name="T39" fmla="*/ 3 h 31"/>
              <a:gd name="T40" fmla="*/ 21 w 24"/>
              <a:gd name="T41" fmla="*/ 3 h 31"/>
              <a:gd name="T42" fmla="*/ 21 w 24"/>
              <a:gd name="T43" fmla="*/ 3 h 31"/>
              <a:gd name="T44" fmla="*/ 18 w 24"/>
              <a:gd name="T45" fmla="*/ 7 h 31"/>
              <a:gd name="T46" fmla="*/ 5 w 24"/>
              <a:gd name="T47" fmla="*/ 26 h 31"/>
              <a:gd name="T48" fmla="*/ 12 w 24"/>
              <a:gd name="T49" fmla="*/ 21 h 31"/>
              <a:gd name="T50" fmla="*/ 15 w 24"/>
              <a:gd name="T51" fmla="*/ 19 h 31"/>
              <a:gd name="T52" fmla="*/ 17 w 24"/>
              <a:gd name="T53" fmla="*/ 16 h 31"/>
              <a:gd name="T54" fmla="*/ 22 w 24"/>
              <a:gd name="T55" fmla="*/ 13 h 31"/>
              <a:gd name="T56" fmla="*/ 23 w 24"/>
              <a:gd name="T57" fmla="*/ 13 h 31"/>
              <a:gd name="T58" fmla="*/ 24 w 24"/>
              <a:gd name="T59" fmla="*/ 14 h 31"/>
              <a:gd name="T60" fmla="*/ 24 w 24"/>
              <a:gd name="T61" fmla="*/ 16 h 31"/>
              <a:gd name="T62" fmla="*/ 23 w 24"/>
              <a:gd name="T63" fmla="*/ 16 h 31"/>
              <a:gd name="T64" fmla="*/ 24 w 24"/>
              <a:gd name="T65" fmla="*/ 18 h 31"/>
              <a:gd name="T66" fmla="*/ 17 w 24"/>
              <a:gd name="T67" fmla="*/ 26 h 31"/>
              <a:gd name="T68" fmla="*/ 17 w 24"/>
              <a:gd name="T69" fmla="*/ 26 h 31"/>
              <a:gd name="T70" fmla="*/ 15 w 24"/>
              <a:gd name="T71" fmla="*/ 26 h 31"/>
              <a:gd name="T72" fmla="*/ 13 w 24"/>
              <a:gd name="T73" fmla="*/ 24 h 31"/>
              <a:gd name="T74" fmla="*/ 13 w 24"/>
              <a:gd name="T75" fmla="*/ 24 h 31"/>
              <a:gd name="T76" fmla="*/ 2 w 24"/>
              <a:gd name="T77" fmla="*/ 31 h 31"/>
              <a:gd name="T78" fmla="*/ 2 w 24"/>
              <a:gd name="T79" fmla="*/ 31 h 31"/>
              <a:gd name="T80" fmla="*/ 19 w 24"/>
              <a:gd name="T81" fmla="*/ 20 h 31"/>
              <a:gd name="T82" fmla="*/ 17 w 24"/>
              <a:gd name="T83" fmla="*/ 22 h 31"/>
              <a:gd name="T84" fmla="*/ 21 w 24"/>
              <a:gd name="T85" fmla="*/ 19 h 31"/>
              <a:gd name="T86" fmla="*/ 20 w 24"/>
              <a:gd name="T87" fmla="*/ 19 h 31"/>
              <a:gd name="T88" fmla="*/ 19 w 24"/>
              <a:gd name="T89" fmla="*/ 20 h 31"/>
              <a:gd name="T90" fmla="*/ 5 w 24"/>
              <a:gd name="T91" fmla="*/ 6 h 31"/>
              <a:gd name="T92" fmla="*/ 4 w 24"/>
              <a:gd name="T93" fmla="*/ 9 h 31"/>
              <a:gd name="T94" fmla="*/ 5 w 24"/>
              <a:gd name="T95" fmla="*/ 8 h 31"/>
              <a:gd name="T96" fmla="*/ 5 w 24"/>
              <a:gd name="T97" fmla="*/ 7 h 31"/>
              <a:gd name="T98" fmla="*/ 5 w 24"/>
              <a:gd name="T99" fmla="*/ 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" h="31">
                <a:moveTo>
                  <a:pt x="2" y="31"/>
                </a:moveTo>
                <a:cubicBezTo>
                  <a:pt x="1" y="31"/>
                  <a:pt x="1" y="30"/>
                  <a:pt x="0" y="30"/>
                </a:cubicBezTo>
                <a:cubicBezTo>
                  <a:pt x="0" y="30"/>
                  <a:pt x="0" y="29"/>
                  <a:pt x="0" y="29"/>
                </a:cubicBezTo>
                <a:cubicBezTo>
                  <a:pt x="2" y="22"/>
                  <a:pt x="5" y="16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9" y="10"/>
                  <a:pt x="9" y="10"/>
                  <a:pt x="8" y="10"/>
                </a:cubicBezTo>
                <a:cubicBezTo>
                  <a:pt x="7" y="11"/>
                  <a:pt x="5" y="12"/>
                  <a:pt x="3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2"/>
                  <a:pt x="0" y="11"/>
                  <a:pt x="0" y="11"/>
                </a:cubicBezTo>
                <a:cubicBezTo>
                  <a:pt x="0" y="8"/>
                  <a:pt x="1" y="6"/>
                  <a:pt x="2" y="4"/>
                </a:cubicBezTo>
                <a:cubicBezTo>
                  <a:pt x="3" y="3"/>
                  <a:pt x="5" y="2"/>
                  <a:pt x="7" y="2"/>
                </a:cubicBezTo>
                <a:cubicBezTo>
                  <a:pt x="8" y="2"/>
                  <a:pt x="9" y="2"/>
                  <a:pt x="10" y="2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4"/>
                  <a:pt x="11" y="4"/>
                  <a:pt x="11" y="5"/>
                </a:cubicBezTo>
                <a:cubicBezTo>
                  <a:pt x="11" y="5"/>
                  <a:pt x="11" y="6"/>
                  <a:pt x="10" y="6"/>
                </a:cubicBezTo>
                <a:cubicBezTo>
                  <a:pt x="12" y="6"/>
                  <a:pt x="13" y="6"/>
                  <a:pt x="14" y="5"/>
                </a:cubicBezTo>
                <a:cubicBezTo>
                  <a:pt x="16" y="4"/>
                  <a:pt x="17" y="2"/>
                  <a:pt x="18" y="1"/>
                </a:cubicBezTo>
                <a:cubicBezTo>
                  <a:pt x="19" y="1"/>
                  <a:pt x="19" y="0"/>
                  <a:pt x="20" y="0"/>
                </a:cubicBezTo>
                <a:cubicBezTo>
                  <a:pt x="20" y="0"/>
                  <a:pt x="21" y="1"/>
                  <a:pt x="21" y="1"/>
                </a:cubicBezTo>
                <a:cubicBezTo>
                  <a:pt x="22" y="2"/>
                  <a:pt x="22" y="2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0" y="5"/>
                  <a:pt x="19" y="6"/>
                  <a:pt x="18" y="7"/>
                </a:cubicBezTo>
                <a:cubicBezTo>
                  <a:pt x="14" y="12"/>
                  <a:pt x="8" y="18"/>
                  <a:pt x="5" y="26"/>
                </a:cubicBezTo>
                <a:cubicBezTo>
                  <a:pt x="8" y="24"/>
                  <a:pt x="10" y="22"/>
                  <a:pt x="12" y="21"/>
                </a:cubicBezTo>
                <a:cubicBezTo>
                  <a:pt x="13" y="20"/>
                  <a:pt x="14" y="19"/>
                  <a:pt x="15" y="19"/>
                </a:cubicBezTo>
                <a:cubicBezTo>
                  <a:pt x="15" y="18"/>
                  <a:pt x="16" y="17"/>
                  <a:pt x="17" y="16"/>
                </a:cubicBezTo>
                <a:cubicBezTo>
                  <a:pt x="18" y="15"/>
                  <a:pt x="20" y="14"/>
                  <a:pt x="22" y="13"/>
                </a:cubicBezTo>
                <a:cubicBezTo>
                  <a:pt x="22" y="13"/>
                  <a:pt x="22" y="13"/>
                  <a:pt x="23" y="13"/>
                </a:cubicBezTo>
                <a:cubicBezTo>
                  <a:pt x="23" y="13"/>
                  <a:pt x="24" y="13"/>
                  <a:pt x="24" y="14"/>
                </a:cubicBezTo>
                <a:cubicBezTo>
                  <a:pt x="24" y="15"/>
                  <a:pt x="24" y="15"/>
                  <a:pt x="24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4" y="16"/>
                  <a:pt x="24" y="17"/>
                  <a:pt x="24" y="18"/>
                </a:cubicBezTo>
                <a:cubicBezTo>
                  <a:pt x="24" y="22"/>
                  <a:pt x="22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5" y="26"/>
                </a:cubicBezTo>
                <a:cubicBezTo>
                  <a:pt x="14" y="25"/>
                  <a:pt x="13" y="25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0" y="27"/>
                  <a:pt x="6" y="29"/>
                  <a:pt x="2" y="31"/>
                </a:cubicBezTo>
                <a:cubicBezTo>
                  <a:pt x="2" y="31"/>
                  <a:pt x="2" y="31"/>
                  <a:pt x="2" y="31"/>
                </a:cubicBezTo>
                <a:close/>
                <a:moveTo>
                  <a:pt x="19" y="20"/>
                </a:moveTo>
                <a:cubicBezTo>
                  <a:pt x="18" y="21"/>
                  <a:pt x="18" y="21"/>
                  <a:pt x="17" y="22"/>
                </a:cubicBezTo>
                <a:cubicBezTo>
                  <a:pt x="19" y="22"/>
                  <a:pt x="20" y="21"/>
                  <a:pt x="21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19" y="19"/>
                  <a:pt x="19" y="20"/>
                </a:cubicBezTo>
                <a:close/>
                <a:moveTo>
                  <a:pt x="5" y="6"/>
                </a:moveTo>
                <a:cubicBezTo>
                  <a:pt x="4" y="7"/>
                  <a:pt x="4" y="8"/>
                  <a:pt x="4" y="9"/>
                </a:cubicBezTo>
                <a:cubicBezTo>
                  <a:pt x="4" y="9"/>
                  <a:pt x="5" y="8"/>
                  <a:pt x="5" y="8"/>
                </a:cubicBezTo>
                <a:cubicBezTo>
                  <a:pt x="5" y="8"/>
                  <a:pt x="5" y="8"/>
                  <a:pt x="5" y="7"/>
                </a:cubicBezTo>
                <a:cubicBezTo>
                  <a:pt x="4" y="7"/>
                  <a:pt x="5" y="6"/>
                  <a:pt x="5" y="6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29"/>
          <p:cNvSpPr>
            <a:spLocks/>
          </p:cNvSpPr>
          <p:nvPr/>
        </p:nvSpPr>
        <p:spPr bwMode="auto">
          <a:xfrm>
            <a:off x="9990734" y="4986142"/>
            <a:ext cx="192088" cy="234950"/>
          </a:xfrm>
          <a:custGeom>
            <a:avLst/>
            <a:gdLst>
              <a:gd name="T0" fmla="*/ 8 w 23"/>
              <a:gd name="T1" fmla="*/ 28 h 28"/>
              <a:gd name="T2" fmla="*/ 3 w 23"/>
              <a:gd name="T3" fmla="*/ 26 h 28"/>
              <a:gd name="T4" fmla="*/ 1 w 23"/>
              <a:gd name="T5" fmla="*/ 20 h 28"/>
              <a:gd name="T6" fmla="*/ 4 w 23"/>
              <a:gd name="T7" fmla="*/ 18 h 28"/>
              <a:gd name="T8" fmla="*/ 6 w 23"/>
              <a:gd name="T9" fmla="*/ 18 h 28"/>
              <a:gd name="T10" fmla="*/ 7 w 23"/>
              <a:gd name="T11" fmla="*/ 20 h 28"/>
              <a:gd name="T12" fmla="*/ 6 w 23"/>
              <a:gd name="T13" fmla="*/ 21 h 28"/>
              <a:gd name="T14" fmla="*/ 4 w 23"/>
              <a:gd name="T15" fmla="*/ 22 h 28"/>
              <a:gd name="T16" fmla="*/ 4 w 23"/>
              <a:gd name="T17" fmla="*/ 22 h 28"/>
              <a:gd name="T18" fmla="*/ 8 w 23"/>
              <a:gd name="T19" fmla="*/ 24 h 28"/>
              <a:gd name="T20" fmla="*/ 8 w 23"/>
              <a:gd name="T21" fmla="*/ 24 h 28"/>
              <a:gd name="T22" fmla="*/ 14 w 23"/>
              <a:gd name="T23" fmla="*/ 21 h 28"/>
              <a:gd name="T24" fmla="*/ 15 w 23"/>
              <a:gd name="T25" fmla="*/ 16 h 28"/>
              <a:gd name="T26" fmla="*/ 14 w 23"/>
              <a:gd name="T27" fmla="*/ 16 h 28"/>
              <a:gd name="T28" fmla="*/ 13 w 23"/>
              <a:gd name="T29" fmla="*/ 16 h 28"/>
              <a:gd name="T30" fmla="*/ 9 w 23"/>
              <a:gd name="T31" fmla="*/ 18 h 28"/>
              <a:gd name="T32" fmla="*/ 9 w 23"/>
              <a:gd name="T33" fmla="*/ 18 h 28"/>
              <a:gd name="T34" fmla="*/ 7 w 23"/>
              <a:gd name="T35" fmla="*/ 17 h 28"/>
              <a:gd name="T36" fmla="*/ 8 w 23"/>
              <a:gd name="T37" fmla="*/ 15 h 28"/>
              <a:gd name="T38" fmla="*/ 11 w 23"/>
              <a:gd name="T39" fmla="*/ 13 h 28"/>
              <a:gd name="T40" fmla="*/ 20 w 23"/>
              <a:gd name="T41" fmla="*/ 3 h 28"/>
              <a:gd name="T42" fmla="*/ 8 w 23"/>
              <a:gd name="T43" fmla="*/ 11 h 28"/>
              <a:gd name="T44" fmla="*/ 7 w 23"/>
              <a:gd name="T45" fmla="*/ 11 h 28"/>
              <a:gd name="T46" fmla="*/ 5 w 23"/>
              <a:gd name="T47" fmla="*/ 11 h 28"/>
              <a:gd name="T48" fmla="*/ 6 w 23"/>
              <a:gd name="T49" fmla="*/ 9 h 28"/>
              <a:gd name="T50" fmla="*/ 21 w 23"/>
              <a:gd name="T51" fmla="*/ 0 h 28"/>
              <a:gd name="T52" fmla="*/ 22 w 23"/>
              <a:gd name="T53" fmla="*/ 0 h 28"/>
              <a:gd name="T54" fmla="*/ 23 w 23"/>
              <a:gd name="T55" fmla="*/ 1 h 28"/>
              <a:gd name="T56" fmla="*/ 23 w 23"/>
              <a:gd name="T57" fmla="*/ 2 h 28"/>
              <a:gd name="T58" fmla="*/ 17 w 23"/>
              <a:gd name="T59" fmla="*/ 13 h 28"/>
              <a:gd name="T60" fmla="*/ 18 w 23"/>
              <a:gd name="T61" fmla="*/ 15 h 28"/>
              <a:gd name="T62" fmla="*/ 15 w 23"/>
              <a:gd name="T63" fmla="*/ 25 h 28"/>
              <a:gd name="T64" fmla="*/ 8 w 23"/>
              <a:gd name="T65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" h="28">
                <a:moveTo>
                  <a:pt x="8" y="28"/>
                </a:moveTo>
                <a:cubicBezTo>
                  <a:pt x="6" y="28"/>
                  <a:pt x="4" y="27"/>
                  <a:pt x="3" y="26"/>
                </a:cubicBezTo>
                <a:cubicBezTo>
                  <a:pt x="2" y="25"/>
                  <a:pt x="0" y="23"/>
                  <a:pt x="1" y="20"/>
                </a:cubicBezTo>
                <a:cubicBezTo>
                  <a:pt x="1" y="19"/>
                  <a:pt x="2" y="18"/>
                  <a:pt x="4" y="18"/>
                </a:cubicBezTo>
                <a:cubicBezTo>
                  <a:pt x="5" y="18"/>
                  <a:pt x="6" y="18"/>
                  <a:pt x="6" y="18"/>
                </a:cubicBezTo>
                <a:cubicBezTo>
                  <a:pt x="7" y="18"/>
                  <a:pt x="7" y="19"/>
                  <a:pt x="7" y="20"/>
                </a:cubicBezTo>
                <a:cubicBezTo>
                  <a:pt x="7" y="20"/>
                  <a:pt x="7" y="21"/>
                  <a:pt x="6" y="21"/>
                </a:cubicBezTo>
                <a:cubicBezTo>
                  <a:pt x="5" y="21"/>
                  <a:pt x="4" y="21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3"/>
                  <a:pt x="6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10" y="24"/>
                  <a:pt x="12" y="23"/>
                  <a:pt x="14" y="21"/>
                </a:cubicBezTo>
                <a:cubicBezTo>
                  <a:pt x="15" y="20"/>
                  <a:pt x="16" y="18"/>
                  <a:pt x="15" y="16"/>
                </a:cubicBezTo>
                <a:cubicBezTo>
                  <a:pt x="15" y="16"/>
                  <a:pt x="15" y="16"/>
                  <a:pt x="14" y="16"/>
                </a:cubicBezTo>
                <a:cubicBezTo>
                  <a:pt x="14" y="16"/>
                  <a:pt x="13" y="16"/>
                  <a:pt x="13" y="16"/>
                </a:cubicBezTo>
                <a:cubicBezTo>
                  <a:pt x="12" y="17"/>
                  <a:pt x="11" y="17"/>
                  <a:pt x="9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8" y="18"/>
                  <a:pt x="8" y="17"/>
                  <a:pt x="7" y="17"/>
                </a:cubicBezTo>
                <a:cubicBezTo>
                  <a:pt x="7" y="16"/>
                  <a:pt x="7" y="15"/>
                  <a:pt x="8" y="15"/>
                </a:cubicBezTo>
                <a:cubicBezTo>
                  <a:pt x="9" y="14"/>
                  <a:pt x="10" y="14"/>
                  <a:pt x="11" y="13"/>
                </a:cubicBezTo>
                <a:cubicBezTo>
                  <a:pt x="16" y="11"/>
                  <a:pt x="19" y="7"/>
                  <a:pt x="20" y="3"/>
                </a:cubicBezTo>
                <a:cubicBezTo>
                  <a:pt x="15" y="4"/>
                  <a:pt x="11" y="8"/>
                  <a:pt x="8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1"/>
                  <a:pt x="6" y="11"/>
                  <a:pt x="5" y="11"/>
                </a:cubicBezTo>
                <a:cubicBezTo>
                  <a:pt x="5" y="10"/>
                  <a:pt x="5" y="10"/>
                  <a:pt x="6" y="9"/>
                </a:cubicBezTo>
                <a:cubicBezTo>
                  <a:pt x="9" y="5"/>
                  <a:pt x="15" y="0"/>
                  <a:pt x="21" y="0"/>
                </a:cubicBezTo>
                <a:cubicBezTo>
                  <a:pt x="21" y="0"/>
                  <a:pt x="22" y="0"/>
                  <a:pt x="22" y="0"/>
                </a:cubicBezTo>
                <a:cubicBezTo>
                  <a:pt x="22" y="0"/>
                  <a:pt x="23" y="0"/>
                  <a:pt x="23" y="1"/>
                </a:cubicBezTo>
                <a:cubicBezTo>
                  <a:pt x="23" y="1"/>
                  <a:pt x="23" y="1"/>
                  <a:pt x="23" y="2"/>
                </a:cubicBezTo>
                <a:cubicBezTo>
                  <a:pt x="23" y="7"/>
                  <a:pt x="20" y="11"/>
                  <a:pt x="17" y="13"/>
                </a:cubicBezTo>
                <a:cubicBezTo>
                  <a:pt x="17" y="14"/>
                  <a:pt x="18" y="14"/>
                  <a:pt x="18" y="15"/>
                </a:cubicBezTo>
                <a:cubicBezTo>
                  <a:pt x="19" y="18"/>
                  <a:pt x="18" y="22"/>
                  <a:pt x="15" y="25"/>
                </a:cubicBezTo>
                <a:cubicBezTo>
                  <a:pt x="13" y="26"/>
                  <a:pt x="10" y="28"/>
                  <a:pt x="8" y="28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30"/>
          <p:cNvSpPr>
            <a:spLocks noEditPoints="1"/>
          </p:cNvSpPr>
          <p:nvPr/>
        </p:nvSpPr>
        <p:spPr bwMode="auto">
          <a:xfrm>
            <a:off x="10157421" y="4986142"/>
            <a:ext cx="219075" cy="227013"/>
          </a:xfrm>
          <a:custGeom>
            <a:avLst/>
            <a:gdLst>
              <a:gd name="T0" fmla="*/ 10 w 26"/>
              <a:gd name="T1" fmla="*/ 27 h 27"/>
              <a:gd name="T2" fmla="*/ 9 w 26"/>
              <a:gd name="T3" fmla="*/ 27 h 27"/>
              <a:gd name="T4" fmla="*/ 2 w 26"/>
              <a:gd name="T5" fmla="*/ 22 h 27"/>
              <a:gd name="T6" fmla="*/ 8 w 26"/>
              <a:gd name="T7" fmla="*/ 6 h 27"/>
              <a:gd name="T8" fmla="*/ 17 w 26"/>
              <a:gd name="T9" fmla="*/ 0 h 27"/>
              <a:gd name="T10" fmla="*/ 23 w 26"/>
              <a:gd name="T11" fmla="*/ 3 h 27"/>
              <a:gd name="T12" fmla="*/ 26 w 26"/>
              <a:gd name="T13" fmla="*/ 9 h 27"/>
              <a:gd name="T14" fmla="*/ 19 w 26"/>
              <a:gd name="T15" fmla="*/ 22 h 27"/>
              <a:gd name="T16" fmla="*/ 10 w 26"/>
              <a:gd name="T17" fmla="*/ 27 h 27"/>
              <a:gd name="T18" fmla="*/ 6 w 26"/>
              <a:gd name="T19" fmla="*/ 14 h 27"/>
              <a:gd name="T20" fmla="*/ 6 w 26"/>
              <a:gd name="T21" fmla="*/ 14 h 27"/>
              <a:gd name="T22" fmla="*/ 6 w 26"/>
              <a:gd name="T23" fmla="*/ 22 h 27"/>
              <a:gd name="T24" fmla="*/ 9 w 26"/>
              <a:gd name="T25" fmla="*/ 23 h 27"/>
              <a:gd name="T26" fmla="*/ 14 w 26"/>
              <a:gd name="T27" fmla="*/ 22 h 27"/>
              <a:gd name="T28" fmla="*/ 21 w 26"/>
              <a:gd name="T29" fmla="*/ 13 h 27"/>
              <a:gd name="T30" fmla="*/ 20 w 26"/>
              <a:gd name="T31" fmla="*/ 5 h 27"/>
              <a:gd name="T32" fmla="*/ 18 w 26"/>
              <a:gd name="T33" fmla="*/ 4 h 27"/>
              <a:gd name="T34" fmla="*/ 19 w 26"/>
              <a:gd name="T35" fmla="*/ 5 h 27"/>
              <a:gd name="T36" fmla="*/ 15 w 26"/>
              <a:gd name="T37" fmla="*/ 10 h 27"/>
              <a:gd name="T38" fmla="*/ 15 w 26"/>
              <a:gd name="T39" fmla="*/ 10 h 27"/>
              <a:gd name="T40" fmla="*/ 14 w 26"/>
              <a:gd name="T41" fmla="*/ 10 h 27"/>
              <a:gd name="T42" fmla="*/ 14 w 26"/>
              <a:gd name="T43" fmla="*/ 9 h 27"/>
              <a:gd name="T44" fmla="*/ 16 w 26"/>
              <a:gd name="T45" fmla="*/ 6 h 27"/>
              <a:gd name="T46" fmla="*/ 15 w 26"/>
              <a:gd name="T47" fmla="*/ 5 h 27"/>
              <a:gd name="T48" fmla="*/ 15 w 26"/>
              <a:gd name="T49" fmla="*/ 5 h 27"/>
              <a:gd name="T50" fmla="*/ 12 w 26"/>
              <a:gd name="T51" fmla="*/ 7 h 27"/>
              <a:gd name="T52" fmla="*/ 11 w 26"/>
              <a:gd name="T53" fmla="*/ 7 h 27"/>
              <a:gd name="T54" fmla="*/ 11 w 26"/>
              <a:gd name="T55" fmla="*/ 16 h 27"/>
              <a:gd name="T56" fmla="*/ 11 w 26"/>
              <a:gd name="T57" fmla="*/ 17 h 27"/>
              <a:gd name="T58" fmla="*/ 10 w 26"/>
              <a:gd name="T59" fmla="*/ 18 h 27"/>
              <a:gd name="T60" fmla="*/ 9 w 26"/>
              <a:gd name="T61" fmla="*/ 17 h 27"/>
              <a:gd name="T62" fmla="*/ 6 w 26"/>
              <a:gd name="T63" fmla="*/ 1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6" h="27">
                <a:moveTo>
                  <a:pt x="10" y="27"/>
                </a:moveTo>
                <a:cubicBezTo>
                  <a:pt x="10" y="27"/>
                  <a:pt x="9" y="27"/>
                  <a:pt x="9" y="27"/>
                </a:cubicBezTo>
                <a:cubicBezTo>
                  <a:pt x="7" y="27"/>
                  <a:pt x="3" y="25"/>
                  <a:pt x="2" y="22"/>
                </a:cubicBezTo>
                <a:cubicBezTo>
                  <a:pt x="0" y="16"/>
                  <a:pt x="4" y="10"/>
                  <a:pt x="8" y="6"/>
                </a:cubicBezTo>
                <a:cubicBezTo>
                  <a:pt x="10" y="2"/>
                  <a:pt x="14" y="0"/>
                  <a:pt x="17" y="0"/>
                </a:cubicBezTo>
                <a:cubicBezTo>
                  <a:pt x="20" y="0"/>
                  <a:pt x="22" y="1"/>
                  <a:pt x="23" y="3"/>
                </a:cubicBezTo>
                <a:cubicBezTo>
                  <a:pt x="25" y="5"/>
                  <a:pt x="26" y="7"/>
                  <a:pt x="26" y="9"/>
                </a:cubicBezTo>
                <a:cubicBezTo>
                  <a:pt x="25" y="14"/>
                  <a:pt x="22" y="19"/>
                  <a:pt x="19" y="22"/>
                </a:cubicBezTo>
                <a:cubicBezTo>
                  <a:pt x="16" y="25"/>
                  <a:pt x="13" y="27"/>
                  <a:pt x="10" y="27"/>
                </a:cubicBezTo>
                <a:close/>
                <a:moveTo>
                  <a:pt x="6" y="14"/>
                </a:moveTo>
                <a:cubicBezTo>
                  <a:pt x="6" y="14"/>
                  <a:pt x="6" y="14"/>
                  <a:pt x="6" y="14"/>
                </a:cubicBezTo>
                <a:cubicBezTo>
                  <a:pt x="5" y="16"/>
                  <a:pt x="4" y="20"/>
                  <a:pt x="6" y="22"/>
                </a:cubicBezTo>
                <a:cubicBezTo>
                  <a:pt x="7" y="23"/>
                  <a:pt x="8" y="23"/>
                  <a:pt x="9" y="23"/>
                </a:cubicBezTo>
                <a:cubicBezTo>
                  <a:pt x="11" y="23"/>
                  <a:pt x="12" y="23"/>
                  <a:pt x="14" y="22"/>
                </a:cubicBezTo>
                <a:cubicBezTo>
                  <a:pt x="17" y="20"/>
                  <a:pt x="20" y="17"/>
                  <a:pt x="21" y="13"/>
                </a:cubicBezTo>
                <a:cubicBezTo>
                  <a:pt x="22" y="11"/>
                  <a:pt x="23" y="7"/>
                  <a:pt x="20" y="5"/>
                </a:cubicBezTo>
                <a:cubicBezTo>
                  <a:pt x="19" y="4"/>
                  <a:pt x="19" y="4"/>
                  <a:pt x="18" y="4"/>
                </a:cubicBezTo>
                <a:cubicBezTo>
                  <a:pt x="18" y="4"/>
                  <a:pt x="19" y="5"/>
                  <a:pt x="19" y="5"/>
                </a:cubicBezTo>
                <a:cubicBezTo>
                  <a:pt x="19" y="8"/>
                  <a:pt x="16" y="9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9"/>
                  <a:pt x="14" y="9"/>
                </a:cubicBezTo>
                <a:cubicBezTo>
                  <a:pt x="15" y="8"/>
                  <a:pt x="16" y="6"/>
                  <a:pt x="16" y="6"/>
                </a:cubicBezTo>
                <a:cubicBezTo>
                  <a:pt x="16" y="6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4" y="5"/>
                  <a:pt x="13" y="6"/>
                  <a:pt x="12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9" y="10"/>
                  <a:pt x="9" y="13"/>
                  <a:pt x="11" y="16"/>
                </a:cubicBezTo>
                <a:cubicBezTo>
                  <a:pt x="11" y="16"/>
                  <a:pt x="11" y="16"/>
                  <a:pt x="11" y="17"/>
                </a:cubicBezTo>
                <a:cubicBezTo>
                  <a:pt x="11" y="17"/>
                  <a:pt x="10" y="18"/>
                  <a:pt x="10" y="18"/>
                </a:cubicBezTo>
                <a:cubicBezTo>
                  <a:pt x="9" y="18"/>
                  <a:pt x="9" y="17"/>
                  <a:pt x="9" y="17"/>
                </a:cubicBezTo>
                <a:cubicBezTo>
                  <a:pt x="8" y="16"/>
                  <a:pt x="7" y="15"/>
                  <a:pt x="6" y="14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31"/>
          <p:cNvSpPr>
            <a:spLocks noEditPoints="1"/>
          </p:cNvSpPr>
          <p:nvPr/>
        </p:nvSpPr>
        <p:spPr bwMode="auto">
          <a:xfrm>
            <a:off x="10317759" y="4978204"/>
            <a:ext cx="317500" cy="293688"/>
          </a:xfrm>
          <a:custGeom>
            <a:avLst/>
            <a:gdLst>
              <a:gd name="T0" fmla="*/ 2 w 38"/>
              <a:gd name="T1" fmla="*/ 35 h 35"/>
              <a:gd name="T2" fmla="*/ 1 w 38"/>
              <a:gd name="T3" fmla="*/ 34 h 35"/>
              <a:gd name="T4" fmla="*/ 1 w 38"/>
              <a:gd name="T5" fmla="*/ 32 h 35"/>
              <a:gd name="T6" fmla="*/ 1 w 38"/>
              <a:gd name="T7" fmla="*/ 32 h 35"/>
              <a:gd name="T8" fmla="*/ 17 w 38"/>
              <a:gd name="T9" fmla="*/ 14 h 35"/>
              <a:gd name="T10" fmla="*/ 18 w 38"/>
              <a:gd name="T11" fmla="*/ 13 h 35"/>
              <a:gd name="T12" fmla="*/ 15 w 38"/>
              <a:gd name="T13" fmla="*/ 13 h 35"/>
              <a:gd name="T14" fmla="*/ 14 w 38"/>
              <a:gd name="T15" fmla="*/ 11 h 35"/>
              <a:gd name="T16" fmla="*/ 24 w 38"/>
              <a:gd name="T17" fmla="*/ 0 h 35"/>
              <a:gd name="T18" fmla="*/ 26 w 38"/>
              <a:gd name="T19" fmla="*/ 0 h 35"/>
              <a:gd name="T20" fmla="*/ 28 w 38"/>
              <a:gd name="T21" fmla="*/ 0 h 35"/>
              <a:gd name="T22" fmla="*/ 29 w 38"/>
              <a:gd name="T23" fmla="*/ 0 h 35"/>
              <a:gd name="T24" fmla="*/ 30 w 38"/>
              <a:gd name="T25" fmla="*/ 2 h 35"/>
              <a:gd name="T26" fmla="*/ 30 w 38"/>
              <a:gd name="T27" fmla="*/ 3 h 35"/>
              <a:gd name="T28" fmla="*/ 35 w 38"/>
              <a:gd name="T29" fmla="*/ 0 h 35"/>
              <a:gd name="T30" fmla="*/ 36 w 38"/>
              <a:gd name="T31" fmla="*/ 0 h 35"/>
              <a:gd name="T32" fmla="*/ 37 w 38"/>
              <a:gd name="T33" fmla="*/ 1 h 35"/>
              <a:gd name="T34" fmla="*/ 38 w 38"/>
              <a:gd name="T35" fmla="*/ 3 h 35"/>
              <a:gd name="T36" fmla="*/ 26 w 38"/>
              <a:gd name="T37" fmla="*/ 12 h 35"/>
              <a:gd name="T38" fmla="*/ 26 w 38"/>
              <a:gd name="T39" fmla="*/ 12 h 35"/>
              <a:gd name="T40" fmla="*/ 24 w 38"/>
              <a:gd name="T41" fmla="*/ 12 h 35"/>
              <a:gd name="T42" fmla="*/ 19 w 38"/>
              <a:gd name="T43" fmla="*/ 18 h 35"/>
              <a:gd name="T44" fmla="*/ 13 w 38"/>
              <a:gd name="T45" fmla="*/ 23 h 35"/>
              <a:gd name="T46" fmla="*/ 29 w 38"/>
              <a:gd name="T47" fmla="*/ 15 h 35"/>
              <a:gd name="T48" fmla="*/ 29 w 38"/>
              <a:gd name="T49" fmla="*/ 15 h 35"/>
              <a:gd name="T50" fmla="*/ 30 w 38"/>
              <a:gd name="T51" fmla="*/ 16 h 35"/>
              <a:gd name="T52" fmla="*/ 33 w 38"/>
              <a:gd name="T53" fmla="*/ 18 h 35"/>
              <a:gd name="T54" fmla="*/ 31 w 38"/>
              <a:gd name="T55" fmla="*/ 25 h 35"/>
              <a:gd name="T56" fmla="*/ 21 w 38"/>
              <a:gd name="T57" fmla="*/ 31 h 35"/>
              <a:gd name="T58" fmla="*/ 16 w 38"/>
              <a:gd name="T59" fmla="*/ 27 h 35"/>
              <a:gd name="T60" fmla="*/ 16 w 38"/>
              <a:gd name="T61" fmla="*/ 26 h 35"/>
              <a:gd name="T62" fmla="*/ 13 w 38"/>
              <a:gd name="T63" fmla="*/ 29 h 35"/>
              <a:gd name="T64" fmla="*/ 3 w 38"/>
              <a:gd name="T65" fmla="*/ 35 h 35"/>
              <a:gd name="T66" fmla="*/ 2 w 38"/>
              <a:gd name="T67" fmla="*/ 35 h 35"/>
              <a:gd name="T68" fmla="*/ 21 w 38"/>
              <a:gd name="T69" fmla="*/ 24 h 35"/>
              <a:gd name="T70" fmla="*/ 20 w 38"/>
              <a:gd name="T71" fmla="*/ 25 h 35"/>
              <a:gd name="T72" fmla="*/ 20 w 38"/>
              <a:gd name="T73" fmla="*/ 26 h 35"/>
              <a:gd name="T74" fmla="*/ 21 w 38"/>
              <a:gd name="T75" fmla="*/ 27 h 35"/>
              <a:gd name="T76" fmla="*/ 22 w 38"/>
              <a:gd name="T77" fmla="*/ 27 h 35"/>
              <a:gd name="T78" fmla="*/ 21 w 38"/>
              <a:gd name="T79" fmla="*/ 24 h 35"/>
              <a:gd name="T80" fmla="*/ 29 w 38"/>
              <a:gd name="T81" fmla="*/ 20 h 35"/>
              <a:gd name="T82" fmla="*/ 28 w 38"/>
              <a:gd name="T83" fmla="*/ 20 h 35"/>
              <a:gd name="T84" fmla="*/ 25 w 38"/>
              <a:gd name="T85" fmla="*/ 25 h 35"/>
              <a:gd name="T86" fmla="*/ 27 w 38"/>
              <a:gd name="T87" fmla="*/ 24 h 35"/>
              <a:gd name="T88" fmla="*/ 29 w 38"/>
              <a:gd name="T89" fmla="*/ 20 h 35"/>
              <a:gd name="T90" fmla="*/ 29 w 38"/>
              <a:gd name="T91" fmla="*/ 20 h 35"/>
              <a:gd name="T92" fmla="*/ 29 w 38"/>
              <a:gd name="T93" fmla="*/ 20 h 35"/>
              <a:gd name="T94" fmla="*/ 29 w 38"/>
              <a:gd name="T95" fmla="*/ 20 h 35"/>
              <a:gd name="T96" fmla="*/ 17 w 38"/>
              <a:gd name="T97" fmla="*/ 10 h 35"/>
              <a:gd name="T98" fmla="*/ 18 w 38"/>
              <a:gd name="T99" fmla="*/ 10 h 35"/>
              <a:gd name="T100" fmla="*/ 21 w 38"/>
              <a:gd name="T101" fmla="*/ 9 h 35"/>
              <a:gd name="T102" fmla="*/ 20 w 38"/>
              <a:gd name="T103" fmla="*/ 7 h 35"/>
              <a:gd name="T104" fmla="*/ 22 w 38"/>
              <a:gd name="T105" fmla="*/ 4 h 35"/>
              <a:gd name="T106" fmla="*/ 17 w 38"/>
              <a:gd name="T107" fmla="*/ 10 h 35"/>
              <a:gd name="T108" fmla="*/ 27 w 38"/>
              <a:gd name="T109" fmla="*/ 4 h 35"/>
              <a:gd name="T110" fmla="*/ 24 w 38"/>
              <a:gd name="T111" fmla="*/ 6 h 35"/>
              <a:gd name="T112" fmla="*/ 24 w 38"/>
              <a:gd name="T113" fmla="*/ 8 h 35"/>
              <a:gd name="T114" fmla="*/ 27 w 38"/>
              <a:gd name="T115" fmla="*/ 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8" h="35">
                <a:moveTo>
                  <a:pt x="2" y="35"/>
                </a:moveTo>
                <a:cubicBezTo>
                  <a:pt x="2" y="35"/>
                  <a:pt x="1" y="35"/>
                  <a:pt x="1" y="34"/>
                </a:cubicBezTo>
                <a:cubicBezTo>
                  <a:pt x="0" y="34"/>
                  <a:pt x="1" y="33"/>
                  <a:pt x="1" y="32"/>
                </a:cubicBezTo>
                <a:cubicBezTo>
                  <a:pt x="1" y="32"/>
                  <a:pt x="1" y="32"/>
                  <a:pt x="1" y="32"/>
                </a:cubicBezTo>
                <a:cubicBezTo>
                  <a:pt x="6" y="26"/>
                  <a:pt x="11" y="20"/>
                  <a:pt x="17" y="14"/>
                </a:cubicBezTo>
                <a:cubicBezTo>
                  <a:pt x="17" y="14"/>
                  <a:pt x="18" y="14"/>
                  <a:pt x="18" y="13"/>
                </a:cubicBezTo>
                <a:cubicBezTo>
                  <a:pt x="17" y="13"/>
                  <a:pt x="16" y="13"/>
                  <a:pt x="15" y="13"/>
                </a:cubicBezTo>
                <a:cubicBezTo>
                  <a:pt x="14" y="12"/>
                  <a:pt x="14" y="12"/>
                  <a:pt x="14" y="11"/>
                </a:cubicBezTo>
                <a:cubicBezTo>
                  <a:pt x="14" y="6"/>
                  <a:pt x="19" y="0"/>
                  <a:pt x="24" y="0"/>
                </a:cubicBezTo>
                <a:cubicBezTo>
                  <a:pt x="25" y="0"/>
                  <a:pt x="25" y="0"/>
                  <a:pt x="26" y="0"/>
                </a:cubicBezTo>
                <a:cubicBezTo>
                  <a:pt x="27" y="0"/>
                  <a:pt x="28" y="0"/>
                  <a:pt x="28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30" y="0"/>
                  <a:pt x="30" y="1"/>
                  <a:pt x="30" y="2"/>
                </a:cubicBezTo>
                <a:cubicBezTo>
                  <a:pt x="30" y="2"/>
                  <a:pt x="30" y="3"/>
                  <a:pt x="30" y="3"/>
                </a:cubicBezTo>
                <a:cubicBezTo>
                  <a:pt x="32" y="2"/>
                  <a:pt x="34" y="1"/>
                  <a:pt x="35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7" y="0"/>
                  <a:pt x="37" y="1"/>
                  <a:pt x="37" y="1"/>
                </a:cubicBezTo>
                <a:cubicBezTo>
                  <a:pt x="38" y="2"/>
                  <a:pt x="38" y="2"/>
                  <a:pt x="38" y="3"/>
                </a:cubicBezTo>
                <a:cubicBezTo>
                  <a:pt x="36" y="7"/>
                  <a:pt x="31" y="12"/>
                  <a:pt x="26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2"/>
                  <a:pt x="25" y="12"/>
                  <a:pt x="24" y="12"/>
                </a:cubicBezTo>
                <a:cubicBezTo>
                  <a:pt x="23" y="14"/>
                  <a:pt x="21" y="16"/>
                  <a:pt x="19" y="18"/>
                </a:cubicBezTo>
                <a:cubicBezTo>
                  <a:pt x="17" y="20"/>
                  <a:pt x="15" y="21"/>
                  <a:pt x="13" y="23"/>
                </a:cubicBezTo>
                <a:cubicBezTo>
                  <a:pt x="18" y="20"/>
                  <a:pt x="23" y="17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30" y="15"/>
                  <a:pt x="30" y="16"/>
                  <a:pt x="30" y="16"/>
                </a:cubicBezTo>
                <a:cubicBezTo>
                  <a:pt x="32" y="16"/>
                  <a:pt x="32" y="17"/>
                  <a:pt x="33" y="18"/>
                </a:cubicBezTo>
                <a:cubicBezTo>
                  <a:pt x="33" y="21"/>
                  <a:pt x="33" y="24"/>
                  <a:pt x="31" y="25"/>
                </a:cubicBezTo>
                <a:cubicBezTo>
                  <a:pt x="29" y="28"/>
                  <a:pt x="25" y="31"/>
                  <a:pt x="21" y="31"/>
                </a:cubicBezTo>
                <a:cubicBezTo>
                  <a:pt x="19" y="31"/>
                  <a:pt x="17" y="30"/>
                  <a:pt x="16" y="27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7"/>
                  <a:pt x="14" y="28"/>
                  <a:pt x="13" y="29"/>
                </a:cubicBezTo>
                <a:cubicBezTo>
                  <a:pt x="10" y="31"/>
                  <a:pt x="7" y="33"/>
                  <a:pt x="3" y="35"/>
                </a:cubicBezTo>
                <a:cubicBezTo>
                  <a:pt x="3" y="35"/>
                  <a:pt x="3" y="35"/>
                  <a:pt x="2" y="35"/>
                </a:cubicBezTo>
                <a:close/>
                <a:moveTo>
                  <a:pt x="21" y="24"/>
                </a:moveTo>
                <a:cubicBezTo>
                  <a:pt x="21" y="25"/>
                  <a:pt x="21" y="25"/>
                  <a:pt x="20" y="25"/>
                </a:cubicBezTo>
                <a:cubicBezTo>
                  <a:pt x="20" y="25"/>
                  <a:pt x="20" y="26"/>
                  <a:pt x="20" y="26"/>
                </a:cubicBezTo>
                <a:cubicBezTo>
                  <a:pt x="20" y="27"/>
                  <a:pt x="21" y="27"/>
                  <a:pt x="21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6"/>
                  <a:pt x="21" y="25"/>
                  <a:pt x="21" y="24"/>
                </a:cubicBezTo>
                <a:close/>
                <a:moveTo>
                  <a:pt x="29" y="20"/>
                </a:moveTo>
                <a:cubicBezTo>
                  <a:pt x="29" y="20"/>
                  <a:pt x="29" y="20"/>
                  <a:pt x="28" y="20"/>
                </a:cubicBezTo>
                <a:cubicBezTo>
                  <a:pt x="26" y="21"/>
                  <a:pt x="25" y="23"/>
                  <a:pt x="25" y="25"/>
                </a:cubicBezTo>
                <a:cubicBezTo>
                  <a:pt x="26" y="25"/>
                  <a:pt x="27" y="25"/>
                  <a:pt x="27" y="24"/>
                </a:cubicBezTo>
                <a:cubicBezTo>
                  <a:pt x="29" y="23"/>
                  <a:pt x="30" y="21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lose/>
                <a:moveTo>
                  <a:pt x="17" y="10"/>
                </a:moveTo>
                <a:cubicBezTo>
                  <a:pt x="17" y="10"/>
                  <a:pt x="18" y="10"/>
                  <a:pt x="18" y="10"/>
                </a:cubicBezTo>
                <a:cubicBezTo>
                  <a:pt x="19" y="10"/>
                  <a:pt x="20" y="10"/>
                  <a:pt x="21" y="9"/>
                </a:cubicBezTo>
                <a:cubicBezTo>
                  <a:pt x="20" y="9"/>
                  <a:pt x="20" y="8"/>
                  <a:pt x="20" y="7"/>
                </a:cubicBezTo>
                <a:cubicBezTo>
                  <a:pt x="20" y="6"/>
                  <a:pt x="21" y="5"/>
                  <a:pt x="22" y="4"/>
                </a:cubicBezTo>
                <a:cubicBezTo>
                  <a:pt x="20" y="5"/>
                  <a:pt x="18" y="7"/>
                  <a:pt x="17" y="10"/>
                </a:cubicBezTo>
                <a:close/>
                <a:moveTo>
                  <a:pt x="27" y="4"/>
                </a:moveTo>
                <a:cubicBezTo>
                  <a:pt x="26" y="4"/>
                  <a:pt x="25" y="5"/>
                  <a:pt x="24" y="6"/>
                </a:cubicBezTo>
                <a:cubicBezTo>
                  <a:pt x="24" y="7"/>
                  <a:pt x="24" y="7"/>
                  <a:pt x="24" y="8"/>
                </a:cubicBezTo>
                <a:cubicBezTo>
                  <a:pt x="25" y="7"/>
                  <a:pt x="26" y="5"/>
                  <a:pt x="27" y="4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32"/>
          <p:cNvSpPr>
            <a:spLocks noEditPoints="1"/>
          </p:cNvSpPr>
          <p:nvPr/>
        </p:nvSpPr>
        <p:spPr bwMode="auto">
          <a:xfrm>
            <a:off x="6436321" y="2222304"/>
            <a:ext cx="1533525" cy="1487488"/>
          </a:xfrm>
          <a:custGeom>
            <a:avLst/>
            <a:gdLst>
              <a:gd name="T0" fmla="*/ 28 w 183"/>
              <a:gd name="T1" fmla="*/ 150 h 177"/>
              <a:gd name="T2" fmla="*/ 112 w 183"/>
              <a:gd name="T3" fmla="*/ 4 h 177"/>
              <a:gd name="T4" fmla="*/ 126 w 183"/>
              <a:gd name="T5" fmla="*/ 7 h 177"/>
              <a:gd name="T6" fmla="*/ 135 w 183"/>
              <a:gd name="T7" fmla="*/ 11 h 177"/>
              <a:gd name="T8" fmla="*/ 158 w 183"/>
              <a:gd name="T9" fmla="*/ 28 h 177"/>
              <a:gd name="T10" fmla="*/ 178 w 183"/>
              <a:gd name="T11" fmla="*/ 91 h 177"/>
              <a:gd name="T12" fmla="*/ 169 w 183"/>
              <a:gd name="T13" fmla="*/ 93 h 177"/>
              <a:gd name="T14" fmla="*/ 162 w 183"/>
              <a:gd name="T15" fmla="*/ 97 h 177"/>
              <a:gd name="T16" fmla="*/ 155 w 183"/>
              <a:gd name="T17" fmla="*/ 97 h 177"/>
              <a:gd name="T18" fmla="*/ 138 w 183"/>
              <a:gd name="T19" fmla="*/ 92 h 177"/>
              <a:gd name="T20" fmla="*/ 64 w 183"/>
              <a:gd name="T21" fmla="*/ 53 h 177"/>
              <a:gd name="T22" fmla="*/ 92 w 183"/>
              <a:gd name="T23" fmla="*/ 38 h 177"/>
              <a:gd name="T24" fmla="*/ 92 w 183"/>
              <a:gd name="T25" fmla="*/ 29 h 177"/>
              <a:gd name="T26" fmla="*/ 92 w 183"/>
              <a:gd name="T27" fmla="*/ 5 h 177"/>
              <a:gd name="T28" fmla="*/ 13 w 183"/>
              <a:gd name="T29" fmla="*/ 128 h 177"/>
              <a:gd name="T30" fmla="*/ 179 w 183"/>
              <a:gd name="T31" fmla="*/ 94 h 177"/>
              <a:gd name="T32" fmla="*/ 68 w 183"/>
              <a:gd name="T33" fmla="*/ 54 h 177"/>
              <a:gd name="T34" fmla="*/ 122 w 183"/>
              <a:gd name="T35" fmla="*/ 65 h 177"/>
              <a:gd name="T36" fmla="*/ 116 w 183"/>
              <a:gd name="T37" fmla="*/ 63 h 177"/>
              <a:gd name="T38" fmla="*/ 93 w 183"/>
              <a:gd name="T39" fmla="*/ 51 h 177"/>
              <a:gd name="T40" fmla="*/ 168 w 183"/>
              <a:gd name="T41" fmla="*/ 83 h 177"/>
              <a:gd name="T42" fmla="*/ 178 w 183"/>
              <a:gd name="T43" fmla="*/ 69 h 177"/>
              <a:gd name="T44" fmla="*/ 168 w 183"/>
              <a:gd name="T45" fmla="*/ 56 h 177"/>
              <a:gd name="T46" fmla="*/ 162 w 183"/>
              <a:gd name="T47" fmla="*/ 68 h 177"/>
              <a:gd name="T48" fmla="*/ 155 w 183"/>
              <a:gd name="T49" fmla="*/ 86 h 177"/>
              <a:gd name="T50" fmla="*/ 158 w 183"/>
              <a:gd name="T51" fmla="*/ 88 h 177"/>
              <a:gd name="T52" fmla="*/ 168 w 183"/>
              <a:gd name="T53" fmla="*/ 90 h 177"/>
              <a:gd name="T54" fmla="*/ 173 w 183"/>
              <a:gd name="T55" fmla="*/ 87 h 177"/>
              <a:gd name="T56" fmla="*/ 141 w 183"/>
              <a:gd name="T57" fmla="*/ 84 h 177"/>
              <a:gd name="T58" fmla="*/ 169 w 183"/>
              <a:gd name="T59" fmla="*/ 48 h 177"/>
              <a:gd name="T60" fmla="*/ 165 w 183"/>
              <a:gd name="T61" fmla="*/ 43 h 177"/>
              <a:gd name="T62" fmla="*/ 153 w 183"/>
              <a:gd name="T63" fmla="*/ 68 h 177"/>
              <a:gd name="T64" fmla="*/ 132 w 183"/>
              <a:gd name="T65" fmla="*/ 72 h 177"/>
              <a:gd name="T66" fmla="*/ 156 w 183"/>
              <a:gd name="T67" fmla="*/ 31 h 177"/>
              <a:gd name="T68" fmla="*/ 129 w 183"/>
              <a:gd name="T69" fmla="*/ 64 h 177"/>
              <a:gd name="T70" fmla="*/ 122 w 183"/>
              <a:gd name="T71" fmla="*/ 60 h 177"/>
              <a:gd name="T72" fmla="*/ 150 w 183"/>
              <a:gd name="T73" fmla="*/ 25 h 177"/>
              <a:gd name="T74" fmla="*/ 120 w 183"/>
              <a:gd name="T75" fmla="*/ 59 h 177"/>
              <a:gd name="T76" fmla="*/ 139 w 183"/>
              <a:gd name="T77" fmla="*/ 30 h 177"/>
              <a:gd name="T78" fmla="*/ 117 w 183"/>
              <a:gd name="T79" fmla="*/ 51 h 177"/>
              <a:gd name="T80" fmla="*/ 134 w 183"/>
              <a:gd name="T81" fmla="*/ 27 h 177"/>
              <a:gd name="T82" fmla="*/ 133 w 183"/>
              <a:gd name="T83" fmla="*/ 24 h 177"/>
              <a:gd name="T84" fmla="*/ 108 w 183"/>
              <a:gd name="T85" fmla="*/ 51 h 177"/>
              <a:gd name="T86" fmla="*/ 121 w 183"/>
              <a:gd name="T87" fmla="*/ 45 h 177"/>
              <a:gd name="T88" fmla="*/ 115 w 183"/>
              <a:gd name="T89" fmla="*/ 37 h 177"/>
              <a:gd name="T90" fmla="*/ 117 w 183"/>
              <a:gd name="T91" fmla="*/ 30 h 177"/>
              <a:gd name="T92" fmla="*/ 95 w 183"/>
              <a:gd name="T93" fmla="*/ 45 h 177"/>
              <a:gd name="T94" fmla="*/ 128 w 183"/>
              <a:gd name="T95" fmla="*/ 13 h 177"/>
              <a:gd name="T96" fmla="*/ 154 w 183"/>
              <a:gd name="T97" fmla="*/ 28 h 177"/>
              <a:gd name="T98" fmla="*/ 149 w 183"/>
              <a:gd name="T99" fmla="*/ 33 h 177"/>
              <a:gd name="T100" fmla="*/ 111 w 183"/>
              <a:gd name="T101" fmla="*/ 19 h 177"/>
              <a:gd name="T102" fmla="*/ 96 w 183"/>
              <a:gd name="T103" fmla="*/ 30 h 177"/>
              <a:gd name="T104" fmla="*/ 95 w 183"/>
              <a:gd name="T105" fmla="*/ 30 h 177"/>
              <a:gd name="T106" fmla="*/ 95 w 183"/>
              <a:gd name="T107" fmla="*/ 24 h 177"/>
              <a:gd name="T108" fmla="*/ 113 w 183"/>
              <a:gd name="T109" fmla="*/ 21 h 177"/>
              <a:gd name="T110" fmla="*/ 95 w 183"/>
              <a:gd name="T111" fmla="*/ 19 h 177"/>
              <a:gd name="T112" fmla="*/ 99 w 183"/>
              <a:gd name="T113" fmla="*/ 13 h 177"/>
              <a:gd name="T114" fmla="*/ 95 w 183"/>
              <a:gd name="T115" fmla="*/ 5 h 177"/>
              <a:gd name="T116" fmla="*/ 98 w 183"/>
              <a:gd name="T117" fmla="*/ 4 h 177"/>
              <a:gd name="T118" fmla="*/ 113 w 183"/>
              <a:gd name="T119" fmla="*/ 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3" h="177">
                <a:moveTo>
                  <a:pt x="89" y="177"/>
                </a:moveTo>
                <a:cubicBezTo>
                  <a:pt x="80" y="177"/>
                  <a:pt x="71" y="174"/>
                  <a:pt x="63" y="172"/>
                </a:cubicBezTo>
                <a:cubicBezTo>
                  <a:pt x="63" y="172"/>
                  <a:pt x="63" y="172"/>
                  <a:pt x="63" y="172"/>
                </a:cubicBezTo>
                <a:cubicBezTo>
                  <a:pt x="58" y="171"/>
                  <a:pt x="54" y="169"/>
                  <a:pt x="50" y="167"/>
                </a:cubicBezTo>
                <a:cubicBezTo>
                  <a:pt x="46" y="165"/>
                  <a:pt x="42" y="162"/>
                  <a:pt x="38" y="159"/>
                </a:cubicBezTo>
                <a:cubicBezTo>
                  <a:pt x="36" y="157"/>
                  <a:pt x="34" y="155"/>
                  <a:pt x="31" y="153"/>
                </a:cubicBezTo>
                <a:cubicBezTo>
                  <a:pt x="30" y="152"/>
                  <a:pt x="29" y="151"/>
                  <a:pt x="28" y="150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25" y="147"/>
                  <a:pt x="21" y="144"/>
                  <a:pt x="18" y="140"/>
                </a:cubicBezTo>
                <a:cubicBezTo>
                  <a:pt x="12" y="134"/>
                  <a:pt x="8" y="127"/>
                  <a:pt x="5" y="119"/>
                </a:cubicBezTo>
                <a:cubicBezTo>
                  <a:pt x="2" y="108"/>
                  <a:pt x="0" y="98"/>
                  <a:pt x="0" y="88"/>
                </a:cubicBezTo>
                <a:cubicBezTo>
                  <a:pt x="0" y="72"/>
                  <a:pt x="5" y="56"/>
                  <a:pt x="14" y="41"/>
                </a:cubicBezTo>
                <a:cubicBezTo>
                  <a:pt x="23" y="27"/>
                  <a:pt x="34" y="16"/>
                  <a:pt x="47" y="9"/>
                </a:cubicBezTo>
                <a:cubicBezTo>
                  <a:pt x="58" y="3"/>
                  <a:pt x="70" y="0"/>
                  <a:pt x="81" y="0"/>
                </a:cubicBezTo>
                <a:cubicBezTo>
                  <a:pt x="85" y="0"/>
                  <a:pt x="89" y="0"/>
                  <a:pt x="93" y="1"/>
                </a:cubicBezTo>
                <a:cubicBezTo>
                  <a:pt x="100" y="2"/>
                  <a:pt x="106" y="3"/>
                  <a:pt x="112" y="4"/>
                </a:cubicBezTo>
                <a:cubicBezTo>
                  <a:pt x="112" y="4"/>
                  <a:pt x="112" y="4"/>
                  <a:pt x="112" y="4"/>
                </a:cubicBezTo>
                <a:cubicBezTo>
                  <a:pt x="112" y="4"/>
                  <a:pt x="112" y="4"/>
                  <a:pt x="112" y="3"/>
                </a:cubicBezTo>
                <a:cubicBezTo>
                  <a:pt x="113" y="3"/>
                  <a:pt x="113" y="3"/>
                  <a:pt x="113" y="3"/>
                </a:cubicBezTo>
                <a:cubicBezTo>
                  <a:pt x="114" y="3"/>
                  <a:pt x="114" y="3"/>
                  <a:pt x="115" y="4"/>
                </a:cubicBezTo>
                <a:cubicBezTo>
                  <a:pt x="115" y="4"/>
                  <a:pt x="115" y="4"/>
                  <a:pt x="115" y="5"/>
                </a:cubicBezTo>
                <a:cubicBezTo>
                  <a:pt x="116" y="5"/>
                  <a:pt x="117" y="5"/>
                  <a:pt x="119" y="6"/>
                </a:cubicBezTo>
                <a:cubicBezTo>
                  <a:pt x="121" y="6"/>
                  <a:pt x="123" y="7"/>
                  <a:pt x="125" y="7"/>
                </a:cubicBezTo>
                <a:cubicBezTo>
                  <a:pt x="125" y="7"/>
                  <a:pt x="126" y="7"/>
                  <a:pt x="126" y="7"/>
                </a:cubicBezTo>
                <a:cubicBezTo>
                  <a:pt x="127" y="7"/>
                  <a:pt x="127" y="7"/>
                  <a:pt x="127" y="7"/>
                </a:cubicBezTo>
                <a:cubicBezTo>
                  <a:pt x="128" y="7"/>
                  <a:pt x="128" y="8"/>
                  <a:pt x="128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29" y="9"/>
                  <a:pt x="131" y="9"/>
                  <a:pt x="132" y="10"/>
                </a:cubicBezTo>
                <a:cubicBezTo>
                  <a:pt x="132" y="10"/>
                  <a:pt x="133" y="9"/>
                  <a:pt x="133" y="9"/>
                </a:cubicBezTo>
                <a:cubicBezTo>
                  <a:pt x="133" y="9"/>
                  <a:pt x="134" y="9"/>
                  <a:pt x="134" y="9"/>
                </a:cubicBezTo>
                <a:cubicBezTo>
                  <a:pt x="134" y="9"/>
                  <a:pt x="135" y="9"/>
                  <a:pt x="135" y="10"/>
                </a:cubicBezTo>
                <a:cubicBezTo>
                  <a:pt x="135" y="10"/>
                  <a:pt x="135" y="11"/>
                  <a:pt x="135" y="11"/>
                </a:cubicBezTo>
                <a:cubicBezTo>
                  <a:pt x="136" y="12"/>
                  <a:pt x="138" y="12"/>
                  <a:pt x="139" y="13"/>
                </a:cubicBezTo>
                <a:cubicBezTo>
                  <a:pt x="140" y="13"/>
                  <a:pt x="141" y="12"/>
                  <a:pt x="142" y="12"/>
                </a:cubicBezTo>
                <a:cubicBezTo>
                  <a:pt x="142" y="12"/>
                  <a:pt x="142" y="12"/>
                  <a:pt x="142" y="12"/>
                </a:cubicBezTo>
                <a:cubicBezTo>
                  <a:pt x="143" y="12"/>
                  <a:pt x="143" y="13"/>
                  <a:pt x="143" y="14"/>
                </a:cubicBezTo>
                <a:cubicBezTo>
                  <a:pt x="143" y="14"/>
                  <a:pt x="143" y="15"/>
                  <a:pt x="143" y="15"/>
                </a:cubicBezTo>
                <a:cubicBezTo>
                  <a:pt x="143" y="15"/>
                  <a:pt x="143" y="15"/>
                  <a:pt x="143" y="15"/>
                </a:cubicBezTo>
                <a:cubicBezTo>
                  <a:pt x="148" y="18"/>
                  <a:pt x="153" y="22"/>
                  <a:pt x="157" y="27"/>
                </a:cubicBezTo>
                <a:cubicBezTo>
                  <a:pt x="158" y="27"/>
                  <a:pt x="158" y="27"/>
                  <a:pt x="158" y="28"/>
                </a:cubicBezTo>
                <a:cubicBezTo>
                  <a:pt x="158" y="28"/>
                  <a:pt x="158" y="28"/>
                  <a:pt x="158" y="28"/>
                </a:cubicBezTo>
                <a:cubicBezTo>
                  <a:pt x="160" y="30"/>
                  <a:pt x="162" y="32"/>
                  <a:pt x="163" y="34"/>
                </a:cubicBezTo>
                <a:cubicBezTo>
                  <a:pt x="171" y="43"/>
                  <a:pt x="175" y="51"/>
                  <a:pt x="178" y="58"/>
                </a:cubicBezTo>
                <a:cubicBezTo>
                  <a:pt x="182" y="67"/>
                  <a:pt x="181" y="76"/>
                  <a:pt x="181" y="85"/>
                </a:cubicBezTo>
                <a:cubicBezTo>
                  <a:pt x="181" y="86"/>
                  <a:pt x="181" y="87"/>
                  <a:pt x="181" y="89"/>
                </a:cubicBezTo>
                <a:cubicBezTo>
                  <a:pt x="181" y="90"/>
                  <a:pt x="180" y="90"/>
                  <a:pt x="179" y="90"/>
                </a:cubicBezTo>
                <a:cubicBezTo>
                  <a:pt x="179" y="90"/>
                  <a:pt x="179" y="90"/>
                  <a:pt x="178" y="90"/>
                </a:cubicBezTo>
                <a:cubicBezTo>
                  <a:pt x="178" y="90"/>
                  <a:pt x="178" y="90"/>
                  <a:pt x="178" y="91"/>
                </a:cubicBezTo>
                <a:cubicBezTo>
                  <a:pt x="178" y="91"/>
                  <a:pt x="177" y="91"/>
                  <a:pt x="176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5" y="94"/>
                  <a:pt x="174" y="96"/>
                  <a:pt x="172" y="97"/>
                </a:cubicBezTo>
                <a:cubicBezTo>
                  <a:pt x="172" y="98"/>
                  <a:pt x="172" y="98"/>
                  <a:pt x="172" y="98"/>
                </a:cubicBezTo>
                <a:cubicBezTo>
                  <a:pt x="171" y="98"/>
                  <a:pt x="171" y="98"/>
                  <a:pt x="171" y="97"/>
                </a:cubicBezTo>
                <a:cubicBezTo>
                  <a:pt x="170" y="97"/>
                  <a:pt x="170" y="97"/>
                  <a:pt x="171" y="96"/>
                </a:cubicBezTo>
                <a:cubicBezTo>
                  <a:pt x="171" y="95"/>
                  <a:pt x="172" y="94"/>
                  <a:pt x="172" y="93"/>
                </a:cubicBezTo>
                <a:cubicBezTo>
                  <a:pt x="171" y="93"/>
                  <a:pt x="170" y="93"/>
                  <a:pt x="169" y="93"/>
                </a:cubicBezTo>
                <a:cubicBezTo>
                  <a:pt x="169" y="94"/>
                  <a:pt x="168" y="95"/>
                  <a:pt x="167" y="96"/>
                </a:cubicBezTo>
                <a:cubicBezTo>
                  <a:pt x="167" y="96"/>
                  <a:pt x="167" y="96"/>
                  <a:pt x="167" y="96"/>
                </a:cubicBezTo>
                <a:cubicBezTo>
                  <a:pt x="166" y="96"/>
                  <a:pt x="166" y="96"/>
                  <a:pt x="166" y="95"/>
                </a:cubicBezTo>
                <a:cubicBezTo>
                  <a:pt x="166" y="95"/>
                  <a:pt x="165" y="95"/>
                  <a:pt x="165" y="94"/>
                </a:cubicBezTo>
                <a:cubicBezTo>
                  <a:pt x="166" y="94"/>
                  <a:pt x="166" y="94"/>
                  <a:pt x="166" y="93"/>
                </a:cubicBezTo>
                <a:cubicBezTo>
                  <a:pt x="166" y="93"/>
                  <a:pt x="165" y="94"/>
                  <a:pt x="165" y="94"/>
                </a:cubicBezTo>
                <a:cubicBezTo>
                  <a:pt x="164" y="95"/>
                  <a:pt x="164" y="96"/>
                  <a:pt x="163" y="97"/>
                </a:cubicBezTo>
                <a:cubicBezTo>
                  <a:pt x="163" y="97"/>
                  <a:pt x="162" y="97"/>
                  <a:pt x="162" y="97"/>
                </a:cubicBezTo>
                <a:cubicBezTo>
                  <a:pt x="162" y="97"/>
                  <a:pt x="161" y="97"/>
                  <a:pt x="161" y="97"/>
                </a:cubicBezTo>
                <a:cubicBezTo>
                  <a:pt x="161" y="97"/>
                  <a:pt x="161" y="96"/>
                  <a:pt x="161" y="96"/>
                </a:cubicBezTo>
                <a:cubicBezTo>
                  <a:pt x="161" y="95"/>
                  <a:pt x="161" y="94"/>
                  <a:pt x="162" y="94"/>
                </a:cubicBezTo>
                <a:cubicBezTo>
                  <a:pt x="161" y="94"/>
                  <a:pt x="161" y="94"/>
                  <a:pt x="160" y="94"/>
                </a:cubicBezTo>
                <a:cubicBezTo>
                  <a:pt x="160" y="94"/>
                  <a:pt x="160" y="94"/>
                  <a:pt x="159" y="94"/>
                </a:cubicBezTo>
                <a:cubicBezTo>
                  <a:pt x="159" y="95"/>
                  <a:pt x="158" y="96"/>
                  <a:pt x="157" y="97"/>
                </a:cubicBezTo>
                <a:cubicBezTo>
                  <a:pt x="157" y="98"/>
                  <a:pt x="156" y="98"/>
                  <a:pt x="156" y="98"/>
                </a:cubicBezTo>
                <a:cubicBezTo>
                  <a:pt x="156" y="98"/>
                  <a:pt x="155" y="98"/>
                  <a:pt x="155" y="97"/>
                </a:cubicBezTo>
                <a:cubicBezTo>
                  <a:pt x="155" y="97"/>
                  <a:pt x="155" y="97"/>
                  <a:pt x="155" y="96"/>
                </a:cubicBezTo>
                <a:cubicBezTo>
                  <a:pt x="155" y="95"/>
                  <a:pt x="156" y="95"/>
                  <a:pt x="156" y="94"/>
                </a:cubicBezTo>
                <a:cubicBezTo>
                  <a:pt x="156" y="94"/>
                  <a:pt x="155" y="94"/>
                  <a:pt x="155" y="94"/>
                </a:cubicBezTo>
                <a:cubicBezTo>
                  <a:pt x="155" y="94"/>
                  <a:pt x="154" y="94"/>
                  <a:pt x="154" y="94"/>
                </a:cubicBezTo>
                <a:cubicBezTo>
                  <a:pt x="154" y="95"/>
                  <a:pt x="154" y="95"/>
                  <a:pt x="153" y="95"/>
                </a:cubicBezTo>
                <a:cubicBezTo>
                  <a:pt x="153" y="95"/>
                  <a:pt x="153" y="95"/>
                  <a:pt x="152" y="94"/>
                </a:cubicBezTo>
                <a:cubicBezTo>
                  <a:pt x="152" y="94"/>
                  <a:pt x="152" y="94"/>
                  <a:pt x="152" y="93"/>
                </a:cubicBezTo>
                <a:cubicBezTo>
                  <a:pt x="147" y="93"/>
                  <a:pt x="142" y="93"/>
                  <a:pt x="138" y="92"/>
                </a:cubicBezTo>
                <a:cubicBezTo>
                  <a:pt x="138" y="94"/>
                  <a:pt x="137" y="97"/>
                  <a:pt x="137" y="99"/>
                </a:cubicBezTo>
                <a:cubicBezTo>
                  <a:pt x="136" y="107"/>
                  <a:pt x="132" y="114"/>
                  <a:pt x="127" y="119"/>
                </a:cubicBezTo>
                <a:cubicBezTo>
                  <a:pt x="122" y="125"/>
                  <a:pt x="116" y="129"/>
                  <a:pt x="109" y="131"/>
                </a:cubicBezTo>
                <a:cubicBezTo>
                  <a:pt x="103" y="134"/>
                  <a:pt x="96" y="135"/>
                  <a:pt x="90" y="135"/>
                </a:cubicBezTo>
                <a:cubicBezTo>
                  <a:pt x="81" y="135"/>
                  <a:pt x="73" y="133"/>
                  <a:pt x="67" y="129"/>
                </a:cubicBezTo>
                <a:cubicBezTo>
                  <a:pt x="55" y="122"/>
                  <a:pt x="46" y="108"/>
                  <a:pt x="46" y="93"/>
                </a:cubicBezTo>
                <a:cubicBezTo>
                  <a:pt x="45" y="86"/>
                  <a:pt x="47" y="79"/>
                  <a:pt x="50" y="73"/>
                </a:cubicBezTo>
                <a:cubicBezTo>
                  <a:pt x="53" y="67"/>
                  <a:pt x="57" y="59"/>
                  <a:pt x="64" y="53"/>
                </a:cubicBezTo>
                <a:cubicBezTo>
                  <a:pt x="69" y="48"/>
                  <a:pt x="76" y="46"/>
                  <a:pt x="85" y="45"/>
                </a:cubicBezTo>
                <a:cubicBezTo>
                  <a:pt x="87" y="45"/>
                  <a:pt x="89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4"/>
                  <a:pt x="90" y="44"/>
                </a:cubicBezTo>
                <a:cubicBezTo>
                  <a:pt x="90" y="44"/>
                  <a:pt x="90" y="43"/>
                  <a:pt x="90" y="43"/>
                </a:cubicBezTo>
                <a:cubicBezTo>
                  <a:pt x="90" y="42"/>
                  <a:pt x="91" y="42"/>
                  <a:pt x="92" y="41"/>
                </a:cubicBezTo>
                <a:cubicBezTo>
                  <a:pt x="92" y="40"/>
                  <a:pt x="92" y="39"/>
                  <a:pt x="92" y="38"/>
                </a:cubicBezTo>
                <a:cubicBezTo>
                  <a:pt x="92" y="38"/>
                  <a:pt x="92" y="38"/>
                  <a:pt x="92" y="38"/>
                </a:cubicBezTo>
                <a:cubicBezTo>
                  <a:pt x="91" y="38"/>
                  <a:pt x="91" y="38"/>
                  <a:pt x="90" y="37"/>
                </a:cubicBezTo>
                <a:cubicBezTo>
                  <a:pt x="90" y="37"/>
                  <a:pt x="90" y="37"/>
                  <a:pt x="90" y="36"/>
                </a:cubicBezTo>
                <a:cubicBezTo>
                  <a:pt x="91" y="36"/>
                  <a:pt x="91" y="35"/>
                  <a:pt x="92" y="34"/>
                </a:cubicBezTo>
                <a:cubicBezTo>
                  <a:pt x="92" y="34"/>
                  <a:pt x="92" y="34"/>
                  <a:pt x="92" y="33"/>
                </a:cubicBezTo>
                <a:cubicBezTo>
                  <a:pt x="92" y="33"/>
                  <a:pt x="91" y="33"/>
                  <a:pt x="91" y="33"/>
                </a:cubicBezTo>
                <a:cubicBezTo>
                  <a:pt x="91" y="33"/>
                  <a:pt x="90" y="33"/>
                  <a:pt x="90" y="33"/>
                </a:cubicBezTo>
                <a:cubicBezTo>
                  <a:pt x="90" y="33"/>
                  <a:pt x="90" y="32"/>
                  <a:pt x="90" y="32"/>
                </a:cubicBezTo>
                <a:cubicBezTo>
                  <a:pt x="90" y="31"/>
                  <a:pt x="91" y="30"/>
                  <a:pt x="92" y="29"/>
                </a:cubicBezTo>
                <a:cubicBezTo>
                  <a:pt x="92" y="27"/>
                  <a:pt x="92" y="26"/>
                  <a:pt x="92" y="25"/>
                </a:cubicBezTo>
                <a:cubicBezTo>
                  <a:pt x="92" y="23"/>
                  <a:pt x="92" y="21"/>
                  <a:pt x="92" y="19"/>
                </a:cubicBezTo>
                <a:cubicBezTo>
                  <a:pt x="92" y="19"/>
                  <a:pt x="92" y="19"/>
                  <a:pt x="91" y="19"/>
                </a:cubicBezTo>
                <a:cubicBezTo>
                  <a:pt x="91" y="18"/>
                  <a:pt x="91" y="18"/>
                  <a:pt x="91" y="18"/>
                </a:cubicBezTo>
                <a:cubicBezTo>
                  <a:pt x="92" y="17"/>
                  <a:pt x="92" y="16"/>
                  <a:pt x="92" y="16"/>
                </a:cubicBezTo>
                <a:cubicBezTo>
                  <a:pt x="93" y="13"/>
                  <a:pt x="93" y="9"/>
                  <a:pt x="93" y="6"/>
                </a:cubicBezTo>
                <a:cubicBezTo>
                  <a:pt x="93" y="6"/>
                  <a:pt x="92" y="6"/>
                  <a:pt x="92" y="6"/>
                </a:cubicBezTo>
                <a:cubicBezTo>
                  <a:pt x="92" y="5"/>
                  <a:pt x="92" y="5"/>
                  <a:pt x="92" y="5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4"/>
                  <a:pt x="91" y="4"/>
                  <a:pt x="91" y="4"/>
                </a:cubicBezTo>
                <a:cubicBezTo>
                  <a:pt x="88" y="4"/>
                  <a:pt x="85" y="3"/>
                  <a:pt x="82" y="3"/>
                </a:cubicBezTo>
                <a:cubicBezTo>
                  <a:pt x="69" y="3"/>
                  <a:pt x="56" y="7"/>
                  <a:pt x="45" y="14"/>
                </a:cubicBezTo>
                <a:cubicBezTo>
                  <a:pt x="32" y="22"/>
                  <a:pt x="21" y="34"/>
                  <a:pt x="14" y="49"/>
                </a:cubicBezTo>
                <a:cubicBezTo>
                  <a:pt x="5" y="65"/>
                  <a:pt x="2" y="83"/>
                  <a:pt x="5" y="100"/>
                </a:cubicBezTo>
                <a:cubicBezTo>
                  <a:pt x="5" y="105"/>
                  <a:pt x="7" y="110"/>
                  <a:pt x="8" y="116"/>
                </a:cubicBezTo>
                <a:cubicBezTo>
                  <a:pt x="9" y="120"/>
                  <a:pt x="11" y="124"/>
                  <a:pt x="13" y="128"/>
                </a:cubicBezTo>
                <a:cubicBezTo>
                  <a:pt x="18" y="135"/>
                  <a:pt x="25" y="142"/>
                  <a:pt x="30" y="147"/>
                </a:cubicBezTo>
                <a:cubicBezTo>
                  <a:pt x="31" y="148"/>
                  <a:pt x="32" y="149"/>
                  <a:pt x="34" y="150"/>
                </a:cubicBezTo>
                <a:cubicBezTo>
                  <a:pt x="39" y="155"/>
                  <a:pt x="45" y="160"/>
                  <a:pt x="52" y="164"/>
                </a:cubicBezTo>
                <a:cubicBezTo>
                  <a:pt x="56" y="166"/>
                  <a:pt x="61" y="168"/>
                  <a:pt x="66" y="169"/>
                </a:cubicBezTo>
                <a:cubicBezTo>
                  <a:pt x="70" y="170"/>
                  <a:pt x="75" y="172"/>
                  <a:pt x="81" y="172"/>
                </a:cubicBezTo>
                <a:cubicBezTo>
                  <a:pt x="84" y="173"/>
                  <a:pt x="87" y="173"/>
                  <a:pt x="90" y="173"/>
                </a:cubicBezTo>
                <a:cubicBezTo>
                  <a:pt x="105" y="173"/>
                  <a:pt x="118" y="168"/>
                  <a:pt x="127" y="164"/>
                </a:cubicBezTo>
                <a:cubicBezTo>
                  <a:pt x="151" y="154"/>
                  <a:pt x="179" y="129"/>
                  <a:pt x="179" y="94"/>
                </a:cubicBezTo>
                <a:cubicBezTo>
                  <a:pt x="179" y="93"/>
                  <a:pt x="180" y="92"/>
                  <a:pt x="181" y="92"/>
                </a:cubicBezTo>
                <a:cubicBezTo>
                  <a:pt x="182" y="92"/>
                  <a:pt x="183" y="93"/>
                  <a:pt x="183" y="94"/>
                </a:cubicBezTo>
                <a:cubicBezTo>
                  <a:pt x="183" y="100"/>
                  <a:pt x="182" y="107"/>
                  <a:pt x="180" y="113"/>
                </a:cubicBezTo>
                <a:cubicBezTo>
                  <a:pt x="172" y="141"/>
                  <a:pt x="147" y="164"/>
                  <a:pt x="114" y="173"/>
                </a:cubicBezTo>
                <a:cubicBezTo>
                  <a:pt x="107" y="175"/>
                  <a:pt x="99" y="176"/>
                  <a:pt x="92" y="177"/>
                </a:cubicBezTo>
                <a:cubicBezTo>
                  <a:pt x="91" y="177"/>
                  <a:pt x="90" y="177"/>
                  <a:pt x="89" y="177"/>
                </a:cubicBezTo>
                <a:close/>
                <a:moveTo>
                  <a:pt x="77" y="49"/>
                </a:moveTo>
                <a:cubicBezTo>
                  <a:pt x="74" y="50"/>
                  <a:pt x="71" y="52"/>
                  <a:pt x="68" y="54"/>
                </a:cubicBezTo>
                <a:cubicBezTo>
                  <a:pt x="61" y="59"/>
                  <a:pt x="57" y="66"/>
                  <a:pt x="54" y="72"/>
                </a:cubicBezTo>
                <a:cubicBezTo>
                  <a:pt x="47" y="85"/>
                  <a:pt x="48" y="101"/>
                  <a:pt x="56" y="113"/>
                </a:cubicBezTo>
                <a:cubicBezTo>
                  <a:pt x="60" y="120"/>
                  <a:pt x="65" y="125"/>
                  <a:pt x="71" y="128"/>
                </a:cubicBezTo>
                <a:cubicBezTo>
                  <a:pt x="77" y="130"/>
                  <a:pt x="83" y="131"/>
                  <a:pt x="90" y="131"/>
                </a:cubicBezTo>
                <a:cubicBezTo>
                  <a:pt x="91" y="131"/>
                  <a:pt x="92" y="131"/>
                  <a:pt x="93" y="131"/>
                </a:cubicBezTo>
                <a:cubicBezTo>
                  <a:pt x="105" y="131"/>
                  <a:pt x="121" y="125"/>
                  <a:pt x="129" y="111"/>
                </a:cubicBezTo>
                <a:cubicBezTo>
                  <a:pt x="137" y="97"/>
                  <a:pt x="135" y="80"/>
                  <a:pt x="125" y="68"/>
                </a:cubicBezTo>
                <a:cubicBezTo>
                  <a:pt x="124" y="67"/>
                  <a:pt x="123" y="66"/>
                  <a:pt x="122" y="65"/>
                </a:cubicBezTo>
                <a:cubicBezTo>
                  <a:pt x="122" y="66"/>
                  <a:pt x="122" y="66"/>
                  <a:pt x="121" y="66"/>
                </a:cubicBezTo>
                <a:cubicBezTo>
                  <a:pt x="121" y="66"/>
                  <a:pt x="121" y="65"/>
                  <a:pt x="120" y="65"/>
                </a:cubicBezTo>
                <a:cubicBezTo>
                  <a:pt x="120" y="65"/>
                  <a:pt x="120" y="65"/>
                  <a:pt x="120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0" y="63"/>
                  <a:pt x="119" y="63"/>
                  <a:pt x="118" y="62"/>
                </a:cubicBezTo>
                <a:cubicBezTo>
                  <a:pt x="118" y="62"/>
                  <a:pt x="118" y="62"/>
                  <a:pt x="118" y="62"/>
                </a:cubicBezTo>
                <a:cubicBezTo>
                  <a:pt x="118" y="63"/>
                  <a:pt x="118" y="63"/>
                  <a:pt x="117" y="63"/>
                </a:cubicBezTo>
                <a:cubicBezTo>
                  <a:pt x="117" y="63"/>
                  <a:pt x="117" y="63"/>
                  <a:pt x="116" y="63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61"/>
                  <a:pt x="116" y="61"/>
                  <a:pt x="116" y="60"/>
                </a:cubicBezTo>
                <a:cubicBezTo>
                  <a:pt x="114" y="59"/>
                  <a:pt x="111" y="57"/>
                  <a:pt x="108" y="55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7" y="56"/>
                  <a:pt x="107" y="55"/>
                  <a:pt x="107" y="55"/>
                </a:cubicBezTo>
                <a:cubicBezTo>
                  <a:pt x="107" y="55"/>
                  <a:pt x="107" y="55"/>
                  <a:pt x="107" y="55"/>
                </a:cubicBezTo>
                <a:cubicBezTo>
                  <a:pt x="106" y="55"/>
                  <a:pt x="106" y="55"/>
                  <a:pt x="106" y="55"/>
                </a:cubicBezTo>
                <a:cubicBezTo>
                  <a:pt x="102" y="53"/>
                  <a:pt x="97" y="51"/>
                  <a:pt x="93" y="51"/>
                </a:cubicBezTo>
                <a:cubicBezTo>
                  <a:pt x="90" y="50"/>
                  <a:pt x="87" y="50"/>
                  <a:pt x="84" y="50"/>
                </a:cubicBezTo>
                <a:cubicBezTo>
                  <a:pt x="82" y="50"/>
                  <a:pt x="79" y="50"/>
                  <a:pt x="77" y="49"/>
                </a:cubicBezTo>
                <a:close/>
                <a:moveTo>
                  <a:pt x="178" y="71"/>
                </a:moveTo>
                <a:cubicBezTo>
                  <a:pt x="178" y="71"/>
                  <a:pt x="178" y="71"/>
                  <a:pt x="177" y="71"/>
                </a:cubicBezTo>
                <a:cubicBezTo>
                  <a:pt x="174" y="74"/>
                  <a:pt x="170" y="78"/>
                  <a:pt x="166" y="84"/>
                </a:cubicBezTo>
                <a:cubicBezTo>
                  <a:pt x="164" y="86"/>
                  <a:pt x="163" y="88"/>
                  <a:pt x="161" y="91"/>
                </a:cubicBezTo>
                <a:cubicBezTo>
                  <a:pt x="162" y="91"/>
                  <a:pt x="163" y="91"/>
                  <a:pt x="163" y="91"/>
                </a:cubicBezTo>
                <a:cubicBezTo>
                  <a:pt x="165" y="88"/>
                  <a:pt x="167" y="85"/>
                  <a:pt x="168" y="83"/>
                </a:cubicBezTo>
                <a:cubicBezTo>
                  <a:pt x="171" y="80"/>
                  <a:pt x="174" y="75"/>
                  <a:pt x="178" y="72"/>
                </a:cubicBezTo>
                <a:cubicBezTo>
                  <a:pt x="178" y="71"/>
                  <a:pt x="178" y="71"/>
                  <a:pt x="178" y="71"/>
                </a:cubicBezTo>
                <a:close/>
                <a:moveTo>
                  <a:pt x="158" y="91"/>
                </a:moveTo>
                <a:cubicBezTo>
                  <a:pt x="158" y="90"/>
                  <a:pt x="159" y="89"/>
                  <a:pt x="159" y="89"/>
                </a:cubicBezTo>
                <a:cubicBezTo>
                  <a:pt x="160" y="87"/>
                  <a:pt x="162" y="84"/>
                  <a:pt x="164" y="82"/>
                </a:cubicBezTo>
                <a:cubicBezTo>
                  <a:pt x="168" y="76"/>
                  <a:pt x="172" y="72"/>
                  <a:pt x="176" y="69"/>
                </a:cubicBezTo>
                <a:cubicBezTo>
                  <a:pt x="176" y="69"/>
                  <a:pt x="176" y="69"/>
                  <a:pt x="177" y="69"/>
                </a:cubicBezTo>
                <a:cubicBezTo>
                  <a:pt x="177" y="69"/>
                  <a:pt x="177" y="69"/>
                  <a:pt x="178" y="69"/>
                </a:cubicBezTo>
                <a:cubicBezTo>
                  <a:pt x="177" y="67"/>
                  <a:pt x="177" y="65"/>
                  <a:pt x="176" y="63"/>
                </a:cubicBezTo>
                <a:cubicBezTo>
                  <a:pt x="175" y="59"/>
                  <a:pt x="173" y="54"/>
                  <a:pt x="171" y="50"/>
                </a:cubicBezTo>
                <a:cubicBezTo>
                  <a:pt x="171" y="50"/>
                  <a:pt x="170" y="50"/>
                  <a:pt x="170" y="51"/>
                </a:cubicBezTo>
                <a:cubicBezTo>
                  <a:pt x="171" y="51"/>
                  <a:pt x="171" y="51"/>
                  <a:pt x="171" y="52"/>
                </a:cubicBezTo>
                <a:cubicBezTo>
                  <a:pt x="171" y="52"/>
                  <a:pt x="171" y="53"/>
                  <a:pt x="170" y="53"/>
                </a:cubicBezTo>
                <a:cubicBezTo>
                  <a:pt x="170" y="53"/>
                  <a:pt x="170" y="54"/>
                  <a:pt x="169" y="54"/>
                </a:cubicBezTo>
                <a:cubicBezTo>
                  <a:pt x="169" y="54"/>
                  <a:pt x="169" y="55"/>
                  <a:pt x="169" y="55"/>
                </a:cubicBezTo>
                <a:cubicBezTo>
                  <a:pt x="169" y="55"/>
                  <a:pt x="168" y="56"/>
                  <a:pt x="168" y="56"/>
                </a:cubicBezTo>
                <a:cubicBezTo>
                  <a:pt x="169" y="55"/>
                  <a:pt x="170" y="54"/>
                  <a:pt x="171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2" y="54"/>
                  <a:pt x="172" y="55"/>
                  <a:pt x="172" y="56"/>
                </a:cubicBezTo>
                <a:cubicBezTo>
                  <a:pt x="173" y="56"/>
                  <a:pt x="172" y="57"/>
                  <a:pt x="171" y="57"/>
                </a:cubicBezTo>
                <a:cubicBezTo>
                  <a:pt x="171" y="57"/>
                  <a:pt x="170" y="58"/>
                  <a:pt x="170" y="58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69" y="60"/>
                  <a:pt x="168" y="61"/>
                  <a:pt x="167" y="62"/>
                </a:cubicBezTo>
                <a:cubicBezTo>
                  <a:pt x="165" y="64"/>
                  <a:pt x="163" y="66"/>
                  <a:pt x="162" y="68"/>
                </a:cubicBezTo>
                <a:cubicBezTo>
                  <a:pt x="161" y="68"/>
                  <a:pt x="161" y="69"/>
                  <a:pt x="160" y="70"/>
                </a:cubicBezTo>
                <a:cubicBezTo>
                  <a:pt x="159" y="72"/>
                  <a:pt x="157" y="73"/>
                  <a:pt x="156" y="75"/>
                </a:cubicBezTo>
                <a:cubicBezTo>
                  <a:pt x="155" y="76"/>
                  <a:pt x="153" y="78"/>
                  <a:pt x="152" y="79"/>
                </a:cubicBezTo>
                <a:cubicBezTo>
                  <a:pt x="151" y="80"/>
                  <a:pt x="149" y="83"/>
                  <a:pt x="148" y="85"/>
                </a:cubicBezTo>
                <a:cubicBezTo>
                  <a:pt x="147" y="86"/>
                  <a:pt x="146" y="87"/>
                  <a:pt x="146" y="88"/>
                </a:cubicBezTo>
                <a:cubicBezTo>
                  <a:pt x="145" y="88"/>
                  <a:pt x="145" y="89"/>
                  <a:pt x="145" y="90"/>
                </a:cubicBezTo>
                <a:cubicBezTo>
                  <a:pt x="147" y="90"/>
                  <a:pt x="150" y="90"/>
                  <a:pt x="153" y="91"/>
                </a:cubicBezTo>
                <a:cubicBezTo>
                  <a:pt x="154" y="89"/>
                  <a:pt x="155" y="88"/>
                  <a:pt x="155" y="86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57" y="83"/>
                  <a:pt x="159" y="81"/>
                  <a:pt x="161" y="79"/>
                </a:cubicBezTo>
                <a:cubicBezTo>
                  <a:pt x="163" y="75"/>
                  <a:pt x="167" y="70"/>
                  <a:pt x="172" y="67"/>
                </a:cubicBezTo>
                <a:cubicBezTo>
                  <a:pt x="173" y="67"/>
                  <a:pt x="173" y="66"/>
                  <a:pt x="173" y="66"/>
                </a:cubicBezTo>
                <a:cubicBezTo>
                  <a:pt x="174" y="66"/>
                  <a:pt x="174" y="67"/>
                  <a:pt x="174" y="67"/>
                </a:cubicBezTo>
                <a:cubicBezTo>
                  <a:pt x="175" y="68"/>
                  <a:pt x="174" y="69"/>
                  <a:pt x="174" y="69"/>
                </a:cubicBezTo>
                <a:cubicBezTo>
                  <a:pt x="170" y="72"/>
                  <a:pt x="166" y="76"/>
                  <a:pt x="163" y="81"/>
                </a:cubicBezTo>
                <a:cubicBezTo>
                  <a:pt x="161" y="83"/>
                  <a:pt x="159" y="86"/>
                  <a:pt x="158" y="88"/>
                </a:cubicBezTo>
                <a:cubicBezTo>
                  <a:pt x="157" y="89"/>
                  <a:pt x="157" y="90"/>
                  <a:pt x="156" y="91"/>
                </a:cubicBezTo>
                <a:cubicBezTo>
                  <a:pt x="156" y="91"/>
                  <a:pt x="156" y="91"/>
                  <a:pt x="156" y="91"/>
                </a:cubicBezTo>
                <a:cubicBezTo>
                  <a:pt x="156" y="91"/>
                  <a:pt x="157" y="91"/>
                  <a:pt x="158" y="91"/>
                </a:cubicBezTo>
                <a:close/>
                <a:moveTo>
                  <a:pt x="178" y="76"/>
                </a:moveTo>
                <a:cubicBezTo>
                  <a:pt x="175" y="79"/>
                  <a:pt x="173" y="82"/>
                  <a:pt x="171" y="84"/>
                </a:cubicBezTo>
                <a:cubicBezTo>
                  <a:pt x="170" y="86"/>
                  <a:pt x="168" y="88"/>
                  <a:pt x="167" y="90"/>
                </a:cubicBezTo>
                <a:cubicBezTo>
                  <a:pt x="167" y="90"/>
                  <a:pt x="167" y="90"/>
                  <a:pt x="167" y="91"/>
                </a:cubicBezTo>
                <a:cubicBezTo>
                  <a:pt x="167" y="91"/>
                  <a:pt x="167" y="90"/>
                  <a:pt x="168" y="90"/>
                </a:cubicBezTo>
                <a:cubicBezTo>
                  <a:pt x="168" y="90"/>
                  <a:pt x="168" y="90"/>
                  <a:pt x="168" y="90"/>
                </a:cubicBezTo>
                <a:cubicBezTo>
                  <a:pt x="169" y="89"/>
                  <a:pt x="169" y="89"/>
                  <a:pt x="169" y="89"/>
                </a:cubicBezTo>
                <a:cubicBezTo>
                  <a:pt x="169" y="87"/>
                  <a:pt x="170" y="86"/>
                  <a:pt x="171" y="85"/>
                </a:cubicBezTo>
                <a:cubicBezTo>
                  <a:pt x="173" y="82"/>
                  <a:pt x="175" y="79"/>
                  <a:pt x="178" y="77"/>
                </a:cubicBezTo>
                <a:cubicBezTo>
                  <a:pt x="178" y="77"/>
                  <a:pt x="178" y="77"/>
                  <a:pt x="178" y="77"/>
                </a:cubicBezTo>
                <a:cubicBezTo>
                  <a:pt x="178" y="77"/>
                  <a:pt x="178" y="76"/>
                  <a:pt x="178" y="76"/>
                </a:cubicBezTo>
                <a:close/>
                <a:moveTo>
                  <a:pt x="178" y="81"/>
                </a:moveTo>
                <a:cubicBezTo>
                  <a:pt x="176" y="83"/>
                  <a:pt x="174" y="85"/>
                  <a:pt x="173" y="87"/>
                </a:cubicBezTo>
                <a:cubicBezTo>
                  <a:pt x="172" y="88"/>
                  <a:pt x="172" y="89"/>
                  <a:pt x="171" y="90"/>
                </a:cubicBezTo>
                <a:cubicBezTo>
                  <a:pt x="172" y="90"/>
                  <a:pt x="172" y="90"/>
                  <a:pt x="173" y="90"/>
                </a:cubicBezTo>
                <a:cubicBezTo>
                  <a:pt x="173" y="89"/>
                  <a:pt x="174" y="89"/>
                  <a:pt x="174" y="89"/>
                </a:cubicBezTo>
                <a:cubicBezTo>
                  <a:pt x="175" y="87"/>
                  <a:pt x="176" y="85"/>
                  <a:pt x="178" y="83"/>
                </a:cubicBezTo>
                <a:cubicBezTo>
                  <a:pt x="178" y="83"/>
                  <a:pt x="178" y="81"/>
                  <a:pt x="178" y="81"/>
                </a:cubicBezTo>
                <a:close/>
                <a:moveTo>
                  <a:pt x="139" y="89"/>
                </a:moveTo>
                <a:cubicBezTo>
                  <a:pt x="140" y="87"/>
                  <a:pt x="141" y="85"/>
                  <a:pt x="142" y="83"/>
                </a:cubicBezTo>
                <a:cubicBezTo>
                  <a:pt x="142" y="83"/>
                  <a:pt x="141" y="84"/>
                  <a:pt x="141" y="84"/>
                </a:cubicBezTo>
                <a:cubicBezTo>
                  <a:pt x="140" y="86"/>
                  <a:pt x="139" y="87"/>
                  <a:pt x="138" y="89"/>
                </a:cubicBezTo>
                <a:cubicBezTo>
                  <a:pt x="138" y="89"/>
                  <a:pt x="139" y="89"/>
                  <a:pt x="139" y="89"/>
                </a:cubicBezTo>
                <a:close/>
                <a:moveTo>
                  <a:pt x="134" y="77"/>
                </a:moveTo>
                <a:cubicBezTo>
                  <a:pt x="135" y="80"/>
                  <a:pt x="136" y="83"/>
                  <a:pt x="137" y="85"/>
                </a:cubicBezTo>
                <a:cubicBezTo>
                  <a:pt x="138" y="82"/>
                  <a:pt x="140" y="80"/>
                  <a:pt x="142" y="77"/>
                </a:cubicBezTo>
                <a:cubicBezTo>
                  <a:pt x="144" y="74"/>
                  <a:pt x="147" y="70"/>
                  <a:pt x="150" y="67"/>
                </a:cubicBezTo>
                <a:cubicBezTo>
                  <a:pt x="156" y="60"/>
                  <a:pt x="162" y="54"/>
                  <a:pt x="169" y="48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8" y="45"/>
                  <a:pt x="166" y="43"/>
                  <a:pt x="164" y="40"/>
                </a:cubicBezTo>
                <a:cubicBezTo>
                  <a:pt x="164" y="40"/>
                  <a:pt x="164" y="40"/>
                  <a:pt x="164" y="40"/>
                </a:cubicBezTo>
                <a:cubicBezTo>
                  <a:pt x="160" y="41"/>
                  <a:pt x="157" y="44"/>
                  <a:pt x="155" y="45"/>
                </a:cubicBezTo>
                <a:cubicBezTo>
                  <a:pt x="154" y="46"/>
                  <a:pt x="153" y="47"/>
                  <a:pt x="152" y="48"/>
                </a:cubicBezTo>
                <a:cubicBezTo>
                  <a:pt x="153" y="48"/>
                  <a:pt x="154" y="47"/>
                  <a:pt x="154" y="46"/>
                </a:cubicBezTo>
                <a:cubicBezTo>
                  <a:pt x="157" y="45"/>
                  <a:pt x="160" y="42"/>
                  <a:pt x="163" y="42"/>
                </a:cubicBezTo>
                <a:cubicBezTo>
                  <a:pt x="163" y="42"/>
                  <a:pt x="163" y="42"/>
                  <a:pt x="163" y="42"/>
                </a:cubicBezTo>
                <a:cubicBezTo>
                  <a:pt x="164" y="42"/>
                  <a:pt x="164" y="42"/>
                  <a:pt x="165" y="43"/>
                </a:cubicBezTo>
                <a:cubicBezTo>
                  <a:pt x="165" y="43"/>
                  <a:pt x="164" y="44"/>
                  <a:pt x="164" y="44"/>
                </a:cubicBezTo>
                <a:cubicBezTo>
                  <a:pt x="160" y="45"/>
                  <a:pt x="158" y="47"/>
                  <a:pt x="156" y="49"/>
                </a:cubicBezTo>
                <a:cubicBezTo>
                  <a:pt x="153" y="52"/>
                  <a:pt x="150" y="55"/>
                  <a:pt x="147" y="59"/>
                </a:cubicBezTo>
                <a:cubicBezTo>
                  <a:pt x="144" y="63"/>
                  <a:pt x="141" y="66"/>
                  <a:pt x="139" y="70"/>
                </a:cubicBezTo>
                <a:cubicBezTo>
                  <a:pt x="138" y="71"/>
                  <a:pt x="137" y="73"/>
                  <a:pt x="136" y="74"/>
                </a:cubicBezTo>
                <a:cubicBezTo>
                  <a:pt x="136" y="75"/>
                  <a:pt x="135" y="76"/>
                  <a:pt x="134" y="77"/>
                </a:cubicBezTo>
                <a:close/>
                <a:moveTo>
                  <a:pt x="164" y="56"/>
                </a:moveTo>
                <a:cubicBezTo>
                  <a:pt x="160" y="60"/>
                  <a:pt x="156" y="64"/>
                  <a:pt x="153" y="68"/>
                </a:cubicBezTo>
                <a:cubicBezTo>
                  <a:pt x="150" y="72"/>
                  <a:pt x="147" y="75"/>
                  <a:pt x="145" y="79"/>
                </a:cubicBezTo>
                <a:cubicBezTo>
                  <a:pt x="144" y="80"/>
                  <a:pt x="143" y="81"/>
                  <a:pt x="142" y="82"/>
                </a:cubicBezTo>
                <a:cubicBezTo>
                  <a:pt x="145" y="78"/>
                  <a:pt x="149" y="74"/>
                  <a:pt x="152" y="70"/>
                </a:cubicBezTo>
                <a:cubicBezTo>
                  <a:pt x="154" y="68"/>
                  <a:pt x="156" y="66"/>
                  <a:pt x="158" y="64"/>
                </a:cubicBezTo>
                <a:cubicBezTo>
                  <a:pt x="159" y="63"/>
                  <a:pt x="159" y="62"/>
                  <a:pt x="160" y="61"/>
                </a:cubicBezTo>
                <a:cubicBezTo>
                  <a:pt x="161" y="59"/>
                  <a:pt x="163" y="58"/>
                  <a:pt x="164" y="56"/>
                </a:cubicBezTo>
                <a:close/>
                <a:moveTo>
                  <a:pt x="124" y="62"/>
                </a:moveTo>
                <a:cubicBezTo>
                  <a:pt x="127" y="65"/>
                  <a:pt x="130" y="69"/>
                  <a:pt x="132" y="72"/>
                </a:cubicBezTo>
                <a:cubicBezTo>
                  <a:pt x="132" y="71"/>
                  <a:pt x="133" y="70"/>
                  <a:pt x="134" y="69"/>
                </a:cubicBezTo>
                <a:cubicBezTo>
                  <a:pt x="134" y="69"/>
                  <a:pt x="134" y="69"/>
                  <a:pt x="134" y="69"/>
                </a:cubicBezTo>
                <a:cubicBezTo>
                  <a:pt x="135" y="67"/>
                  <a:pt x="136" y="65"/>
                  <a:pt x="137" y="63"/>
                </a:cubicBezTo>
                <a:cubicBezTo>
                  <a:pt x="140" y="59"/>
                  <a:pt x="142" y="56"/>
                  <a:pt x="145" y="52"/>
                </a:cubicBezTo>
                <a:cubicBezTo>
                  <a:pt x="148" y="48"/>
                  <a:pt x="151" y="45"/>
                  <a:pt x="154" y="43"/>
                </a:cubicBezTo>
                <a:cubicBezTo>
                  <a:pt x="156" y="41"/>
                  <a:pt x="159" y="39"/>
                  <a:pt x="162" y="38"/>
                </a:cubicBezTo>
                <a:cubicBezTo>
                  <a:pt x="162" y="38"/>
                  <a:pt x="162" y="38"/>
                  <a:pt x="162" y="37"/>
                </a:cubicBezTo>
                <a:cubicBezTo>
                  <a:pt x="160" y="35"/>
                  <a:pt x="158" y="33"/>
                  <a:pt x="156" y="31"/>
                </a:cubicBezTo>
                <a:cubicBezTo>
                  <a:pt x="155" y="32"/>
                  <a:pt x="153" y="33"/>
                  <a:pt x="151" y="35"/>
                </a:cubicBezTo>
                <a:cubicBezTo>
                  <a:pt x="151" y="35"/>
                  <a:pt x="151" y="35"/>
                  <a:pt x="151" y="35"/>
                </a:cubicBezTo>
                <a:cubicBezTo>
                  <a:pt x="147" y="39"/>
                  <a:pt x="144" y="42"/>
                  <a:pt x="141" y="45"/>
                </a:cubicBezTo>
                <a:cubicBezTo>
                  <a:pt x="138" y="49"/>
                  <a:pt x="135" y="52"/>
                  <a:pt x="133" y="56"/>
                </a:cubicBezTo>
                <a:cubicBezTo>
                  <a:pt x="133" y="56"/>
                  <a:pt x="133" y="56"/>
                  <a:pt x="133" y="56"/>
                </a:cubicBezTo>
                <a:cubicBezTo>
                  <a:pt x="132" y="58"/>
                  <a:pt x="130" y="61"/>
                  <a:pt x="130" y="63"/>
                </a:cubicBezTo>
                <a:cubicBezTo>
                  <a:pt x="130" y="63"/>
                  <a:pt x="130" y="63"/>
                  <a:pt x="130" y="64"/>
                </a:cubicBezTo>
                <a:cubicBezTo>
                  <a:pt x="130" y="64"/>
                  <a:pt x="129" y="64"/>
                  <a:pt x="129" y="64"/>
                </a:cubicBezTo>
                <a:cubicBezTo>
                  <a:pt x="129" y="64"/>
                  <a:pt x="128" y="64"/>
                  <a:pt x="128" y="63"/>
                </a:cubicBezTo>
                <a:cubicBezTo>
                  <a:pt x="127" y="61"/>
                  <a:pt x="129" y="57"/>
                  <a:pt x="130" y="55"/>
                </a:cubicBezTo>
                <a:cubicBezTo>
                  <a:pt x="130" y="55"/>
                  <a:pt x="130" y="55"/>
                  <a:pt x="130" y="55"/>
                </a:cubicBezTo>
                <a:cubicBezTo>
                  <a:pt x="132" y="53"/>
                  <a:pt x="133" y="50"/>
                  <a:pt x="135" y="48"/>
                </a:cubicBezTo>
                <a:cubicBezTo>
                  <a:pt x="134" y="49"/>
                  <a:pt x="132" y="51"/>
                  <a:pt x="131" y="53"/>
                </a:cubicBezTo>
                <a:cubicBezTo>
                  <a:pt x="128" y="56"/>
                  <a:pt x="126" y="59"/>
                  <a:pt x="124" y="62"/>
                </a:cubicBezTo>
                <a:close/>
                <a:moveTo>
                  <a:pt x="120" y="59"/>
                </a:moveTo>
                <a:cubicBezTo>
                  <a:pt x="121" y="59"/>
                  <a:pt x="121" y="60"/>
                  <a:pt x="122" y="60"/>
                </a:cubicBezTo>
                <a:cubicBezTo>
                  <a:pt x="123" y="57"/>
                  <a:pt x="126" y="54"/>
                  <a:pt x="129" y="51"/>
                </a:cubicBezTo>
                <a:cubicBezTo>
                  <a:pt x="130" y="49"/>
                  <a:pt x="131" y="48"/>
                  <a:pt x="133" y="46"/>
                </a:cubicBezTo>
                <a:cubicBezTo>
                  <a:pt x="135" y="44"/>
                  <a:pt x="137" y="42"/>
                  <a:pt x="139" y="40"/>
                </a:cubicBezTo>
                <a:cubicBezTo>
                  <a:pt x="139" y="39"/>
                  <a:pt x="140" y="38"/>
                  <a:pt x="141" y="37"/>
                </a:cubicBezTo>
                <a:cubicBezTo>
                  <a:pt x="143" y="35"/>
                  <a:pt x="144" y="33"/>
                  <a:pt x="145" y="31"/>
                </a:cubicBezTo>
                <a:cubicBezTo>
                  <a:pt x="146" y="31"/>
                  <a:pt x="146" y="31"/>
                  <a:pt x="146" y="30"/>
                </a:cubicBezTo>
                <a:cubicBezTo>
                  <a:pt x="148" y="29"/>
                  <a:pt x="150" y="26"/>
                  <a:pt x="152" y="26"/>
                </a:cubicBezTo>
                <a:cubicBezTo>
                  <a:pt x="151" y="25"/>
                  <a:pt x="151" y="25"/>
                  <a:pt x="150" y="25"/>
                </a:cubicBezTo>
                <a:cubicBezTo>
                  <a:pt x="150" y="25"/>
                  <a:pt x="150" y="25"/>
                  <a:pt x="150" y="25"/>
                </a:cubicBezTo>
                <a:cubicBezTo>
                  <a:pt x="146" y="28"/>
                  <a:pt x="142" y="32"/>
                  <a:pt x="139" y="36"/>
                </a:cubicBezTo>
                <a:cubicBezTo>
                  <a:pt x="137" y="39"/>
                  <a:pt x="135" y="41"/>
                  <a:pt x="132" y="44"/>
                </a:cubicBezTo>
                <a:cubicBezTo>
                  <a:pt x="132" y="44"/>
                  <a:pt x="131" y="45"/>
                  <a:pt x="130" y="46"/>
                </a:cubicBezTo>
                <a:cubicBezTo>
                  <a:pt x="128" y="48"/>
                  <a:pt x="126" y="50"/>
                  <a:pt x="124" y="52"/>
                </a:cubicBezTo>
                <a:cubicBezTo>
                  <a:pt x="123" y="54"/>
                  <a:pt x="122" y="55"/>
                  <a:pt x="121" y="57"/>
                </a:cubicBezTo>
                <a:cubicBezTo>
                  <a:pt x="120" y="58"/>
                  <a:pt x="120" y="58"/>
                  <a:pt x="120" y="59"/>
                </a:cubicBezTo>
                <a:cubicBezTo>
                  <a:pt x="120" y="59"/>
                  <a:pt x="120" y="59"/>
                  <a:pt x="120" y="59"/>
                </a:cubicBezTo>
                <a:close/>
                <a:moveTo>
                  <a:pt x="117" y="57"/>
                </a:moveTo>
                <a:cubicBezTo>
                  <a:pt x="119" y="55"/>
                  <a:pt x="120" y="53"/>
                  <a:pt x="121" y="51"/>
                </a:cubicBezTo>
                <a:cubicBezTo>
                  <a:pt x="124" y="49"/>
                  <a:pt x="126" y="46"/>
                  <a:pt x="128" y="44"/>
                </a:cubicBezTo>
                <a:cubicBezTo>
                  <a:pt x="130" y="42"/>
                  <a:pt x="130" y="42"/>
                  <a:pt x="130" y="42"/>
                </a:cubicBezTo>
                <a:cubicBezTo>
                  <a:pt x="132" y="40"/>
                  <a:pt x="134" y="37"/>
                  <a:pt x="136" y="35"/>
                </a:cubicBezTo>
                <a:cubicBezTo>
                  <a:pt x="140" y="31"/>
                  <a:pt x="144" y="26"/>
                  <a:pt x="149" y="23"/>
                </a:cubicBezTo>
                <a:cubicBezTo>
                  <a:pt x="148" y="23"/>
                  <a:pt x="148" y="22"/>
                  <a:pt x="147" y="22"/>
                </a:cubicBezTo>
                <a:cubicBezTo>
                  <a:pt x="144" y="24"/>
                  <a:pt x="142" y="27"/>
                  <a:pt x="139" y="30"/>
                </a:cubicBezTo>
                <a:cubicBezTo>
                  <a:pt x="137" y="33"/>
                  <a:pt x="134" y="36"/>
                  <a:pt x="132" y="38"/>
                </a:cubicBezTo>
                <a:cubicBezTo>
                  <a:pt x="130" y="40"/>
                  <a:pt x="129" y="41"/>
                  <a:pt x="128" y="42"/>
                </a:cubicBezTo>
                <a:cubicBezTo>
                  <a:pt x="127" y="43"/>
                  <a:pt x="125" y="45"/>
                  <a:pt x="123" y="47"/>
                </a:cubicBezTo>
                <a:cubicBezTo>
                  <a:pt x="121" y="50"/>
                  <a:pt x="119" y="53"/>
                  <a:pt x="117" y="57"/>
                </a:cubicBezTo>
                <a:cubicBezTo>
                  <a:pt x="117" y="57"/>
                  <a:pt x="117" y="57"/>
                  <a:pt x="117" y="57"/>
                </a:cubicBezTo>
                <a:cubicBezTo>
                  <a:pt x="117" y="57"/>
                  <a:pt x="117" y="57"/>
                  <a:pt x="117" y="57"/>
                </a:cubicBezTo>
                <a:close/>
                <a:moveTo>
                  <a:pt x="115" y="55"/>
                </a:moveTo>
                <a:cubicBezTo>
                  <a:pt x="115" y="54"/>
                  <a:pt x="116" y="52"/>
                  <a:pt x="117" y="51"/>
                </a:cubicBezTo>
                <a:cubicBezTo>
                  <a:pt x="116" y="52"/>
                  <a:pt x="115" y="54"/>
                  <a:pt x="115" y="55"/>
                </a:cubicBezTo>
                <a:cubicBezTo>
                  <a:pt x="115" y="55"/>
                  <a:pt x="115" y="55"/>
                  <a:pt x="115" y="55"/>
                </a:cubicBezTo>
                <a:close/>
                <a:moveTo>
                  <a:pt x="110" y="53"/>
                </a:moveTo>
                <a:cubicBezTo>
                  <a:pt x="111" y="53"/>
                  <a:pt x="112" y="53"/>
                  <a:pt x="112" y="54"/>
                </a:cubicBezTo>
                <a:cubicBezTo>
                  <a:pt x="114" y="50"/>
                  <a:pt x="116" y="46"/>
                  <a:pt x="118" y="44"/>
                </a:cubicBezTo>
                <a:cubicBezTo>
                  <a:pt x="121" y="40"/>
                  <a:pt x="124" y="38"/>
                  <a:pt x="127" y="35"/>
                </a:cubicBezTo>
                <a:cubicBezTo>
                  <a:pt x="128" y="34"/>
                  <a:pt x="128" y="34"/>
                  <a:pt x="128" y="34"/>
                </a:cubicBezTo>
                <a:cubicBezTo>
                  <a:pt x="130" y="32"/>
                  <a:pt x="132" y="29"/>
                  <a:pt x="134" y="27"/>
                </a:cubicBezTo>
                <a:cubicBezTo>
                  <a:pt x="136" y="25"/>
                  <a:pt x="136" y="25"/>
                  <a:pt x="136" y="25"/>
                </a:cubicBezTo>
                <a:cubicBezTo>
                  <a:pt x="137" y="23"/>
                  <a:pt x="140" y="20"/>
                  <a:pt x="143" y="19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42" y="18"/>
                  <a:pt x="141" y="19"/>
                  <a:pt x="141" y="19"/>
                </a:cubicBezTo>
                <a:cubicBezTo>
                  <a:pt x="140" y="19"/>
                  <a:pt x="140" y="19"/>
                  <a:pt x="140" y="19"/>
                </a:cubicBezTo>
                <a:cubicBezTo>
                  <a:pt x="140" y="19"/>
                  <a:pt x="140" y="19"/>
                  <a:pt x="140" y="19"/>
                </a:cubicBezTo>
                <a:cubicBezTo>
                  <a:pt x="138" y="19"/>
                  <a:pt x="135" y="22"/>
                  <a:pt x="134" y="24"/>
                </a:cubicBezTo>
                <a:cubicBezTo>
                  <a:pt x="134" y="24"/>
                  <a:pt x="134" y="24"/>
                  <a:pt x="133" y="24"/>
                </a:cubicBezTo>
                <a:cubicBezTo>
                  <a:pt x="133" y="25"/>
                  <a:pt x="132" y="26"/>
                  <a:pt x="131" y="27"/>
                </a:cubicBezTo>
                <a:cubicBezTo>
                  <a:pt x="130" y="29"/>
                  <a:pt x="128" y="30"/>
                  <a:pt x="126" y="32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22" y="37"/>
                  <a:pt x="119" y="40"/>
                  <a:pt x="117" y="43"/>
                </a:cubicBezTo>
                <a:cubicBezTo>
                  <a:pt x="114" y="46"/>
                  <a:pt x="112" y="49"/>
                  <a:pt x="110" y="53"/>
                </a:cubicBezTo>
                <a:close/>
                <a:moveTo>
                  <a:pt x="108" y="51"/>
                </a:moveTo>
                <a:cubicBezTo>
                  <a:pt x="108" y="51"/>
                  <a:pt x="108" y="51"/>
                  <a:pt x="108" y="51"/>
                </a:cubicBezTo>
                <a:cubicBezTo>
                  <a:pt x="108" y="51"/>
                  <a:pt x="108" y="51"/>
                  <a:pt x="108" y="51"/>
                </a:cubicBezTo>
                <a:cubicBezTo>
                  <a:pt x="108" y="51"/>
                  <a:pt x="107" y="51"/>
                  <a:pt x="107" y="51"/>
                </a:cubicBezTo>
                <a:cubicBezTo>
                  <a:pt x="107" y="51"/>
                  <a:pt x="107" y="51"/>
                  <a:pt x="107" y="51"/>
                </a:cubicBezTo>
                <a:cubicBezTo>
                  <a:pt x="107" y="51"/>
                  <a:pt x="107" y="51"/>
                  <a:pt x="107" y="51"/>
                </a:cubicBezTo>
                <a:cubicBezTo>
                  <a:pt x="107" y="51"/>
                  <a:pt x="107" y="51"/>
                  <a:pt x="108" y="51"/>
                </a:cubicBezTo>
                <a:close/>
                <a:moveTo>
                  <a:pt x="129" y="37"/>
                </a:moveTo>
                <a:cubicBezTo>
                  <a:pt x="126" y="40"/>
                  <a:pt x="123" y="42"/>
                  <a:pt x="121" y="45"/>
                </a:cubicBezTo>
                <a:cubicBezTo>
                  <a:pt x="120" y="47"/>
                  <a:pt x="119" y="48"/>
                  <a:pt x="117" y="50"/>
                </a:cubicBezTo>
                <a:cubicBezTo>
                  <a:pt x="119" y="48"/>
                  <a:pt x="120" y="47"/>
                  <a:pt x="121" y="45"/>
                </a:cubicBezTo>
                <a:cubicBezTo>
                  <a:pt x="123" y="43"/>
                  <a:pt x="124" y="42"/>
                  <a:pt x="126" y="40"/>
                </a:cubicBezTo>
                <a:cubicBezTo>
                  <a:pt x="127" y="39"/>
                  <a:pt x="128" y="38"/>
                  <a:pt x="129" y="37"/>
                </a:cubicBezTo>
                <a:cubicBezTo>
                  <a:pt x="130" y="36"/>
                  <a:pt x="130" y="36"/>
                  <a:pt x="130" y="36"/>
                </a:cubicBezTo>
                <a:cubicBezTo>
                  <a:pt x="130" y="36"/>
                  <a:pt x="129" y="37"/>
                  <a:pt x="129" y="37"/>
                </a:cubicBezTo>
                <a:close/>
                <a:moveTo>
                  <a:pt x="103" y="47"/>
                </a:moveTo>
                <a:cubicBezTo>
                  <a:pt x="104" y="48"/>
                  <a:pt x="106" y="48"/>
                  <a:pt x="106" y="49"/>
                </a:cubicBezTo>
                <a:cubicBezTo>
                  <a:pt x="107" y="47"/>
                  <a:pt x="108" y="45"/>
                  <a:pt x="109" y="43"/>
                </a:cubicBezTo>
                <a:cubicBezTo>
                  <a:pt x="111" y="41"/>
                  <a:pt x="113" y="39"/>
                  <a:pt x="115" y="37"/>
                </a:cubicBezTo>
                <a:cubicBezTo>
                  <a:pt x="116" y="36"/>
                  <a:pt x="117" y="35"/>
                  <a:pt x="118" y="34"/>
                </a:cubicBezTo>
                <a:cubicBezTo>
                  <a:pt x="120" y="32"/>
                  <a:pt x="122" y="30"/>
                  <a:pt x="124" y="27"/>
                </a:cubicBezTo>
                <a:cubicBezTo>
                  <a:pt x="124" y="27"/>
                  <a:pt x="125" y="26"/>
                  <a:pt x="125" y="26"/>
                </a:cubicBezTo>
                <a:cubicBezTo>
                  <a:pt x="127" y="23"/>
                  <a:pt x="130" y="20"/>
                  <a:pt x="133" y="17"/>
                </a:cubicBezTo>
                <a:cubicBezTo>
                  <a:pt x="134" y="17"/>
                  <a:pt x="135" y="16"/>
                  <a:pt x="136" y="15"/>
                </a:cubicBezTo>
                <a:cubicBezTo>
                  <a:pt x="136" y="15"/>
                  <a:pt x="136" y="15"/>
                  <a:pt x="136" y="15"/>
                </a:cubicBezTo>
                <a:cubicBezTo>
                  <a:pt x="136" y="15"/>
                  <a:pt x="135" y="15"/>
                  <a:pt x="135" y="15"/>
                </a:cubicBezTo>
                <a:cubicBezTo>
                  <a:pt x="128" y="18"/>
                  <a:pt x="122" y="24"/>
                  <a:pt x="117" y="30"/>
                </a:cubicBezTo>
                <a:cubicBezTo>
                  <a:pt x="115" y="33"/>
                  <a:pt x="112" y="36"/>
                  <a:pt x="109" y="40"/>
                </a:cubicBezTo>
                <a:cubicBezTo>
                  <a:pt x="109" y="40"/>
                  <a:pt x="108" y="41"/>
                  <a:pt x="108" y="42"/>
                </a:cubicBezTo>
                <a:cubicBezTo>
                  <a:pt x="106" y="44"/>
                  <a:pt x="105" y="45"/>
                  <a:pt x="103" y="47"/>
                </a:cubicBezTo>
                <a:close/>
                <a:moveTo>
                  <a:pt x="101" y="46"/>
                </a:moveTo>
                <a:cubicBezTo>
                  <a:pt x="101" y="46"/>
                  <a:pt x="101" y="45"/>
                  <a:pt x="101" y="45"/>
                </a:cubicBezTo>
                <a:cubicBezTo>
                  <a:pt x="101" y="45"/>
                  <a:pt x="101" y="46"/>
                  <a:pt x="100" y="46"/>
                </a:cubicBezTo>
                <a:cubicBezTo>
                  <a:pt x="100" y="46"/>
                  <a:pt x="101" y="46"/>
                  <a:pt x="101" y="46"/>
                </a:cubicBezTo>
                <a:close/>
                <a:moveTo>
                  <a:pt x="95" y="45"/>
                </a:moveTo>
                <a:cubicBezTo>
                  <a:pt x="96" y="45"/>
                  <a:pt x="96" y="45"/>
                  <a:pt x="97" y="45"/>
                </a:cubicBezTo>
                <a:cubicBezTo>
                  <a:pt x="99" y="42"/>
                  <a:pt x="101" y="40"/>
                  <a:pt x="104" y="38"/>
                </a:cubicBezTo>
                <a:cubicBezTo>
                  <a:pt x="104" y="37"/>
                  <a:pt x="105" y="36"/>
                  <a:pt x="106" y="36"/>
                </a:cubicBezTo>
                <a:cubicBezTo>
                  <a:pt x="106" y="35"/>
                  <a:pt x="107" y="34"/>
                  <a:pt x="108" y="34"/>
                </a:cubicBezTo>
                <a:cubicBezTo>
                  <a:pt x="111" y="31"/>
                  <a:pt x="113" y="28"/>
                  <a:pt x="116" y="26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9" y="21"/>
                  <a:pt x="122" y="18"/>
                  <a:pt x="125" y="16"/>
                </a:cubicBezTo>
                <a:cubicBezTo>
                  <a:pt x="126" y="15"/>
                  <a:pt x="127" y="14"/>
                  <a:pt x="128" y="13"/>
                </a:cubicBezTo>
                <a:cubicBezTo>
                  <a:pt x="125" y="13"/>
                  <a:pt x="123" y="16"/>
                  <a:pt x="120" y="18"/>
                </a:cubicBezTo>
                <a:cubicBezTo>
                  <a:pt x="119" y="19"/>
                  <a:pt x="118" y="20"/>
                  <a:pt x="117" y="22"/>
                </a:cubicBezTo>
                <a:cubicBezTo>
                  <a:pt x="116" y="23"/>
                  <a:pt x="115" y="24"/>
                  <a:pt x="113" y="25"/>
                </a:cubicBezTo>
                <a:cubicBezTo>
                  <a:pt x="112" y="27"/>
                  <a:pt x="110" y="29"/>
                  <a:pt x="109" y="31"/>
                </a:cubicBezTo>
                <a:cubicBezTo>
                  <a:pt x="107" y="32"/>
                  <a:pt x="106" y="34"/>
                  <a:pt x="104" y="35"/>
                </a:cubicBezTo>
                <a:cubicBezTo>
                  <a:pt x="103" y="36"/>
                  <a:pt x="102" y="38"/>
                  <a:pt x="101" y="39"/>
                </a:cubicBezTo>
                <a:cubicBezTo>
                  <a:pt x="99" y="41"/>
                  <a:pt x="97" y="43"/>
                  <a:pt x="95" y="45"/>
                </a:cubicBezTo>
                <a:close/>
                <a:moveTo>
                  <a:pt x="154" y="28"/>
                </a:moveTo>
                <a:cubicBezTo>
                  <a:pt x="154" y="28"/>
                  <a:pt x="153" y="28"/>
                  <a:pt x="153" y="29"/>
                </a:cubicBezTo>
                <a:cubicBezTo>
                  <a:pt x="152" y="29"/>
                  <a:pt x="151" y="30"/>
                  <a:pt x="150" y="30"/>
                </a:cubicBezTo>
                <a:cubicBezTo>
                  <a:pt x="150" y="31"/>
                  <a:pt x="150" y="31"/>
                  <a:pt x="150" y="31"/>
                </a:cubicBezTo>
                <a:cubicBezTo>
                  <a:pt x="149" y="32"/>
                  <a:pt x="148" y="33"/>
                  <a:pt x="147" y="34"/>
                </a:cubicBezTo>
                <a:cubicBezTo>
                  <a:pt x="146" y="35"/>
                  <a:pt x="145" y="37"/>
                  <a:pt x="144" y="38"/>
                </a:cubicBezTo>
                <a:cubicBezTo>
                  <a:pt x="143" y="39"/>
                  <a:pt x="143" y="39"/>
                  <a:pt x="142" y="40"/>
                </a:cubicBezTo>
                <a:cubicBezTo>
                  <a:pt x="144" y="38"/>
                  <a:pt x="147" y="35"/>
                  <a:pt x="149" y="33"/>
                </a:cubicBezTo>
                <a:cubicBezTo>
                  <a:pt x="149" y="33"/>
                  <a:pt x="149" y="33"/>
                  <a:pt x="149" y="33"/>
                </a:cubicBezTo>
                <a:cubicBezTo>
                  <a:pt x="151" y="31"/>
                  <a:pt x="153" y="30"/>
                  <a:pt x="154" y="28"/>
                </a:cubicBezTo>
                <a:cubicBezTo>
                  <a:pt x="154" y="28"/>
                  <a:pt x="154" y="28"/>
                  <a:pt x="154" y="28"/>
                </a:cubicBezTo>
                <a:close/>
                <a:moveTo>
                  <a:pt x="94" y="36"/>
                </a:moveTo>
                <a:cubicBezTo>
                  <a:pt x="94" y="37"/>
                  <a:pt x="94" y="37"/>
                  <a:pt x="94" y="38"/>
                </a:cubicBezTo>
                <a:cubicBezTo>
                  <a:pt x="95" y="37"/>
                  <a:pt x="95" y="37"/>
                  <a:pt x="96" y="36"/>
                </a:cubicBezTo>
                <a:cubicBezTo>
                  <a:pt x="97" y="35"/>
                  <a:pt x="99" y="33"/>
                  <a:pt x="100" y="31"/>
                </a:cubicBezTo>
                <a:cubicBezTo>
                  <a:pt x="100" y="31"/>
                  <a:pt x="103" y="28"/>
                  <a:pt x="104" y="27"/>
                </a:cubicBezTo>
                <a:cubicBezTo>
                  <a:pt x="106" y="25"/>
                  <a:pt x="109" y="22"/>
                  <a:pt x="111" y="19"/>
                </a:cubicBezTo>
                <a:cubicBezTo>
                  <a:pt x="112" y="18"/>
                  <a:pt x="113" y="17"/>
                  <a:pt x="114" y="16"/>
                </a:cubicBezTo>
                <a:cubicBezTo>
                  <a:pt x="113" y="17"/>
                  <a:pt x="112" y="17"/>
                  <a:pt x="111" y="18"/>
                </a:cubicBezTo>
                <a:cubicBezTo>
                  <a:pt x="110" y="20"/>
                  <a:pt x="108" y="21"/>
                  <a:pt x="107" y="23"/>
                </a:cubicBezTo>
                <a:cubicBezTo>
                  <a:pt x="104" y="26"/>
                  <a:pt x="101" y="28"/>
                  <a:pt x="99" y="31"/>
                </a:cubicBezTo>
                <a:cubicBezTo>
                  <a:pt x="99" y="31"/>
                  <a:pt x="98" y="32"/>
                  <a:pt x="97" y="33"/>
                </a:cubicBezTo>
                <a:cubicBezTo>
                  <a:pt x="96" y="34"/>
                  <a:pt x="95" y="35"/>
                  <a:pt x="94" y="36"/>
                </a:cubicBezTo>
                <a:close/>
                <a:moveTo>
                  <a:pt x="95" y="31"/>
                </a:moveTo>
                <a:cubicBezTo>
                  <a:pt x="95" y="31"/>
                  <a:pt x="95" y="30"/>
                  <a:pt x="96" y="30"/>
                </a:cubicBezTo>
                <a:cubicBezTo>
                  <a:pt x="96" y="30"/>
                  <a:pt x="96" y="29"/>
                  <a:pt x="97" y="29"/>
                </a:cubicBezTo>
                <a:cubicBezTo>
                  <a:pt x="99" y="26"/>
                  <a:pt x="102" y="24"/>
                  <a:pt x="104" y="21"/>
                </a:cubicBezTo>
                <a:cubicBezTo>
                  <a:pt x="105" y="20"/>
                  <a:pt x="106" y="19"/>
                  <a:pt x="107" y="18"/>
                </a:cubicBezTo>
                <a:cubicBezTo>
                  <a:pt x="110" y="15"/>
                  <a:pt x="113" y="11"/>
                  <a:pt x="117" y="8"/>
                </a:cubicBezTo>
                <a:cubicBezTo>
                  <a:pt x="112" y="11"/>
                  <a:pt x="108" y="15"/>
                  <a:pt x="103" y="20"/>
                </a:cubicBezTo>
                <a:cubicBezTo>
                  <a:pt x="101" y="22"/>
                  <a:pt x="99" y="24"/>
                  <a:pt x="97" y="27"/>
                </a:cubicBezTo>
                <a:cubicBezTo>
                  <a:pt x="97" y="27"/>
                  <a:pt x="96" y="28"/>
                  <a:pt x="96" y="29"/>
                </a:cubicBezTo>
                <a:cubicBezTo>
                  <a:pt x="95" y="29"/>
                  <a:pt x="95" y="30"/>
                  <a:pt x="95" y="30"/>
                </a:cubicBezTo>
                <a:cubicBezTo>
                  <a:pt x="95" y="31"/>
                  <a:pt x="95" y="31"/>
                  <a:pt x="95" y="31"/>
                </a:cubicBezTo>
                <a:close/>
                <a:moveTo>
                  <a:pt x="144" y="21"/>
                </a:moveTo>
                <a:cubicBezTo>
                  <a:pt x="141" y="23"/>
                  <a:pt x="139" y="26"/>
                  <a:pt x="137" y="28"/>
                </a:cubicBezTo>
                <a:cubicBezTo>
                  <a:pt x="137" y="28"/>
                  <a:pt x="136" y="29"/>
                  <a:pt x="136" y="29"/>
                </a:cubicBezTo>
                <a:cubicBezTo>
                  <a:pt x="138" y="27"/>
                  <a:pt x="138" y="27"/>
                  <a:pt x="138" y="27"/>
                </a:cubicBezTo>
                <a:cubicBezTo>
                  <a:pt x="140" y="25"/>
                  <a:pt x="142" y="23"/>
                  <a:pt x="144" y="21"/>
                </a:cubicBezTo>
                <a:close/>
                <a:moveTo>
                  <a:pt x="95" y="25"/>
                </a:moveTo>
                <a:cubicBezTo>
                  <a:pt x="95" y="25"/>
                  <a:pt x="95" y="25"/>
                  <a:pt x="95" y="24"/>
                </a:cubicBezTo>
                <a:cubicBezTo>
                  <a:pt x="97" y="22"/>
                  <a:pt x="99" y="19"/>
                  <a:pt x="102" y="17"/>
                </a:cubicBezTo>
                <a:cubicBezTo>
                  <a:pt x="102" y="17"/>
                  <a:pt x="102" y="17"/>
                  <a:pt x="103" y="16"/>
                </a:cubicBezTo>
                <a:cubicBezTo>
                  <a:pt x="102" y="17"/>
                  <a:pt x="101" y="18"/>
                  <a:pt x="100" y="19"/>
                </a:cubicBezTo>
                <a:cubicBezTo>
                  <a:pt x="98" y="21"/>
                  <a:pt x="96" y="22"/>
                  <a:pt x="95" y="24"/>
                </a:cubicBezTo>
                <a:cubicBezTo>
                  <a:pt x="95" y="24"/>
                  <a:pt x="95" y="25"/>
                  <a:pt x="95" y="25"/>
                </a:cubicBezTo>
                <a:close/>
                <a:moveTo>
                  <a:pt x="124" y="10"/>
                </a:moveTo>
                <a:cubicBezTo>
                  <a:pt x="122" y="11"/>
                  <a:pt x="120" y="13"/>
                  <a:pt x="119" y="14"/>
                </a:cubicBezTo>
                <a:cubicBezTo>
                  <a:pt x="117" y="17"/>
                  <a:pt x="115" y="19"/>
                  <a:pt x="113" y="21"/>
                </a:cubicBezTo>
                <a:cubicBezTo>
                  <a:pt x="112" y="22"/>
                  <a:pt x="112" y="22"/>
                  <a:pt x="112" y="22"/>
                </a:cubicBezTo>
                <a:cubicBezTo>
                  <a:pt x="112" y="23"/>
                  <a:pt x="111" y="24"/>
                  <a:pt x="110" y="24"/>
                </a:cubicBezTo>
                <a:cubicBezTo>
                  <a:pt x="111" y="24"/>
                  <a:pt x="112" y="23"/>
                  <a:pt x="112" y="23"/>
                </a:cubicBezTo>
                <a:cubicBezTo>
                  <a:pt x="113" y="22"/>
                  <a:pt x="113" y="21"/>
                  <a:pt x="114" y="21"/>
                </a:cubicBezTo>
                <a:cubicBezTo>
                  <a:pt x="116" y="18"/>
                  <a:pt x="118" y="16"/>
                  <a:pt x="120" y="14"/>
                </a:cubicBezTo>
                <a:cubicBezTo>
                  <a:pt x="122" y="13"/>
                  <a:pt x="123" y="11"/>
                  <a:pt x="125" y="11"/>
                </a:cubicBezTo>
                <a:cubicBezTo>
                  <a:pt x="125" y="10"/>
                  <a:pt x="125" y="10"/>
                  <a:pt x="124" y="10"/>
                </a:cubicBezTo>
                <a:close/>
                <a:moveTo>
                  <a:pt x="95" y="19"/>
                </a:moveTo>
                <a:cubicBezTo>
                  <a:pt x="97" y="17"/>
                  <a:pt x="99" y="15"/>
                  <a:pt x="101" y="13"/>
                </a:cubicBezTo>
                <a:cubicBezTo>
                  <a:pt x="101" y="13"/>
                  <a:pt x="102" y="13"/>
                  <a:pt x="102" y="12"/>
                </a:cubicBezTo>
                <a:cubicBezTo>
                  <a:pt x="104" y="11"/>
                  <a:pt x="104" y="11"/>
                  <a:pt x="104" y="11"/>
                </a:cubicBezTo>
                <a:cubicBezTo>
                  <a:pt x="106" y="10"/>
                  <a:pt x="107" y="8"/>
                  <a:pt x="109" y="6"/>
                </a:cubicBezTo>
                <a:cubicBezTo>
                  <a:pt x="108" y="6"/>
                  <a:pt x="106" y="6"/>
                  <a:pt x="104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5" y="6"/>
                  <a:pt x="105" y="6"/>
                  <a:pt x="104" y="7"/>
                </a:cubicBezTo>
                <a:cubicBezTo>
                  <a:pt x="103" y="9"/>
                  <a:pt x="101" y="11"/>
                  <a:pt x="99" y="13"/>
                </a:cubicBezTo>
                <a:cubicBezTo>
                  <a:pt x="98" y="14"/>
                  <a:pt x="98" y="15"/>
                  <a:pt x="97" y="15"/>
                </a:cubicBezTo>
                <a:cubicBezTo>
                  <a:pt x="96" y="16"/>
                  <a:pt x="96" y="17"/>
                  <a:pt x="95" y="17"/>
                </a:cubicBezTo>
                <a:cubicBezTo>
                  <a:pt x="95" y="18"/>
                  <a:pt x="95" y="19"/>
                  <a:pt x="95" y="19"/>
                </a:cubicBezTo>
                <a:close/>
                <a:moveTo>
                  <a:pt x="132" y="13"/>
                </a:moveTo>
                <a:cubicBezTo>
                  <a:pt x="132" y="13"/>
                  <a:pt x="132" y="13"/>
                  <a:pt x="131" y="14"/>
                </a:cubicBezTo>
                <a:cubicBezTo>
                  <a:pt x="132" y="13"/>
                  <a:pt x="132" y="13"/>
                  <a:pt x="132" y="13"/>
                </a:cubicBezTo>
                <a:cubicBezTo>
                  <a:pt x="132" y="13"/>
                  <a:pt x="132" y="13"/>
                  <a:pt x="132" y="13"/>
                </a:cubicBezTo>
                <a:close/>
                <a:moveTo>
                  <a:pt x="95" y="5"/>
                </a:moveTo>
                <a:cubicBezTo>
                  <a:pt x="95" y="5"/>
                  <a:pt x="95" y="5"/>
                  <a:pt x="95" y="5"/>
                </a:cubicBezTo>
                <a:cubicBezTo>
                  <a:pt x="95" y="8"/>
                  <a:pt x="95" y="10"/>
                  <a:pt x="95" y="13"/>
                </a:cubicBezTo>
                <a:cubicBezTo>
                  <a:pt x="95" y="13"/>
                  <a:pt x="95" y="13"/>
                  <a:pt x="96" y="13"/>
                </a:cubicBezTo>
                <a:cubicBezTo>
                  <a:pt x="96" y="12"/>
                  <a:pt x="97" y="12"/>
                  <a:pt x="97" y="11"/>
                </a:cubicBezTo>
                <a:cubicBezTo>
                  <a:pt x="97" y="11"/>
                  <a:pt x="97" y="11"/>
                  <a:pt x="97" y="11"/>
                </a:cubicBezTo>
                <a:cubicBezTo>
                  <a:pt x="99" y="9"/>
                  <a:pt x="101" y="8"/>
                  <a:pt x="102" y="6"/>
                </a:cubicBezTo>
                <a:cubicBezTo>
                  <a:pt x="102" y="5"/>
                  <a:pt x="103" y="5"/>
                  <a:pt x="103" y="5"/>
                </a:cubicBezTo>
                <a:cubicBezTo>
                  <a:pt x="101" y="5"/>
                  <a:pt x="99" y="5"/>
                  <a:pt x="98" y="4"/>
                </a:cubicBezTo>
                <a:cubicBezTo>
                  <a:pt x="97" y="4"/>
                  <a:pt x="96" y="4"/>
                  <a:pt x="95" y="4"/>
                </a:cubicBezTo>
                <a:cubicBezTo>
                  <a:pt x="95" y="4"/>
                  <a:pt x="95" y="4"/>
                  <a:pt x="95" y="5"/>
                </a:cubicBezTo>
                <a:close/>
                <a:moveTo>
                  <a:pt x="120" y="9"/>
                </a:moveTo>
                <a:cubicBezTo>
                  <a:pt x="119" y="10"/>
                  <a:pt x="119" y="11"/>
                  <a:pt x="118" y="11"/>
                </a:cubicBezTo>
                <a:cubicBezTo>
                  <a:pt x="118" y="11"/>
                  <a:pt x="119" y="11"/>
                  <a:pt x="119" y="11"/>
                </a:cubicBezTo>
                <a:cubicBezTo>
                  <a:pt x="119" y="10"/>
                  <a:pt x="120" y="10"/>
                  <a:pt x="121" y="9"/>
                </a:cubicBezTo>
                <a:cubicBezTo>
                  <a:pt x="121" y="9"/>
                  <a:pt x="120" y="9"/>
                  <a:pt x="120" y="9"/>
                </a:cubicBezTo>
                <a:close/>
                <a:moveTo>
                  <a:pt x="113" y="7"/>
                </a:moveTo>
                <a:cubicBezTo>
                  <a:pt x="112" y="8"/>
                  <a:pt x="111" y="8"/>
                  <a:pt x="111" y="9"/>
                </a:cubicBezTo>
                <a:cubicBezTo>
                  <a:pt x="112" y="8"/>
                  <a:pt x="112" y="8"/>
                  <a:pt x="113" y="7"/>
                </a:cubicBezTo>
                <a:cubicBezTo>
                  <a:pt x="113" y="7"/>
                  <a:pt x="113" y="7"/>
                  <a:pt x="113" y="7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33"/>
          <p:cNvSpPr>
            <a:spLocks/>
          </p:cNvSpPr>
          <p:nvPr/>
        </p:nvSpPr>
        <p:spPr bwMode="auto">
          <a:xfrm>
            <a:off x="7517409" y="2490592"/>
            <a:ext cx="260350" cy="303213"/>
          </a:xfrm>
          <a:custGeom>
            <a:avLst/>
            <a:gdLst>
              <a:gd name="T0" fmla="*/ 2 w 31"/>
              <a:gd name="T1" fmla="*/ 36 h 36"/>
              <a:gd name="T2" fmla="*/ 0 w 31"/>
              <a:gd name="T3" fmla="*/ 35 h 36"/>
              <a:gd name="T4" fmla="*/ 3 w 31"/>
              <a:gd name="T5" fmla="*/ 26 h 36"/>
              <a:gd name="T6" fmla="*/ 3 w 31"/>
              <a:gd name="T7" fmla="*/ 26 h 36"/>
              <a:gd name="T8" fmla="*/ 11 w 31"/>
              <a:gd name="T9" fmla="*/ 15 h 36"/>
              <a:gd name="T10" fmla="*/ 21 w 31"/>
              <a:gd name="T11" fmla="*/ 5 h 36"/>
              <a:gd name="T12" fmla="*/ 30 w 31"/>
              <a:gd name="T13" fmla="*/ 0 h 36"/>
              <a:gd name="T14" fmla="*/ 30 w 31"/>
              <a:gd name="T15" fmla="*/ 0 h 36"/>
              <a:gd name="T16" fmla="*/ 31 w 31"/>
              <a:gd name="T17" fmla="*/ 2 h 36"/>
              <a:gd name="T18" fmla="*/ 30 w 31"/>
              <a:gd name="T19" fmla="*/ 3 h 36"/>
              <a:gd name="T20" fmla="*/ 23 w 31"/>
              <a:gd name="T21" fmla="*/ 8 h 36"/>
              <a:gd name="T22" fmla="*/ 14 w 31"/>
              <a:gd name="T23" fmla="*/ 17 h 36"/>
              <a:gd name="T24" fmla="*/ 6 w 31"/>
              <a:gd name="T25" fmla="*/ 28 h 36"/>
              <a:gd name="T26" fmla="*/ 3 w 31"/>
              <a:gd name="T27" fmla="*/ 35 h 36"/>
              <a:gd name="T28" fmla="*/ 2 w 31"/>
              <a:gd name="T29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" h="36">
                <a:moveTo>
                  <a:pt x="2" y="36"/>
                </a:moveTo>
                <a:cubicBezTo>
                  <a:pt x="1" y="36"/>
                  <a:pt x="1" y="36"/>
                  <a:pt x="0" y="35"/>
                </a:cubicBezTo>
                <a:cubicBezTo>
                  <a:pt x="0" y="32"/>
                  <a:pt x="2" y="29"/>
                  <a:pt x="3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5" y="23"/>
                  <a:pt x="8" y="19"/>
                  <a:pt x="11" y="15"/>
                </a:cubicBezTo>
                <a:cubicBezTo>
                  <a:pt x="15" y="11"/>
                  <a:pt x="18" y="8"/>
                  <a:pt x="21" y="5"/>
                </a:cubicBezTo>
                <a:cubicBezTo>
                  <a:pt x="24" y="3"/>
                  <a:pt x="27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1" y="1"/>
                  <a:pt x="31" y="2"/>
                </a:cubicBezTo>
                <a:cubicBezTo>
                  <a:pt x="31" y="2"/>
                  <a:pt x="31" y="3"/>
                  <a:pt x="30" y="3"/>
                </a:cubicBezTo>
                <a:cubicBezTo>
                  <a:pt x="28" y="4"/>
                  <a:pt x="25" y="6"/>
                  <a:pt x="23" y="8"/>
                </a:cubicBezTo>
                <a:cubicBezTo>
                  <a:pt x="20" y="10"/>
                  <a:pt x="17" y="13"/>
                  <a:pt x="14" y="17"/>
                </a:cubicBezTo>
                <a:cubicBezTo>
                  <a:pt x="10" y="21"/>
                  <a:pt x="8" y="24"/>
                  <a:pt x="6" y="28"/>
                </a:cubicBezTo>
                <a:cubicBezTo>
                  <a:pt x="5" y="30"/>
                  <a:pt x="3" y="33"/>
                  <a:pt x="3" y="35"/>
                </a:cubicBezTo>
                <a:cubicBezTo>
                  <a:pt x="3" y="36"/>
                  <a:pt x="2" y="36"/>
                  <a:pt x="2" y="36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34"/>
          <p:cNvSpPr>
            <a:spLocks/>
          </p:cNvSpPr>
          <p:nvPr/>
        </p:nvSpPr>
        <p:spPr bwMode="auto">
          <a:xfrm>
            <a:off x="7525346" y="2541392"/>
            <a:ext cx="234950" cy="277813"/>
          </a:xfrm>
          <a:custGeom>
            <a:avLst/>
            <a:gdLst>
              <a:gd name="T0" fmla="*/ 2 w 28"/>
              <a:gd name="T1" fmla="*/ 33 h 33"/>
              <a:gd name="T2" fmla="*/ 1 w 28"/>
              <a:gd name="T3" fmla="*/ 32 h 33"/>
              <a:gd name="T4" fmla="*/ 3 w 28"/>
              <a:gd name="T5" fmla="*/ 24 h 33"/>
              <a:gd name="T6" fmla="*/ 4 w 28"/>
              <a:gd name="T7" fmla="*/ 23 h 33"/>
              <a:gd name="T8" fmla="*/ 12 w 28"/>
              <a:gd name="T9" fmla="*/ 12 h 33"/>
              <a:gd name="T10" fmla="*/ 21 w 28"/>
              <a:gd name="T11" fmla="*/ 3 h 33"/>
              <a:gd name="T12" fmla="*/ 21 w 28"/>
              <a:gd name="T13" fmla="*/ 3 h 33"/>
              <a:gd name="T14" fmla="*/ 27 w 28"/>
              <a:gd name="T15" fmla="*/ 0 h 33"/>
              <a:gd name="T16" fmla="*/ 27 w 28"/>
              <a:gd name="T17" fmla="*/ 0 h 33"/>
              <a:gd name="T18" fmla="*/ 28 w 28"/>
              <a:gd name="T19" fmla="*/ 1 h 33"/>
              <a:gd name="T20" fmla="*/ 27 w 28"/>
              <a:gd name="T21" fmla="*/ 2 h 33"/>
              <a:gd name="T22" fmla="*/ 27 w 28"/>
              <a:gd name="T23" fmla="*/ 2 h 33"/>
              <a:gd name="T24" fmla="*/ 27 w 28"/>
              <a:gd name="T25" fmla="*/ 2 h 33"/>
              <a:gd name="T26" fmla="*/ 22 w 28"/>
              <a:gd name="T27" fmla="*/ 6 h 33"/>
              <a:gd name="T28" fmla="*/ 22 w 28"/>
              <a:gd name="T29" fmla="*/ 6 h 33"/>
              <a:gd name="T30" fmla="*/ 14 w 28"/>
              <a:gd name="T31" fmla="*/ 15 h 33"/>
              <a:gd name="T32" fmla="*/ 6 w 28"/>
              <a:gd name="T33" fmla="*/ 25 h 33"/>
              <a:gd name="T34" fmla="*/ 4 w 28"/>
              <a:gd name="T35" fmla="*/ 29 h 33"/>
              <a:gd name="T36" fmla="*/ 4 w 28"/>
              <a:gd name="T37" fmla="*/ 30 h 33"/>
              <a:gd name="T38" fmla="*/ 3 w 28"/>
              <a:gd name="T39" fmla="*/ 32 h 33"/>
              <a:gd name="T40" fmla="*/ 2 w 28"/>
              <a:gd name="T41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" h="33">
                <a:moveTo>
                  <a:pt x="2" y="33"/>
                </a:moveTo>
                <a:cubicBezTo>
                  <a:pt x="1" y="33"/>
                  <a:pt x="1" y="32"/>
                  <a:pt x="1" y="32"/>
                </a:cubicBezTo>
                <a:cubicBezTo>
                  <a:pt x="0" y="29"/>
                  <a:pt x="2" y="26"/>
                  <a:pt x="3" y="24"/>
                </a:cubicBezTo>
                <a:cubicBezTo>
                  <a:pt x="4" y="24"/>
                  <a:pt x="4" y="23"/>
                  <a:pt x="4" y="23"/>
                </a:cubicBezTo>
                <a:cubicBezTo>
                  <a:pt x="6" y="20"/>
                  <a:pt x="9" y="16"/>
                  <a:pt x="12" y="12"/>
                </a:cubicBezTo>
                <a:cubicBezTo>
                  <a:pt x="14" y="10"/>
                  <a:pt x="17" y="6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2"/>
                  <a:pt x="24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1"/>
                  <a:pt x="28" y="1"/>
                </a:cubicBezTo>
                <a:cubicBezTo>
                  <a:pt x="28" y="2"/>
                  <a:pt x="28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6" y="2"/>
                  <a:pt x="23" y="4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19" y="8"/>
                  <a:pt x="16" y="11"/>
                  <a:pt x="14" y="15"/>
                </a:cubicBezTo>
                <a:cubicBezTo>
                  <a:pt x="11" y="19"/>
                  <a:pt x="8" y="22"/>
                  <a:pt x="6" y="25"/>
                </a:cubicBezTo>
                <a:cubicBezTo>
                  <a:pt x="6" y="26"/>
                  <a:pt x="5" y="27"/>
                  <a:pt x="4" y="29"/>
                </a:cubicBezTo>
                <a:cubicBezTo>
                  <a:pt x="4" y="29"/>
                  <a:pt x="4" y="30"/>
                  <a:pt x="4" y="30"/>
                </a:cubicBezTo>
                <a:cubicBezTo>
                  <a:pt x="3" y="31"/>
                  <a:pt x="3" y="31"/>
                  <a:pt x="3" y="32"/>
                </a:cubicBezTo>
                <a:cubicBezTo>
                  <a:pt x="3" y="32"/>
                  <a:pt x="2" y="33"/>
                  <a:pt x="2" y="33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35"/>
          <p:cNvSpPr>
            <a:spLocks/>
          </p:cNvSpPr>
          <p:nvPr/>
        </p:nvSpPr>
        <p:spPr bwMode="auto">
          <a:xfrm>
            <a:off x="7558684" y="2617592"/>
            <a:ext cx="277813" cy="293688"/>
          </a:xfrm>
          <a:custGeom>
            <a:avLst/>
            <a:gdLst>
              <a:gd name="T0" fmla="*/ 2 w 33"/>
              <a:gd name="T1" fmla="*/ 35 h 35"/>
              <a:gd name="T2" fmla="*/ 1 w 33"/>
              <a:gd name="T3" fmla="*/ 35 h 35"/>
              <a:gd name="T4" fmla="*/ 0 w 33"/>
              <a:gd name="T5" fmla="*/ 34 h 35"/>
              <a:gd name="T6" fmla="*/ 3 w 33"/>
              <a:gd name="T7" fmla="*/ 29 h 35"/>
              <a:gd name="T8" fmla="*/ 3 w 33"/>
              <a:gd name="T9" fmla="*/ 28 h 35"/>
              <a:gd name="T10" fmla="*/ 6 w 33"/>
              <a:gd name="T11" fmla="*/ 24 h 35"/>
              <a:gd name="T12" fmla="*/ 14 w 33"/>
              <a:gd name="T13" fmla="*/ 16 h 35"/>
              <a:gd name="T14" fmla="*/ 15 w 33"/>
              <a:gd name="T15" fmla="*/ 15 h 35"/>
              <a:gd name="T16" fmla="*/ 20 w 33"/>
              <a:gd name="T17" fmla="*/ 9 h 35"/>
              <a:gd name="T18" fmla="*/ 23 w 33"/>
              <a:gd name="T19" fmla="*/ 7 h 35"/>
              <a:gd name="T20" fmla="*/ 26 w 33"/>
              <a:gd name="T21" fmla="*/ 3 h 35"/>
              <a:gd name="T22" fmla="*/ 29 w 33"/>
              <a:gd name="T23" fmla="*/ 1 h 35"/>
              <a:gd name="T24" fmla="*/ 29 w 33"/>
              <a:gd name="T25" fmla="*/ 1 h 35"/>
              <a:gd name="T26" fmla="*/ 30 w 33"/>
              <a:gd name="T27" fmla="*/ 1 h 35"/>
              <a:gd name="T28" fmla="*/ 30 w 33"/>
              <a:gd name="T29" fmla="*/ 1 h 35"/>
              <a:gd name="T30" fmla="*/ 30 w 33"/>
              <a:gd name="T31" fmla="*/ 0 h 35"/>
              <a:gd name="T32" fmla="*/ 31 w 33"/>
              <a:gd name="T33" fmla="*/ 0 h 35"/>
              <a:gd name="T34" fmla="*/ 32 w 33"/>
              <a:gd name="T35" fmla="*/ 1 h 35"/>
              <a:gd name="T36" fmla="*/ 33 w 33"/>
              <a:gd name="T37" fmla="*/ 2 h 35"/>
              <a:gd name="T38" fmla="*/ 32 w 33"/>
              <a:gd name="T39" fmla="*/ 3 h 35"/>
              <a:gd name="T40" fmla="*/ 30 w 33"/>
              <a:gd name="T41" fmla="*/ 5 h 35"/>
              <a:gd name="T42" fmla="*/ 25 w 33"/>
              <a:gd name="T43" fmla="*/ 9 h 35"/>
              <a:gd name="T44" fmla="*/ 23 w 33"/>
              <a:gd name="T45" fmla="*/ 11 h 35"/>
              <a:gd name="T46" fmla="*/ 17 w 33"/>
              <a:gd name="T47" fmla="*/ 17 h 35"/>
              <a:gd name="T48" fmla="*/ 16 w 33"/>
              <a:gd name="T49" fmla="*/ 19 h 35"/>
              <a:gd name="T50" fmla="*/ 9 w 33"/>
              <a:gd name="T51" fmla="*/ 26 h 35"/>
              <a:gd name="T52" fmla="*/ 6 w 33"/>
              <a:gd name="T53" fmla="*/ 30 h 35"/>
              <a:gd name="T54" fmla="*/ 5 w 33"/>
              <a:gd name="T55" fmla="*/ 32 h 35"/>
              <a:gd name="T56" fmla="*/ 2 w 33"/>
              <a:gd name="T57" fmla="*/ 35 h 35"/>
              <a:gd name="T58" fmla="*/ 2 w 33"/>
              <a:gd name="T59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3" h="35">
                <a:moveTo>
                  <a:pt x="2" y="35"/>
                </a:moveTo>
                <a:cubicBezTo>
                  <a:pt x="1" y="35"/>
                  <a:pt x="1" y="35"/>
                  <a:pt x="1" y="35"/>
                </a:cubicBezTo>
                <a:cubicBezTo>
                  <a:pt x="0" y="34"/>
                  <a:pt x="0" y="34"/>
                  <a:pt x="0" y="34"/>
                </a:cubicBezTo>
                <a:cubicBezTo>
                  <a:pt x="1" y="32"/>
                  <a:pt x="2" y="30"/>
                  <a:pt x="3" y="29"/>
                </a:cubicBezTo>
                <a:cubicBezTo>
                  <a:pt x="3" y="28"/>
                  <a:pt x="3" y="28"/>
                  <a:pt x="3" y="28"/>
                </a:cubicBezTo>
                <a:cubicBezTo>
                  <a:pt x="4" y="27"/>
                  <a:pt x="5" y="26"/>
                  <a:pt x="6" y="24"/>
                </a:cubicBezTo>
                <a:cubicBezTo>
                  <a:pt x="9" y="21"/>
                  <a:pt x="11" y="19"/>
                  <a:pt x="14" y="16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3"/>
                  <a:pt x="18" y="11"/>
                  <a:pt x="20" y="9"/>
                </a:cubicBezTo>
                <a:cubicBezTo>
                  <a:pt x="21" y="9"/>
                  <a:pt x="22" y="8"/>
                  <a:pt x="23" y="7"/>
                </a:cubicBezTo>
                <a:cubicBezTo>
                  <a:pt x="24" y="6"/>
                  <a:pt x="25" y="4"/>
                  <a:pt x="26" y="3"/>
                </a:cubicBezTo>
                <a:cubicBezTo>
                  <a:pt x="27" y="3"/>
                  <a:pt x="28" y="2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1"/>
                  <a:pt x="30" y="0"/>
                  <a:pt x="3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1"/>
                  <a:pt x="33" y="1"/>
                  <a:pt x="33" y="2"/>
                </a:cubicBezTo>
                <a:cubicBezTo>
                  <a:pt x="32" y="3"/>
                  <a:pt x="32" y="3"/>
                  <a:pt x="32" y="3"/>
                </a:cubicBezTo>
                <a:cubicBezTo>
                  <a:pt x="31" y="3"/>
                  <a:pt x="30" y="4"/>
                  <a:pt x="30" y="5"/>
                </a:cubicBezTo>
                <a:cubicBezTo>
                  <a:pt x="28" y="6"/>
                  <a:pt x="27" y="7"/>
                  <a:pt x="25" y="9"/>
                </a:cubicBezTo>
                <a:cubicBezTo>
                  <a:pt x="25" y="9"/>
                  <a:pt x="24" y="10"/>
                  <a:pt x="23" y="11"/>
                </a:cubicBezTo>
                <a:cubicBezTo>
                  <a:pt x="21" y="13"/>
                  <a:pt x="19" y="15"/>
                  <a:pt x="17" y="17"/>
                </a:cubicBezTo>
                <a:cubicBezTo>
                  <a:pt x="17" y="18"/>
                  <a:pt x="16" y="18"/>
                  <a:pt x="16" y="19"/>
                </a:cubicBezTo>
                <a:cubicBezTo>
                  <a:pt x="13" y="21"/>
                  <a:pt x="11" y="23"/>
                  <a:pt x="9" y="26"/>
                </a:cubicBezTo>
                <a:cubicBezTo>
                  <a:pt x="8" y="27"/>
                  <a:pt x="7" y="29"/>
                  <a:pt x="6" y="30"/>
                </a:cubicBezTo>
                <a:cubicBezTo>
                  <a:pt x="5" y="31"/>
                  <a:pt x="5" y="31"/>
                  <a:pt x="5" y="32"/>
                </a:cubicBezTo>
                <a:cubicBezTo>
                  <a:pt x="4" y="33"/>
                  <a:pt x="3" y="34"/>
                  <a:pt x="2" y="35"/>
                </a:cubicBezTo>
                <a:cubicBezTo>
                  <a:pt x="2" y="35"/>
                  <a:pt x="2" y="35"/>
                  <a:pt x="2" y="35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36"/>
          <p:cNvSpPr>
            <a:spLocks/>
          </p:cNvSpPr>
          <p:nvPr/>
        </p:nvSpPr>
        <p:spPr bwMode="auto">
          <a:xfrm>
            <a:off x="7660284" y="2700142"/>
            <a:ext cx="217488" cy="285750"/>
          </a:xfrm>
          <a:custGeom>
            <a:avLst/>
            <a:gdLst>
              <a:gd name="T0" fmla="*/ 1 w 26"/>
              <a:gd name="T1" fmla="*/ 34 h 34"/>
              <a:gd name="T2" fmla="*/ 0 w 26"/>
              <a:gd name="T3" fmla="*/ 33 h 34"/>
              <a:gd name="T4" fmla="*/ 0 w 26"/>
              <a:gd name="T5" fmla="*/ 32 h 34"/>
              <a:gd name="T6" fmla="*/ 10 w 26"/>
              <a:gd name="T7" fmla="*/ 19 h 34"/>
              <a:gd name="T8" fmla="*/ 12 w 26"/>
              <a:gd name="T9" fmla="*/ 17 h 34"/>
              <a:gd name="T10" fmla="*/ 24 w 26"/>
              <a:gd name="T11" fmla="*/ 1 h 34"/>
              <a:gd name="T12" fmla="*/ 25 w 26"/>
              <a:gd name="T13" fmla="*/ 0 h 34"/>
              <a:gd name="T14" fmla="*/ 26 w 26"/>
              <a:gd name="T15" fmla="*/ 1 h 34"/>
              <a:gd name="T16" fmla="*/ 26 w 26"/>
              <a:gd name="T17" fmla="*/ 2 h 34"/>
              <a:gd name="T18" fmla="*/ 23 w 26"/>
              <a:gd name="T19" fmla="*/ 7 h 34"/>
              <a:gd name="T20" fmla="*/ 23 w 26"/>
              <a:gd name="T21" fmla="*/ 7 h 34"/>
              <a:gd name="T22" fmla="*/ 23 w 26"/>
              <a:gd name="T23" fmla="*/ 7 h 34"/>
              <a:gd name="T24" fmla="*/ 25 w 26"/>
              <a:gd name="T25" fmla="*/ 8 h 34"/>
              <a:gd name="T26" fmla="*/ 24 w 26"/>
              <a:gd name="T27" fmla="*/ 10 h 34"/>
              <a:gd name="T28" fmla="*/ 20 w 26"/>
              <a:gd name="T29" fmla="*/ 13 h 34"/>
              <a:gd name="T30" fmla="*/ 20 w 26"/>
              <a:gd name="T31" fmla="*/ 13 h 34"/>
              <a:gd name="T32" fmla="*/ 14 w 26"/>
              <a:gd name="T33" fmla="*/ 20 h 34"/>
              <a:gd name="T34" fmla="*/ 9 w 26"/>
              <a:gd name="T35" fmla="*/ 27 h 34"/>
              <a:gd name="T36" fmla="*/ 5 w 26"/>
              <a:gd name="T37" fmla="*/ 33 h 34"/>
              <a:gd name="T38" fmla="*/ 4 w 26"/>
              <a:gd name="T39" fmla="*/ 34 h 34"/>
              <a:gd name="T40" fmla="*/ 3 w 26"/>
              <a:gd name="T41" fmla="*/ 33 h 34"/>
              <a:gd name="T42" fmla="*/ 3 w 26"/>
              <a:gd name="T43" fmla="*/ 32 h 34"/>
              <a:gd name="T44" fmla="*/ 2 w 26"/>
              <a:gd name="T45" fmla="*/ 33 h 34"/>
              <a:gd name="T46" fmla="*/ 1 w 26"/>
              <a:gd name="T4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" h="34">
                <a:moveTo>
                  <a:pt x="1" y="34"/>
                </a:moveTo>
                <a:cubicBezTo>
                  <a:pt x="1" y="34"/>
                  <a:pt x="0" y="34"/>
                  <a:pt x="0" y="33"/>
                </a:cubicBezTo>
                <a:cubicBezTo>
                  <a:pt x="0" y="33"/>
                  <a:pt x="0" y="33"/>
                  <a:pt x="0" y="32"/>
                </a:cubicBezTo>
                <a:cubicBezTo>
                  <a:pt x="3" y="27"/>
                  <a:pt x="6" y="23"/>
                  <a:pt x="10" y="19"/>
                </a:cubicBezTo>
                <a:cubicBezTo>
                  <a:pt x="10" y="18"/>
                  <a:pt x="11" y="17"/>
                  <a:pt x="12" y="17"/>
                </a:cubicBezTo>
                <a:cubicBezTo>
                  <a:pt x="16" y="11"/>
                  <a:pt x="20" y="6"/>
                  <a:pt x="24" y="1"/>
                </a:cubicBezTo>
                <a:cubicBezTo>
                  <a:pt x="24" y="0"/>
                  <a:pt x="24" y="0"/>
                  <a:pt x="25" y="0"/>
                </a:cubicBezTo>
                <a:cubicBezTo>
                  <a:pt x="25" y="0"/>
                  <a:pt x="26" y="0"/>
                  <a:pt x="26" y="1"/>
                </a:cubicBezTo>
                <a:cubicBezTo>
                  <a:pt x="26" y="1"/>
                  <a:pt x="26" y="2"/>
                  <a:pt x="26" y="2"/>
                </a:cubicBezTo>
                <a:cubicBezTo>
                  <a:pt x="25" y="4"/>
                  <a:pt x="24" y="6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4" y="7"/>
                  <a:pt x="24" y="8"/>
                  <a:pt x="25" y="8"/>
                </a:cubicBezTo>
                <a:cubicBezTo>
                  <a:pt x="25" y="9"/>
                  <a:pt x="24" y="10"/>
                  <a:pt x="24" y="10"/>
                </a:cubicBezTo>
                <a:cubicBezTo>
                  <a:pt x="22" y="10"/>
                  <a:pt x="21" y="12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18" y="15"/>
                  <a:pt x="16" y="17"/>
                  <a:pt x="14" y="20"/>
                </a:cubicBezTo>
                <a:cubicBezTo>
                  <a:pt x="12" y="23"/>
                  <a:pt x="11" y="25"/>
                  <a:pt x="9" y="27"/>
                </a:cubicBezTo>
                <a:cubicBezTo>
                  <a:pt x="8" y="29"/>
                  <a:pt x="6" y="31"/>
                  <a:pt x="5" y="33"/>
                </a:cubicBezTo>
                <a:cubicBezTo>
                  <a:pt x="5" y="33"/>
                  <a:pt x="5" y="34"/>
                  <a:pt x="4" y="34"/>
                </a:cubicBezTo>
                <a:cubicBezTo>
                  <a:pt x="4" y="34"/>
                  <a:pt x="3" y="33"/>
                  <a:pt x="3" y="33"/>
                </a:cubicBezTo>
                <a:cubicBezTo>
                  <a:pt x="3" y="33"/>
                  <a:pt x="3" y="33"/>
                  <a:pt x="3" y="32"/>
                </a:cubicBezTo>
                <a:cubicBezTo>
                  <a:pt x="3" y="33"/>
                  <a:pt x="2" y="33"/>
                  <a:pt x="2" y="33"/>
                </a:cubicBezTo>
                <a:cubicBezTo>
                  <a:pt x="2" y="34"/>
                  <a:pt x="1" y="34"/>
                  <a:pt x="1" y="34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37"/>
          <p:cNvSpPr>
            <a:spLocks/>
          </p:cNvSpPr>
          <p:nvPr/>
        </p:nvSpPr>
        <p:spPr bwMode="auto">
          <a:xfrm>
            <a:off x="7944446" y="2212779"/>
            <a:ext cx="319088" cy="285750"/>
          </a:xfrm>
          <a:custGeom>
            <a:avLst/>
            <a:gdLst>
              <a:gd name="T0" fmla="*/ 5 w 38"/>
              <a:gd name="T1" fmla="*/ 34 h 34"/>
              <a:gd name="T2" fmla="*/ 0 w 38"/>
              <a:gd name="T3" fmla="*/ 30 h 34"/>
              <a:gd name="T4" fmla="*/ 3 w 38"/>
              <a:gd name="T5" fmla="*/ 22 h 34"/>
              <a:gd name="T6" fmla="*/ 7 w 38"/>
              <a:gd name="T7" fmla="*/ 17 h 34"/>
              <a:gd name="T8" fmla="*/ 14 w 38"/>
              <a:gd name="T9" fmla="*/ 9 h 34"/>
              <a:gd name="T10" fmla="*/ 16 w 38"/>
              <a:gd name="T11" fmla="*/ 3 h 34"/>
              <a:gd name="T12" fmla="*/ 15 w 38"/>
              <a:gd name="T13" fmla="*/ 3 h 34"/>
              <a:gd name="T14" fmla="*/ 14 w 38"/>
              <a:gd name="T15" fmla="*/ 2 h 34"/>
              <a:gd name="T16" fmla="*/ 7 w 38"/>
              <a:gd name="T17" fmla="*/ 6 h 34"/>
              <a:gd name="T18" fmla="*/ 6 w 38"/>
              <a:gd name="T19" fmla="*/ 6 h 34"/>
              <a:gd name="T20" fmla="*/ 5 w 38"/>
              <a:gd name="T21" fmla="*/ 6 h 34"/>
              <a:gd name="T22" fmla="*/ 5 w 38"/>
              <a:gd name="T23" fmla="*/ 4 h 34"/>
              <a:gd name="T24" fmla="*/ 10 w 38"/>
              <a:gd name="T25" fmla="*/ 1 h 34"/>
              <a:gd name="T26" fmla="*/ 14 w 38"/>
              <a:gd name="T27" fmla="*/ 0 h 34"/>
              <a:gd name="T28" fmla="*/ 18 w 38"/>
              <a:gd name="T29" fmla="*/ 2 h 34"/>
              <a:gd name="T30" fmla="*/ 17 w 38"/>
              <a:gd name="T31" fmla="*/ 9 h 34"/>
              <a:gd name="T32" fmla="*/ 9 w 38"/>
              <a:gd name="T33" fmla="*/ 20 h 34"/>
              <a:gd name="T34" fmla="*/ 7 w 38"/>
              <a:gd name="T35" fmla="*/ 22 h 34"/>
              <a:gd name="T36" fmla="*/ 7 w 38"/>
              <a:gd name="T37" fmla="*/ 22 h 34"/>
              <a:gd name="T38" fmla="*/ 3 w 38"/>
              <a:gd name="T39" fmla="*/ 30 h 34"/>
              <a:gd name="T40" fmla="*/ 5 w 38"/>
              <a:gd name="T41" fmla="*/ 31 h 34"/>
              <a:gd name="T42" fmla="*/ 9 w 38"/>
              <a:gd name="T43" fmla="*/ 30 h 34"/>
              <a:gd name="T44" fmla="*/ 10 w 38"/>
              <a:gd name="T45" fmla="*/ 30 h 34"/>
              <a:gd name="T46" fmla="*/ 35 w 38"/>
              <a:gd name="T47" fmla="*/ 25 h 34"/>
              <a:gd name="T48" fmla="*/ 36 w 38"/>
              <a:gd name="T49" fmla="*/ 25 h 34"/>
              <a:gd name="T50" fmla="*/ 38 w 38"/>
              <a:gd name="T51" fmla="*/ 26 h 34"/>
              <a:gd name="T52" fmla="*/ 37 w 38"/>
              <a:gd name="T53" fmla="*/ 27 h 34"/>
              <a:gd name="T54" fmla="*/ 32 w 38"/>
              <a:gd name="T55" fmla="*/ 28 h 34"/>
              <a:gd name="T56" fmla="*/ 29 w 38"/>
              <a:gd name="T57" fmla="*/ 28 h 34"/>
              <a:gd name="T58" fmla="*/ 15 w 38"/>
              <a:gd name="T59" fmla="*/ 31 h 34"/>
              <a:gd name="T60" fmla="*/ 12 w 38"/>
              <a:gd name="T61" fmla="*/ 32 h 34"/>
              <a:gd name="T62" fmla="*/ 6 w 38"/>
              <a:gd name="T63" fmla="*/ 34 h 34"/>
              <a:gd name="T64" fmla="*/ 5 w 38"/>
              <a:gd name="T65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8" h="34">
                <a:moveTo>
                  <a:pt x="5" y="34"/>
                </a:moveTo>
                <a:cubicBezTo>
                  <a:pt x="3" y="34"/>
                  <a:pt x="1" y="32"/>
                  <a:pt x="0" y="30"/>
                </a:cubicBezTo>
                <a:cubicBezTo>
                  <a:pt x="0" y="27"/>
                  <a:pt x="1" y="24"/>
                  <a:pt x="3" y="22"/>
                </a:cubicBezTo>
                <a:cubicBezTo>
                  <a:pt x="5" y="20"/>
                  <a:pt x="6" y="19"/>
                  <a:pt x="7" y="17"/>
                </a:cubicBezTo>
                <a:cubicBezTo>
                  <a:pt x="10" y="15"/>
                  <a:pt x="12" y="12"/>
                  <a:pt x="14" y="9"/>
                </a:cubicBezTo>
                <a:cubicBezTo>
                  <a:pt x="14" y="8"/>
                  <a:pt x="16" y="5"/>
                  <a:pt x="16" y="3"/>
                </a:cubicBezTo>
                <a:cubicBezTo>
                  <a:pt x="16" y="3"/>
                  <a:pt x="15" y="3"/>
                  <a:pt x="15" y="3"/>
                </a:cubicBezTo>
                <a:cubicBezTo>
                  <a:pt x="15" y="2"/>
                  <a:pt x="14" y="2"/>
                  <a:pt x="14" y="2"/>
                </a:cubicBezTo>
                <a:cubicBezTo>
                  <a:pt x="11" y="2"/>
                  <a:pt x="8" y="4"/>
                  <a:pt x="7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5"/>
                  <a:pt x="5" y="5"/>
                  <a:pt x="5" y="4"/>
                </a:cubicBezTo>
                <a:cubicBezTo>
                  <a:pt x="6" y="3"/>
                  <a:pt x="8" y="2"/>
                  <a:pt x="10" y="1"/>
                </a:cubicBezTo>
                <a:cubicBezTo>
                  <a:pt x="11" y="0"/>
                  <a:pt x="13" y="0"/>
                  <a:pt x="14" y="0"/>
                </a:cubicBezTo>
                <a:cubicBezTo>
                  <a:pt x="16" y="0"/>
                  <a:pt x="17" y="1"/>
                  <a:pt x="18" y="2"/>
                </a:cubicBezTo>
                <a:cubicBezTo>
                  <a:pt x="19" y="4"/>
                  <a:pt x="18" y="7"/>
                  <a:pt x="17" y="9"/>
                </a:cubicBezTo>
                <a:cubicBezTo>
                  <a:pt x="15" y="13"/>
                  <a:pt x="12" y="16"/>
                  <a:pt x="9" y="20"/>
                </a:cubicBezTo>
                <a:cubicBezTo>
                  <a:pt x="8" y="21"/>
                  <a:pt x="8" y="21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5" y="24"/>
                  <a:pt x="2" y="28"/>
                  <a:pt x="3" y="30"/>
                </a:cubicBezTo>
                <a:cubicBezTo>
                  <a:pt x="3" y="30"/>
                  <a:pt x="4" y="31"/>
                  <a:pt x="5" y="31"/>
                </a:cubicBezTo>
                <a:cubicBezTo>
                  <a:pt x="7" y="31"/>
                  <a:pt x="8" y="30"/>
                  <a:pt x="9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9" y="27"/>
                  <a:pt x="28" y="25"/>
                  <a:pt x="35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8" y="26"/>
                  <a:pt x="38" y="26"/>
                </a:cubicBezTo>
                <a:cubicBezTo>
                  <a:pt x="38" y="27"/>
                  <a:pt x="37" y="27"/>
                  <a:pt x="37" y="27"/>
                </a:cubicBezTo>
                <a:cubicBezTo>
                  <a:pt x="35" y="28"/>
                  <a:pt x="33" y="28"/>
                  <a:pt x="32" y="28"/>
                </a:cubicBezTo>
                <a:cubicBezTo>
                  <a:pt x="31" y="28"/>
                  <a:pt x="30" y="28"/>
                  <a:pt x="29" y="28"/>
                </a:cubicBezTo>
                <a:cubicBezTo>
                  <a:pt x="23" y="29"/>
                  <a:pt x="19" y="30"/>
                  <a:pt x="15" y="31"/>
                </a:cubicBezTo>
                <a:cubicBezTo>
                  <a:pt x="14" y="31"/>
                  <a:pt x="13" y="32"/>
                  <a:pt x="12" y="32"/>
                </a:cubicBezTo>
                <a:cubicBezTo>
                  <a:pt x="10" y="33"/>
                  <a:pt x="8" y="33"/>
                  <a:pt x="6" y="34"/>
                </a:cubicBezTo>
                <a:cubicBezTo>
                  <a:pt x="6" y="34"/>
                  <a:pt x="5" y="34"/>
                  <a:pt x="5" y="34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38"/>
          <p:cNvSpPr>
            <a:spLocks/>
          </p:cNvSpPr>
          <p:nvPr/>
        </p:nvSpPr>
        <p:spPr bwMode="auto">
          <a:xfrm>
            <a:off x="8087321" y="2154042"/>
            <a:ext cx="260350" cy="269875"/>
          </a:xfrm>
          <a:custGeom>
            <a:avLst/>
            <a:gdLst>
              <a:gd name="T0" fmla="*/ 8 w 31"/>
              <a:gd name="T1" fmla="*/ 32 h 32"/>
              <a:gd name="T2" fmla="*/ 5 w 31"/>
              <a:gd name="T3" fmla="*/ 32 h 32"/>
              <a:gd name="T4" fmla="*/ 1 w 31"/>
              <a:gd name="T5" fmla="*/ 29 h 32"/>
              <a:gd name="T6" fmla="*/ 1 w 31"/>
              <a:gd name="T7" fmla="*/ 25 h 32"/>
              <a:gd name="T8" fmla="*/ 2 w 31"/>
              <a:gd name="T9" fmla="*/ 25 h 32"/>
              <a:gd name="T10" fmla="*/ 3 w 31"/>
              <a:gd name="T11" fmla="*/ 25 h 32"/>
              <a:gd name="T12" fmla="*/ 3 w 31"/>
              <a:gd name="T13" fmla="*/ 26 h 32"/>
              <a:gd name="T14" fmla="*/ 3 w 31"/>
              <a:gd name="T15" fmla="*/ 27 h 32"/>
              <a:gd name="T16" fmla="*/ 7 w 31"/>
              <a:gd name="T17" fmla="*/ 29 h 32"/>
              <a:gd name="T18" fmla="*/ 8 w 31"/>
              <a:gd name="T19" fmla="*/ 29 h 32"/>
              <a:gd name="T20" fmla="*/ 14 w 31"/>
              <a:gd name="T21" fmla="*/ 26 h 32"/>
              <a:gd name="T22" fmla="*/ 15 w 31"/>
              <a:gd name="T23" fmla="*/ 23 h 32"/>
              <a:gd name="T24" fmla="*/ 15 w 31"/>
              <a:gd name="T25" fmla="*/ 23 h 32"/>
              <a:gd name="T26" fmla="*/ 16 w 31"/>
              <a:gd name="T27" fmla="*/ 18 h 32"/>
              <a:gd name="T28" fmla="*/ 16 w 31"/>
              <a:gd name="T29" fmla="*/ 18 h 32"/>
              <a:gd name="T30" fmla="*/ 15 w 31"/>
              <a:gd name="T31" fmla="*/ 16 h 32"/>
              <a:gd name="T32" fmla="*/ 15 w 31"/>
              <a:gd name="T33" fmla="*/ 16 h 32"/>
              <a:gd name="T34" fmla="*/ 13 w 31"/>
              <a:gd name="T35" fmla="*/ 17 h 32"/>
              <a:gd name="T36" fmla="*/ 11 w 31"/>
              <a:gd name="T37" fmla="*/ 19 h 32"/>
              <a:gd name="T38" fmla="*/ 10 w 31"/>
              <a:gd name="T39" fmla="*/ 20 h 32"/>
              <a:gd name="T40" fmla="*/ 9 w 31"/>
              <a:gd name="T41" fmla="*/ 20 h 32"/>
              <a:gd name="T42" fmla="*/ 7 w 31"/>
              <a:gd name="T43" fmla="*/ 18 h 32"/>
              <a:gd name="T44" fmla="*/ 9 w 31"/>
              <a:gd name="T45" fmla="*/ 9 h 32"/>
              <a:gd name="T46" fmla="*/ 10 w 31"/>
              <a:gd name="T47" fmla="*/ 9 h 32"/>
              <a:gd name="T48" fmla="*/ 10 w 31"/>
              <a:gd name="T49" fmla="*/ 6 h 32"/>
              <a:gd name="T50" fmla="*/ 11 w 31"/>
              <a:gd name="T51" fmla="*/ 5 h 32"/>
              <a:gd name="T52" fmla="*/ 12 w 31"/>
              <a:gd name="T53" fmla="*/ 4 h 32"/>
              <a:gd name="T54" fmla="*/ 13 w 31"/>
              <a:gd name="T55" fmla="*/ 4 h 32"/>
              <a:gd name="T56" fmla="*/ 18 w 31"/>
              <a:gd name="T57" fmla="*/ 2 h 32"/>
              <a:gd name="T58" fmla="*/ 25 w 31"/>
              <a:gd name="T59" fmla="*/ 0 h 32"/>
              <a:gd name="T60" fmla="*/ 25 w 31"/>
              <a:gd name="T61" fmla="*/ 0 h 32"/>
              <a:gd name="T62" fmla="*/ 28 w 31"/>
              <a:gd name="T63" fmla="*/ 0 h 32"/>
              <a:gd name="T64" fmla="*/ 30 w 31"/>
              <a:gd name="T65" fmla="*/ 0 h 32"/>
              <a:gd name="T66" fmla="*/ 31 w 31"/>
              <a:gd name="T67" fmla="*/ 1 h 32"/>
              <a:gd name="T68" fmla="*/ 30 w 31"/>
              <a:gd name="T69" fmla="*/ 2 h 32"/>
              <a:gd name="T70" fmla="*/ 27 w 31"/>
              <a:gd name="T71" fmla="*/ 3 h 32"/>
              <a:gd name="T72" fmla="*/ 26 w 31"/>
              <a:gd name="T73" fmla="*/ 3 h 32"/>
              <a:gd name="T74" fmla="*/ 20 w 31"/>
              <a:gd name="T75" fmla="*/ 4 h 32"/>
              <a:gd name="T76" fmla="*/ 20 w 31"/>
              <a:gd name="T77" fmla="*/ 4 h 32"/>
              <a:gd name="T78" fmla="*/ 12 w 31"/>
              <a:gd name="T79" fmla="*/ 9 h 32"/>
              <a:gd name="T80" fmla="*/ 12 w 31"/>
              <a:gd name="T81" fmla="*/ 11 h 32"/>
              <a:gd name="T82" fmla="*/ 11 w 31"/>
              <a:gd name="T83" fmla="*/ 12 h 32"/>
              <a:gd name="T84" fmla="*/ 11 w 31"/>
              <a:gd name="T85" fmla="*/ 14 h 32"/>
              <a:gd name="T86" fmla="*/ 10 w 31"/>
              <a:gd name="T87" fmla="*/ 15 h 32"/>
              <a:gd name="T88" fmla="*/ 15 w 31"/>
              <a:gd name="T89" fmla="*/ 13 h 32"/>
              <a:gd name="T90" fmla="*/ 18 w 31"/>
              <a:gd name="T91" fmla="*/ 16 h 32"/>
              <a:gd name="T92" fmla="*/ 18 w 31"/>
              <a:gd name="T93" fmla="*/ 23 h 32"/>
              <a:gd name="T94" fmla="*/ 18 w 31"/>
              <a:gd name="T95" fmla="*/ 24 h 32"/>
              <a:gd name="T96" fmla="*/ 16 w 31"/>
              <a:gd name="T97" fmla="*/ 28 h 32"/>
              <a:gd name="T98" fmla="*/ 8 w 31"/>
              <a:gd name="T99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1" h="32">
                <a:moveTo>
                  <a:pt x="8" y="32"/>
                </a:moveTo>
                <a:cubicBezTo>
                  <a:pt x="7" y="32"/>
                  <a:pt x="6" y="32"/>
                  <a:pt x="5" y="32"/>
                </a:cubicBezTo>
                <a:cubicBezTo>
                  <a:pt x="3" y="31"/>
                  <a:pt x="2" y="31"/>
                  <a:pt x="1" y="29"/>
                </a:cubicBezTo>
                <a:cubicBezTo>
                  <a:pt x="0" y="27"/>
                  <a:pt x="0" y="26"/>
                  <a:pt x="1" y="25"/>
                </a:cubicBezTo>
                <a:cubicBezTo>
                  <a:pt x="2" y="25"/>
                  <a:pt x="2" y="25"/>
                  <a:pt x="2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3" y="26"/>
                  <a:pt x="3" y="26"/>
                </a:cubicBezTo>
                <a:cubicBezTo>
                  <a:pt x="3" y="27"/>
                  <a:pt x="3" y="27"/>
                  <a:pt x="3" y="27"/>
                </a:cubicBezTo>
                <a:cubicBezTo>
                  <a:pt x="4" y="28"/>
                  <a:pt x="5" y="29"/>
                  <a:pt x="7" y="29"/>
                </a:cubicBezTo>
                <a:cubicBezTo>
                  <a:pt x="7" y="29"/>
                  <a:pt x="8" y="29"/>
                  <a:pt x="8" y="29"/>
                </a:cubicBezTo>
                <a:cubicBezTo>
                  <a:pt x="9" y="29"/>
                  <a:pt x="12" y="29"/>
                  <a:pt x="14" y="26"/>
                </a:cubicBezTo>
                <a:cubicBezTo>
                  <a:pt x="15" y="26"/>
                  <a:pt x="15" y="24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1"/>
                  <a:pt x="16" y="19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7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4" y="16"/>
                  <a:pt x="13" y="17"/>
                </a:cubicBezTo>
                <a:cubicBezTo>
                  <a:pt x="12" y="17"/>
                  <a:pt x="12" y="18"/>
                  <a:pt x="11" y="19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0"/>
                  <a:pt x="7" y="19"/>
                  <a:pt x="7" y="18"/>
                </a:cubicBezTo>
                <a:cubicBezTo>
                  <a:pt x="7" y="15"/>
                  <a:pt x="8" y="12"/>
                  <a:pt x="9" y="9"/>
                </a:cubicBezTo>
                <a:cubicBezTo>
                  <a:pt x="9" y="9"/>
                  <a:pt x="10" y="9"/>
                  <a:pt x="10" y="9"/>
                </a:cubicBezTo>
                <a:cubicBezTo>
                  <a:pt x="10" y="8"/>
                  <a:pt x="10" y="7"/>
                  <a:pt x="10" y="6"/>
                </a:cubicBezTo>
                <a:cubicBezTo>
                  <a:pt x="11" y="6"/>
                  <a:pt x="11" y="5"/>
                  <a:pt x="11" y="5"/>
                </a:cubicBezTo>
                <a:cubicBezTo>
                  <a:pt x="11" y="4"/>
                  <a:pt x="12" y="4"/>
                  <a:pt x="12" y="4"/>
                </a:cubicBezTo>
                <a:cubicBezTo>
                  <a:pt x="12" y="4"/>
                  <a:pt x="12" y="4"/>
                  <a:pt x="13" y="4"/>
                </a:cubicBezTo>
                <a:cubicBezTo>
                  <a:pt x="14" y="3"/>
                  <a:pt x="16" y="2"/>
                  <a:pt x="18" y="2"/>
                </a:cubicBezTo>
                <a:cubicBezTo>
                  <a:pt x="20" y="1"/>
                  <a:pt x="22" y="1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6" y="0"/>
                  <a:pt x="27" y="0"/>
                  <a:pt x="28" y="0"/>
                </a:cubicBezTo>
                <a:cubicBezTo>
                  <a:pt x="29" y="0"/>
                  <a:pt x="30" y="0"/>
                  <a:pt x="30" y="0"/>
                </a:cubicBezTo>
                <a:cubicBezTo>
                  <a:pt x="31" y="0"/>
                  <a:pt x="31" y="1"/>
                  <a:pt x="31" y="1"/>
                </a:cubicBezTo>
                <a:cubicBezTo>
                  <a:pt x="31" y="2"/>
                  <a:pt x="31" y="2"/>
                  <a:pt x="30" y="2"/>
                </a:cubicBezTo>
                <a:cubicBezTo>
                  <a:pt x="29" y="3"/>
                  <a:pt x="28" y="3"/>
                  <a:pt x="27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3" y="4"/>
                  <a:pt x="21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17" y="5"/>
                  <a:pt x="12" y="7"/>
                  <a:pt x="12" y="9"/>
                </a:cubicBezTo>
                <a:cubicBezTo>
                  <a:pt x="12" y="10"/>
                  <a:pt x="12" y="10"/>
                  <a:pt x="12" y="11"/>
                </a:cubicBezTo>
                <a:cubicBezTo>
                  <a:pt x="12" y="11"/>
                  <a:pt x="12" y="11"/>
                  <a:pt x="11" y="12"/>
                </a:cubicBezTo>
                <a:cubicBezTo>
                  <a:pt x="11" y="12"/>
                  <a:pt x="11" y="13"/>
                  <a:pt x="11" y="14"/>
                </a:cubicBezTo>
                <a:cubicBezTo>
                  <a:pt x="11" y="14"/>
                  <a:pt x="10" y="15"/>
                  <a:pt x="10" y="15"/>
                </a:cubicBezTo>
                <a:cubicBezTo>
                  <a:pt x="12" y="14"/>
                  <a:pt x="14" y="13"/>
                  <a:pt x="15" y="13"/>
                </a:cubicBezTo>
                <a:cubicBezTo>
                  <a:pt x="16" y="13"/>
                  <a:pt x="18" y="14"/>
                  <a:pt x="18" y="16"/>
                </a:cubicBezTo>
                <a:cubicBezTo>
                  <a:pt x="19" y="18"/>
                  <a:pt x="19" y="21"/>
                  <a:pt x="18" y="23"/>
                </a:cubicBezTo>
                <a:cubicBezTo>
                  <a:pt x="18" y="23"/>
                  <a:pt x="18" y="23"/>
                  <a:pt x="18" y="24"/>
                </a:cubicBezTo>
                <a:cubicBezTo>
                  <a:pt x="18" y="25"/>
                  <a:pt x="17" y="27"/>
                  <a:pt x="16" y="28"/>
                </a:cubicBezTo>
                <a:cubicBezTo>
                  <a:pt x="15" y="31"/>
                  <a:pt x="11" y="32"/>
                  <a:pt x="8" y="32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39"/>
          <p:cNvSpPr>
            <a:spLocks noEditPoints="1"/>
          </p:cNvSpPr>
          <p:nvPr/>
        </p:nvSpPr>
        <p:spPr bwMode="auto">
          <a:xfrm>
            <a:off x="8322271" y="2154042"/>
            <a:ext cx="100013" cy="134938"/>
          </a:xfrm>
          <a:custGeom>
            <a:avLst/>
            <a:gdLst>
              <a:gd name="T0" fmla="*/ 4 w 12"/>
              <a:gd name="T1" fmla="*/ 16 h 16"/>
              <a:gd name="T2" fmla="*/ 0 w 12"/>
              <a:gd name="T3" fmla="*/ 12 h 16"/>
              <a:gd name="T4" fmla="*/ 0 w 12"/>
              <a:gd name="T5" fmla="*/ 10 h 16"/>
              <a:gd name="T6" fmla="*/ 1 w 12"/>
              <a:gd name="T7" fmla="*/ 5 h 16"/>
              <a:gd name="T8" fmla="*/ 6 w 12"/>
              <a:gd name="T9" fmla="*/ 0 h 16"/>
              <a:gd name="T10" fmla="*/ 9 w 12"/>
              <a:gd name="T11" fmla="*/ 2 h 16"/>
              <a:gd name="T12" fmla="*/ 9 w 12"/>
              <a:gd name="T13" fmla="*/ 3 h 16"/>
              <a:gd name="T14" fmla="*/ 9 w 12"/>
              <a:gd name="T15" fmla="*/ 3 h 16"/>
              <a:gd name="T16" fmla="*/ 11 w 12"/>
              <a:gd name="T17" fmla="*/ 5 h 16"/>
              <a:gd name="T18" fmla="*/ 8 w 12"/>
              <a:gd name="T19" fmla="*/ 13 h 16"/>
              <a:gd name="T20" fmla="*/ 6 w 12"/>
              <a:gd name="T21" fmla="*/ 14 h 16"/>
              <a:gd name="T22" fmla="*/ 6 w 12"/>
              <a:gd name="T23" fmla="*/ 15 h 16"/>
              <a:gd name="T24" fmla="*/ 5 w 12"/>
              <a:gd name="T25" fmla="*/ 16 h 16"/>
              <a:gd name="T26" fmla="*/ 4 w 12"/>
              <a:gd name="T27" fmla="*/ 16 h 16"/>
              <a:gd name="T28" fmla="*/ 3 w 12"/>
              <a:gd name="T29" fmla="*/ 11 h 16"/>
              <a:gd name="T30" fmla="*/ 4 w 12"/>
              <a:gd name="T31" fmla="*/ 12 h 16"/>
              <a:gd name="T32" fmla="*/ 4 w 12"/>
              <a:gd name="T33" fmla="*/ 12 h 16"/>
              <a:gd name="T34" fmla="*/ 6 w 12"/>
              <a:gd name="T35" fmla="*/ 11 h 16"/>
              <a:gd name="T36" fmla="*/ 8 w 12"/>
              <a:gd name="T37" fmla="*/ 8 h 16"/>
              <a:gd name="T38" fmla="*/ 8 w 12"/>
              <a:gd name="T39" fmla="*/ 6 h 16"/>
              <a:gd name="T40" fmla="*/ 8 w 12"/>
              <a:gd name="T41" fmla="*/ 6 h 16"/>
              <a:gd name="T42" fmla="*/ 7 w 12"/>
              <a:gd name="T43" fmla="*/ 6 h 16"/>
              <a:gd name="T44" fmla="*/ 4 w 12"/>
              <a:gd name="T45" fmla="*/ 10 h 16"/>
              <a:gd name="T46" fmla="*/ 3 w 12"/>
              <a:gd name="T47" fmla="*/ 1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" h="16">
                <a:moveTo>
                  <a:pt x="4" y="16"/>
                </a:moveTo>
                <a:cubicBezTo>
                  <a:pt x="2" y="16"/>
                  <a:pt x="1" y="14"/>
                  <a:pt x="0" y="12"/>
                </a:cubicBezTo>
                <a:cubicBezTo>
                  <a:pt x="0" y="12"/>
                  <a:pt x="0" y="11"/>
                  <a:pt x="0" y="10"/>
                </a:cubicBezTo>
                <a:cubicBezTo>
                  <a:pt x="0" y="8"/>
                  <a:pt x="1" y="6"/>
                  <a:pt x="1" y="5"/>
                </a:cubicBezTo>
                <a:cubicBezTo>
                  <a:pt x="2" y="3"/>
                  <a:pt x="4" y="0"/>
                  <a:pt x="6" y="0"/>
                </a:cubicBezTo>
                <a:cubicBezTo>
                  <a:pt x="7" y="0"/>
                  <a:pt x="8" y="1"/>
                  <a:pt x="9" y="2"/>
                </a:cubicBezTo>
                <a:cubicBezTo>
                  <a:pt x="9" y="2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10" y="3"/>
                  <a:pt x="10" y="4"/>
                  <a:pt x="11" y="5"/>
                </a:cubicBezTo>
                <a:cubicBezTo>
                  <a:pt x="12" y="7"/>
                  <a:pt x="11" y="10"/>
                  <a:pt x="8" y="13"/>
                </a:cubicBezTo>
                <a:cubicBezTo>
                  <a:pt x="7" y="13"/>
                  <a:pt x="7" y="14"/>
                  <a:pt x="6" y="14"/>
                </a:cubicBezTo>
                <a:cubicBezTo>
                  <a:pt x="6" y="14"/>
                  <a:pt x="6" y="15"/>
                  <a:pt x="6" y="15"/>
                </a:cubicBezTo>
                <a:cubicBezTo>
                  <a:pt x="6" y="15"/>
                  <a:pt x="6" y="16"/>
                  <a:pt x="5" y="16"/>
                </a:cubicBezTo>
                <a:cubicBezTo>
                  <a:pt x="5" y="16"/>
                  <a:pt x="5" y="16"/>
                  <a:pt x="4" y="16"/>
                </a:cubicBezTo>
                <a:close/>
                <a:moveTo>
                  <a:pt x="3" y="11"/>
                </a:moveTo>
                <a:cubicBezTo>
                  <a:pt x="4" y="11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5" y="11"/>
                  <a:pt x="6" y="11"/>
                </a:cubicBezTo>
                <a:cubicBezTo>
                  <a:pt x="7" y="10"/>
                  <a:pt x="8" y="9"/>
                  <a:pt x="8" y="8"/>
                </a:cubicBezTo>
                <a:cubicBezTo>
                  <a:pt x="8" y="7"/>
                  <a:pt x="8" y="7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7" y="6"/>
                </a:cubicBezTo>
                <a:cubicBezTo>
                  <a:pt x="6" y="6"/>
                  <a:pt x="4" y="8"/>
                  <a:pt x="4" y="10"/>
                </a:cubicBezTo>
                <a:cubicBezTo>
                  <a:pt x="4" y="10"/>
                  <a:pt x="3" y="11"/>
                  <a:pt x="3" y="1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40"/>
          <p:cNvSpPr>
            <a:spLocks noEditPoints="1"/>
          </p:cNvSpPr>
          <p:nvPr/>
        </p:nvSpPr>
        <p:spPr bwMode="auto">
          <a:xfrm>
            <a:off x="8304809" y="2146104"/>
            <a:ext cx="209550" cy="319088"/>
          </a:xfrm>
          <a:custGeom>
            <a:avLst/>
            <a:gdLst>
              <a:gd name="T0" fmla="*/ 2 w 25"/>
              <a:gd name="T1" fmla="*/ 38 h 38"/>
              <a:gd name="T2" fmla="*/ 0 w 25"/>
              <a:gd name="T3" fmla="*/ 37 h 38"/>
              <a:gd name="T4" fmla="*/ 0 w 25"/>
              <a:gd name="T5" fmla="*/ 36 h 38"/>
              <a:gd name="T6" fmla="*/ 8 w 25"/>
              <a:gd name="T7" fmla="*/ 21 h 38"/>
              <a:gd name="T8" fmla="*/ 11 w 25"/>
              <a:gd name="T9" fmla="*/ 17 h 38"/>
              <a:gd name="T10" fmla="*/ 14 w 25"/>
              <a:gd name="T11" fmla="*/ 11 h 38"/>
              <a:gd name="T12" fmla="*/ 22 w 25"/>
              <a:gd name="T13" fmla="*/ 0 h 38"/>
              <a:gd name="T14" fmla="*/ 23 w 25"/>
              <a:gd name="T15" fmla="*/ 0 h 38"/>
              <a:gd name="T16" fmla="*/ 24 w 25"/>
              <a:gd name="T17" fmla="*/ 1 h 38"/>
              <a:gd name="T18" fmla="*/ 24 w 25"/>
              <a:gd name="T19" fmla="*/ 2 h 38"/>
              <a:gd name="T20" fmla="*/ 24 w 25"/>
              <a:gd name="T21" fmla="*/ 3 h 38"/>
              <a:gd name="T22" fmla="*/ 23 w 25"/>
              <a:gd name="T23" fmla="*/ 4 h 38"/>
              <a:gd name="T24" fmla="*/ 22 w 25"/>
              <a:gd name="T25" fmla="*/ 5 h 38"/>
              <a:gd name="T26" fmla="*/ 22 w 25"/>
              <a:gd name="T27" fmla="*/ 5 h 38"/>
              <a:gd name="T28" fmla="*/ 17 w 25"/>
              <a:gd name="T29" fmla="*/ 13 h 38"/>
              <a:gd name="T30" fmla="*/ 14 w 25"/>
              <a:gd name="T31" fmla="*/ 18 h 38"/>
              <a:gd name="T32" fmla="*/ 11 w 25"/>
              <a:gd name="T33" fmla="*/ 22 h 38"/>
              <a:gd name="T34" fmla="*/ 7 w 25"/>
              <a:gd name="T35" fmla="*/ 27 h 38"/>
              <a:gd name="T36" fmla="*/ 4 w 25"/>
              <a:gd name="T37" fmla="*/ 33 h 38"/>
              <a:gd name="T38" fmla="*/ 10 w 25"/>
              <a:gd name="T39" fmla="*/ 28 h 38"/>
              <a:gd name="T40" fmla="*/ 12 w 25"/>
              <a:gd name="T41" fmla="*/ 23 h 38"/>
              <a:gd name="T42" fmla="*/ 17 w 25"/>
              <a:gd name="T43" fmla="*/ 18 h 38"/>
              <a:gd name="T44" fmla="*/ 18 w 25"/>
              <a:gd name="T45" fmla="*/ 17 h 38"/>
              <a:gd name="T46" fmla="*/ 19 w 25"/>
              <a:gd name="T47" fmla="*/ 18 h 38"/>
              <a:gd name="T48" fmla="*/ 20 w 25"/>
              <a:gd name="T49" fmla="*/ 20 h 38"/>
              <a:gd name="T50" fmla="*/ 19 w 25"/>
              <a:gd name="T51" fmla="*/ 20 h 38"/>
              <a:gd name="T52" fmla="*/ 22 w 25"/>
              <a:gd name="T53" fmla="*/ 23 h 38"/>
              <a:gd name="T54" fmla="*/ 19 w 25"/>
              <a:gd name="T55" fmla="*/ 30 h 38"/>
              <a:gd name="T56" fmla="*/ 15 w 25"/>
              <a:gd name="T57" fmla="*/ 32 h 38"/>
              <a:gd name="T58" fmla="*/ 13 w 25"/>
              <a:gd name="T59" fmla="*/ 32 h 38"/>
              <a:gd name="T60" fmla="*/ 13 w 25"/>
              <a:gd name="T61" fmla="*/ 33 h 38"/>
              <a:gd name="T62" fmla="*/ 12 w 25"/>
              <a:gd name="T63" fmla="*/ 34 h 38"/>
              <a:gd name="T64" fmla="*/ 11 w 25"/>
              <a:gd name="T65" fmla="*/ 33 h 38"/>
              <a:gd name="T66" fmla="*/ 10 w 25"/>
              <a:gd name="T67" fmla="*/ 32 h 38"/>
              <a:gd name="T68" fmla="*/ 2 w 25"/>
              <a:gd name="T69" fmla="*/ 38 h 38"/>
              <a:gd name="T70" fmla="*/ 2 w 25"/>
              <a:gd name="T71" fmla="*/ 38 h 38"/>
              <a:gd name="T72" fmla="*/ 14 w 25"/>
              <a:gd name="T73" fmla="*/ 28 h 38"/>
              <a:gd name="T74" fmla="*/ 14 w 25"/>
              <a:gd name="T75" fmla="*/ 29 h 38"/>
              <a:gd name="T76" fmla="*/ 14 w 25"/>
              <a:gd name="T77" fmla="*/ 29 h 38"/>
              <a:gd name="T78" fmla="*/ 14 w 25"/>
              <a:gd name="T79" fmla="*/ 29 h 38"/>
              <a:gd name="T80" fmla="*/ 18 w 25"/>
              <a:gd name="T81" fmla="*/ 26 h 38"/>
              <a:gd name="T82" fmla="*/ 18 w 25"/>
              <a:gd name="T83" fmla="*/ 26 h 38"/>
              <a:gd name="T84" fmla="*/ 19 w 25"/>
              <a:gd name="T85" fmla="*/ 24 h 38"/>
              <a:gd name="T86" fmla="*/ 18 w 25"/>
              <a:gd name="T87" fmla="*/ 23 h 38"/>
              <a:gd name="T88" fmla="*/ 17 w 25"/>
              <a:gd name="T89" fmla="*/ 24 h 38"/>
              <a:gd name="T90" fmla="*/ 14 w 25"/>
              <a:gd name="T91" fmla="*/ 2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5" h="38">
                <a:moveTo>
                  <a:pt x="2" y="38"/>
                </a:moveTo>
                <a:cubicBezTo>
                  <a:pt x="1" y="38"/>
                  <a:pt x="1" y="38"/>
                  <a:pt x="0" y="37"/>
                </a:cubicBezTo>
                <a:cubicBezTo>
                  <a:pt x="0" y="37"/>
                  <a:pt x="0" y="36"/>
                  <a:pt x="0" y="36"/>
                </a:cubicBezTo>
                <a:cubicBezTo>
                  <a:pt x="1" y="30"/>
                  <a:pt x="4" y="25"/>
                  <a:pt x="8" y="21"/>
                </a:cubicBezTo>
                <a:cubicBezTo>
                  <a:pt x="9" y="19"/>
                  <a:pt x="10" y="18"/>
                  <a:pt x="11" y="17"/>
                </a:cubicBezTo>
                <a:cubicBezTo>
                  <a:pt x="12" y="15"/>
                  <a:pt x="13" y="13"/>
                  <a:pt x="14" y="11"/>
                </a:cubicBezTo>
                <a:cubicBezTo>
                  <a:pt x="16" y="7"/>
                  <a:pt x="18" y="3"/>
                  <a:pt x="22" y="0"/>
                </a:cubicBezTo>
                <a:cubicBezTo>
                  <a:pt x="22" y="0"/>
                  <a:pt x="23" y="0"/>
                  <a:pt x="23" y="0"/>
                </a:cubicBezTo>
                <a:cubicBezTo>
                  <a:pt x="24" y="0"/>
                  <a:pt x="24" y="0"/>
                  <a:pt x="24" y="1"/>
                </a:cubicBezTo>
                <a:cubicBezTo>
                  <a:pt x="25" y="1"/>
                  <a:pt x="25" y="2"/>
                  <a:pt x="24" y="2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3" y="4"/>
                  <a:pt x="23" y="4"/>
                </a:cubicBezTo>
                <a:cubicBezTo>
                  <a:pt x="23" y="5"/>
                  <a:pt x="22" y="5"/>
                  <a:pt x="22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0" y="7"/>
                  <a:pt x="18" y="10"/>
                  <a:pt x="17" y="13"/>
                </a:cubicBezTo>
                <a:cubicBezTo>
                  <a:pt x="16" y="15"/>
                  <a:pt x="15" y="17"/>
                  <a:pt x="14" y="18"/>
                </a:cubicBezTo>
                <a:cubicBezTo>
                  <a:pt x="13" y="20"/>
                  <a:pt x="12" y="21"/>
                  <a:pt x="11" y="22"/>
                </a:cubicBezTo>
                <a:cubicBezTo>
                  <a:pt x="10" y="24"/>
                  <a:pt x="8" y="25"/>
                  <a:pt x="7" y="27"/>
                </a:cubicBezTo>
                <a:cubicBezTo>
                  <a:pt x="6" y="29"/>
                  <a:pt x="5" y="31"/>
                  <a:pt x="4" y="33"/>
                </a:cubicBezTo>
                <a:cubicBezTo>
                  <a:pt x="6" y="32"/>
                  <a:pt x="8" y="30"/>
                  <a:pt x="10" y="28"/>
                </a:cubicBezTo>
                <a:cubicBezTo>
                  <a:pt x="10" y="26"/>
                  <a:pt x="11" y="25"/>
                  <a:pt x="12" y="23"/>
                </a:cubicBezTo>
                <a:cubicBezTo>
                  <a:pt x="14" y="21"/>
                  <a:pt x="16" y="19"/>
                  <a:pt x="17" y="18"/>
                </a:cubicBezTo>
                <a:cubicBezTo>
                  <a:pt x="17" y="17"/>
                  <a:pt x="18" y="17"/>
                  <a:pt x="18" y="17"/>
                </a:cubicBezTo>
                <a:cubicBezTo>
                  <a:pt x="19" y="17"/>
                  <a:pt x="19" y="18"/>
                  <a:pt x="19" y="18"/>
                </a:cubicBezTo>
                <a:cubicBezTo>
                  <a:pt x="20" y="19"/>
                  <a:pt x="20" y="19"/>
                  <a:pt x="20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1" y="20"/>
                  <a:pt x="22" y="21"/>
                  <a:pt x="22" y="23"/>
                </a:cubicBezTo>
                <a:cubicBezTo>
                  <a:pt x="22" y="25"/>
                  <a:pt x="21" y="28"/>
                  <a:pt x="19" y="30"/>
                </a:cubicBezTo>
                <a:cubicBezTo>
                  <a:pt x="19" y="30"/>
                  <a:pt x="17" y="32"/>
                  <a:pt x="15" y="32"/>
                </a:cubicBezTo>
                <a:cubicBezTo>
                  <a:pt x="14" y="32"/>
                  <a:pt x="14" y="32"/>
                  <a:pt x="13" y="32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3"/>
                  <a:pt x="12" y="34"/>
                  <a:pt x="12" y="34"/>
                </a:cubicBezTo>
                <a:cubicBezTo>
                  <a:pt x="11" y="34"/>
                  <a:pt x="11" y="33"/>
                  <a:pt x="11" y="33"/>
                </a:cubicBezTo>
                <a:cubicBezTo>
                  <a:pt x="10" y="33"/>
                  <a:pt x="10" y="32"/>
                  <a:pt x="10" y="32"/>
                </a:cubicBezTo>
                <a:cubicBezTo>
                  <a:pt x="8" y="34"/>
                  <a:pt x="5" y="36"/>
                  <a:pt x="2" y="38"/>
                </a:cubicBezTo>
                <a:cubicBezTo>
                  <a:pt x="2" y="38"/>
                  <a:pt x="2" y="38"/>
                  <a:pt x="2" y="38"/>
                </a:cubicBezTo>
                <a:close/>
                <a:moveTo>
                  <a:pt x="14" y="28"/>
                </a:move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6" y="29"/>
                  <a:pt x="17" y="27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8" y="23"/>
                  <a:pt x="18" y="23"/>
                </a:cubicBezTo>
                <a:cubicBezTo>
                  <a:pt x="18" y="23"/>
                  <a:pt x="18" y="24"/>
                  <a:pt x="17" y="24"/>
                </a:cubicBezTo>
                <a:cubicBezTo>
                  <a:pt x="17" y="25"/>
                  <a:pt x="15" y="26"/>
                  <a:pt x="14" y="28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44"/>
          <p:cNvSpPr>
            <a:spLocks/>
          </p:cNvSpPr>
          <p:nvPr/>
        </p:nvSpPr>
        <p:spPr bwMode="auto">
          <a:xfrm>
            <a:off x="8061921" y="3028754"/>
            <a:ext cx="569913" cy="495300"/>
          </a:xfrm>
          <a:custGeom>
            <a:avLst/>
            <a:gdLst>
              <a:gd name="T0" fmla="*/ 67 w 68"/>
              <a:gd name="T1" fmla="*/ 59 h 59"/>
              <a:gd name="T2" fmla="*/ 66 w 68"/>
              <a:gd name="T3" fmla="*/ 58 h 59"/>
              <a:gd name="T4" fmla="*/ 47 w 68"/>
              <a:gd name="T5" fmla="*/ 35 h 59"/>
              <a:gd name="T6" fmla="*/ 4 w 68"/>
              <a:gd name="T7" fmla="*/ 5 h 59"/>
              <a:gd name="T8" fmla="*/ 13 w 68"/>
              <a:gd name="T9" fmla="*/ 20 h 59"/>
              <a:gd name="T10" fmla="*/ 13 w 68"/>
              <a:gd name="T11" fmla="*/ 21 h 59"/>
              <a:gd name="T12" fmla="*/ 12 w 68"/>
              <a:gd name="T13" fmla="*/ 22 h 59"/>
              <a:gd name="T14" fmla="*/ 11 w 68"/>
              <a:gd name="T15" fmla="*/ 21 h 59"/>
              <a:gd name="T16" fmla="*/ 0 w 68"/>
              <a:gd name="T17" fmla="*/ 4 h 59"/>
              <a:gd name="T18" fmla="*/ 1 w 68"/>
              <a:gd name="T19" fmla="*/ 2 h 59"/>
              <a:gd name="T20" fmla="*/ 9 w 68"/>
              <a:gd name="T21" fmla="*/ 0 h 59"/>
              <a:gd name="T22" fmla="*/ 12 w 68"/>
              <a:gd name="T23" fmla="*/ 0 h 59"/>
              <a:gd name="T24" fmla="*/ 13 w 68"/>
              <a:gd name="T25" fmla="*/ 2 h 59"/>
              <a:gd name="T26" fmla="*/ 12 w 68"/>
              <a:gd name="T27" fmla="*/ 3 h 59"/>
              <a:gd name="T28" fmla="*/ 9 w 68"/>
              <a:gd name="T29" fmla="*/ 4 h 59"/>
              <a:gd name="T30" fmla="*/ 9 w 68"/>
              <a:gd name="T31" fmla="*/ 4 h 59"/>
              <a:gd name="T32" fmla="*/ 31 w 68"/>
              <a:gd name="T33" fmla="*/ 16 h 59"/>
              <a:gd name="T34" fmla="*/ 51 w 68"/>
              <a:gd name="T35" fmla="*/ 35 h 59"/>
              <a:gd name="T36" fmla="*/ 68 w 68"/>
              <a:gd name="T37" fmla="*/ 57 h 59"/>
              <a:gd name="T38" fmla="*/ 68 w 68"/>
              <a:gd name="T39" fmla="*/ 58 h 59"/>
              <a:gd name="T40" fmla="*/ 67 w 68"/>
              <a:gd name="T41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59">
                <a:moveTo>
                  <a:pt x="67" y="59"/>
                </a:moveTo>
                <a:cubicBezTo>
                  <a:pt x="66" y="59"/>
                  <a:pt x="66" y="59"/>
                  <a:pt x="66" y="58"/>
                </a:cubicBezTo>
                <a:cubicBezTo>
                  <a:pt x="60" y="51"/>
                  <a:pt x="54" y="42"/>
                  <a:pt x="47" y="35"/>
                </a:cubicBezTo>
                <a:cubicBezTo>
                  <a:pt x="34" y="20"/>
                  <a:pt x="19" y="10"/>
                  <a:pt x="4" y="5"/>
                </a:cubicBezTo>
                <a:cubicBezTo>
                  <a:pt x="6" y="10"/>
                  <a:pt x="10" y="15"/>
                  <a:pt x="13" y="20"/>
                </a:cubicBezTo>
                <a:cubicBezTo>
                  <a:pt x="13" y="20"/>
                  <a:pt x="13" y="20"/>
                  <a:pt x="13" y="21"/>
                </a:cubicBezTo>
                <a:cubicBezTo>
                  <a:pt x="13" y="21"/>
                  <a:pt x="12" y="22"/>
                  <a:pt x="12" y="22"/>
                </a:cubicBezTo>
                <a:cubicBezTo>
                  <a:pt x="11" y="22"/>
                  <a:pt x="11" y="21"/>
                  <a:pt x="11" y="21"/>
                </a:cubicBezTo>
                <a:cubicBezTo>
                  <a:pt x="6" y="16"/>
                  <a:pt x="3" y="11"/>
                  <a:pt x="0" y="4"/>
                </a:cubicBezTo>
                <a:cubicBezTo>
                  <a:pt x="0" y="3"/>
                  <a:pt x="0" y="2"/>
                  <a:pt x="1" y="2"/>
                </a:cubicBezTo>
                <a:cubicBezTo>
                  <a:pt x="4" y="0"/>
                  <a:pt x="7" y="0"/>
                  <a:pt x="9" y="0"/>
                </a:cubicBezTo>
                <a:cubicBezTo>
                  <a:pt x="10" y="0"/>
                  <a:pt x="11" y="0"/>
                  <a:pt x="12" y="0"/>
                </a:cubicBezTo>
                <a:cubicBezTo>
                  <a:pt x="13" y="0"/>
                  <a:pt x="13" y="1"/>
                  <a:pt x="13" y="2"/>
                </a:cubicBezTo>
                <a:cubicBezTo>
                  <a:pt x="13" y="2"/>
                  <a:pt x="13" y="3"/>
                  <a:pt x="12" y="3"/>
                </a:cubicBezTo>
                <a:cubicBezTo>
                  <a:pt x="11" y="3"/>
                  <a:pt x="10" y="3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17" y="7"/>
                  <a:pt x="24" y="11"/>
                  <a:pt x="31" y="16"/>
                </a:cubicBezTo>
                <a:cubicBezTo>
                  <a:pt x="38" y="21"/>
                  <a:pt x="45" y="28"/>
                  <a:pt x="51" y="35"/>
                </a:cubicBezTo>
                <a:cubicBezTo>
                  <a:pt x="58" y="42"/>
                  <a:pt x="63" y="49"/>
                  <a:pt x="68" y="57"/>
                </a:cubicBezTo>
                <a:cubicBezTo>
                  <a:pt x="68" y="57"/>
                  <a:pt x="68" y="58"/>
                  <a:pt x="68" y="58"/>
                </a:cubicBezTo>
                <a:cubicBezTo>
                  <a:pt x="67" y="59"/>
                  <a:pt x="67" y="59"/>
                  <a:pt x="67" y="59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1608978" y="2722819"/>
            <a:ext cx="1166813" cy="577851"/>
            <a:chOff x="7239000" y="2012949"/>
            <a:chExt cx="1166813" cy="577851"/>
          </a:xfrm>
        </p:grpSpPr>
        <p:sp>
          <p:nvSpPr>
            <p:cNvPr id="80" name="矩形 79"/>
            <p:cNvSpPr/>
            <p:nvPr/>
          </p:nvSpPr>
          <p:spPr>
            <a:xfrm>
              <a:off x="7239000" y="2012949"/>
              <a:ext cx="1079500" cy="484810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1" name="直接连接符 80"/>
            <p:cNvCxnSpPr/>
            <p:nvPr/>
          </p:nvCxnSpPr>
          <p:spPr>
            <a:xfrm>
              <a:off x="8318498" y="2485157"/>
              <a:ext cx="0" cy="10564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8318498" y="2497759"/>
              <a:ext cx="87315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组合 82"/>
          <p:cNvGrpSpPr/>
          <p:nvPr/>
        </p:nvGrpSpPr>
        <p:grpSpPr>
          <a:xfrm>
            <a:off x="1608978" y="3788374"/>
            <a:ext cx="1166813" cy="577851"/>
            <a:chOff x="7239000" y="2012949"/>
            <a:chExt cx="1166813" cy="577851"/>
          </a:xfrm>
        </p:grpSpPr>
        <p:sp>
          <p:nvSpPr>
            <p:cNvPr id="84" name="矩形 83"/>
            <p:cNvSpPr/>
            <p:nvPr/>
          </p:nvSpPr>
          <p:spPr>
            <a:xfrm>
              <a:off x="7239000" y="2012949"/>
              <a:ext cx="1079500" cy="484810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5" name="直接连接符 84"/>
            <p:cNvCxnSpPr/>
            <p:nvPr/>
          </p:nvCxnSpPr>
          <p:spPr>
            <a:xfrm>
              <a:off x="8318498" y="2485157"/>
              <a:ext cx="0" cy="10564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8318498" y="2497759"/>
              <a:ext cx="87315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组合 86"/>
          <p:cNvGrpSpPr/>
          <p:nvPr/>
        </p:nvGrpSpPr>
        <p:grpSpPr>
          <a:xfrm>
            <a:off x="1608978" y="4878363"/>
            <a:ext cx="1166813" cy="577851"/>
            <a:chOff x="7239000" y="2012949"/>
            <a:chExt cx="1166813" cy="577851"/>
          </a:xfrm>
        </p:grpSpPr>
        <p:sp>
          <p:nvSpPr>
            <p:cNvPr id="88" name="矩形 87"/>
            <p:cNvSpPr/>
            <p:nvPr/>
          </p:nvSpPr>
          <p:spPr>
            <a:xfrm>
              <a:off x="7239000" y="2012949"/>
              <a:ext cx="1079500" cy="484810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8318498" y="2485157"/>
              <a:ext cx="0" cy="10564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8318498" y="2497759"/>
              <a:ext cx="87315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文本框 94"/>
          <p:cNvSpPr txBox="1"/>
          <p:nvPr/>
        </p:nvSpPr>
        <p:spPr>
          <a:xfrm>
            <a:off x="1622448" y="2675514"/>
            <a:ext cx="1212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1620836" y="3737792"/>
            <a:ext cx="10821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32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1650672" y="4803441"/>
            <a:ext cx="1184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32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2860419" y="2618892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860419" y="3747339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2872978" y="4839517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8495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114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117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123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126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132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44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3" grpId="0" animBg="1"/>
      <p:bldP spid="44" grpId="0" animBg="1"/>
      <p:bldP spid="46" grpId="0" animBg="1"/>
      <p:bldP spid="58" grpId="0" animBg="1"/>
      <p:bldP spid="59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95" grpId="0"/>
      <p:bldP spid="96" grpId="0"/>
      <p:bldP spid="97" grpId="0"/>
      <p:bldP spid="99" grpId="0"/>
      <p:bldP spid="100" grpId="0"/>
      <p:bldP spid="10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8" name="直接连接符 7"/>
          <p:cNvCxnSpPr>
            <a:stCxn id="61" idx="1"/>
          </p:cNvCxnSpPr>
          <p:nvPr/>
        </p:nvCxnSpPr>
        <p:spPr>
          <a:xfrm>
            <a:off x="1963801" y="2501484"/>
            <a:ext cx="379882" cy="3581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61" idx="4"/>
          </p:cNvCxnSpPr>
          <p:nvPr/>
        </p:nvCxnSpPr>
        <p:spPr>
          <a:xfrm flipH="1" flipV="1">
            <a:off x="2343685" y="2859625"/>
            <a:ext cx="313968" cy="13169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5288047" y="2249017"/>
            <a:ext cx="1995607" cy="2181571"/>
            <a:chOff x="8851055" y="3734113"/>
            <a:chExt cx="2660172" cy="2908064"/>
          </a:xfrm>
        </p:grpSpPr>
        <p:grpSp>
          <p:nvGrpSpPr>
            <p:cNvPr id="91" name="组合 90"/>
            <p:cNvGrpSpPr/>
            <p:nvPr/>
          </p:nvGrpSpPr>
          <p:grpSpPr>
            <a:xfrm>
              <a:off x="8920778" y="3792573"/>
              <a:ext cx="2590449" cy="2590449"/>
              <a:chOff x="5856865" y="2769088"/>
              <a:chExt cx="1800000" cy="1800000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5856865" y="2769088"/>
                <a:ext cx="1800000" cy="1800000"/>
              </a:xfrm>
              <a:prstGeom prst="ellipse">
                <a:avLst/>
              </a:prstGeom>
              <a:blipFill>
                <a:blip r:embed="rId4" cstate="print"/>
                <a:stretch>
                  <a:fillRect l="-42000" t="-38000" r="-63000" b="-16000"/>
                </a:stretch>
              </a:blipFill>
              <a:ln>
                <a:solidFill>
                  <a:srgbClr val="4A67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93" name="椭圆 92"/>
              <p:cNvSpPr/>
              <p:nvPr/>
            </p:nvSpPr>
            <p:spPr>
              <a:xfrm>
                <a:off x="5996321" y="2908544"/>
                <a:ext cx="1521088" cy="1521088"/>
              </a:xfrm>
              <a:prstGeom prst="ellipse">
                <a:avLst/>
              </a:prstGeom>
              <a:ln>
                <a:solidFill>
                  <a:srgbClr val="4A67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3" name="矩形 102"/>
            <p:cNvSpPr/>
            <p:nvPr/>
          </p:nvSpPr>
          <p:spPr>
            <a:xfrm>
              <a:off x="9330670" y="3734114"/>
              <a:ext cx="885333" cy="13962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5" name="矩形 104"/>
            <p:cNvSpPr/>
            <p:nvPr/>
          </p:nvSpPr>
          <p:spPr>
            <a:xfrm rot="18916401">
              <a:off x="9915226" y="5213873"/>
              <a:ext cx="885333" cy="130582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6" name="矩形 105"/>
            <p:cNvSpPr/>
            <p:nvPr/>
          </p:nvSpPr>
          <p:spPr>
            <a:xfrm>
              <a:off x="8851055" y="3734113"/>
              <a:ext cx="1364946" cy="2908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7" name="矩形 106"/>
            <p:cNvSpPr/>
            <p:nvPr/>
          </p:nvSpPr>
          <p:spPr>
            <a:xfrm rot="16200000">
              <a:off x="9844799" y="5953306"/>
              <a:ext cx="556674" cy="821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676398" y="2214081"/>
            <a:ext cx="1962509" cy="2292055"/>
            <a:chOff x="4716422" y="2094225"/>
            <a:chExt cx="1748237" cy="2041802"/>
          </a:xfrm>
        </p:grpSpPr>
        <p:grpSp>
          <p:nvGrpSpPr>
            <p:cNvPr id="19" name="组合 18"/>
            <p:cNvGrpSpPr/>
            <p:nvPr/>
          </p:nvGrpSpPr>
          <p:grpSpPr>
            <a:xfrm>
              <a:off x="4716422" y="2094225"/>
              <a:ext cx="1748237" cy="2041802"/>
              <a:chOff x="5802096" y="2064364"/>
              <a:chExt cx="2590449" cy="3025438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5802096" y="2064364"/>
                <a:ext cx="2590449" cy="2590449"/>
                <a:chOff x="5856865" y="2769088"/>
                <a:chExt cx="1800000" cy="1800000"/>
              </a:xfrm>
            </p:grpSpPr>
            <p:sp>
              <p:nvSpPr>
                <p:cNvPr id="61" name="椭圆 60"/>
                <p:cNvSpPr/>
                <p:nvPr/>
              </p:nvSpPr>
              <p:spPr>
                <a:xfrm>
                  <a:off x="5856865" y="2769088"/>
                  <a:ext cx="1800000" cy="1800000"/>
                </a:xfrm>
                <a:prstGeom prst="ellipse">
                  <a:avLst/>
                </a:prstGeom>
                <a:blipFill>
                  <a:blip r:embed="rId4" cstate="print"/>
                  <a:stretch>
                    <a:fillRect l="-42000" t="-38000" r="-63000" b="-16000"/>
                  </a:stretch>
                </a:blipFill>
                <a:ln>
                  <a:solidFill>
                    <a:srgbClr val="4A67A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62" name="椭圆 61"/>
                <p:cNvSpPr/>
                <p:nvPr/>
              </p:nvSpPr>
              <p:spPr>
                <a:xfrm>
                  <a:off x="5996321" y="2908544"/>
                  <a:ext cx="1521088" cy="1521088"/>
                </a:xfrm>
                <a:prstGeom prst="ellipse">
                  <a:avLst/>
                </a:prstGeom>
                <a:ln>
                  <a:solidFill>
                    <a:srgbClr val="4A67A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5844700" y="2213912"/>
                <a:ext cx="1269612" cy="2875890"/>
                <a:chOff x="5844700" y="2213912"/>
                <a:chExt cx="1269612" cy="2875890"/>
              </a:xfrm>
            </p:grpSpPr>
            <p:sp useBgFill="1">
              <p:nvSpPr>
                <p:cNvPr id="16" name="等腰三角形 15"/>
                <p:cNvSpPr/>
                <p:nvPr/>
              </p:nvSpPr>
              <p:spPr>
                <a:xfrm rot="4077603">
                  <a:off x="5583338" y="3282994"/>
                  <a:ext cx="2600055" cy="461892"/>
                </a:xfrm>
                <a:prstGeom prst="triangl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17" name="矩形 16"/>
                <p:cNvSpPr/>
                <p:nvPr/>
              </p:nvSpPr>
              <p:spPr>
                <a:xfrm rot="20272009">
                  <a:off x="5844700" y="2478381"/>
                  <a:ext cx="885333" cy="2611421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60" name="椭圆 59"/>
            <p:cNvSpPr/>
            <p:nvPr/>
          </p:nvSpPr>
          <p:spPr>
            <a:xfrm>
              <a:off x="4851867" y="2229671"/>
              <a:ext cx="1477346" cy="1477346"/>
            </a:xfrm>
            <a:prstGeom prst="ellipse">
              <a:avLst/>
            </a:prstGeom>
            <a:noFill/>
            <a:ln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8" name="椭圆 107"/>
          <p:cNvSpPr/>
          <p:nvPr/>
        </p:nvSpPr>
        <p:spPr>
          <a:xfrm>
            <a:off x="5469343" y="2450249"/>
            <a:ext cx="1658416" cy="1658417"/>
          </a:xfrm>
          <a:prstGeom prst="ellipse">
            <a:avLst/>
          </a:prstGeom>
          <a:noFill/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9" name="直接连接符 108"/>
          <p:cNvCxnSpPr>
            <a:stCxn id="118" idx="1"/>
          </p:cNvCxnSpPr>
          <p:nvPr/>
        </p:nvCxnSpPr>
        <p:spPr>
          <a:xfrm>
            <a:off x="9042569" y="2519187"/>
            <a:ext cx="379882" cy="3581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>
            <a:stCxn id="118" idx="4"/>
          </p:cNvCxnSpPr>
          <p:nvPr/>
        </p:nvCxnSpPr>
        <p:spPr>
          <a:xfrm flipH="1" flipV="1">
            <a:off x="9422453" y="2877328"/>
            <a:ext cx="313968" cy="13169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" name="组合 111"/>
          <p:cNvGrpSpPr/>
          <p:nvPr/>
        </p:nvGrpSpPr>
        <p:grpSpPr>
          <a:xfrm>
            <a:off x="8755166" y="2231784"/>
            <a:ext cx="1962509" cy="2292055"/>
            <a:chOff x="5802096" y="2064364"/>
            <a:chExt cx="2590449" cy="3025438"/>
          </a:xfrm>
        </p:grpSpPr>
        <p:grpSp>
          <p:nvGrpSpPr>
            <p:cNvPr id="114" name="组合 113"/>
            <p:cNvGrpSpPr/>
            <p:nvPr/>
          </p:nvGrpSpPr>
          <p:grpSpPr>
            <a:xfrm>
              <a:off x="5802096" y="2064364"/>
              <a:ext cx="2590449" cy="2590449"/>
              <a:chOff x="5856865" y="2769088"/>
              <a:chExt cx="1800000" cy="1800000"/>
            </a:xfrm>
          </p:grpSpPr>
          <p:sp>
            <p:nvSpPr>
              <p:cNvPr id="118" name="椭圆 117"/>
              <p:cNvSpPr/>
              <p:nvPr/>
            </p:nvSpPr>
            <p:spPr>
              <a:xfrm>
                <a:off x="5856865" y="2769088"/>
                <a:ext cx="1800000" cy="1800000"/>
              </a:xfrm>
              <a:prstGeom prst="ellipse">
                <a:avLst/>
              </a:prstGeom>
              <a:blipFill>
                <a:blip r:embed="rId4" cstate="print"/>
                <a:stretch>
                  <a:fillRect l="-42000" t="-38000" r="-63000" b="-16000"/>
                </a:stretch>
              </a:blipFill>
              <a:ln>
                <a:solidFill>
                  <a:srgbClr val="4A67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119" name="椭圆 118"/>
              <p:cNvSpPr/>
              <p:nvPr/>
            </p:nvSpPr>
            <p:spPr>
              <a:xfrm>
                <a:off x="5996321" y="2908544"/>
                <a:ext cx="1521088" cy="1521088"/>
              </a:xfrm>
              <a:prstGeom prst="ellipse">
                <a:avLst/>
              </a:prstGeom>
              <a:ln>
                <a:solidFill>
                  <a:srgbClr val="4A67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5844700" y="2213912"/>
              <a:ext cx="1269612" cy="2875890"/>
              <a:chOff x="5844700" y="2213912"/>
              <a:chExt cx="1269612" cy="2875890"/>
            </a:xfrm>
          </p:grpSpPr>
          <p:sp useBgFill="1">
            <p:nvSpPr>
              <p:cNvPr id="116" name="等腰三角形 115"/>
              <p:cNvSpPr/>
              <p:nvPr/>
            </p:nvSpPr>
            <p:spPr>
              <a:xfrm rot="4077603">
                <a:off x="5583338" y="3282994"/>
                <a:ext cx="2600055" cy="461892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117" name="矩形 116"/>
              <p:cNvSpPr/>
              <p:nvPr/>
            </p:nvSpPr>
            <p:spPr>
              <a:xfrm rot="20272009">
                <a:off x="5844700" y="2478381"/>
                <a:ext cx="885333" cy="261142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 useBgFill="1">
        <p:nvSpPr>
          <p:cNvPr id="50" name="矩形 49"/>
          <p:cNvSpPr/>
          <p:nvPr/>
        </p:nvSpPr>
        <p:spPr>
          <a:xfrm>
            <a:off x="9057082" y="1959423"/>
            <a:ext cx="763577" cy="9001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8897609" y="2383831"/>
            <a:ext cx="1658416" cy="1658417"/>
          </a:xfrm>
          <a:prstGeom prst="ellipse">
            <a:avLst/>
          </a:prstGeom>
          <a:noFill/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Freeform 5"/>
          <p:cNvSpPr>
            <a:spLocks noEditPoints="1"/>
          </p:cNvSpPr>
          <p:nvPr/>
        </p:nvSpPr>
        <p:spPr bwMode="auto">
          <a:xfrm>
            <a:off x="2222997" y="2622354"/>
            <a:ext cx="845203" cy="528943"/>
          </a:xfrm>
          <a:custGeom>
            <a:avLst/>
            <a:gdLst>
              <a:gd name="T0" fmla="*/ 2147483646 w 260"/>
              <a:gd name="T1" fmla="*/ 2147483646 h 162"/>
              <a:gd name="T2" fmla="*/ 2147483646 w 260"/>
              <a:gd name="T3" fmla="*/ 0 h 162"/>
              <a:gd name="T4" fmla="*/ 2147483646 w 260"/>
              <a:gd name="T5" fmla="*/ 2147483646 h 162"/>
              <a:gd name="T6" fmla="*/ 2147483646 w 260"/>
              <a:gd name="T7" fmla="*/ 2147483646 h 162"/>
              <a:gd name="T8" fmla="*/ 2147483646 w 260"/>
              <a:gd name="T9" fmla="*/ 2147483646 h 162"/>
              <a:gd name="T10" fmla="*/ 0 w 260"/>
              <a:gd name="T11" fmla="*/ 2147483646 h 162"/>
              <a:gd name="T12" fmla="*/ 2147483646 w 260"/>
              <a:gd name="T13" fmla="*/ 2147483646 h 162"/>
              <a:gd name="T14" fmla="*/ 2147483646 w 260"/>
              <a:gd name="T15" fmla="*/ 2147483646 h 162"/>
              <a:gd name="T16" fmla="*/ 2147483646 w 260"/>
              <a:gd name="T17" fmla="*/ 2147483646 h 162"/>
              <a:gd name="T18" fmla="*/ 2147483646 w 260"/>
              <a:gd name="T19" fmla="*/ 2147483646 h 162"/>
              <a:gd name="T20" fmla="*/ 2147483646 w 260"/>
              <a:gd name="T21" fmla="*/ 2147483646 h 162"/>
              <a:gd name="T22" fmla="*/ 2147483646 w 260"/>
              <a:gd name="T23" fmla="*/ 2147483646 h 162"/>
              <a:gd name="T24" fmla="*/ 2147483646 w 260"/>
              <a:gd name="T25" fmla="*/ 2147483646 h 162"/>
              <a:gd name="T26" fmla="*/ 2147483646 w 260"/>
              <a:gd name="T27" fmla="*/ 2147483646 h 162"/>
              <a:gd name="T28" fmla="*/ 2147483646 w 260"/>
              <a:gd name="T29" fmla="*/ 2147483646 h 162"/>
              <a:gd name="T30" fmla="*/ 2147483646 w 260"/>
              <a:gd name="T31" fmla="*/ 2147483646 h 162"/>
              <a:gd name="T32" fmla="*/ 2147483646 w 260"/>
              <a:gd name="T33" fmla="*/ 2147483646 h 162"/>
              <a:gd name="T34" fmla="*/ 2147483646 w 260"/>
              <a:gd name="T35" fmla="*/ 2147483646 h 16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60" h="162">
                <a:moveTo>
                  <a:pt x="211" y="65"/>
                </a:moveTo>
                <a:cubicBezTo>
                  <a:pt x="211" y="29"/>
                  <a:pt x="182" y="0"/>
                  <a:pt x="146" y="0"/>
                </a:cubicBezTo>
                <a:cubicBezTo>
                  <a:pt x="122" y="0"/>
                  <a:pt x="101" y="13"/>
                  <a:pt x="90" y="33"/>
                </a:cubicBezTo>
                <a:cubicBezTo>
                  <a:pt x="87" y="33"/>
                  <a:pt x="84" y="32"/>
                  <a:pt x="81" y="32"/>
                </a:cubicBezTo>
                <a:cubicBezTo>
                  <a:pt x="59" y="32"/>
                  <a:pt x="41" y="47"/>
                  <a:pt x="35" y="67"/>
                </a:cubicBezTo>
                <a:cubicBezTo>
                  <a:pt x="15" y="73"/>
                  <a:pt x="0" y="92"/>
                  <a:pt x="0" y="114"/>
                </a:cubicBezTo>
                <a:cubicBezTo>
                  <a:pt x="0" y="140"/>
                  <a:pt x="22" y="162"/>
                  <a:pt x="49" y="162"/>
                </a:cubicBezTo>
                <a:cubicBezTo>
                  <a:pt x="211" y="162"/>
                  <a:pt x="211" y="162"/>
                  <a:pt x="211" y="162"/>
                </a:cubicBezTo>
                <a:cubicBezTo>
                  <a:pt x="238" y="162"/>
                  <a:pt x="260" y="140"/>
                  <a:pt x="260" y="114"/>
                </a:cubicBezTo>
                <a:cubicBezTo>
                  <a:pt x="260" y="87"/>
                  <a:pt x="238" y="65"/>
                  <a:pt x="211" y="65"/>
                </a:cubicBezTo>
                <a:close/>
                <a:moveTo>
                  <a:pt x="130" y="146"/>
                </a:moveTo>
                <a:cubicBezTo>
                  <a:pt x="81" y="81"/>
                  <a:pt x="81" y="81"/>
                  <a:pt x="81" y="81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6" y="81"/>
                  <a:pt x="146" y="81"/>
                  <a:pt x="146" y="81"/>
                </a:cubicBezTo>
                <a:cubicBezTo>
                  <a:pt x="179" y="81"/>
                  <a:pt x="179" y="81"/>
                  <a:pt x="179" y="81"/>
                </a:cubicBezTo>
                <a:lnTo>
                  <a:pt x="130" y="146"/>
                </a:lnTo>
                <a:close/>
              </a:path>
            </a:pathLst>
          </a:custGeom>
          <a:blipFill>
            <a:blip r:embed="rId5" cstate="print"/>
            <a:stretch>
              <a:fillRect l="-42000" t="-38000" r="-63000" b="-16000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" name="Freeform 33"/>
          <p:cNvSpPr>
            <a:spLocks noEditPoints="1"/>
          </p:cNvSpPr>
          <p:nvPr/>
        </p:nvSpPr>
        <p:spPr bwMode="auto">
          <a:xfrm>
            <a:off x="5964288" y="2625855"/>
            <a:ext cx="722313" cy="593725"/>
          </a:xfrm>
          <a:custGeom>
            <a:avLst/>
            <a:gdLst>
              <a:gd name="T0" fmla="*/ 2147483646 w 244"/>
              <a:gd name="T1" fmla="*/ 2147483646 h 200"/>
              <a:gd name="T2" fmla="*/ 2147483646 w 244"/>
              <a:gd name="T3" fmla="*/ 2147483646 h 200"/>
              <a:gd name="T4" fmla="*/ 2147483646 w 244"/>
              <a:gd name="T5" fmla="*/ 2147483646 h 200"/>
              <a:gd name="T6" fmla="*/ 2147483646 w 244"/>
              <a:gd name="T7" fmla="*/ 2147483646 h 200"/>
              <a:gd name="T8" fmla="*/ 2147483646 w 244"/>
              <a:gd name="T9" fmla="*/ 2147483646 h 200"/>
              <a:gd name="T10" fmla="*/ 2147483646 w 244"/>
              <a:gd name="T11" fmla="*/ 2147483646 h 200"/>
              <a:gd name="T12" fmla="*/ 2147483646 w 244"/>
              <a:gd name="T13" fmla="*/ 2147483646 h 200"/>
              <a:gd name="T14" fmla="*/ 2147483646 w 244"/>
              <a:gd name="T15" fmla="*/ 2147483646 h 200"/>
              <a:gd name="T16" fmla="*/ 2147483646 w 244"/>
              <a:gd name="T17" fmla="*/ 2147483646 h 200"/>
              <a:gd name="T18" fmla="*/ 2147483646 w 244"/>
              <a:gd name="T19" fmla="*/ 2147483646 h 200"/>
              <a:gd name="T20" fmla="*/ 2147483646 w 244"/>
              <a:gd name="T21" fmla="*/ 2147483646 h 200"/>
              <a:gd name="T22" fmla="*/ 2147483646 w 244"/>
              <a:gd name="T23" fmla="*/ 2147483646 h 200"/>
              <a:gd name="T24" fmla="*/ 2147483646 w 244"/>
              <a:gd name="T25" fmla="*/ 2147483646 h 200"/>
              <a:gd name="T26" fmla="*/ 2147483646 w 244"/>
              <a:gd name="T27" fmla="*/ 2147483646 h 200"/>
              <a:gd name="T28" fmla="*/ 2147483646 w 244"/>
              <a:gd name="T29" fmla="*/ 2147483646 h 200"/>
              <a:gd name="T30" fmla="*/ 2147483646 w 244"/>
              <a:gd name="T31" fmla="*/ 2147483646 h 200"/>
              <a:gd name="T32" fmla="*/ 2147483646 w 244"/>
              <a:gd name="T33" fmla="*/ 2147483646 h 200"/>
              <a:gd name="T34" fmla="*/ 2147483646 w 244"/>
              <a:gd name="T35" fmla="*/ 2147483646 h 200"/>
              <a:gd name="T36" fmla="*/ 2147483646 w 244"/>
              <a:gd name="T37" fmla="*/ 2147483646 h 200"/>
              <a:gd name="T38" fmla="*/ 2147483646 w 244"/>
              <a:gd name="T39" fmla="*/ 2147483646 h 200"/>
              <a:gd name="T40" fmla="*/ 2147483646 w 244"/>
              <a:gd name="T41" fmla="*/ 2147483646 h 200"/>
              <a:gd name="T42" fmla="*/ 2147483646 w 244"/>
              <a:gd name="T43" fmla="*/ 2147483646 h 200"/>
              <a:gd name="T44" fmla="*/ 2147483646 w 244"/>
              <a:gd name="T45" fmla="*/ 2147483646 h 200"/>
              <a:gd name="T46" fmla="*/ 2147483646 w 244"/>
              <a:gd name="T47" fmla="*/ 2147483646 h 200"/>
              <a:gd name="T48" fmla="*/ 2147483646 w 244"/>
              <a:gd name="T49" fmla="*/ 2147483646 h 200"/>
              <a:gd name="T50" fmla="*/ 2147483646 w 244"/>
              <a:gd name="T51" fmla="*/ 2147483646 h 200"/>
              <a:gd name="T52" fmla="*/ 2147483646 w 244"/>
              <a:gd name="T53" fmla="*/ 2147483646 h 200"/>
              <a:gd name="T54" fmla="*/ 2147483646 w 244"/>
              <a:gd name="T55" fmla="*/ 2147483646 h 200"/>
              <a:gd name="T56" fmla="*/ 2147483646 w 244"/>
              <a:gd name="T57" fmla="*/ 2147483646 h 200"/>
              <a:gd name="T58" fmla="*/ 2147483646 w 244"/>
              <a:gd name="T59" fmla="*/ 2147483646 h 200"/>
              <a:gd name="T60" fmla="*/ 2147483646 w 244"/>
              <a:gd name="T61" fmla="*/ 2147483646 h 200"/>
              <a:gd name="T62" fmla="*/ 0 w 244"/>
              <a:gd name="T63" fmla="*/ 2147483646 h 200"/>
              <a:gd name="T64" fmla="*/ 0 w 244"/>
              <a:gd name="T65" fmla="*/ 2147483646 h 200"/>
              <a:gd name="T66" fmla="*/ 2147483646 w 244"/>
              <a:gd name="T67" fmla="*/ 2147483646 h 200"/>
              <a:gd name="T68" fmla="*/ 2147483646 w 244"/>
              <a:gd name="T69" fmla="*/ 0 h 200"/>
              <a:gd name="T70" fmla="*/ 2147483646 w 244"/>
              <a:gd name="T71" fmla="*/ 2147483646 h 200"/>
              <a:gd name="T72" fmla="*/ 2147483646 w 244"/>
              <a:gd name="T73" fmla="*/ 2147483646 h 200"/>
              <a:gd name="T74" fmla="*/ 2147483646 w 244"/>
              <a:gd name="T75" fmla="*/ 2147483646 h 200"/>
              <a:gd name="T76" fmla="*/ 2147483646 w 244"/>
              <a:gd name="T77" fmla="*/ 0 h 200"/>
              <a:gd name="T78" fmla="*/ 2147483646 w 244"/>
              <a:gd name="T79" fmla="*/ 2147483646 h 200"/>
              <a:gd name="T80" fmla="*/ 2147483646 w 244"/>
              <a:gd name="T81" fmla="*/ 2147483646 h 200"/>
              <a:gd name="T82" fmla="*/ 2147483646 w 244"/>
              <a:gd name="T83" fmla="*/ 2147483646 h 200"/>
              <a:gd name="T84" fmla="*/ 2147483646 w 244"/>
              <a:gd name="T85" fmla="*/ 2147483646 h 200"/>
              <a:gd name="T86" fmla="*/ 2147483646 w 244"/>
              <a:gd name="T87" fmla="*/ 2147483646 h 200"/>
              <a:gd name="T88" fmla="*/ 2147483646 w 244"/>
              <a:gd name="T89" fmla="*/ 2147483646 h 200"/>
              <a:gd name="T90" fmla="*/ 2147483646 w 244"/>
              <a:gd name="T91" fmla="*/ 2147483646 h 200"/>
              <a:gd name="T92" fmla="*/ 2147483646 w 244"/>
              <a:gd name="T93" fmla="*/ 2147483646 h 200"/>
              <a:gd name="T94" fmla="*/ 2147483646 w 244"/>
              <a:gd name="T95" fmla="*/ 2147483646 h 200"/>
              <a:gd name="T96" fmla="*/ 2147483646 w 244"/>
              <a:gd name="T97" fmla="*/ 2147483646 h 200"/>
              <a:gd name="T98" fmla="*/ 2147483646 w 244"/>
              <a:gd name="T99" fmla="*/ 2147483646 h 200"/>
              <a:gd name="T100" fmla="*/ 2147483646 w 244"/>
              <a:gd name="T101" fmla="*/ 2147483646 h 200"/>
              <a:gd name="T102" fmla="*/ 2147483646 w 244"/>
              <a:gd name="T103" fmla="*/ 2147483646 h 200"/>
              <a:gd name="T104" fmla="*/ 2147483646 w 244"/>
              <a:gd name="T105" fmla="*/ 2147483646 h 200"/>
              <a:gd name="T106" fmla="*/ 2147483646 w 244"/>
              <a:gd name="T107" fmla="*/ 2147483646 h 200"/>
              <a:gd name="T108" fmla="*/ 2147483646 w 244"/>
              <a:gd name="T109" fmla="*/ 2147483646 h 200"/>
              <a:gd name="T110" fmla="*/ 2147483646 w 244"/>
              <a:gd name="T111" fmla="*/ 2147483646 h 200"/>
              <a:gd name="T112" fmla="*/ 2147483646 w 244"/>
              <a:gd name="T113" fmla="*/ 2147483646 h 200"/>
              <a:gd name="T114" fmla="*/ 2147483646 w 244"/>
              <a:gd name="T115" fmla="*/ 2147483646 h 200"/>
              <a:gd name="T116" fmla="*/ 2147483646 w 244"/>
              <a:gd name="T117" fmla="*/ 2147483646 h 20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44" h="200">
                <a:moveTo>
                  <a:pt x="221" y="66"/>
                </a:moveTo>
                <a:cubicBezTo>
                  <a:pt x="214" y="66"/>
                  <a:pt x="207" y="72"/>
                  <a:pt x="207" y="80"/>
                </a:cubicBezTo>
                <a:cubicBezTo>
                  <a:pt x="207" y="87"/>
                  <a:pt x="214" y="93"/>
                  <a:pt x="221" y="93"/>
                </a:cubicBezTo>
                <a:cubicBezTo>
                  <a:pt x="229" y="93"/>
                  <a:pt x="235" y="87"/>
                  <a:pt x="235" y="80"/>
                </a:cubicBezTo>
                <a:cubicBezTo>
                  <a:pt x="235" y="72"/>
                  <a:pt x="229" y="66"/>
                  <a:pt x="221" y="66"/>
                </a:cubicBezTo>
                <a:close/>
                <a:moveTo>
                  <a:pt x="23" y="66"/>
                </a:moveTo>
                <a:cubicBezTo>
                  <a:pt x="15" y="66"/>
                  <a:pt x="9" y="72"/>
                  <a:pt x="9" y="80"/>
                </a:cubicBezTo>
                <a:cubicBezTo>
                  <a:pt x="9" y="87"/>
                  <a:pt x="15" y="93"/>
                  <a:pt x="23" y="93"/>
                </a:cubicBezTo>
                <a:cubicBezTo>
                  <a:pt x="31" y="93"/>
                  <a:pt x="37" y="87"/>
                  <a:pt x="37" y="80"/>
                </a:cubicBezTo>
                <a:cubicBezTo>
                  <a:pt x="37" y="72"/>
                  <a:pt x="31" y="66"/>
                  <a:pt x="23" y="66"/>
                </a:cubicBezTo>
                <a:close/>
                <a:moveTo>
                  <a:pt x="180" y="41"/>
                </a:moveTo>
                <a:cubicBezTo>
                  <a:pt x="169" y="41"/>
                  <a:pt x="160" y="50"/>
                  <a:pt x="160" y="61"/>
                </a:cubicBezTo>
                <a:cubicBezTo>
                  <a:pt x="160" y="73"/>
                  <a:pt x="169" y="82"/>
                  <a:pt x="180" y="82"/>
                </a:cubicBezTo>
                <a:cubicBezTo>
                  <a:pt x="191" y="82"/>
                  <a:pt x="201" y="73"/>
                  <a:pt x="201" y="61"/>
                </a:cubicBezTo>
                <a:cubicBezTo>
                  <a:pt x="201" y="50"/>
                  <a:pt x="191" y="41"/>
                  <a:pt x="180" y="41"/>
                </a:cubicBezTo>
                <a:close/>
                <a:moveTo>
                  <a:pt x="244" y="166"/>
                </a:moveTo>
                <a:cubicBezTo>
                  <a:pt x="220" y="166"/>
                  <a:pt x="220" y="166"/>
                  <a:pt x="220" y="166"/>
                </a:cubicBezTo>
                <a:cubicBezTo>
                  <a:pt x="220" y="123"/>
                  <a:pt x="220" y="123"/>
                  <a:pt x="220" y="123"/>
                </a:cubicBezTo>
                <a:cubicBezTo>
                  <a:pt x="220" y="115"/>
                  <a:pt x="218" y="108"/>
                  <a:pt x="215" y="102"/>
                </a:cubicBezTo>
                <a:cubicBezTo>
                  <a:pt x="217" y="102"/>
                  <a:pt x="219" y="101"/>
                  <a:pt x="221" y="101"/>
                </a:cubicBezTo>
                <a:cubicBezTo>
                  <a:pt x="234" y="101"/>
                  <a:pt x="244" y="111"/>
                  <a:pt x="244" y="124"/>
                </a:cubicBezTo>
                <a:lnTo>
                  <a:pt x="244" y="166"/>
                </a:lnTo>
                <a:close/>
                <a:moveTo>
                  <a:pt x="64" y="41"/>
                </a:moveTo>
                <a:cubicBezTo>
                  <a:pt x="53" y="41"/>
                  <a:pt x="43" y="50"/>
                  <a:pt x="43" y="61"/>
                </a:cubicBezTo>
                <a:cubicBezTo>
                  <a:pt x="43" y="73"/>
                  <a:pt x="53" y="82"/>
                  <a:pt x="64" y="82"/>
                </a:cubicBezTo>
                <a:cubicBezTo>
                  <a:pt x="75" y="82"/>
                  <a:pt x="84" y="73"/>
                  <a:pt x="84" y="61"/>
                </a:cubicBezTo>
                <a:cubicBezTo>
                  <a:pt x="84" y="50"/>
                  <a:pt x="75" y="41"/>
                  <a:pt x="64" y="41"/>
                </a:cubicBezTo>
                <a:close/>
                <a:moveTo>
                  <a:pt x="23" y="101"/>
                </a:moveTo>
                <a:cubicBezTo>
                  <a:pt x="25" y="101"/>
                  <a:pt x="27" y="102"/>
                  <a:pt x="29" y="102"/>
                </a:cubicBezTo>
                <a:cubicBezTo>
                  <a:pt x="26" y="108"/>
                  <a:pt x="24" y="115"/>
                  <a:pt x="24" y="123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11"/>
                  <a:pt x="11" y="101"/>
                  <a:pt x="23" y="101"/>
                </a:cubicBezTo>
                <a:close/>
                <a:moveTo>
                  <a:pt x="122" y="0"/>
                </a:moveTo>
                <a:cubicBezTo>
                  <a:pt x="105" y="0"/>
                  <a:pt x="92" y="13"/>
                  <a:pt x="92" y="30"/>
                </a:cubicBezTo>
                <a:cubicBezTo>
                  <a:pt x="92" y="47"/>
                  <a:pt x="105" y="60"/>
                  <a:pt x="122" y="60"/>
                </a:cubicBezTo>
                <a:cubicBezTo>
                  <a:pt x="139" y="60"/>
                  <a:pt x="152" y="47"/>
                  <a:pt x="152" y="30"/>
                </a:cubicBezTo>
                <a:cubicBezTo>
                  <a:pt x="152" y="13"/>
                  <a:pt x="139" y="0"/>
                  <a:pt x="122" y="0"/>
                </a:cubicBezTo>
                <a:close/>
                <a:moveTo>
                  <a:pt x="213" y="182"/>
                </a:moveTo>
                <a:cubicBezTo>
                  <a:pt x="177" y="182"/>
                  <a:pt x="177" y="182"/>
                  <a:pt x="177" y="182"/>
                </a:cubicBezTo>
                <a:cubicBezTo>
                  <a:pt x="177" y="116"/>
                  <a:pt x="177" y="116"/>
                  <a:pt x="177" y="116"/>
                </a:cubicBezTo>
                <a:cubicBezTo>
                  <a:pt x="177" y="107"/>
                  <a:pt x="175" y="99"/>
                  <a:pt x="171" y="91"/>
                </a:cubicBezTo>
                <a:cubicBezTo>
                  <a:pt x="174" y="90"/>
                  <a:pt x="177" y="90"/>
                  <a:pt x="180" y="90"/>
                </a:cubicBezTo>
                <a:cubicBezTo>
                  <a:pt x="198" y="90"/>
                  <a:pt x="213" y="104"/>
                  <a:pt x="213" y="123"/>
                </a:cubicBezTo>
                <a:lnTo>
                  <a:pt x="213" y="182"/>
                </a:lnTo>
                <a:close/>
                <a:moveTo>
                  <a:pt x="67" y="116"/>
                </a:moveTo>
                <a:cubicBezTo>
                  <a:pt x="67" y="182"/>
                  <a:pt x="67" y="182"/>
                  <a:pt x="67" y="182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04"/>
                  <a:pt x="46" y="90"/>
                  <a:pt x="64" y="90"/>
                </a:cubicBezTo>
                <a:cubicBezTo>
                  <a:pt x="67" y="90"/>
                  <a:pt x="70" y="90"/>
                  <a:pt x="73" y="91"/>
                </a:cubicBezTo>
                <a:cubicBezTo>
                  <a:pt x="69" y="99"/>
                  <a:pt x="67" y="107"/>
                  <a:pt x="67" y="116"/>
                </a:cubicBezTo>
                <a:close/>
                <a:moveTo>
                  <a:pt x="74" y="200"/>
                </a:moveTo>
                <a:cubicBezTo>
                  <a:pt x="170" y="200"/>
                  <a:pt x="170" y="200"/>
                  <a:pt x="170" y="200"/>
                </a:cubicBezTo>
                <a:cubicBezTo>
                  <a:pt x="170" y="116"/>
                  <a:pt x="170" y="116"/>
                  <a:pt x="170" y="116"/>
                </a:cubicBezTo>
                <a:cubicBezTo>
                  <a:pt x="170" y="90"/>
                  <a:pt x="148" y="69"/>
                  <a:pt x="122" y="69"/>
                </a:cubicBezTo>
                <a:cubicBezTo>
                  <a:pt x="96" y="69"/>
                  <a:pt x="74" y="90"/>
                  <a:pt x="74" y="116"/>
                </a:cubicBezTo>
                <a:lnTo>
                  <a:pt x="74" y="200"/>
                </a:lnTo>
                <a:close/>
              </a:path>
            </a:pathLst>
          </a:custGeom>
          <a:blipFill>
            <a:blip r:embed="rId6" cstate="print"/>
            <a:stretch>
              <a:fillRect l="-42000" t="-38000" r="-63000" b="-16000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23" name="组合 142"/>
          <p:cNvGrpSpPr>
            <a:grpSpLocks/>
          </p:cNvGrpSpPr>
          <p:nvPr/>
        </p:nvGrpSpPr>
        <p:grpSpPr bwMode="auto">
          <a:xfrm>
            <a:off x="9421069" y="2601852"/>
            <a:ext cx="694627" cy="694627"/>
            <a:chOff x="11417301" y="2544763"/>
            <a:chExt cx="479425" cy="479425"/>
          </a:xfrm>
          <a:blipFill>
            <a:blip r:embed="rId4"/>
            <a:stretch>
              <a:fillRect l="-42000" t="-38000" r="-63000" b="-16000"/>
            </a:stretch>
          </a:blipFill>
        </p:grpSpPr>
        <p:sp>
          <p:nvSpPr>
            <p:cNvPr id="124" name="Freeform 101"/>
            <p:cNvSpPr>
              <a:spLocks noEditPoints="1"/>
            </p:cNvSpPr>
            <p:nvPr/>
          </p:nvSpPr>
          <p:spPr bwMode="auto">
            <a:xfrm>
              <a:off x="11533188" y="2660650"/>
              <a:ext cx="363538" cy="363538"/>
            </a:xfrm>
            <a:custGeom>
              <a:avLst/>
              <a:gdLst>
                <a:gd name="T0" fmla="*/ 2147483646 w 170"/>
                <a:gd name="T1" fmla="*/ 2147483646 h 170"/>
                <a:gd name="T2" fmla="*/ 2147483646 w 170"/>
                <a:gd name="T3" fmla="*/ 2147483646 h 170"/>
                <a:gd name="T4" fmla="*/ 2147483646 w 170"/>
                <a:gd name="T5" fmla="*/ 2147483646 h 170"/>
                <a:gd name="T6" fmla="*/ 2147483646 w 170"/>
                <a:gd name="T7" fmla="*/ 2147483646 h 170"/>
                <a:gd name="T8" fmla="*/ 2147483646 w 170"/>
                <a:gd name="T9" fmla="*/ 2147483646 h 170"/>
                <a:gd name="T10" fmla="*/ 2147483646 w 170"/>
                <a:gd name="T11" fmla="*/ 2147483646 h 170"/>
                <a:gd name="T12" fmla="*/ 2147483646 w 170"/>
                <a:gd name="T13" fmla="*/ 2147483646 h 170"/>
                <a:gd name="T14" fmla="*/ 2147483646 w 170"/>
                <a:gd name="T15" fmla="*/ 2147483646 h 170"/>
                <a:gd name="T16" fmla="*/ 2147483646 w 170"/>
                <a:gd name="T17" fmla="*/ 0 h 170"/>
                <a:gd name="T18" fmla="*/ 2147483646 w 170"/>
                <a:gd name="T19" fmla="*/ 2147483646 h 170"/>
                <a:gd name="T20" fmla="*/ 2147483646 w 170"/>
                <a:gd name="T21" fmla="*/ 2147483646 h 170"/>
                <a:gd name="T22" fmla="*/ 2147483646 w 170"/>
                <a:gd name="T23" fmla="*/ 2147483646 h 170"/>
                <a:gd name="T24" fmla="*/ 2147483646 w 170"/>
                <a:gd name="T25" fmla="*/ 2147483646 h 170"/>
                <a:gd name="T26" fmla="*/ 2147483646 w 170"/>
                <a:gd name="T27" fmla="*/ 2147483646 h 170"/>
                <a:gd name="T28" fmla="*/ 2147483646 w 170"/>
                <a:gd name="T29" fmla="*/ 2147483646 h 170"/>
                <a:gd name="T30" fmla="*/ 2147483646 w 170"/>
                <a:gd name="T31" fmla="*/ 2147483646 h 170"/>
                <a:gd name="T32" fmla="*/ 2147483646 w 170"/>
                <a:gd name="T33" fmla="*/ 2147483646 h 170"/>
                <a:gd name="T34" fmla="*/ 0 w 170"/>
                <a:gd name="T35" fmla="*/ 2147483646 h 170"/>
                <a:gd name="T36" fmla="*/ 2147483646 w 170"/>
                <a:gd name="T37" fmla="*/ 2147483646 h 170"/>
                <a:gd name="T38" fmla="*/ 2147483646 w 170"/>
                <a:gd name="T39" fmla="*/ 2147483646 h 170"/>
                <a:gd name="T40" fmla="*/ 2147483646 w 170"/>
                <a:gd name="T41" fmla="*/ 2147483646 h 170"/>
                <a:gd name="T42" fmla="*/ 2147483646 w 170"/>
                <a:gd name="T43" fmla="*/ 2147483646 h 170"/>
                <a:gd name="T44" fmla="*/ 2147483646 w 170"/>
                <a:gd name="T45" fmla="*/ 2147483646 h 170"/>
                <a:gd name="T46" fmla="*/ 2147483646 w 170"/>
                <a:gd name="T47" fmla="*/ 2147483646 h 170"/>
                <a:gd name="T48" fmla="*/ 2147483646 w 170"/>
                <a:gd name="T49" fmla="*/ 2147483646 h 170"/>
                <a:gd name="T50" fmla="*/ 2147483646 w 170"/>
                <a:gd name="T51" fmla="*/ 2147483646 h 170"/>
                <a:gd name="T52" fmla="*/ 2147483646 w 170"/>
                <a:gd name="T53" fmla="*/ 2147483646 h 170"/>
                <a:gd name="T54" fmla="*/ 2147483646 w 170"/>
                <a:gd name="T55" fmla="*/ 2147483646 h 170"/>
                <a:gd name="T56" fmla="*/ 2147483646 w 170"/>
                <a:gd name="T57" fmla="*/ 2147483646 h 170"/>
                <a:gd name="T58" fmla="*/ 2147483646 w 170"/>
                <a:gd name="T59" fmla="*/ 2147483646 h 170"/>
                <a:gd name="T60" fmla="*/ 2147483646 w 170"/>
                <a:gd name="T61" fmla="*/ 2147483646 h 170"/>
                <a:gd name="T62" fmla="*/ 2147483646 w 170"/>
                <a:gd name="T63" fmla="*/ 2147483646 h 170"/>
                <a:gd name="T64" fmla="*/ 2147483646 w 170"/>
                <a:gd name="T65" fmla="*/ 2147483646 h 170"/>
                <a:gd name="T66" fmla="*/ 2147483646 w 170"/>
                <a:gd name="T67" fmla="*/ 2147483646 h 170"/>
                <a:gd name="T68" fmla="*/ 2147483646 w 170"/>
                <a:gd name="T69" fmla="*/ 2147483646 h 170"/>
                <a:gd name="T70" fmla="*/ 2147483646 w 170"/>
                <a:gd name="T71" fmla="*/ 2147483646 h 170"/>
                <a:gd name="T72" fmla="*/ 2147483646 w 170"/>
                <a:gd name="T73" fmla="*/ 2147483646 h 170"/>
                <a:gd name="T74" fmla="*/ 2147483646 w 170"/>
                <a:gd name="T75" fmla="*/ 2147483646 h 170"/>
                <a:gd name="T76" fmla="*/ 2147483646 w 170"/>
                <a:gd name="T77" fmla="*/ 2147483646 h 17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70" h="170">
                  <a:moveTo>
                    <a:pt x="159" y="68"/>
                  </a:moveTo>
                  <a:cubicBezTo>
                    <a:pt x="151" y="68"/>
                    <a:pt x="151" y="68"/>
                    <a:pt x="151" y="68"/>
                  </a:cubicBezTo>
                  <a:cubicBezTo>
                    <a:pt x="149" y="68"/>
                    <a:pt x="146" y="66"/>
                    <a:pt x="146" y="64"/>
                  </a:cubicBezTo>
                  <a:cubicBezTo>
                    <a:pt x="145" y="61"/>
                    <a:pt x="144" y="59"/>
                    <a:pt x="143" y="57"/>
                  </a:cubicBezTo>
                  <a:cubicBezTo>
                    <a:pt x="142" y="55"/>
                    <a:pt x="142" y="52"/>
                    <a:pt x="144" y="50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54" y="40"/>
                    <a:pt x="154" y="34"/>
                    <a:pt x="150" y="3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38" y="18"/>
                    <a:pt x="136" y="17"/>
                    <a:pt x="133" y="17"/>
                  </a:cubicBezTo>
                  <a:cubicBezTo>
                    <a:pt x="130" y="17"/>
                    <a:pt x="127" y="18"/>
                    <a:pt x="125" y="20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9" y="27"/>
                    <a:pt x="117" y="28"/>
                    <a:pt x="116" y="28"/>
                  </a:cubicBezTo>
                  <a:cubicBezTo>
                    <a:pt x="115" y="28"/>
                    <a:pt x="114" y="27"/>
                    <a:pt x="113" y="27"/>
                  </a:cubicBezTo>
                  <a:cubicBezTo>
                    <a:pt x="111" y="26"/>
                    <a:pt x="108" y="25"/>
                    <a:pt x="106" y="24"/>
                  </a:cubicBezTo>
                  <a:cubicBezTo>
                    <a:pt x="104" y="23"/>
                    <a:pt x="102" y="21"/>
                    <a:pt x="102" y="19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5"/>
                    <a:pt x="97" y="0"/>
                    <a:pt x="92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3" y="0"/>
                    <a:pt x="68" y="5"/>
                    <a:pt x="68" y="10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21"/>
                    <a:pt x="66" y="23"/>
                    <a:pt x="64" y="24"/>
                  </a:cubicBezTo>
                  <a:cubicBezTo>
                    <a:pt x="61" y="25"/>
                    <a:pt x="59" y="26"/>
                    <a:pt x="57" y="27"/>
                  </a:cubicBezTo>
                  <a:cubicBezTo>
                    <a:pt x="56" y="27"/>
                    <a:pt x="55" y="28"/>
                    <a:pt x="54" y="28"/>
                  </a:cubicBezTo>
                  <a:cubicBezTo>
                    <a:pt x="53" y="28"/>
                    <a:pt x="51" y="27"/>
                    <a:pt x="50" y="26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2" y="18"/>
                    <a:pt x="40" y="17"/>
                    <a:pt x="37" y="17"/>
                  </a:cubicBezTo>
                  <a:cubicBezTo>
                    <a:pt x="34" y="17"/>
                    <a:pt x="32" y="18"/>
                    <a:pt x="30" y="2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8" y="32"/>
                    <a:pt x="17" y="34"/>
                    <a:pt x="17" y="37"/>
                  </a:cubicBezTo>
                  <a:cubicBezTo>
                    <a:pt x="17" y="40"/>
                    <a:pt x="18" y="42"/>
                    <a:pt x="20" y="4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2"/>
                    <a:pt x="28" y="55"/>
                    <a:pt x="27" y="57"/>
                  </a:cubicBezTo>
                  <a:cubicBezTo>
                    <a:pt x="26" y="59"/>
                    <a:pt x="25" y="61"/>
                    <a:pt x="24" y="64"/>
                  </a:cubicBezTo>
                  <a:cubicBezTo>
                    <a:pt x="23" y="66"/>
                    <a:pt x="21" y="68"/>
                    <a:pt x="19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5" y="68"/>
                    <a:pt x="0" y="73"/>
                    <a:pt x="0" y="7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5" y="102"/>
                    <a:pt x="11" y="102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21" y="102"/>
                    <a:pt x="23" y="104"/>
                    <a:pt x="24" y="106"/>
                  </a:cubicBezTo>
                  <a:cubicBezTo>
                    <a:pt x="25" y="108"/>
                    <a:pt x="26" y="111"/>
                    <a:pt x="27" y="113"/>
                  </a:cubicBezTo>
                  <a:cubicBezTo>
                    <a:pt x="28" y="115"/>
                    <a:pt x="28" y="118"/>
                    <a:pt x="26" y="120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16" y="129"/>
                    <a:pt x="16" y="136"/>
                    <a:pt x="20" y="140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2" y="151"/>
                    <a:pt x="34" y="153"/>
                    <a:pt x="37" y="153"/>
                  </a:cubicBezTo>
                  <a:cubicBezTo>
                    <a:pt x="40" y="153"/>
                    <a:pt x="42" y="151"/>
                    <a:pt x="44" y="149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1" y="143"/>
                    <a:pt x="53" y="142"/>
                    <a:pt x="54" y="142"/>
                  </a:cubicBezTo>
                  <a:cubicBezTo>
                    <a:pt x="55" y="142"/>
                    <a:pt x="56" y="142"/>
                    <a:pt x="57" y="143"/>
                  </a:cubicBezTo>
                  <a:cubicBezTo>
                    <a:pt x="59" y="144"/>
                    <a:pt x="61" y="145"/>
                    <a:pt x="64" y="146"/>
                  </a:cubicBezTo>
                  <a:cubicBezTo>
                    <a:pt x="66" y="146"/>
                    <a:pt x="68" y="149"/>
                    <a:pt x="68" y="151"/>
                  </a:cubicBezTo>
                  <a:cubicBezTo>
                    <a:pt x="68" y="159"/>
                    <a:pt x="68" y="159"/>
                    <a:pt x="68" y="159"/>
                  </a:cubicBezTo>
                  <a:cubicBezTo>
                    <a:pt x="68" y="165"/>
                    <a:pt x="73" y="170"/>
                    <a:pt x="78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7" y="170"/>
                    <a:pt x="102" y="165"/>
                    <a:pt x="102" y="159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49"/>
                    <a:pt x="104" y="146"/>
                    <a:pt x="106" y="146"/>
                  </a:cubicBezTo>
                  <a:cubicBezTo>
                    <a:pt x="108" y="145"/>
                    <a:pt x="111" y="144"/>
                    <a:pt x="113" y="143"/>
                  </a:cubicBezTo>
                  <a:cubicBezTo>
                    <a:pt x="114" y="142"/>
                    <a:pt x="115" y="142"/>
                    <a:pt x="116" y="142"/>
                  </a:cubicBezTo>
                  <a:cubicBezTo>
                    <a:pt x="117" y="142"/>
                    <a:pt x="119" y="143"/>
                    <a:pt x="120" y="144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7" y="151"/>
                    <a:pt x="130" y="153"/>
                    <a:pt x="133" y="153"/>
                  </a:cubicBezTo>
                  <a:cubicBezTo>
                    <a:pt x="136" y="153"/>
                    <a:pt x="138" y="151"/>
                    <a:pt x="140" y="149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4" y="136"/>
                    <a:pt x="154" y="129"/>
                    <a:pt x="150" y="125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2" y="118"/>
                    <a:pt x="142" y="115"/>
                    <a:pt x="143" y="113"/>
                  </a:cubicBezTo>
                  <a:cubicBezTo>
                    <a:pt x="144" y="111"/>
                    <a:pt x="145" y="108"/>
                    <a:pt x="146" y="106"/>
                  </a:cubicBezTo>
                  <a:cubicBezTo>
                    <a:pt x="146" y="104"/>
                    <a:pt x="149" y="102"/>
                    <a:pt x="151" y="102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65" y="102"/>
                    <a:pt x="170" y="97"/>
                    <a:pt x="170" y="92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70" y="73"/>
                    <a:pt x="165" y="68"/>
                    <a:pt x="159" y="68"/>
                  </a:cubicBezTo>
                  <a:moveTo>
                    <a:pt x="115" y="85"/>
                  </a:moveTo>
                  <a:cubicBezTo>
                    <a:pt x="115" y="102"/>
                    <a:pt x="102" y="115"/>
                    <a:pt x="85" y="115"/>
                  </a:cubicBezTo>
                  <a:cubicBezTo>
                    <a:pt x="68" y="115"/>
                    <a:pt x="55" y="102"/>
                    <a:pt x="55" y="85"/>
                  </a:cubicBezTo>
                  <a:cubicBezTo>
                    <a:pt x="55" y="68"/>
                    <a:pt x="68" y="54"/>
                    <a:pt x="85" y="54"/>
                  </a:cubicBezTo>
                  <a:cubicBezTo>
                    <a:pt x="102" y="54"/>
                    <a:pt x="115" y="68"/>
                    <a:pt x="115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Freeform 102"/>
            <p:cNvSpPr>
              <a:spLocks noEditPoints="1"/>
            </p:cNvSpPr>
            <p:nvPr/>
          </p:nvSpPr>
          <p:spPr bwMode="auto">
            <a:xfrm>
              <a:off x="11417301" y="2544763"/>
              <a:ext cx="188913" cy="187325"/>
            </a:xfrm>
            <a:custGeom>
              <a:avLst/>
              <a:gdLst>
                <a:gd name="T0" fmla="*/ 2147483646 w 88"/>
                <a:gd name="T1" fmla="*/ 2147483646 h 88"/>
                <a:gd name="T2" fmla="*/ 2147483646 w 88"/>
                <a:gd name="T3" fmla="*/ 2147483646 h 88"/>
                <a:gd name="T4" fmla="*/ 2147483646 w 88"/>
                <a:gd name="T5" fmla="*/ 2147483646 h 88"/>
                <a:gd name="T6" fmla="*/ 2147483646 w 88"/>
                <a:gd name="T7" fmla="*/ 2147483646 h 88"/>
                <a:gd name="T8" fmla="*/ 2147483646 w 88"/>
                <a:gd name="T9" fmla="*/ 2147483646 h 88"/>
                <a:gd name="T10" fmla="*/ 2147483646 w 88"/>
                <a:gd name="T11" fmla="*/ 2147483646 h 88"/>
                <a:gd name="T12" fmla="*/ 2147483646 w 88"/>
                <a:gd name="T13" fmla="*/ 2147483646 h 88"/>
                <a:gd name="T14" fmla="*/ 2147483646 w 88"/>
                <a:gd name="T15" fmla="*/ 2147483646 h 88"/>
                <a:gd name="T16" fmla="*/ 2147483646 w 88"/>
                <a:gd name="T17" fmla="*/ 2147483646 h 88"/>
                <a:gd name="T18" fmla="*/ 2147483646 w 88"/>
                <a:gd name="T19" fmla="*/ 2147483646 h 88"/>
                <a:gd name="T20" fmla="*/ 2147483646 w 88"/>
                <a:gd name="T21" fmla="*/ 0 h 88"/>
                <a:gd name="T22" fmla="*/ 2147483646 w 88"/>
                <a:gd name="T23" fmla="*/ 2147483646 h 88"/>
                <a:gd name="T24" fmla="*/ 2147483646 w 88"/>
                <a:gd name="T25" fmla="*/ 2147483646 h 88"/>
                <a:gd name="T26" fmla="*/ 2147483646 w 88"/>
                <a:gd name="T27" fmla="*/ 2147483646 h 88"/>
                <a:gd name="T28" fmla="*/ 2147483646 w 88"/>
                <a:gd name="T29" fmla="*/ 2147483646 h 88"/>
                <a:gd name="T30" fmla="*/ 2147483646 w 88"/>
                <a:gd name="T31" fmla="*/ 2147483646 h 88"/>
                <a:gd name="T32" fmla="*/ 2147483646 w 88"/>
                <a:gd name="T33" fmla="*/ 2147483646 h 88"/>
                <a:gd name="T34" fmla="*/ 2147483646 w 88"/>
                <a:gd name="T35" fmla="*/ 2147483646 h 88"/>
                <a:gd name="T36" fmla="*/ 2147483646 w 88"/>
                <a:gd name="T37" fmla="*/ 2147483646 h 88"/>
                <a:gd name="T38" fmla="*/ 0 w 88"/>
                <a:gd name="T39" fmla="*/ 2147483646 h 88"/>
                <a:gd name="T40" fmla="*/ 2147483646 w 88"/>
                <a:gd name="T41" fmla="*/ 2147483646 h 88"/>
                <a:gd name="T42" fmla="*/ 2147483646 w 88"/>
                <a:gd name="T43" fmla="*/ 2147483646 h 88"/>
                <a:gd name="T44" fmla="*/ 2147483646 w 88"/>
                <a:gd name="T45" fmla="*/ 2147483646 h 88"/>
                <a:gd name="T46" fmla="*/ 2147483646 w 88"/>
                <a:gd name="T47" fmla="*/ 2147483646 h 88"/>
                <a:gd name="T48" fmla="*/ 2147483646 w 88"/>
                <a:gd name="T49" fmla="*/ 2147483646 h 88"/>
                <a:gd name="T50" fmla="*/ 2147483646 w 88"/>
                <a:gd name="T51" fmla="*/ 2147483646 h 88"/>
                <a:gd name="T52" fmla="*/ 2147483646 w 88"/>
                <a:gd name="T53" fmla="*/ 2147483646 h 88"/>
                <a:gd name="T54" fmla="*/ 2147483646 w 88"/>
                <a:gd name="T55" fmla="*/ 2147483646 h 88"/>
                <a:gd name="T56" fmla="*/ 2147483646 w 88"/>
                <a:gd name="T57" fmla="*/ 2147483646 h 88"/>
                <a:gd name="T58" fmla="*/ 2147483646 w 88"/>
                <a:gd name="T59" fmla="*/ 2147483646 h 88"/>
                <a:gd name="T60" fmla="*/ 2147483646 w 88"/>
                <a:gd name="T61" fmla="*/ 2147483646 h 88"/>
                <a:gd name="T62" fmla="*/ 2147483646 w 88"/>
                <a:gd name="T63" fmla="*/ 2147483646 h 88"/>
                <a:gd name="T64" fmla="*/ 2147483646 w 88"/>
                <a:gd name="T65" fmla="*/ 2147483646 h 88"/>
                <a:gd name="T66" fmla="*/ 2147483646 w 88"/>
                <a:gd name="T67" fmla="*/ 2147483646 h 88"/>
                <a:gd name="T68" fmla="*/ 2147483646 w 88"/>
                <a:gd name="T69" fmla="*/ 2147483646 h 88"/>
                <a:gd name="T70" fmla="*/ 2147483646 w 88"/>
                <a:gd name="T71" fmla="*/ 2147483646 h 88"/>
                <a:gd name="T72" fmla="*/ 2147483646 w 88"/>
                <a:gd name="T73" fmla="*/ 2147483646 h 88"/>
                <a:gd name="T74" fmla="*/ 2147483646 w 88"/>
                <a:gd name="T75" fmla="*/ 2147483646 h 88"/>
                <a:gd name="T76" fmla="*/ 2147483646 w 88"/>
                <a:gd name="T77" fmla="*/ 2147483646 h 8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8" h="88">
                  <a:moveTo>
                    <a:pt x="76" y="55"/>
                  </a:moveTo>
                  <a:cubicBezTo>
                    <a:pt x="76" y="55"/>
                    <a:pt x="77" y="54"/>
                    <a:pt x="77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5" y="54"/>
                    <a:pt x="88" y="51"/>
                    <a:pt x="88" y="47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37"/>
                    <a:pt x="85" y="34"/>
                    <a:pt x="81" y="34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4"/>
                    <a:pt x="76" y="33"/>
                    <a:pt x="76" y="33"/>
                  </a:cubicBezTo>
                  <a:cubicBezTo>
                    <a:pt x="76" y="32"/>
                    <a:pt x="75" y="30"/>
                    <a:pt x="75" y="29"/>
                  </a:cubicBezTo>
                  <a:cubicBezTo>
                    <a:pt x="74" y="29"/>
                    <a:pt x="75" y="28"/>
                    <a:pt x="75" y="28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80" y="22"/>
                    <a:pt x="80" y="18"/>
                    <a:pt x="78" y="15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2" y="9"/>
                    <a:pt x="70" y="8"/>
                    <a:pt x="68" y="8"/>
                  </a:cubicBezTo>
                  <a:cubicBezTo>
                    <a:pt x="66" y="8"/>
                    <a:pt x="64" y="9"/>
                    <a:pt x="63" y="11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4"/>
                    <a:pt x="59" y="14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8" y="13"/>
                    <a:pt x="56" y="12"/>
                    <a:pt x="55" y="12"/>
                  </a:cubicBezTo>
                  <a:cubicBezTo>
                    <a:pt x="55" y="12"/>
                    <a:pt x="54" y="11"/>
                    <a:pt x="54" y="11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3"/>
                    <a:pt x="51" y="0"/>
                    <a:pt x="47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7" y="0"/>
                    <a:pt x="34" y="3"/>
                    <a:pt x="34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3" y="12"/>
                    <a:pt x="33" y="12"/>
                  </a:cubicBezTo>
                  <a:cubicBezTo>
                    <a:pt x="32" y="12"/>
                    <a:pt x="31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9"/>
                    <a:pt x="22" y="8"/>
                    <a:pt x="20" y="8"/>
                  </a:cubicBezTo>
                  <a:cubicBezTo>
                    <a:pt x="18" y="8"/>
                    <a:pt x="17" y="9"/>
                    <a:pt x="15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8" y="18"/>
                    <a:pt x="8" y="22"/>
                    <a:pt x="11" y="25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3" y="30"/>
                    <a:pt x="13" y="32"/>
                    <a:pt x="12" y="33"/>
                  </a:cubicBezTo>
                  <a:cubicBezTo>
                    <a:pt x="12" y="33"/>
                    <a:pt x="11" y="34"/>
                    <a:pt x="11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3" y="34"/>
                    <a:pt x="0" y="37"/>
                    <a:pt x="0" y="4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3" y="54"/>
                    <a:pt x="7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2" y="55"/>
                    <a:pt x="12" y="55"/>
                  </a:cubicBezTo>
                  <a:cubicBezTo>
                    <a:pt x="13" y="56"/>
                    <a:pt x="13" y="58"/>
                    <a:pt x="14" y="59"/>
                  </a:cubicBezTo>
                  <a:cubicBezTo>
                    <a:pt x="14" y="59"/>
                    <a:pt x="14" y="60"/>
                    <a:pt x="13" y="60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9" y="64"/>
                    <a:pt x="9" y="66"/>
                    <a:pt x="9" y="68"/>
                  </a:cubicBezTo>
                  <a:cubicBezTo>
                    <a:pt x="9" y="70"/>
                    <a:pt x="9" y="72"/>
                    <a:pt x="11" y="73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7" y="79"/>
                    <a:pt x="18" y="80"/>
                    <a:pt x="20" y="80"/>
                  </a:cubicBezTo>
                  <a:cubicBezTo>
                    <a:pt x="22" y="80"/>
                    <a:pt x="24" y="79"/>
                    <a:pt x="25" y="7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5"/>
                    <a:pt x="28" y="74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1" y="75"/>
                    <a:pt x="32" y="76"/>
                    <a:pt x="33" y="76"/>
                  </a:cubicBezTo>
                  <a:cubicBezTo>
                    <a:pt x="33" y="76"/>
                    <a:pt x="34" y="77"/>
                    <a:pt x="34" y="77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5"/>
                    <a:pt x="37" y="88"/>
                    <a:pt x="41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51" y="88"/>
                    <a:pt x="54" y="85"/>
                    <a:pt x="54" y="81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7"/>
                    <a:pt x="55" y="76"/>
                    <a:pt x="55" y="76"/>
                  </a:cubicBezTo>
                  <a:cubicBezTo>
                    <a:pt x="56" y="76"/>
                    <a:pt x="58" y="75"/>
                    <a:pt x="59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60" y="74"/>
                    <a:pt x="60" y="75"/>
                    <a:pt x="60" y="75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4" y="79"/>
                    <a:pt x="66" y="80"/>
                    <a:pt x="68" y="80"/>
                  </a:cubicBezTo>
                  <a:cubicBezTo>
                    <a:pt x="70" y="80"/>
                    <a:pt x="72" y="79"/>
                    <a:pt x="73" y="78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80" y="70"/>
                    <a:pt x="80" y="66"/>
                    <a:pt x="78" y="63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4" y="59"/>
                    <a:pt x="75" y="59"/>
                  </a:cubicBezTo>
                  <a:cubicBezTo>
                    <a:pt x="75" y="58"/>
                    <a:pt x="76" y="56"/>
                    <a:pt x="76" y="55"/>
                  </a:cubicBezTo>
                  <a:close/>
                  <a:moveTo>
                    <a:pt x="58" y="44"/>
                  </a:moveTo>
                  <a:cubicBezTo>
                    <a:pt x="58" y="51"/>
                    <a:pt x="52" y="58"/>
                    <a:pt x="44" y="58"/>
                  </a:cubicBezTo>
                  <a:cubicBezTo>
                    <a:pt x="37" y="58"/>
                    <a:pt x="31" y="51"/>
                    <a:pt x="31" y="44"/>
                  </a:cubicBezTo>
                  <a:cubicBezTo>
                    <a:pt x="31" y="37"/>
                    <a:pt x="37" y="31"/>
                    <a:pt x="44" y="31"/>
                  </a:cubicBezTo>
                  <a:cubicBezTo>
                    <a:pt x="52" y="31"/>
                    <a:pt x="58" y="37"/>
                    <a:pt x="58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6" name="文本框 125"/>
          <p:cNvSpPr txBox="1"/>
          <p:nvPr/>
        </p:nvSpPr>
        <p:spPr>
          <a:xfrm>
            <a:off x="2062684" y="3296479"/>
            <a:ext cx="12520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5771839" y="3329974"/>
            <a:ext cx="12520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9198947" y="3338007"/>
            <a:ext cx="12520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1514013" y="4559594"/>
            <a:ext cx="21248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请亮亮图文旗舰店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https://liangliangtuwen.tmall.com</a:t>
            </a:r>
          </a:p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  <p:sp>
        <p:nvSpPr>
          <p:cNvPr id="130" name="文本框 129"/>
          <p:cNvSpPr txBox="1"/>
          <p:nvPr/>
        </p:nvSpPr>
        <p:spPr>
          <a:xfrm>
            <a:off x="5158760" y="4559594"/>
            <a:ext cx="21248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  <p:sp>
        <p:nvSpPr>
          <p:cNvPr id="131" name="文本框 130"/>
          <p:cNvSpPr txBox="1"/>
          <p:nvPr/>
        </p:nvSpPr>
        <p:spPr>
          <a:xfrm>
            <a:off x="8664370" y="4559594"/>
            <a:ext cx="21248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</p:spTree>
    <p:extLst>
      <p:ext uri="{BB962C8B-B14F-4D97-AF65-F5344CB8AC3E}">
        <p14:creationId xmlns:p14="http://schemas.microsoft.com/office/powerpoint/2010/main" xmlns="" val="2497879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108" grpId="0" animBg="1"/>
      <p:bldP spid="50" grpId="0" animBg="1"/>
      <p:bldP spid="120" grpId="0" animBg="1"/>
      <p:bldP spid="121" grpId="0" animBg="1"/>
      <p:bldP spid="122" grpId="0" animBg="1"/>
      <p:bldP spid="126" grpId="0"/>
      <p:bldP spid="127" grpId="0"/>
      <p:bldP spid="128" grpId="0"/>
      <p:bldP spid="129" grpId="0"/>
      <p:bldP spid="130" grpId="0"/>
      <p:bldP spid="1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Freeform 5"/>
          <p:cNvSpPr>
            <a:spLocks noEditPoints="1"/>
          </p:cNvSpPr>
          <p:nvPr/>
        </p:nvSpPr>
        <p:spPr bwMode="auto">
          <a:xfrm>
            <a:off x="2010948" y="2243175"/>
            <a:ext cx="1006823" cy="630088"/>
          </a:xfrm>
          <a:custGeom>
            <a:avLst/>
            <a:gdLst>
              <a:gd name="T0" fmla="*/ 2147483646 w 260"/>
              <a:gd name="T1" fmla="*/ 2147483646 h 162"/>
              <a:gd name="T2" fmla="*/ 2147483646 w 260"/>
              <a:gd name="T3" fmla="*/ 0 h 162"/>
              <a:gd name="T4" fmla="*/ 2147483646 w 260"/>
              <a:gd name="T5" fmla="*/ 2147483646 h 162"/>
              <a:gd name="T6" fmla="*/ 2147483646 w 260"/>
              <a:gd name="T7" fmla="*/ 2147483646 h 162"/>
              <a:gd name="T8" fmla="*/ 2147483646 w 260"/>
              <a:gd name="T9" fmla="*/ 2147483646 h 162"/>
              <a:gd name="T10" fmla="*/ 0 w 260"/>
              <a:gd name="T11" fmla="*/ 2147483646 h 162"/>
              <a:gd name="T12" fmla="*/ 2147483646 w 260"/>
              <a:gd name="T13" fmla="*/ 2147483646 h 162"/>
              <a:gd name="T14" fmla="*/ 2147483646 w 260"/>
              <a:gd name="T15" fmla="*/ 2147483646 h 162"/>
              <a:gd name="T16" fmla="*/ 2147483646 w 260"/>
              <a:gd name="T17" fmla="*/ 2147483646 h 162"/>
              <a:gd name="T18" fmla="*/ 2147483646 w 260"/>
              <a:gd name="T19" fmla="*/ 2147483646 h 162"/>
              <a:gd name="T20" fmla="*/ 2147483646 w 260"/>
              <a:gd name="T21" fmla="*/ 2147483646 h 162"/>
              <a:gd name="T22" fmla="*/ 2147483646 w 260"/>
              <a:gd name="T23" fmla="*/ 2147483646 h 162"/>
              <a:gd name="T24" fmla="*/ 2147483646 w 260"/>
              <a:gd name="T25" fmla="*/ 2147483646 h 162"/>
              <a:gd name="T26" fmla="*/ 2147483646 w 260"/>
              <a:gd name="T27" fmla="*/ 2147483646 h 162"/>
              <a:gd name="T28" fmla="*/ 2147483646 w 260"/>
              <a:gd name="T29" fmla="*/ 2147483646 h 162"/>
              <a:gd name="T30" fmla="*/ 2147483646 w 260"/>
              <a:gd name="T31" fmla="*/ 2147483646 h 162"/>
              <a:gd name="T32" fmla="*/ 2147483646 w 260"/>
              <a:gd name="T33" fmla="*/ 2147483646 h 162"/>
              <a:gd name="T34" fmla="*/ 2147483646 w 260"/>
              <a:gd name="T35" fmla="*/ 2147483646 h 16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60" h="162">
                <a:moveTo>
                  <a:pt x="211" y="65"/>
                </a:moveTo>
                <a:cubicBezTo>
                  <a:pt x="211" y="29"/>
                  <a:pt x="182" y="0"/>
                  <a:pt x="146" y="0"/>
                </a:cubicBezTo>
                <a:cubicBezTo>
                  <a:pt x="122" y="0"/>
                  <a:pt x="101" y="13"/>
                  <a:pt x="90" y="33"/>
                </a:cubicBezTo>
                <a:cubicBezTo>
                  <a:pt x="87" y="33"/>
                  <a:pt x="84" y="32"/>
                  <a:pt x="81" y="32"/>
                </a:cubicBezTo>
                <a:cubicBezTo>
                  <a:pt x="59" y="32"/>
                  <a:pt x="41" y="47"/>
                  <a:pt x="35" y="67"/>
                </a:cubicBezTo>
                <a:cubicBezTo>
                  <a:pt x="15" y="73"/>
                  <a:pt x="0" y="92"/>
                  <a:pt x="0" y="114"/>
                </a:cubicBezTo>
                <a:cubicBezTo>
                  <a:pt x="0" y="140"/>
                  <a:pt x="22" y="162"/>
                  <a:pt x="49" y="162"/>
                </a:cubicBezTo>
                <a:cubicBezTo>
                  <a:pt x="211" y="162"/>
                  <a:pt x="211" y="162"/>
                  <a:pt x="211" y="162"/>
                </a:cubicBezTo>
                <a:cubicBezTo>
                  <a:pt x="238" y="162"/>
                  <a:pt x="260" y="140"/>
                  <a:pt x="260" y="114"/>
                </a:cubicBezTo>
                <a:cubicBezTo>
                  <a:pt x="260" y="87"/>
                  <a:pt x="238" y="65"/>
                  <a:pt x="211" y="65"/>
                </a:cubicBezTo>
                <a:close/>
                <a:moveTo>
                  <a:pt x="130" y="146"/>
                </a:moveTo>
                <a:cubicBezTo>
                  <a:pt x="81" y="81"/>
                  <a:pt x="81" y="81"/>
                  <a:pt x="81" y="81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6" y="81"/>
                  <a:pt x="146" y="81"/>
                  <a:pt x="146" y="81"/>
                </a:cubicBezTo>
                <a:cubicBezTo>
                  <a:pt x="179" y="81"/>
                  <a:pt x="179" y="81"/>
                  <a:pt x="179" y="81"/>
                </a:cubicBezTo>
                <a:lnTo>
                  <a:pt x="130" y="146"/>
                </a:lnTo>
                <a:close/>
              </a:path>
            </a:pathLst>
          </a:custGeom>
          <a:blipFill>
            <a:blip r:embed="rId3" cstate="print"/>
            <a:stretch>
              <a:fillRect l="-42000" t="-38000" r="-63000" b="-16000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33"/>
          <p:cNvSpPr>
            <a:spLocks noEditPoints="1"/>
          </p:cNvSpPr>
          <p:nvPr/>
        </p:nvSpPr>
        <p:spPr bwMode="auto">
          <a:xfrm>
            <a:off x="6543951" y="2233033"/>
            <a:ext cx="897393" cy="737637"/>
          </a:xfrm>
          <a:custGeom>
            <a:avLst/>
            <a:gdLst>
              <a:gd name="T0" fmla="*/ 2147483646 w 244"/>
              <a:gd name="T1" fmla="*/ 2147483646 h 200"/>
              <a:gd name="T2" fmla="*/ 2147483646 w 244"/>
              <a:gd name="T3" fmla="*/ 2147483646 h 200"/>
              <a:gd name="T4" fmla="*/ 2147483646 w 244"/>
              <a:gd name="T5" fmla="*/ 2147483646 h 200"/>
              <a:gd name="T6" fmla="*/ 2147483646 w 244"/>
              <a:gd name="T7" fmla="*/ 2147483646 h 200"/>
              <a:gd name="T8" fmla="*/ 2147483646 w 244"/>
              <a:gd name="T9" fmla="*/ 2147483646 h 200"/>
              <a:gd name="T10" fmla="*/ 2147483646 w 244"/>
              <a:gd name="T11" fmla="*/ 2147483646 h 200"/>
              <a:gd name="T12" fmla="*/ 2147483646 w 244"/>
              <a:gd name="T13" fmla="*/ 2147483646 h 200"/>
              <a:gd name="T14" fmla="*/ 2147483646 w 244"/>
              <a:gd name="T15" fmla="*/ 2147483646 h 200"/>
              <a:gd name="T16" fmla="*/ 2147483646 w 244"/>
              <a:gd name="T17" fmla="*/ 2147483646 h 200"/>
              <a:gd name="T18" fmla="*/ 2147483646 w 244"/>
              <a:gd name="T19" fmla="*/ 2147483646 h 200"/>
              <a:gd name="T20" fmla="*/ 2147483646 w 244"/>
              <a:gd name="T21" fmla="*/ 2147483646 h 200"/>
              <a:gd name="T22" fmla="*/ 2147483646 w 244"/>
              <a:gd name="T23" fmla="*/ 2147483646 h 200"/>
              <a:gd name="T24" fmla="*/ 2147483646 w 244"/>
              <a:gd name="T25" fmla="*/ 2147483646 h 200"/>
              <a:gd name="T26" fmla="*/ 2147483646 w 244"/>
              <a:gd name="T27" fmla="*/ 2147483646 h 200"/>
              <a:gd name="T28" fmla="*/ 2147483646 w 244"/>
              <a:gd name="T29" fmla="*/ 2147483646 h 200"/>
              <a:gd name="T30" fmla="*/ 2147483646 w 244"/>
              <a:gd name="T31" fmla="*/ 2147483646 h 200"/>
              <a:gd name="T32" fmla="*/ 2147483646 w 244"/>
              <a:gd name="T33" fmla="*/ 2147483646 h 200"/>
              <a:gd name="T34" fmla="*/ 2147483646 w 244"/>
              <a:gd name="T35" fmla="*/ 2147483646 h 200"/>
              <a:gd name="T36" fmla="*/ 2147483646 w 244"/>
              <a:gd name="T37" fmla="*/ 2147483646 h 200"/>
              <a:gd name="T38" fmla="*/ 2147483646 w 244"/>
              <a:gd name="T39" fmla="*/ 2147483646 h 200"/>
              <a:gd name="T40" fmla="*/ 2147483646 w 244"/>
              <a:gd name="T41" fmla="*/ 2147483646 h 200"/>
              <a:gd name="T42" fmla="*/ 2147483646 w 244"/>
              <a:gd name="T43" fmla="*/ 2147483646 h 200"/>
              <a:gd name="T44" fmla="*/ 2147483646 w 244"/>
              <a:gd name="T45" fmla="*/ 2147483646 h 200"/>
              <a:gd name="T46" fmla="*/ 2147483646 w 244"/>
              <a:gd name="T47" fmla="*/ 2147483646 h 200"/>
              <a:gd name="T48" fmla="*/ 2147483646 w 244"/>
              <a:gd name="T49" fmla="*/ 2147483646 h 200"/>
              <a:gd name="T50" fmla="*/ 2147483646 w 244"/>
              <a:gd name="T51" fmla="*/ 2147483646 h 200"/>
              <a:gd name="T52" fmla="*/ 2147483646 w 244"/>
              <a:gd name="T53" fmla="*/ 2147483646 h 200"/>
              <a:gd name="T54" fmla="*/ 2147483646 w 244"/>
              <a:gd name="T55" fmla="*/ 2147483646 h 200"/>
              <a:gd name="T56" fmla="*/ 2147483646 w 244"/>
              <a:gd name="T57" fmla="*/ 2147483646 h 200"/>
              <a:gd name="T58" fmla="*/ 2147483646 w 244"/>
              <a:gd name="T59" fmla="*/ 2147483646 h 200"/>
              <a:gd name="T60" fmla="*/ 2147483646 w 244"/>
              <a:gd name="T61" fmla="*/ 2147483646 h 200"/>
              <a:gd name="T62" fmla="*/ 0 w 244"/>
              <a:gd name="T63" fmla="*/ 2147483646 h 200"/>
              <a:gd name="T64" fmla="*/ 0 w 244"/>
              <a:gd name="T65" fmla="*/ 2147483646 h 200"/>
              <a:gd name="T66" fmla="*/ 2147483646 w 244"/>
              <a:gd name="T67" fmla="*/ 2147483646 h 200"/>
              <a:gd name="T68" fmla="*/ 2147483646 w 244"/>
              <a:gd name="T69" fmla="*/ 0 h 200"/>
              <a:gd name="T70" fmla="*/ 2147483646 w 244"/>
              <a:gd name="T71" fmla="*/ 2147483646 h 200"/>
              <a:gd name="T72" fmla="*/ 2147483646 w 244"/>
              <a:gd name="T73" fmla="*/ 2147483646 h 200"/>
              <a:gd name="T74" fmla="*/ 2147483646 w 244"/>
              <a:gd name="T75" fmla="*/ 2147483646 h 200"/>
              <a:gd name="T76" fmla="*/ 2147483646 w 244"/>
              <a:gd name="T77" fmla="*/ 0 h 200"/>
              <a:gd name="T78" fmla="*/ 2147483646 w 244"/>
              <a:gd name="T79" fmla="*/ 2147483646 h 200"/>
              <a:gd name="T80" fmla="*/ 2147483646 w 244"/>
              <a:gd name="T81" fmla="*/ 2147483646 h 200"/>
              <a:gd name="T82" fmla="*/ 2147483646 w 244"/>
              <a:gd name="T83" fmla="*/ 2147483646 h 200"/>
              <a:gd name="T84" fmla="*/ 2147483646 w 244"/>
              <a:gd name="T85" fmla="*/ 2147483646 h 200"/>
              <a:gd name="T86" fmla="*/ 2147483646 w 244"/>
              <a:gd name="T87" fmla="*/ 2147483646 h 200"/>
              <a:gd name="T88" fmla="*/ 2147483646 w 244"/>
              <a:gd name="T89" fmla="*/ 2147483646 h 200"/>
              <a:gd name="T90" fmla="*/ 2147483646 w 244"/>
              <a:gd name="T91" fmla="*/ 2147483646 h 200"/>
              <a:gd name="T92" fmla="*/ 2147483646 w 244"/>
              <a:gd name="T93" fmla="*/ 2147483646 h 200"/>
              <a:gd name="T94" fmla="*/ 2147483646 w 244"/>
              <a:gd name="T95" fmla="*/ 2147483646 h 200"/>
              <a:gd name="T96" fmla="*/ 2147483646 w 244"/>
              <a:gd name="T97" fmla="*/ 2147483646 h 200"/>
              <a:gd name="T98" fmla="*/ 2147483646 w 244"/>
              <a:gd name="T99" fmla="*/ 2147483646 h 200"/>
              <a:gd name="T100" fmla="*/ 2147483646 w 244"/>
              <a:gd name="T101" fmla="*/ 2147483646 h 200"/>
              <a:gd name="T102" fmla="*/ 2147483646 w 244"/>
              <a:gd name="T103" fmla="*/ 2147483646 h 200"/>
              <a:gd name="T104" fmla="*/ 2147483646 w 244"/>
              <a:gd name="T105" fmla="*/ 2147483646 h 200"/>
              <a:gd name="T106" fmla="*/ 2147483646 w 244"/>
              <a:gd name="T107" fmla="*/ 2147483646 h 200"/>
              <a:gd name="T108" fmla="*/ 2147483646 w 244"/>
              <a:gd name="T109" fmla="*/ 2147483646 h 200"/>
              <a:gd name="T110" fmla="*/ 2147483646 w 244"/>
              <a:gd name="T111" fmla="*/ 2147483646 h 200"/>
              <a:gd name="T112" fmla="*/ 2147483646 w 244"/>
              <a:gd name="T113" fmla="*/ 2147483646 h 200"/>
              <a:gd name="T114" fmla="*/ 2147483646 w 244"/>
              <a:gd name="T115" fmla="*/ 2147483646 h 200"/>
              <a:gd name="T116" fmla="*/ 2147483646 w 244"/>
              <a:gd name="T117" fmla="*/ 2147483646 h 20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44" h="200">
                <a:moveTo>
                  <a:pt x="221" y="66"/>
                </a:moveTo>
                <a:cubicBezTo>
                  <a:pt x="214" y="66"/>
                  <a:pt x="207" y="72"/>
                  <a:pt x="207" y="80"/>
                </a:cubicBezTo>
                <a:cubicBezTo>
                  <a:pt x="207" y="87"/>
                  <a:pt x="214" y="93"/>
                  <a:pt x="221" y="93"/>
                </a:cubicBezTo>
                <a:cubicBezTo>
                  <a:pt x="229" y="93"/>
                  <a:pt x="235" y="87"/>
                  <a:pt x="235" y="80"/>
                </a:cubicBezTo>
                <a:cubicBezTo>
                  <a:pt x="235" y="72"/>
                  <a:pt x="229" y="66"/>
                  <a:pt x="221" y="66"/>
                </a:cubicBezTo>
                <a:close/>
                <a:moveTo>
                  <a:pt x="23" y="66"/>
                </a:moveTo>
                <a:cubicBezTo>
                  <a:pt x="15" y="66"/>
                  <a:pt x="9" y="72"/>
                  <a:pt x="9" y="80"/>
                </a:cubicBezTo>
                <a:cubicBezTo>
                  <a:pt x="9" y="87"/>
                  <a:pt x="15" y="93"/>
                  <a:pt x="23" y="93"/>
                </a:cubicBezTo>
                <a:cubicBezTo>
                  <a:pt x="31" y="93"/>
                  <a:pt x="37" y="87"/>
                  <a:pt x="37" y="80"/>
                </a:cubicBezTo>
                <a:cubicBezTo>
                  <a:pt x="37" y="72"/>
                  <a:pt x="31" y="66"/>
                  <a:pt x="23" y="66"/>
                </a:cubicBezTo>
                <a:close/>
                <a:moveTo>
                  <a:pt x="180" y="41"/>
                </a:moveTo>
                <a:cubicBezTo>
                  <a:pt x="169" y="41"/>
                  <a:pt x="160" y="50"/>
                  <a:pt x="160" y="61"/>
                </a:cubicBezTo>
                <a:cubicBezTo>
                  <a:pt x="160" y="73"/>
                  <a:pt x="169" y="82"/>
                  <a:pt x="180" y="82"/>
                </a:cubicBezTo>
                <a:cubicBezTo>
                  <a:pt x="191" y="82"/>
                  <a:pt x="201" y="73"/>
                  <a:pt x="201" y="61"/>
                </a:cubicBezTo>
                <a:cubicBezTo>
                  <a:pt x="201" y="50"/>
                  <a:pt x="191" y="41"/>
                  <a:pt x="180" y="41"/>
                </a:cubicBezTo>
                <a:close/>
                <a:moveTo>
                  <a:pt x="244" y="166"/>
                </a:moveTo>
                <a:cubicBezTo>
                  <a:pt x="220" y="166"/>
                  <a:pt x="220" y="166"/>
                  <a:pt x="220" y="166"/>
                </a:cubicBezTo>
                <a:cubicBezTo>
                  <a:pt x="220" y="123"/>
                  <a:pt x="220" y="123"/>
                  <a:pt x="220" y="123"/>
                </a:cubicBezTo>
                <a:cubicBezTo>
                  <a:pt x="220" y="115"/>
                  <a:pt x="218" y="108"/>
                  <a:pt x="215" y="102"/>
                </a:cubicBezTo>
                <a:cubicBezTo>
                  <a:pt x="217" y="102"/>
                  <a:pt x="219" y="101"/>
                  <a:pt x="221" y="101"/>
                </a:cubicBezTo>
                <a:cubicBezTo>
                  <a:pt x="234" y="101"/>
                  <a:pt x="244" y="111"/>
                  <a:pt x="244" y="124"/>
                </a:cubicBezTo>
                <a:lnTo>
                  <a:pt x="244" y="166"/>
                </a:lnTo>
                <a:close/>
                <a:moveTo>
                  <a:pt x="64" y="41"/>
                </a:moveTo>
                <a:cubicBezTo>
                  <a:pt x="53" y="41"/>
                  <a:pt x="43" y="50"/>
                  <a:pt x="43" y="61"/>
                </a:cubicBezTo>
                <a:cubicBezTo>
                  <a:pt x="43" y="73"/>
                  <a:pt x="53" y="82"/>
                  <a:pt x="64" y="82"/>
                </a:cubicBezTo>
                <a:cubicBezTo>
                  <a:pt x="75" y="82"/>
                  <a:pt x="84" y="73"/>
                  <a:pt x="84" y="61"/>
                </a:cubicBezTo>
                <a:cubicBezTo>
                  <a:pt x="84" y="50"/>
                  <a:pt x="75" y="41"/>
                  <a:pt x="64" y="41"/>
                </a:cubicBezTo>
                <a:close/>
                <a:moveTo>
                  <a:pt x="23" y="101"/>
                </a:moveTo>
                <a:cubicBezTo>
                  <a:pt x="25" y="101"/>
                  <a:pt x="27" y="102"/>
                  <a:pt x="29" y="102"/>
                </a:cubicBezTo>
                <a:cubicBezTo>
                  <a:pt x="26" y="108"/>
                  <a:pt x="24" y="115"/>
                  <a:pt x="24" y="123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11"/>
                  <a:pt x="11" y="101"/>
                  <a:pt x="23" y="101"/>
                </a:cubicBezTo>
                <a:close/>
                <a:moveTo>
                  <a:pt x="122" y="0"/>
                </a:moveTo>
                <a:cubicBezTo>
                  <a:pt x="105" y="0"/>
                  <a:pt x="92" y="13"/>
                  <a:pt x="92" y="30"/>
                </a:cubicBezTo>
                <a:cubicBezTo>
                  <a:pt x="92" y="47"/>
                  <a:pt x="105" y="60"/>
                  <a:pt x="122" y="60"/>
                </a:cubicBezTo>
                <a:cubicBezTo>
                  <a:pt x="139" y="60"/>
                  <a:pt x="152" y="47"/>
                  <a:pt x="152" y="30"/>
                </a:cubicBezTo>
                <a:cubicBezTo>
                  <a:pt x="152" y="13"/>
                  <a:pt x="139" y="0"/>
                  <a:pt x="122" y="0"/>
                </a:cubicBezTo>
                <a:close/>
                <a:moveTo>
                  <a:pt x="213" y="182"/>
                </a:moveTo>
                <a:cubicBezTo>
                  <a:pt x="177" y="182"/>
                  <a:pt x="177" y="182"/>
                  <a:pt x="177" y="182"/>
                </a:cubicBezTo>
                <a:cubicBezTo>
                  <a:pt x="177" y="116"/>
                  <a:pt x="177" y="116"/>
                  <a:pt x="177" y="116"/>
                </a:cubicBezTo>
                <a:cubicBezTo>
                  <a:pt x="177" y="107"/>
                  <a:pt x="175" y="99"/>
                  <a:pt x="171" y="91"/>
                </a:cubicBezTo>
                <a:cubicBezTo>
                  <a:pt x="174" y="90"/>
                  <a:pt x="177" y="90"/>
                  <a:pt x="180" y="90"/>
                </a:cubicBezTo>
                <a:cubicBezTo>
                  <a:pt x="198" y="90"/>
                  <a:pt x="213" y="104"/>
                  <a:pt x="213" y="123"/>
                </a:cubicBezTo>
                <a:lnTo>
                  <a:pt x="213" y="182"/>
                </a:lnTo>
                <a:close/>
                <a:moveTo>
                  <a:pt x="67" y="116"/>
                </a:moveTo>
                <a:cubicBezTo>
                  <a:pt x="67" y="182"/>
                  <a:pt x="67" y="182"/>
                  <a:pt x="67" y="182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04"/>
                  <a:pt x="46" y="90"/>
                  <a:pt x="64" y="90"/>
                </a:cubicBezTo>
                <a:cubicBezTo>
                  <a:pt x="67" y="90"/>
                  <a:pt x="70" y="90"/>
                  <a:pt x="73" y="91"/>
                </a:cubicBezTo>
                <a:cubicBezTo>
                  <a:pt x="69" y="99"/>
                  <a:pt x="67" y="107"/>
                  <a:pt x="67" y="116"/>
                </a:cubicBezTo>
                <a:close/>
                <a:moveTo>
                  <a:pt x="74" y="200"/>
                </a:moveTo>
                <a:cubicBezTo>
                  <a:pt x="170" y="200"/>
                  <a:pt x="170" y="200"/>
                  <a:pt x="170" y="200"/>
                </a:cubicBezTo>
                <a:cubicBezTo>
                  <a:pt x="170" y="116"/>
                  <a:pt x="170" y="116"/>
                  <a:pt x="170" y="116"/>
                </a:cubicBezTo>
                <a:cubicBezTo>
                  <a:pt x="170" y="90"/>
                  <a:pt x="148" y="69"/>
                  <a:pt x="122" y="69"/>
                </a:cubicBezTo>
                <a:cubicBezTo>
                  <a:pt x="96" y="69"/>
                  <a:pt x="74" y="90"/>
                  <a:pt x="74" y="116"/>
                </a:cubicBezTo>
                <a:lnTo>
                  <a:pt x="74" y="200"/>
                </a:lnTo>
                <a:close/>
              </a:path>
            </a:pathLst>
          </a:custGeom>
          <a:blipFill>
            <a:blip r:embed="rId3" cstate="print"/>
            <a:stretch>
              <a:fillRect l="-42000" t="-38000" r="-63000" b="-16000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1" name="组合 142"/>
          <p:cNvGrpSpPr>
            <a:grpSpLocks/>
          </p:cNvGrpSpPr>
          <p:nvPr/>
        </p:nvGrpSpPr>
        <p:grpSpPr bwMode="auto">
          <a:xfrm>
            <a:off x="2103703" y="4250386"/>
            <a:ext cx="821311" cy="821311"/>
            <a:chOff x="11417301" y="2544763"/>
            <a:chExt cx="479425" cy="479425"/>
          </a:xfrm>
          <a:blipFill>
            <a:blip r:embed="rId3"/>
            <a:stretch>
              <a:fillRect l="-42000" t="-38000" r="-63000" b="-16000"/>
            </a:stretch>
          </a:blipFill>
        </p:grpSpPr>
        <p:sp>
          <p:nvSpPr>
            <p:cNvPr id="52" name="Freeform 101"/>
            <p:cNvSpPr>
              <a:spLocks noEditPoints="1"/>
            </p:cNvSpPr>
            <p:nvPr/>
          </p:nvSpPr>
          <p:spPr bwMode="auto">
            <a:xfrm>
              <a:off x="11533188" y="2660650"/>
              <a:ext cx="363538" cy="363538"/>
            </a:xfrm>
            <a:custGeom>
              <a:avLst/>
              <a:gdLst>
                <a:gd name="T0" fmla="*/ 2147483646 w 170"/>
                <a:gd name="T1" fmla="*/ 2147483646 h 170"/>
                <a:gd name="T2" fmla="*/ 2147483646 w 170"/>
                <a:gd name="T3" fmla="*/ 2147483646 h 170"/>
                <a:gd name="T4" fmla="*/ 2147483646 w 170"/>
                <a:gd name="T5" fmla="*/ 2147483646 h 170"/>
                <a:gd name="T6" fmla="*/ 2147483646 w 170"/>
                <a:gd name="T7" fmla="*/ 2147483646 h 170"/>
                <a:gd name="T8" fmla="*/ 2147483646 w 170"/>
                <a:gd name="T9" fmla="*/ 2147483646 h 170"/>
                <a:gd name="T10" fmla="*/ 2147483646 w 170"/>
                <a:gd name="T11" fmla="*/ 2147483646 h 170"/>
                <a:gd name="T12" fmla="*/ 2147483646 w 170"/>
                <a:gd name="T13" fmla="*/ 2147483646 h 170"/>
                <a:gd name="T14" fmla="*/ 2147483646 w 170"/>
                <a:gd name="T15" fmla="*/ 2147483646 h 170"/>
                <a:gd name="T16" fmla="*/ 2147483646 w 170"/>
                <a:gd name="T17" fmla="*/ 0 h 170"/>
                <a:gd name="T18" fmla="*/ 2147483646 w 170"/>
                <a:gd name="T19" fmla="*/ 2147483646 h 170"/>
                <a:gd name="T20" fmla="*/ 2147483646 w 170"/>
                <a:gd name="T21" fmla="*/ 2147483646 h 170"/>
                <a:gd name="T22" fmla="*/ 2147483646 w 170"/>
                <a:gd name="T23" fmla="*/ 2147483646 h 170"/>
                <a:gd name="T24" fmla="*/ 2147483646 w 170"/>
                <a:gd name="T25" fmla="*/ 2147483646 h 170"/>
                <a:gd name="T26" fmla="*/ 2147483646 w 170"/>
                <a:gd name="T27" fmla="*/ 2147483646 h 170"/>
                <a:gd name="T28" fmla="*/ 2147483646 w 170"/>
                <a:gd name="T29" fmla="*/ 2147483646 h 170"/>
                <a:gd name="T30" fmla="*/ 2147483646 w 170"/>
                <a:gd name="T31" fmla="*/ 2147483646 h 170"/>
                <a:gd name="T32" fmla="*/ 2147483646 w 170"/>
                <a:gd name="T33" fmla="*/ 2147483646 h 170"/>
                <a:gd name="T34" fmla="*/ 0 w 170"/>
                <a:gd name="T35" fmla="*/ 2147483646 h 170"/>
                <a:gd name="T36" fmla="*/ 2147483646 w 170"/>
                <a:gd name="T37" fmla="*/ 2147483646 h 170"/>
                <a:gd name="T38" fmla="*/ 2147483646 w 170"/>
                <a:gd name="T39" fmla="*/ 2147483646 h 170"/>
                <a:gd name="T40" fmla="*/ 2147483646 w 170"/>
                <a:gd name="T41" fmla="*/ 2147483646 h 170"/>
                <a:gd name="T42" fmla="*/ 2147483646 w 170"/>
                <a:gd name="T43" fmla="*/ 2147483646 h 170"/>
                <a:gd name="T44" fmla="*/ 2147483646 w 170"/>
                <a:gd name="T45" fmla="*/ 2147483646 h 170"/>
                <a:gd name="T46" fmla="*/ 2147483646 w 170"/>
                <a:gd name="T47" fmla="*/ 2147483646 h 170"/>
                <a:gd name="T48" fmla="*/ 2147483646 w 170"/>
                <a:gd name="T49" fmla="*/ 2147483646 h 170"/>
                <a:gd name="T50" fmla="*/ 2147483646 w 170"/>
                <a:gd name="T51" fmla="*/ 2147483646 h 170"/>
                <a:gd name="T52" fmla="*/ 2147483646 w 170"/>
                <a:gd name="T53" fmla="*/ 2147483646 h 170"/>
                <a:gd name="T54" fmla="*/ 2147483646 w 170"/>
                <a:gd name="T55" fmla="*/ 2147483646 h 170"/>
                <a:gd name="T56" fmla="*/ 2147483646 w 170"/>
                <a:gd name="T57" fmla="*/ 2147483646 h 170"/>
                <a:gd name="T58" fmla="*/ 2147483646 w 170"/>
                <a:gd name="T59" fmla="*/ 2147483646 h 170"/>
                <a:gd name="T60" fmla="*/ 2147483646 w 170"/>
                <a:gd name="T61" fmla="*/ 2147483646 h 170"/>
                <a:gd name="T62" fmla="*/ 2147483646 w 170"/>
                <a:gd name="T63" fmla="*/ 2147483646 h 170"/>
                <a:gd name="T64" fmla="*/ 2147483646 w 170"/>
                <a:gd name="T65" fmla="*/ 2147483646 h 170"/>
                <a:gd name="T66" fmla="*/ 2147483646 w 170"/>
                <a:gd name="T67" fmla="*/ 2147483646 h 170"/>
                <a:gd name="T68" fmla="*/ 2147483646 w 170"/>
                <a:gd name="T69" fmla="*/ 2147483646 h 170"/>
                <a:gd name="T70" fmla="*/ 2147483646 w 170"/>
                <a:gd name="T71" fmla="*/ 2147483646 h 170"/>
                <a:gd name="T72" fmla="*/ 2147483646 w 170"/>
                <a:gd name="T73" fmla="*/ 2147483646 h 170"/>
                <a:gd name="T74" fmla="*/ 2147483646 w 170"/>
                <a:gd name="T75" fmla="*/ 2147483646 h 170"/>
                <a:gd name="T76" fmla="*/ 2147483646 w 170"/>
                <a:gd name="T77" fmla="*/ 2147483646 h 17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70" h="170">
                  <a:moveTo>
                    <a:pt x="159" y="68"/>
                  </a:moveTo>
                  <a:cubicBezTo>
                    <a:pt x="151" y="68"/>
                    <a:pt x="151" y="68"/>
                    <a:pt x="151" y="68"/>
                  </a:cubicBezTo>
                  <a:cubicBezTo>
                    <a:pt x="149" y="68"/>
                    <a:pt x="146" y="66"/>
                    <a:pt x="146" y="64"/>
                  </a:cubicBezTo>
                  <a:cubicBezTo>
                    <a:pt x="145" y="61"/>
                    <a:pt x="144" y="59"/>
                    <a:pt x="143" y="57"/>
                  </a:cubicBezTo>
                  <a:cubicBezTo>
                    <a:pt x="142" y="55"/>
                    <a:pt x="142" y="52"/>
                    <a:pt x="144" y="50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54" y="40"/>
                    <a:pt x="154" y="34"/>
                    <a:pt x="150" y="3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38" y="18"/>
                    <a:pt x="136" y="17"/>
                    <a:pt x="133" y="17"/>
                  </a:cubicBezTo>
                  <a:cubicBezTo>
                    <a:pt x="130" y="17"/>
                    <a:pt x="127" y="18"/>
                    <a:pt x="125" y="20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9" y="27"/>
                    <a:pt x="117" y="28"/>
                    <a:pt x="116" y="28"/>
                  </a:cubicBezTo>
                  <a:cubicBezTo>
                    <a:pt x="115" y="28"/>
                    <a:pt x="114" y="27"/>
                    <a:pt x="113" y="27"/>
                  </a:cubicBezTo>
                  <a:cubicBezTo>
                    <a:pt x="111" y="26"/>
                    <a:pt x="108" y="25"/>
                    <a:pt x="106" y="24"/>
                  </a:cubicBezTo>
                  <a:cubicBezTo>
                    <a:pt x="104" y="23"/>
                    <a:pt x="102" y="21"/>
                    <a:pt x="102" y="19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5"/>
                    <a:pt x="97" y="0"/>
                    <a:pt x="92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3" y="0"/>
                    <a:pt x="68" y="5"/>
                    <a:pt x="68" y="10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21"/>
                    <a:pt x="66" y="23"/>
                    <a:pt x="64" y="24"/>
                  </a:cubicBezTo>
                  <a:cubicBezTo>
                    <a:pt x="61" y="25"/>
                    <a:pt x="59" y="26"/>
                    <a:pt x="57" y="27"/>
                  </a:cubicBezTo>
                  <a:cubicBezTo>
                    <a:pt x="56" y="27"/>
                    <a:pt x="55" y="28"/>
                    <a:pt x="54" y="28"/>
                  </a:cubicBezTo>
                  <a:cubicBezTo>
                    <a:pt x="53" y="28"/>
                    <a:pt x="51" y="27"/>
                    <a:pt x="50" y="26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2" y="18"/>
                    <a:pt x="40" y="17"/>
                    <a:pt x="37" y="17"/>
                  </a:cubicBezTo>
                  <a:cubicBezTo>
                    <a:pt x="34" y="17"/>
                    <a:pt x="32" y="18"/>
                    <a:pt x="30" y="2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8" y="32"/>
                    <a:pt x="17" y="34"/>
                    <a:pt x="17" y="37"/>
                  </a:cubicBezTo>
                  <a:cubicBezTo>
                    <a:pt x="17" y="40"/>
                    <a:pt x="18" y="42"/>
                    <a:pt x="20" y="4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2"/>
                    <a:pt x="28" y="55"/>
                    <a:pt x="27" y="57"/>
                  </a:cubicBezTo>
                  <a:cubicBezTo>
                    <a:pt x="26" y="59"/>
                    <a:pt x="25" y="61"/>
                    <a:pt x="24" y="64"/>
                  </a:cubicBezTo>
                  <a:cubicBezTo>
                    <a:pt x="23" y="66"/>
                    <a:pt x="21" y="68"/>
                    <a:pt x="19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5" y="68"/>
                    <a:pt x="0" y="73"/>
                    <a:pt x="0" y="7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5" y="102"/>
                    <a:pt x="11" y="102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21" y="102"/>
                    <a:pt x="23" y="104"/>
                    <a:pt x="24" y="106"/>
                  </a:cubicBezTo>
                  <a:cubicBezTo>
                    <a:pt x="25" y="108"/>
                    <a:pt x="26" y="111"/>
                    <a:pt x="27" y="113"/>
                  </a:cubicBezTo>
                  <a:cubicBezTo>
                    <a:pt x="28" y="115"/>
                    <a:pt x="28" y="118"/>
                    <a:pt x="26" y="120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16" y="129"/>
                    <a:pt x="16" y="136"/>
                    <a:pt x="20" y="140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2" y="151"/>
                    <a:pt x="34" y="153"/>
                    <a:pt x="37" y="153"/>
                  </a:cubicBezTo>
                  <a:cubicBezTo>
                    <a:pt x="40" y="153"/>
                    <a:pt x="42" y="151"/>
                    <a:pt x="44" y="149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1" y="143"/>
                    <a:pt x="53" y="142"/>
                    <a:pt x="54" y="142"/>
                  </a:cubicBezTo>
                  <a:cubicBezTo>
                    <a:pt x="55" y="142"/>
                    <a:pt x="56" y="142"/>
                    <a:pt x="57" y="143"/>
                  </a:cubicBezTo>
                  <a:cubicBezTo>
                    <a:pt x="59" y="144"/>
                    <a:pt x="61" y="145"/>
                    <a:pt x="64" y="146"/>
                  </a:cubicBezTo>
                  <a:cubicBezTo>
                    <a:pt x="66" y="146"/>
                    <a:pt x="68" y="149"/>
                    <a:pt x="68" y="151"/>
                  </a:cubicBezTo>
                  <a:cubicBezTo>
                    <a:pt x="68" y="159"/>
                    <a:pt x="68" y="159"/>
                    <a:pt x="68" y="159"/>
                  </a:cubicBezTo>
                  <a:cubicBezTo>
                    <a:pt x="68" y="165"/>
                    <a:pt x="73" y="170"/>
                    <a:pt x="78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7" y="170"/>
                    <a:pt x="102" y="165"/>
                    <a:pt x="102" y="159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49"/>
                    <a:pt x="104" y="146"/>
                    <a:pt x="106" y="146"/>
                  </a:cubicBezTo>
                  <a:cubicBezTo>
                    <a:pt x="108" y="145"/>
                    <a:pt x="111" y="144"/>
                    <a:pt x="113" y="143"/>
                  </a:cubicBezTo>
                  <a:cubicBezTo>
                    <a:pt x="114" y="142"/>
                    <a:pt x="115" y="142"/>
                    <a:pt x="116" y="142"/>
                  </a:cubicBezTo>
                  <a:cubicBezTo>
                    <a:pt x="117" y="142"/>
                    <a:pt x="119" y="143"/>
                    <a:pt x="120" y="144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7" y="151"/>
                    <a:pt x="130" y="153"/>
                    <a:pt x="133" y="153"/>
                  </a:cubicBezTo>
                  <a:cubicBezTo>
                    <a:pt x="136" y="153"/>
                    <a:pt x="138" y="151"/>
                    <a:pt x="140" y="149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4" y="136"/>
                    <a:pt x="154" y="129"/>
                    <a:pt x="150" y="125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2" y="118"/>
                    <a:pt x="142" y="115"/>
                    <a:pt x="143" y="113"/>
                  </a:cubicBezTo>
                  <a:cubicBezTo>
                    <a:pt x="144" y="111"/>
                    <a:pt x="145" y="108"/>
                    <a:pt x="146" y="106"/>
                  </a:cubicBezTo>
                  <a:cubicBezTo>
                    <a:pt x="146" y="104"/>
                    <a:pt x="149" y="102"/>
                    <a:pt x="151" y="102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65" y="102"/>
                    <a:pt x="170" y="97"/>
                    <a:pt x="170" y="92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70" y="73"/>
                    <a:pt x="165" y="68"/>
                    <a:pt x="159" y="68"/>
                  </a:cubicBezTo>
                  <a:moveTo>
                    <a:pt x="115" y="85"/>
                  </a:moveTo>
                  <a:cubicBezTo>
                    <a:pt x="115" y="102"/>
                    <a:pt x="102" y="115"/>
                    <a:pt x="85" y="115"/>
                  </a:cubicBezTo>
                  <a:cubicBezTo>
                    <a:pt x="68" y="115"/>
                    <a:pt x="55" y="102"/>
                    <a:pt x="55" y="85"/>
                  </a:cubicBezTo>
                  <a:cubicBezTo>
                    <a:pt x="55" y="68"/>
                    <a:pt x="68" y="54"/>
                    <a:pt x="85" y="54"/>
                  </a:cubicBezTo>
                  <a:cubicBezTo>
                    <a:pt x="102" y="54"/>
                    <a:pt x="115" y="68"/>
                    <a:pt x="115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102"/>
            <p:cNvSpPr>
              <a:spLocks noEditPoints="1"/>
            </p:cNvSpPr>
            <p:nvPr/>
          </p:nvSpPr>
          <p:spPr bwMode="auto">
            <a:xfrm>
              <a:off x="11417301" y="2544763"/>
              <a:ext cx="188913" cy="187325"/>
            </a:xfrm>
            <a:custGeom>
              <a:avLst/>
              <a:gdLst>
                <a:gd name="T0" fmla="*/ 2147483646 w 88"/>
                <a:gd name="T1" fmla="*/ 2147483646 h 88"/>
                <a:gd name="T2" fmla="*/ 2147483646 w 88"/>
                <a:gd name="T3" fmla="*/ 2147483646 h 88"/>
                <a:gd name="T4" fmla="*/ 2147483646 w 88"/>
                <a:gd name="T5" fmla="*/ 2147483646 h 88"/>
                <a:gd name="T6" fmla="*/ 2147483646 w 88"/>
                <a:gd name="T7" fmla="*/ 2147483646 h 88"/>
                <a:gd name="T8" fmla="*/ 2147483646 w 88"/>
                <a:gd name="T9" fmla="*/ 2147483646 h 88"/>
                <a:gd name="T10" fmla="*/ 2147483646 w 88"/>
                <a:gd name="T11" fmla="*/ 2147483646 h 88"/>
                <a:gd name="T12" fmla="*/ 2147483646 w 88"/>
                <a:gd name="T13" fmla="*/ 2147483646 h 88"/>
                <a:gd name="T14" fmla="*/ 2147483646 w 88"/>
                <a:gd name="T15" fmla="*/ 2147483646 h 88"/>
                <a:gd name="T16" fmla="*/ 2147483646 w 88"/>
                <a:gd name="T17" fmla="*/ 2147483646 h 88"/>
                <a:gd name="T18" fmla="*/ 2147483646 w 88"/>
                <a:gd name="T19" fmla="*/ 2147483646 h 88"/>
                <a:gd name="T20" fmla="*/ 2147483646 w 88"/>
                <a:gd name="T21" fmla="*/ 0 h 88"/>
                <a:gd name="T22" fmla="*/ 2147483646 w 88"/>
                <a:gd name="T23" fmla="*/ 2147483646 h 88"/>
                <a:gd name="T24" fmla="*/ 2147483646 w 88"/>
                <a:gd name="T25" fmla="*/ 2147483646 h 88"/>
                <a:gd name="T26" fmla="*/ 2147483646 w 88"/>
                <a:gd name="T27" fmla="*/ 2147483646 h 88"/>
                <a:gd name="T28" fmla="*/ 2147483646 w 88"/>
                <a:gd name="T29" fmla="*/ 2147483646 h 88"/>
                <a:gd name="T30" fmla="*/ 2147483646 w 88"/>
                <a:gd name="T31" fmla="*/ 2147483646 h 88"/>
                <a:gd name="T32" fmla="*/ 2147483646 w 88"/>
                <a:gd name="T33" fmla="*/ 2147483646 h 88"/>
                <a:gd name="T34" fmla="*/ 2147483646 w 88"/>
                <a:gd name="T35" fmla="*/ 2147483646 h 88"/>
                <a:gd name="T36" fmla="*/ 2147483646 w 88"/>
                <a:gd name="T37" fmla="*/ 2147483646 h 88"/>
                <a:gd name="T38" fmla="*/ 0 w 88"/>
                <a:gd name="T39" fmla="*/ 2147483646 h 88"/>
                <a:gd name="T40" fmla="*/ 2147483646 w 88"/>
                <a:gd name="T41" fmla="*/ 2147483646 h 88"/>
                <a:gd name="T42" fmla="*/ 2147483646 w 88"/>
                <a:gd name="T43" fmla="*/ 2147483646 h 88"/>
                <a:gd name="T44" fmla="*/ 2147483646 w 88"/>
                <a:gd name="T45" fmla="*/ 2147483646 h 88"/>
                <a:gd name="T46" fmla="*/ 2147483646 w 88"/>
                <a:gd name="T47" fmla="*/ 2147483646 h 88"/>
                <a:gd name="T48" fmla="*/ 2147483646 w 88"/>
                <a:gd name="T49" fmla="*/ 2147483646 h 88"/>
                <a:gd name="T50" fmla="*/ 2147483646 w 88"/>
                <a:gd name="T51" fmla="*/ 2147483646 h 88"/>
                <a:gd name="T52" fmla="*/ 2147483646 w 88"/>
                <a:gd name="T53" fmla="*/ 2147483646 h 88"/>
                <a:gd name="T54" fmla="*/ 2147483646 w 88"/>
                <a:gd name="T55" fmla="*/ 2147483646 h 88"/>
                <a:gd name="T56" fmla="*/ 2147483646 w 88"/>
                <a:gd name="T57" fmla="*/ 2147483646 h 88"/>
                <a:gd name="T58" fmla="*/ 2147483646 w 88"/>
                <a:gd name="T59" fmla="*/ 2147483646 h 88"/>
                <a:gd name="T60" fmla="*/ 2147483646 w 88"/>
                <a:gd name="T61" fmla="*/ 2147483646 h 88"/>
                <a:gd name="T62" fmla="*/ 2147483646 w 88"/>
                <a:gd name="T63" fmla="*/ 2147483646 h 88"/>
                <a:gd name="T64" fmla="*/ 2147483646 w 88"/>
                <a:gd name="T65" fmla="*/ 2147483646 h 88"/>
                <a:gd name="T66" fmla="*/ 2147483646 w 88"/>
                <a:gd name="T67" fmla="*/ 2147483646 h 88"/>
                <a:gd name="T68" fmla="*/ 2147483646 w 88"/>
                <a:gd name="T69" fmla="*/ 2147483646 h 88"/>
                <a:gd name="T70" fmla="*/ 2147483646 w 88"/>
                <a:gd name="T71" fmla="*/ 2147483646 h 88"/>
                <a:gd name="T72" fmla="*/ 2147483646 w 88"/>
                <a:gd name="T73" fmla="*/ 2147483646 h 88"/>
                <a:gd name="T74" fmla="*/ 2147483646 w 88"/>
                <a:gd name="T75" fmla="*/ 2147483646 h 88"/>
                <a:gd name="T76" fmla="*/ 2147483646 w 88"/>
                <a:gd name="T77" fmla="*/ 2147483646 h 8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8" h="88">
                  <a:moveTo>
                    <a:pt x="76" y="55"/>
                  </a:moveTo>
                  <a:cubicBezTo>
                    <a:pt x="76" y="55"/>
                    <a:pt x="77" y="54"/>
                    <a:pt x="77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5" y="54"/>
                    <a:pt x="88" y="51"/>
                    <a:pt x="88" y="47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37"/>
                    <a:pt x="85" y="34"/>
                    <a:pt x="81" y="34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4"/>
                    <a:pt x="76" y="33"/>
                    <a:pt x="76" y="33"/>
                  </a:cubicBezTo>
                  <a:cubicBezTo>
                    <a:pt x="76" y="32"/>
                    <a:pt x="75" y="30"/>
                    <a:pt x="75" y="29"/>
                  </a:cubicBezTo>
                  <a:cubicBezTo>
                    <a:pt x="74" y="29"/>
                    <a:pt x="75" y="28"/>
                    <a:pt x="75" y="28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80" y="22"/>
                    <a:pt x="80" y="18"/>
                    <a:pt x="78" y="15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2" y="9"/>
                    <a:pt x="70" y="8"/>
                    <a:pt x="68" y="8"/>
                  </a:cubicBezTo>
                  <a:cubicBezTo>
                    <a:pt x="66" y="8"/>
                    <a:pt x="64" y="9"/>
                    <a:pt x="63" y="11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4"/>
                    <a:pt x="59" y="14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8" y="13"/>
                    <a:pt x="56" y="12"/>
                    <a:pt x="55" y="12"/>
                  </a:cubicBezTo>
                  <a:cubicBezTo>
                    <a:pt x="55" y="12"/>
                    <a:pt x="54" y="11"/>
                    <a:pt x="54" y="11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3"/>
                    <a:pt x="51" y="0"/>
                    <a:pt x="47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7" y="0"/>
                    <a:pt x="34" y="3"/>
                    <a:pt x="34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3" y="12"/>
                    <a:pt x="33" y="12"/>
                  </a:cubicBezTo>
                  <a:cubicBezTo>
                    <a:pt x="32" y="12"/>
                    <a:pt x="31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9"/>
                    <a:pt x="22" y="8"/>
                    <a:pt x="20" y="8"/>
                  </a:cubicBezTo>
                  <a:cubicBezTo>
                    <a:pt x="18" y="8"/>
                    <a:pt x="17" y="9"/>
                    <a:pt x="15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8" y="18"/>
                    <a:pt x="8" y="22"/>
                    <a:pt x="11" y="25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3" y="30"/>
                    <a:pt x="13" y="32"/>
                    <a:pt x="12" y="33"/>
                  </a:cubicBezTo>
                  <a:cubicBezTo>
                    <a:pt x="12" y="33"/>
                    <a:pt x="11" y="34"/>
                    <a:pt x="11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3" y="34"/>
                    <a:pt x="0" y="37"/>
                    <a:pt x="0" y="4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3" y="54"/>
                    <a:pt x="7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2" y="55"/>
                    <a:pt x="12" y="55"/>
                  </a:cubicBezTo>
                  <a:cubicBezTo>
                    <a:pt x="13" y="56"/>
                    <a:pt x="13" y="58"/>
                    <a:pt x="14" y="59"/>
                  </a:cubicBezTo>
                  <a:cubicBezTo>
                    <a:pt x="14" y="59"/>
                    <a:pt x="14" y="60"/>
                    <a:pt x="13" y="60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9" y="64"/>
                    <a:pt x="9" y="66"/>
                    <a:pt x="9" y="68"/>
                  </a:cubicBezTo>
                  <a:cubicBezTo>
                    <a:pt x="9" y="70"/>
                    <a:pt x="9" y="72"/>
                    <a:pt x="11" y="73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7" y="79"/>
                    <a:pt x="18" y="80"/>
                    <a:pt x="20" y="80"/>
                  </a:cubicBezTo>
                  <a:cubicBezTo>
                    <a:pt x="22" y="80"/>
                    <a:pt x="24" y="79"/>
                    <a:pt x="25" y="7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5"/>
                    <a:pt x="28" y="74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1" y="75"/>
                    <a:pt x="32" y="76"/>
                    <a:pt x="33" y="76"/>
                  </a:cubicBezTo>
                  <a:cubicBezTo>
                    <a:pt x="33" y="76"/>
                    <a:pt x="34" y="77"/>
                    <a:pt x="34" y="77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5"/>
                    <a:pt x="37" y="88"/>
                    <a:pt x="41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51" y="88"/>
                    <a:pt x="54" y="85"/>
                    <a:pt x="54" y="81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7"/>
                    <a:pt x="55" y="76"/>
                    <a:pt x="55" y="76"/>
                  </a:cubicBezTo>
                  <a:cubicBezTo>
                    <a:pt x="56" y="76"/>
                    <a:pt x="58" y="75"/>
                    <a:pt x="59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60" y="74"/>
                    <a:pt x="60" y="75"/>
                    <a:pt x="60" y="75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4" y="79"/>
                    <a:pt x="66" y="80"/>
                    <a:pt x="68" y="80"/>
                  </a:cubicBezTo>
                  <a:cubicBezTo>
                    <a:pt x="70" y="80"/>
                    <a:pt x="72" y="79"/>
                    <a:pt x="73" y="78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80" y="70"/>
                    <a:pt x="80" y="66"/>
                    <a:pt x="78" y="63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4" y="59"/>
                    <a:pt x="75" y="59"/>
                  </a:cubicBezTo>
                  <a:cubicBezTo>
                    <a:pt x="75" y="58"/>
                    <a:pt x="76" y="56"/>
                    <a:pt x="76" y="55"/>
                  </a:cubicBezTo>
                  <a:close/>
                  <a:moveTo>
                    <a:pt x="58" y="44"/>
                  </a:moveTo>
                  <a:cubicBezTo>
                    <a:pt x="58" y="51"/>
                    <a:pt x="52" y="58"/>
                    <a:pt x="44" y="58"/>
                  </a:cubicBezTo>
                  <a:cubicBezTo>
                    <a:pt x="37" y="58"/>
                    <a:pt x="31" y="51"/>
                    <a:pt x="31" y="44"/>
                  </a:cubicBezTo>
                  <a:cubicBezTo>
                    <a:pt x="31" y="37"/>
                    <a:pt x="37" y="31"/>
                    <a:pt x="44" y="31"/>
                  </a:cubicBezTo>
                  <a:cubicBezTo>
                    <a:pt x="52" y="31"/>
                    <a:pt x="58" y="37"/>
                    <a:pt x="58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4" name="Freeform 17"/>
          <p:cNvSpPr>
            <a:spLocks noEditPoints="1"/>
          </p:cNvSpPr>
          <p:nvPr/>
        </p:nvSpPr>
        <p:spPr bwMode="auto">
          <a:xfrm>
            <a:off x="6626161" y="4253757"/>
            <a:ext cx="732971" cy="735006"/>
          </a:xfrm>
          <a:custGeom>
            <a:avLst/>
            <a:gdLst>
              <a:gd name="T0" fmla="*/ 2147483646 w 460"/>
              <a:gd name="T1" fmla="*/ 2147483646 h 461"/>
              <a:gd name="T2" fmla="*/ 2147483646 w 460"/>
              <a:gd name="T3" fmla="*/ 2147483646 h 461"/>
              <a:gd name="T4" fmla="*/ 2147483646 w 460"/>
              <a:gd name="T5" fmla="*/ 2147483646 h 461"/>
              <a:gd name="T6" fmla="*/ 2147483646 w 460"/>
              <a:gd name="T7" fmla="*/ 2147483646 h 461"/>
              <a:gd name="T8" fmla="*/ 0 w 460"/>
              <a:gd name="T9" fmla="*/ 2147483646 h 461"/>
              <a:gd name="T10" fmla="*/ 2147483646 w 460"/>
              <a:gd name="T11" fmla="*/ 0 h 461"/>
              <a:gd name="T12" fmla="*/ 2147483646 w 460"/>
              <a:gd name="T13" fmla="*/ 2147483646 h 461"/>
              <a:gd name="T14" fmla="*/ 2147483646 w 460"/>
              <a:gd name="T15" fmla="*/ 2147483646 h 461"/>
              <a:gd name="T16" fmla="*/ 2147483646 w 460"/>
              <a:gd name="T17" fmla="*/ 2147483646 h 461"/>
              <a:gd name="T18" fmla="*/ 2147483646 w 460"/>
              <a:gd name="T19" fmla="*/ 2147483646 h 461"/>
              <a:gd name="T20" fmla="*/ 2147483646 w 460"/>
              <a:gd name="T21" fmla="*/ 2147483646 h 46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60" h="461">
                <a:moveTo>
                  <a:pt x="345" y="461"/>
                </a:moveTo>
                <a:lnTo>
                  <a:pt x="192" y="346"/>
                </a:lnTo>
                <a:lnTo>
                  <a:pt x="403" y="58"/>
                </a:lnTo>
                <a:lnTo>
                  <a:pt x="132" y="300"/>
                </a:lnTo>
                <a:lnTo>
                  <a:pt x="0" y="202"/>
                </a:lnTo>
                <a:lnTo>
                  <a:pt x="460" y="0"/>
                </a:lnTo>
                <a:lnTo>
                  <a:pt x="345" y="461"/>
                </a:lnTo>
                <a:close/>
                <a:moveTo>
                  <a:pt x="115" y="461"/>
                </a:moveTo>
                <a:lnTo>
                  <a:pt x="115" y="346"/>
                </a:lnTo>
                <a:lnTo>
                  <a:pt x="202" y="404"/>
                </a:lnTo>
                <a:lnTo>
                  <a:pt x="115" y="461"/>
                </a:lnTo>
                <a:close/>
              </a:path>
            </a:pathLst>
          </a:custGeom>
          <a:blipFill>
            <a:blip r:embed="rId4" cstate="print"/>
            <a:stretch>
              <a:fillRect l="-42000" t="-38000" r="-63000" b="-16000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Freeform 21"/>
          <p:cNvSpPr>
            <a:spLocks/>
          </p:cNvSpPr>
          <p:nvPr/>
        </p:nvSpPr>
        <p:spPr bwMode="auto">
          <a:xfrm>
            <a:off x="1865084" y="3838886"/>
            <a:ext cx="3621316" cy="162222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21"/>
          <p:cNvSpPr>
            <a:spLocks/>
          </p:cNvSpPr>
          <p:nvPr/>
        </p:nvSpPr>
        <p:spPr bwMode="auto">
          <a:xfrm>
            <a:off x="6626161" y="3830966"/>
            <a:ext cx="3621316" cy="162222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21"/>
          <p:cNvSpPr>
            <a:spLocks/>
          </p:cNvSpPr>
          <p:nvPr/>
        </p:nvSpPr>
        <p:spPr bwMode="auto">
          <a:xfrm>
            <a:off x="1850570" y="5819929"/>
            <a:ext cx="3621316" cy="162222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21"/>
          <p:cNvSpPr>
            <a:spLocks/>
          </p:cNvSpPr>
          <p:nvPr/>
        </p:nvSpPr>
        <p:spPr bwMode="auto">
          <a:xfrm>
            <a:off x="6611647" y="5812009"/>
            <a:ext cx="3621316" cy="162222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3486508" y="2405960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005377" y="2498195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486508" y="4438194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005377" y="4530429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2010948" y="3168763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626161" y="3168763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2041161" y="5188383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656374" y="5188383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5343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47" grpId="0" animBg="1"/>
      <p:bldP spid="49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/>
      <p:bldP spid="63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74650" y="2447656"/>
            <a:ext cx="222505" cy="2812319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l="-200000" t="-58000" r="-145000" b="-51000"/>
            </a:stretch>
          </a:blipFill>
          <a:ln>
            <a:solidFill>
              <a:srgbClr val="4A67A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583528" y="3088633"/>
            <a:ext cx="222505" cy="2171342"/>
          </a:xfrm>
          <a:prstGeom prst="rect">
            <a:avLst/>
          </a:prstGeom>
          <a:blipFill>
            <a:blip r:embed="rId3" cstate="print"/>
            <a:stretch>
              <a:fillRect l="-200000" t="-58000" r="-145000" b="-51000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100941" y="3605619"/>
            <a:ext cx="222505" cy="1654356"/>
          </a:xfrm>
          <a:prstGeom prst="rect">
            <a:avLst/>
          </a:prstGeom>
          <a:solidFill>
            <a:srgbClr val="4A67A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874065" y="4070907"/>
            <a:ext cx="222505" cy="1189068"/>
          </a:xfrm>
          <a:prstGeom prst="rect">
            <a:avLst/>
          </a:prstGeom>
          <a:solidFill>
            <a:srgbClr val="4A67A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990239" y="2447656"/>
            <a:ext cx="222505" cy="2812319"/>
          </a:xfrm>
          <a:prstGeom prst="rect">
            <a:avLst/>
          </a:prstGeom>
          <a:solidFill>
            <a:srgbClr val="4A67A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692407" y="3088633"/>
            <a:ext cx="222505" cy="2171342"/>
          </a:xfrm>
          <a:prstGeom prst="rect">
            <a:avLst/>
          </a:prstGeom>
          <a:blipFill>
            <a:blip r:embed="rId3" cstate="print"/>
            <a:stretch>
              <a:fillRect l="-200000" t="-58000" r="-145000" b="-51000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803109" y="2447656"/>
            <a:ext cx="222505" cy="2812319"/>
          </a:xfrm>
          <a:prstGeom prst="rect">
            <a:avLst/>
          </a:prstGeom>
          <a:blipFill>
            <a:blip r:embed="rId3" cstate="print"/>
            <a:stretch>
              <a:fillRect l="-200000" t="-58000" r="-145000" b="-51000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211643" y="3864112"/>
            <a:ext cx="222505" cy="1395863"/>
          </a:xfrm>
          <a:prstGeom prst="rect">
            <a:avLst/>
          </a:prstGeom>
          <a:solidFill>
            <a:srgbClr val="4A67A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609802" y="2499177"/>
            <a:ext cx="209007" cy="733149"/>
          </a:xfrm>
          <a:prstGeom prst="rect">
            <a:avLst/>
          </a:prstGeom>
          <a:blipFill>
            <a:blip r:embed="rId4" cstate="print"/>
            <a:stretch>
              <a:fillRect l="-200000" t="-58000" r="-145000" b="-5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609802" y="4566534"/>
            <a:ext cx="209007" cy="733149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1697155" y="4174304"/>
            <a:ext cx="1440813" cy="15064"/>
          </a:xfrm>
          <a:prstGeom prst="line">
            <a:avLst/>
          </a:prstGeom>
          <a:ln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endCxn id="25" idx="0"/>
          </p:cNvCxnSpPr>
          <p:nvPr/>
        </p:nvCxnSpPr>
        <p:spPr>
          <a:xfrm flipV="1">
            <a:off x="3106963" y="3605619"/>
            <a:ext cx="1105231" cy="583750"/>
          </a:xfrm>
          <a:prstGeom prst="line">
            <a:avLst/>
          </a:prstGeom>
          <a:ln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4217523" y="2142309"/>
            <a:ext cx="765860" cy="1471453"/>
          </a:xfrm>
          <a:prstGeom prst="line">
            <a:avLst/>
          </a:prstGeom>
          <a:ln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7134491" y="2447656"/>
            <a:ext cx="4085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134491" y="4517609"/>
            <a:ext cx="4085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134491" y="1911476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134491" y="4070907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6989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8" grpId="0"/>
      <p:bldP spid="39" grpId="0"/>
      <p:bldP spid="40" grpId="0"/>
      <p:bldP spid="4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1"/>
          <p:cNvGrpSpPr>
            <a:grpSpLocks noChangeAspect="1"/>
          </p:cNvGrpSpPr>
          <p:nvPr/>
        </p:nvGrpSpPr>
        <p:grpSpPr bwMode="auto">
          <a:xfrm>
            <a:off x="1273071" y="2225916"/>
            <a:ext cx="4904312" cy="3175045"/>
            <a:chOff x="2892" y="1545"/>
            <a:chExt cx="1903" cy="1232"/>
          </a:xfrm>
          <a:solidFill>
            <a:srgbClr val="4A67AA"/>
          </a:solidFill>
        </p:grpSpPr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3123" y="1545"/>
              <a:ext cx="374" cy="1097"/>
            </a:xfrm>
            <a:custGeom>
              <a:avLst/>
              <a:gdLst>
                <a:gd name="T0" fmla="*/ 153 w 158"/>
                <a:gd name="T1" fmla="*/ 0 h 461"/>
                <a:gd name="T2" fmla="*/ 20 w 158"/>
                <a:gd name="T3" fmla="*/ 123 h 461"/>
                <a:gd name="T4" fmla="*/ 72 w 158"/>
                <a:gd name="T5" fmla="*/ 88 h 461"/>
                <a:gd name="T6" fmla="*/ 24 w 158"/>
                <a:gd name="T7" fmla="*/ 135 h 461"/>
                <a:gd name="T8" fmla="*/ 53 w 158"/>
                <a:gd name="T9" fmla="*/ 126 h 461"/>
                <a:gd name="T10" fmla="*/ 26 w 158"/>
                <a:gd name="T11" fmla="*/ 148 h 461"/>
                <a:gd name="T12" fmla="*/ 18 w 158"/>
                <a:gd name="T13" fmla="*/ 158 h 461"/>
                <a:gd name="T14" fmla="*/ 121 w 158"/>
                <a:gd name="T15" fmla="*/ 125 h 461"/>
                <a:gd name="T16" fmla="*/ 89 w 158"/>
                <a:gd name="T17" fmla="*/ 142 h 461"/>
                <a:gd name="T18" fmla="*/ 24 w 158"/>
                <a:gd name="T19" fmla="*/ 188 h 461"/>
                <a:gd name="T20" fmla="*/ 88 w 158"/>
                <a:gd name="T21" fmla="*/ 163 h 461"/>
                <a:gd name="T22" fmla="*/ 53 w 158"/>
                <a:gd name="T23" fmla="*/ 184 h 461"/>
                <a:gd name="T24" fmla="*/ 16 w 158"/>
                <a:gd name="T25" fmla="*/ 203 h 461"/>
                <a:gd name="T26" fmla="*/ 38 w 158"/>
                <a:gd name="T27" fmla="*/ 202 h 461"/>
                <a:gd name="T28" fmla="*/ 16 w 158"/>
                <a:gd name="T29" fmla="*/ 218 h 461"/>
                <a:gd name="T30" fmla="*/ 128 w 158"/>
                <a:gd name="T31" fmla="*/ 197 h 461"/>
                <a:gd name="T32" fmla="*/ 61 w 158"/>
                <a:gd name="T33" fmla="*/ 234 h 461"/>
                <a:gd name="T34" fmla="*/ 75 w 158"/>
                <a:gd name="T35" fmla="*/ 240 h 461"/>
                <a:gd name="T36" fmla="*/ 28 w 158"/>
                <a:gd name="T37" fmla="*/ 258 h 461"/>
                <a:gd name="T38" fmla="*/ 61 w 158"/>
                <a:gd name="T39" fmla="*/ 257 h 461"/>
                <a:gd name="T40" fmla="*/ 19 w 158"/>
                <a:gd name="T41" fmla="*/ 294 h 461"/>
                <a:gd name="T42" fmla="*/ 60 w 158"/>
                <a:gd name="T43" fmla="*/ 290 h 461"/>
                <a:gd name="T44" fmla="*/ 20 w 158"/>
                <a:gd name="T45" fmla="*/ 315 h 461"/>
                <a:gd name="T46" fmla="*/ 75 w 158"/>
                <a:gd name="T47" fmla="*/ 314 h 461"/>
                <a:gd name="T48" fmla="*/ 126 w 158"/>
                <a:gd name="T49" fmla="*/ 326 h 461"/>
                <a:gd name="T50" fmla="*/ 20 w 158"/>
                <a:gd name="T51" fmla="*/ 371 h 461"/>
                <a:gd name="T52" fmla="*/ 88 w 158"/>
                <a:gd name="T53" fmla="*/ 366 h 461"/>
                <a:gd name="T54" fmla="*/ 71 w 158"/>
                <a:gd name="T55" fmla="*/ 401 h 461"/>
                <a:gd name="T56" fmla="*/ 21 w 158"/>
                <a:gd name="T57" fmla="*/ 427 h 461"/>
                <a:gd name="T58" fmla="*/ 60 w 158"/>
                <a:gd name="T59" fmla="*/ 438 h 461"/>
                <a:gd name="T60" fmla="*/ 69 w 158"/>
                <a:gd name="T61" fmla="*/ 454 h 461"/>
                <a:gd name="T62" fmla="*/ 138 w 158"/>
                <a:gd name="T63" fmla="*/ 451 h 461"/>
                <a:gd name="T64" fmla="*/ 61 w 158"/>
                <a:gd name="T65" fmla="*/ 444 h 461"/>
                <a:gd name="T66" fmla="*/ 55 w 158"/>
                <a:gd name="T67" fmla="*/ 424 h 461"/>
                <a:gd name="T68" fmla="*/ 139 w 158"/>
                <a:gd name="T69" fmla="*/ 393 h 461"/>
                <a:gd name="T70" fmla="*/ 137 w 158"/>
                <a:gd name="T71" fmla="*/ 389 h 461"/>
                <a:gd name="T72" fmla="*/ 74 w 158"/>
                <a:gd name="T73" fmla="*/ 385 h 461"/>
                <a:gd name="T74" fmla="*/ 38 w 158"/>
                <a:gd name="T75" fmla="*/ 369 h 461"/>
                <a:gd name="T76" fmla="*/ 53 w 158"/>
                <a:gd name="T77" fmla="*/ 331 h 461"/>
                <a:gd name="T78" fmla="*/ 128 w 158"/>
                <a:gd name="T79" fmla="*/ 295 h 461"/>
                <a:gd name="T80" fmla="*/ 94 w 158"/>
                <a:gd name="T81" fmla="*/ 295 h 461"/>
                <a:gd name="T82" fmla="*/ 59 w 158"/>
                <a:gd name="T83" fmla="*/ 284 h 461"/>
                <a:gd name="T84" fmla="*/ 138 w 158"/>
                <a:gd name="T85" fmla="*/ 244 h 461"/>
                <a:gd name="T86" fmla="*/ 73 w 158"/>
                <a:gd name="T87" fmla="*/ 248 h 461"/>
                <a:gd name="T88" fmla="*/ 142 w 158"/>
                <a:gd name="T89" fmla="*/ 219 h 461"/>
                <a:gd name="T90" fmla="*/ 89 w 158"/>
                <a:gd name="T91" fmla="*/ 219 h 461"/>
                <a:gd name="T92" fmla="*/ 135 w 158"/>
                <a:gd name="T93" fmla="*/ 193 h 461"/>
                <a:gd name="T94" fmla="*/ 51 w 158"/>
                <a:gd name="T95" fmla="*/ 210 h 461"/>
                <a:gd name="T96" fmla="*/ 135 w 158"/>
                <a:gd name="T97" fmla="*/ 176 h 461"/>
                <a:gd name="T98" fmla="*/ 137 w 158"/>
                <a:gd name="T99" fmla="*/ 172 h 461"/>
                <a:gd name="T100" fmla="*/ 132 w 158"/>
                <a:gd name="T101" fmla="*/ 170 h 461"/>
                <a:gd name="T102" fmla="*/ 60 w 158"/>
                <a:gd name="T103" fmla="*/ 188 h 461"/>
                <a:gd name="T104" fmla="*/ 137 w 158"/>
                <a:gd name="T105" fmla="*/ 149 h 461"/>
                <a:gd name="T106" fmla="*/ 79 w 158"/>
                <a:gd name="T107" fmla="*/ 159 h 461"/>
                <a:gd name="T108" fmla="*/ 92 w 158"/>
                <a:gd name="T109" fmla="*/ 148 h 461"/>
                <a:gd name="T110" fmla="*/ 140 w 158"/>
                <a:gd name="T111" fmla="*/ 122 h 461"/>
                <a:gd name="T112" fmla="*/ 91 w 158"/>
                <a:gd name="T113" fmla="*/ 128 h 461"/>
                <a:gd name="T114" fmla="*/ 137 w 158"/>
                <a:gd name="T115" fmla="*/ 89 h 461"/>
                <a:gd name="T116" fmla="*/ 118 w 158"/>
                <a:gd name="T117" fmla="*/ 91 h 461"/>
                <a:gd name="T118" fmla="*/ 47 w 158"/>
                <a:gd name="T119" fmla="*/ 122 h 461"/>
                <a:gd name="T120" fmla="*/ 116 w 158"/>
                <a:gd name="T121" fmla="*/ 51 h 461"/>
                <a:gd name="T122" fmla="*/ 116 w 158"/>
                <a:gd name="T123" fmla="*/ 3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8" h="461">
                  <a:moveTo>
                    <a:pt x="155" y="6"/>
                  </a:moveTo>
                  <a:cubicBezTo>
                    <a:pt x="157" y="6"/>
                    <a:pt x="158" y="4"/>
                    <a:pt x="157" y="2"/>
                  </a:cubicBezTo>
                  <a:cubicBezTo>
                    <a:pt x="156" y="0"/>
                    <a:pt x="154" y="0"/>
                    <a:pt x="153" y="0"/>
                  </a:cubicBezTo>
                  <a:cubicBezTo>
                    <a:pt x="147" y="3"/>
                    <a:pt x="131" y="16"/>
                    <a:pt x="112" y="32"/>
                  </a:cubicBezTo>
                  <a:cubicBezTo>
                    <a:pt x="83" y="57"/>
                    <a:pt x="47" y="90"/>
                    <a:pt x="37" y="100"/>
                  </a:cubicBezTo>
                  <a:cubicBezTo>
                    <a:pt x="36" y="101"/>
                    <a:pt x="15" y="119"/>
                    <a:pt x="20" y="123"/>
                  </a:cubicBezTo>
                  <a:cubicBezTo>
                    <a:pt x="21" y="124"/>
                    <a:pt x="23" y="124"/>
                    <a:pt x="24" y="124"/>
                  </a:cubicBezTo>
                  <a:cubicBezTo>
                    <a:pt x="29" y="121"/>
                    <a:pt x="38" y="114"/>
                    <a:pt x="48" y="106"/>
                  </a:cubicBezTo>
                  <a:cubicBezTo>
                    <a:pt x="58" y="98"/>
                    <a:pt x="68" y="90"/>
                    <a:pt x="72" y="88"/>
                  </a:cubicBezTo>
                  <a:cubicBezTo>
                    <a:pt x="73" y="88"/>
                    <a:pt x="84" y="80"/>
                    <a:pt x="98" y="71"/>
                  </a:cubicBezTo>
                  <a:cubicBezTo>
                    <a:pt x="92" y="76"/>
                    <a:pt x="86" y="81"/>
                    <a:pt x="80" y="86"/>
                  </a:cubicBezTo>
                  <a:cubicBezTo>
                    <a:pt x="53" y="109"/>
                    <a:pt x="26" y="131"/>
                    <a:pt x="24" y="135"/>
                  </a:cubicBezTo>
                  <a:cubicBezTo>
                    <a:pt x="24" y="135"/>
                    <a:pt x="22" y="139"/>
                    <a:pt x="23" y="140"/>
                  </a:cubicBezTo>
                  <a:cubicBezTo>
                    <a:pt x="25" y="141"/>
                    <a:pt x="29" y="140"/>
                    <a:pt x="29" y="138"/>
                  </a:cubicBezTo>
                  <a:cubicBezTo>
                    <a:pt x="31" y="137"/>
                    <a:pt x="40" y="132"/>
                    <a:pt x="53" y="126"/>
                  </a:cubicBezTo>
                  <a:cubicBezTo>
                    <a:pt x="65" y="120"/>
                    <a:pt x="80" y="114"/>
                    <a:pt x="93" y="108"/>
                  </a:cubicBezTo>
                  <a:cubicBezTo>
                    <a:pt x="70" y="122"/>
                    <a:pt x="45" y="137"/>
                    <a:pt x="37" y="141"/>
                  </a:cubicBezTo>
                  <a:cubicBezTo>
                    <a:pt x="36" y="141"/>
                    <a:pt x="31" y="144"/>
                    <a:pt x="26" y="148"/>
                  </a:cubicBezTo>
                  <a:cubicBezTo>
                    <a:pt x="24" y="150"/>
                    <a:pt x="21" y="152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7" y="155"/>
                    <a:pt x="17" y="157"/>
                    <a:pt x="18" y="158"/>
                  </a:cubicBezTo>
                  <a:cubicBezTo>
                    <a:pt x="19" y="159"/>
                    <a:pt x="21" y="159"/>
                    <a:pt x="22" y="158"/>
                  </a:cubicBezTo>
                  <a:cubicBezTo>
                    <a:pt x="27" y="156"/>
                    <a:pt x="62" y="143"/>
                    <a:pt x="93" y="134"/>
                  </a:cubicBezTo>
                  <a:cubicBezTo>
                    <a:pt x="103" y="130"/>
                    <a:pt x="113" y="128"/>
                    <a:pt x="121" y="125"/>
                  </a:cubicBezTo>
                  <a:cubicBezTo>
                    <a:pt x="120" y="126"/>
                    <a:pt x="119" y="126"/>
                    <a:pt x="118" y="127"/>
                  </a:cubicBezTo>
                  <a:cubicBezTo>
                    <a:pt x="112" y="130"/>
                    <a:pt x="105" y="133"/>
                    <a:pt x="94" y="139"/>
                  </a:cubicBezTo>
                  <a:cubicBezTo>
                    <a:pt x="89" y="142"/>
                    <a:pt x="89" y="142"/>
                    <a:pt x="89" y="142"/>
                  </a:cubicBezTo>
                  <a:cubicBezTo>
                    <a:pt x="84" y="145"/>
                    <a:pt x="78" y="148"/>
                    <a:pt x="70" y="152"/>
                  </a:cubicBezTo>
                  <a:cubicBezTo>
                    <a:pt x="68" y="153"/>
                    <a:pt x="15" y="179"/>
                    <a:pt x="20" y="187"/>
                  </a:cubicBezTo>
                  <a:cubicBezTo>
                    <a:pt x="21" y="188"/>
                    <a:pt x="23" y="188"/>
                    <a:pt x="24" y="188"/>
                  </a:cubicBezTo>
                  <a:cubicBezTo>
                    <a:pt x="26" y="187"/>
                    <a:pt x="29" y="186"/>
                    <a:pt x="32" y="184"/>
                  </a:cubicBezTo>
                  <a:cubicBezTo>
                    <a:pt x="46" y="179"/>
                    <a:pt x="73" y="167"/>
                    <a:pt x="80" y="165"/>
                  </a:cubicBezTo>
                  <a:cubicBezTo>
                    <a:pt x="82" y="164"/>
                    <a:pt x="85" y="163"/>
                    <a:pt x="88" y="163"/>
                  </a:cubicBezTo>
                  <a:cubicBezTo>
                    <a:pt x="96" y="160"/>
                    <a:pt x="105" y="158"/>
                    <a:pt x="113" y="156"/>
                  </a:cubicBezTo>
                  <a:cubicBezTo>
                    <a:pt x="111" y="157"/>
                    <a:pt x="109" y="158"/>
                    <a:pt x="107" y="159"/>
                  </a:cubicBezTo>
                  <a:cubicBezTo>
                    <a:pt x="87" y="168"/>
                    <a:pt x="62" y="180"/>
                    <a:pt x="53" y="184"/>
                  </a:cubicBezTo>
                  <a:cubicBezTo>
                    <a:pt x="52" y="185"/>
                    <a:pt x="51" y="185"/>
                    <a:pt x="51" y="185"/>
                  </a:cubicBezTo>
                  <a:cubicBezTo>
                    <a:pt x="42" y="189"/>
                    <a:pt x="17" y="199"/>
                    <a:pt x="16" y="203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6" y="205"/>
                    <a:pt x="17" y="207"/>
                    <a:pt x="19" y="207"/>
                  </a:cubicBezTo>
                  <a:cubicBezTo>
                    <a:pt x="19" y="207"/>
                    <a:pt x="20" y="207"/>
                    <a:pt x="21" y="207"/>
                  </a:cubicBezTo>
                  <a:cubicBezTo>
                    <a:pt x="24" y="206"/>
                    <a:pt x="30" y="204"/>
                    <a:pt x="38" y="202"/>
                  </a:cubicBezTo>
                  <a:cubicBezTo>
                    <a:pt x="54" y="197"/>
                    <a:pt x="77" y="189"/>
                    <a:pt x="91" y="185"/>
                  </a:cubicBezTo>
                  <a:cubicBezTo>
                    <a:pt x="81" y="190"/>
                    <a:pt x="69" y="195"/>
                    <a:pt x="59" y="200"/>
                  </a:cubicBezTo>
                  <a:cubicBezTo>
                    <a:pt x="53" y="202"/>
                    <a:pt x="21" y="218"/>
                    <a:pt x="16" y="218"/>
                  </a:cubicBezTo>
                  <a:cubicBezTo>
                    <a:pt x="15" y="218"/>
                    <a:pt x="13" y="219"/>
                    <a:pt x="13" y="220"/>
                  </a:cubicBezTo>
                  <a:cubicBezTo>
                    <a:pt x="11" y="233"/>
                    <a:pt x="66" y="212"/>
                    <a:pt x="70" y="211"/>
                  </a:cubicBezTo>
                  <a:cubicBezTo>
                    <a:pt x="92" y="204"/>
                    <a:pt x="116" y="196"/>
                    <a:pt x="128" y="197"/>
                  </a:cubicBezTo>
                  <a:cubicBezTo>
                    <a:pt x="114" y="204"/>
                    <a:pt x="52" y="226"/>
                    <a:pt x="28" y="234"/>
                  </a:cubicBezTo>
                  <a:cubicBezTo>
                    <a:pt x="27" y="235"/>
                    <a:pt x="18" y="238"/>
                    <a:pt x="17" y="240"/>
                  </a:cubicBezTo>
                  <a:cubicBezTo>
                    <a:pt x="14" y="251"/>
                    <a:pt x="44" y="239"/>
                    <a:pt x="61" y="234"/>
                  </a:cubicBezTo>
                  <a:cubicBezTo>
                    <a:pt x="79" y="228"/>
                    <a:pt x="100" y="221"/>
                    <a:pt x="127" y="220"/>
                  </a:cubicBezTo>
                  <a:cubicBezTo>
                    <a:pt x="123" y="221"/>
                    <a:pt x="118" y="223"/>
                    <a:pt x="113" y="225"/>
                  </a:cubicBezTo>
                  <a:cubicBezTo>
                    <a:pt x="99" y="230"/>
                    <a:pt x="83" y="236"/>
                    <a:pt x="75" y="240"/>
                  </a:cubicBezTo>
                  <a:cubicBezTo>
                    <a:pt x="72" y="241"/>
                    <a:pt x="55" y="249"/>
                    <a:pt x="42" y="254"/>
                  </a:cubicBezTo>
                  <a:cubicBezTo>
                    <a:pt x="38" y="255"/>
                    <a:pt x="34" y="257"/>
                    <a:pt x="31" y="257"/>
                  </a:cubicBezTo>
                  <a:cubicBezTo>
                    <a:pt x="30" y="258"/>
                    <a:pt x="28" y="258"/>
                    <a:pt x="28" y="258"/>
                  </a:cubicBezTo>
                  <a:cubicBezTo>
                    <a:pt x="26" y="258"/>
                    <a:pt x="25" y="259"/>
                    <a:pt x="25" y="260"/>
                  </a:cubicBezTo>
                  <a:cubicBezTo>
                    <a:pt x="24" y="264"/>
                    <a:pt x="27" y="264"/>
                    <a:pt x="30" y="264"/>
                  </a:cubicBezTo>
                  <a:cubicBezTo>
                    <a:pt x="35" y="263"/>
                    <a:pt x="47" y="260"/>
                    <a:pt x="61" y="257"/>
                  </a:cubicBezTo>
                  <a:cubicBezTo>
                    <a:pt x="85" y="251"/>
                    <a:pt x="116" y="244"/>
                    <a:pt x="129" y="243"/>
                  </a:cubicBezTo>
                  <a:cubicBezTo>
                    <a:pt x="121" y="247"/>
                    <a:pt x="105" y="253"/>
                    <a:pt x="87" y="260"/>
                  </a:cubicBezTo>
                  <a:cubicBezTo>
                    <a:pt x="56" y="273"/>
                    <a:pt x="20" y="288"/>
                    <a:pt x="19" y="294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18" y="295"/>
                    <a:pt x="20" y="297"/>
                    <a:pt x="21" y="297"/>
                  </a:cubicBezTo>
                  <a:cubicBezTo>
                    <a:pt x="25" y="298"/>
                    <a:pt x="55" y="291"/>
                    <a:pt x="60" y="290"/>
                  </a:cubicBezTo>
                  <a:cubicBezTo>
                    <a:pt x="79" y="286"/>
                    <a:pt x="102" y="281"/>
                    <a:pt x="119" y="278"/>
                  </a:cubicBezTo>
                  <a:cubicBezTo>
                    <a:pt x="105" y="284"/>
                    <a:pt x="85" y="292"/>
                    <a:pt x="67" y="298"/>
                  </a:cubicBezTo>
                  <a:cubicBezTo>
                    <a:pt x="61" y="300"/>
                    <a:pt x="20" y="312"/>
                    <a:pt x="20" y="315"/>
                  </a:cubicBezTo>
                  <a:cubicBezTo>
                    <a:pt x="20" y="322"/>
                    <a:pt x="71" y="306"/>
                    <a:pt x="79" y="304"/>
                  </a:cubicBezTo>
                  <a:cubicBezTo>
                    <a:pt x="88" y="302"/>
                    <a:pt x="98" y="300"/>
                    <a:pt x="105" y="299"/>
                  </a:cubicBezTo>
                  <a:cubicBezTo>
                    <a:pt x="96" y="303"/>
                    <a:pt x="86" y="308"/>
                    <a:pt x="75" y="314"/>
                  </a:cubicBezTo>
                  <a:cubicBezTo>
                    <a:pt x="64" y="319"/>
                    <a:pt x="16" y="338"/>
                    <a:pt x="17" y="341"/>
                  </a:cubicBezTo>
                  <a:cubicBezTo>
                    <a:pt x="18" y="347"/>
                    <a:pt x="45" y="339"/>
                    <a:pt x="50" y="338"/>
                  </a:cubicBezTo>
                  <a:cubicBezTo>
                    <a:pt x="75" y="333"/>
                    <a:pt x="110" y="326"/>
                    <a:pt x="126" y="326"/>
                  </a:cubicBezTo>
                  <a:cubicBezTo>
                    <a:pt x="112" y="334"/>
                    <a:pt x="80" y="347"/>
                    <a:pt x="55" y="356"/>
                  </a:cubicBezTo>
                  <a:cubicBezTo>
                    <a:pt x="37" y="363"/>
                    <a:pt x="22" y="369"/>
                    <a:pt x="20" y="371"/>
                  </a:cubicBezTo>
                  <a:cubicBezTo>
                    <a:pt x="20" y="371"/>
                    <a:pt x="20" y="371"/>
                    <a:pt x="20" y="371"/>
                  </a:cubicBezTo>
                  <a:cubicBezTo>
                    <a:pt x="19" y="372"/>
                    <a:pt x="19" y="374"/>
                    <a:pt x="20" y="375"/>
                  </a:cubicBezTo>
                  <a:cubicBezTo>
                    <a:pt x="20" y="376"/>
                    <a:pt x="21" y="376"/>
                    <a:pt x="22" y="376"/>
                  </a:cubicBezTo>
                  <a:cubicBezTo>
                    <a:pt x="30" y="378"/>
                    <a:pt x="60" y="372"/>
                    <a:pt x="88" y="366"/>
                  </a:cubicBezTo>
                  <a:cubicBezTo>
                    <a:pt x="100" y="363"/>
                    <a:pt x="112" y="361"/>
                    <a:pt x="121" y="359"/>
                  </a:cubicBezTo>
                  <a:cubicBezTo>
                    <a:pt x="108" y="365"/>
                    <a:pt x="89" y="372"/>
                    <a:pt x="72" y="379"/>
                  </a:cubicBezTo>
                  <a:cubicBezTo>
                    <a:pt x="12" y="403"/>
                    <a:pt x="0" y="409"/>
                    <a:pt x="71" y="401"/>
                  </a:cubicBezTo>
                  <a:cubicBezTo>
                    <a:pt x="124" y="396"/>
                    <a:pt x="124" y="396"/>
                    <a:pt x="124" y="396"/>
                  </a:cubicBezTo>
                  <a:cubicBezTo>
                    <a:pt x="115" y="400"/>
                    <a:pt x="102" y="404"/>
                    <a:pt x="88" y="408"/>
                  </a:cubicBezTo>
                  <a:cubicBezTo>
                    <a:pt x="80" y="411"/>
                    <a:pt x="21" y="422"/>
                    <a:pt x="21" y="427"/>
                  </a:cubicBezTo>
                  <a:cubicBezTo>
                    <a:pt x="20" y="432"/>
                    <a:pt x="53" y="431"/>
                    <a:pt x="64" y="431"/>
                  </a:cubicBezTo>
                  <a:cubicBezTo>
                    <a:pt x="73" y="431"/>
                    <a:pt x="83" y="432"/>
                    <a:pt x="92" y="432"/>
                  </a:cubicBezTo>
                  <a:cubicBezTo>
                    <a:pt x="81" y="434"/>
                    <a:pt x="70" y="436"/>
                    <a:pt x="60" y="438"/>
                  </a:cubicBezTo>
                  <a:cubicBezTo>
                    <a:pt x="40" y="442"/>
                    <a:pt x="24" y="445"/>
                    <a:pt x="23" y="447"/>
                  </a:cubicBezTo>
                  <a:cubicBezTo>
                    <a:pt x="22" y="447"/>
                    <a:pt x="22" y="450"/>
                    <a:pt x="23" y="451"/>
                  </a:cubicBezTo>
                  <a:cubicBezTo>
                    <a:pt x="29" y="461"/>
                    <a:pt x="47" y="458"/>
                    <a:pt x="69" y="454"/>
                  </a:cubicBezTo>
                  <a:cubicBezTo>
                    <a:pt x="91" y="451"/>
                    <a:pt x="118" y="447"/>
                    <a:pt x="135" y="457"/>
                  </a:cubicBezTo>
                  <a:cubicBezTo>
                    <a:pt x="137" y="458"/>
                    <a:pt x="138" y="457"/>
                    <a:pt x="139" y="456"/>
                  </a:cubicBezTo>
                  <a:cubicBezTo>
                    <a:pt x="140" y="454"/>
                    <a:pt x="140" y="452"/>
                    <a:pt x="138" y="451"/>
                  </a:cubicBezTo>
                  <a:cubicBezTo>
                    <a:pt x="119" y="440"/>
                    <a:pt x="91" y="444"/>
                    <a:pt x="68" y="448"/>
                  </a:cubicBezTo>
                  <a:cubicBezTo>
                    <a:pt x="52" y="451"/>
                    <a:pt x="38" y="453"/>
                    <a:pt x="31" y="450"/>
                  </a:cubicBezTo>
                  <a:cubicBezTo>
                    <a:pt x="36" y="449"/>
                    <a:pt x="48" y="447"/>
                    <a:pt x="61" y="444"/>
                  </a:cubicBezTo>
                  <a:cubicBezTo>
                    <a:pt x="69" y="443"/>
                    <a:pt x="142" y="436"/>
                    <a:pt x="141" y="427"/>
                  </a:cubicBezTo>
                  <a:cubicBezTo>
                    <a:pt x="140" y="421"/>
                    <a:pt x="75" y="425"/>
                    <a:pt x="64" y="425"/>
                  </a:cubicBezTo>
                  <a:cubicBezTo>
                    <a:pt x="61" y="425"/>
                    <a:pt x="58" y="425"/>
                    <a:pt x="55" y="424"/>
                  </a:cubicBezTo>
                  <a:cubicBezTo>
                    <a:pt x="66" y="422"/>
                    <a:pt x="78" y="418"/>
                    <a:pt x="90" y="415"/>
                  </a:cubicBezTo>
                  <a:cubicBezTo>
                    <a:pt x="113" y="407"/>
                    <a:pt x="135" y="399"/>
                    <a:pt x="139" y="394"/>
                  </a:cubicBezTo>
                  <a:cubicBezTo>
                    <a:pt x="139" y="394"/>
                    <a:pt x="139" y="393"/>
                    <a:pt x="139" y="393"/>
                  </a:cubicBezTo>
                  <a:cubicBezTo>
                    <a:pt x="140" y="391"/>
                    <a:pt x="139" y="390"/>
                    <a:pt x="137" y="389"/>
                  </a:cubicBezTo>
                  <a:cubicBezTo>
                    <a:pt x="136" y="392"/>
                    <a:pt x="136" y="392"/>
                    <a:pt x="136" y="392"/>
                  </a:cubicBezTo>
                  <a:cubicBezTo>
                    <a:pt x="137" y="389"/>
                    <a:pt x="137" y="389"/>
                    <a:pt x="137" y="389"/>
                  </a:cubicBezTo>
                  <a:cubicBezTo>
                    <a:pt x="136" y="388"/>
                    <a:pt x="101" y="392"/>
                    <a:pt x="70" y="395"/>
                  </a:cubicBezTo>
                  <a:cubicBezTo>
                    <a:pt x="60" y="396"/>
                    <a:pt x="50" y="397"/>
                    <a:pt x="42" y="398"/>
                  </a:cubicBezTo>
                  <a:cubicBezTo>
                    <a:pt x="51" y="394"/>
                    <a:pt x="62" y="390"/>
                    <a:pt x="74" y="385"/>
                  </a:cubicBezTo>
                  <a:cubicBezTo>
                    <a:pt x="82" y="382"/>
                    <a:pt x="138" y="361"/>
                    <a:pt x="140" y="355"/>
                  </a:cubicBezTo>
                  <a:cubicBezTo>
                    <a:pt x="142" y="347"/>
                    <a:pt x="96" y="358"/>
                    <a:pt x="87" y="360"/>
                  </a:cubicBezTo>
                  <a:cubicBezTo>
                    <a:pt x="69" y="363"/>
                    <a:pt x="51" y="367"/>
                    <a:pt x="38" y="369"/>
                  </a:cubicBezTo>
                  <a:cubicBezTo>
                    <a:pt x="44" y="367"/>
                    <a:pt x="50" y="365"/>
                    <a:pt x="57" y="362"/>
                  </a:cubicBezTo>
                  <a:cubicBezTo>
                    <a:pt x="68" y="358"/>
                    <a:pt x="133" y="334"/>
                    <a:pt x="137" y="325"/>
                  </a:cubicBezTo>
                  <a:cubicBezTo>
                    <a:pt x="143" y="311"/>
                    <a:pt x="57" y="330"/>
                    <a:pt x="53" y="331"/>
                  </a:cubicBezTo>
                  <a:cubicBezTo>
                    <a:pt x="61" y="327"/>
                    <a:pt x="69" y="323"/>
                    <a:pt x="78" y="319"/>
                  </a:cubicBezTo>
                  <a:cubicBezTo>
                    <a:pt x="83" y="316"/>
                    <a:pt x="118" y="306"/>
                    <a:pt x="126" y="300"/>
                  </a:cubicBezTo>
                  <a:cubicBezTo>
                    <a:pt x="127" y="299"/>
                    <a:pt x="128" y="296"/>
                    <a:pt x="128" y="295"/>
                  </a:cubicBezTo>
                  <a:cubicBezTo>
                    <a:pt x="128" y="295"/>
                    <a:pt x="128" y="294"/>
                    <a:pt x="128" y="293"/>
                  </a:cubicBezTo>
                  <a:cubicBezTo>
                    <a:pt x="126" y="291"/>
                    <a:pt x="119" y="291"/>
                    <a:pt x="109" y="292"/>
                  </a:cubicBezTo>
                  <a:cubicBezTo>
                    <a:pt x="104" y="293"/>
                    <a:pt x="99" y="294"/>
                    <a:pt x="94" y="295"/>
                  </a:cubicBezTo>
                  <a:cubicBezTo>
                    <a:pt x="114" y="287"/>
                    <a:pt x="134" y="279"/>
                    <a:pt x="141" y="275"/>
                  </a:cubicBezTo>
                  <a:cubicBezTo>
                    <a:pt x="142" y="275"/>
                    <a:pt x="143" y="274"/>
                    <a:pt x="143" y="272"/>
                  </a:cubicBezTo>
                  <a:cubicBezTo>
                    <a:pt x="143" y="264"/>
                    <a:pt x="71" y="281"/>
                    <a:pt x="59" y="284"/>
                  </a:cubicBezTo>
                  <a:cubicBezTo>
                    <a:pt x="50" y="286"/>
                    <a:pt x="42" y="288"/>
                    <a:pt x="35" y="289"/>
                  </a:cubicBezTo>
                  <a:cubicBezTo>
                    <a:pt x="48" y="283"/>
                    <a:pt x="70" y="274"/>
                    <a:pt x="90" y="266"/>
                  </a:cubicBezTo>
                  <a:cubicBezTo>
                    <a:pt x="112" y="257"/>
                    <a:pt x="132" y="249"/>
                    <a:pt x="138" y="244"/>
                  </a:cubicBezTo>
                  <a:cubicBezTo>
                    <a:pt x="139" y="244"/>
                    <a:pt x="139" y="244"/>
                    <a:pt x="139" y="243"/>
                  </a:cubicBezTo>
                  <a:cubicBezTo>
                    <a:pt x="140" y="242"/>
                    <a:pt x="140" y="240"/>
                    <a:pt x="139" y="239"/>
                  </a:cubicBezTo>
                  <a:cubicBezTo>
                    <a:pt x="130" y="235"/>
                    <a:pt x="94" y="243"/>
                    <a:pt x="73" y="248"/>
                  </a:cubicBezTo>
                  <a:cubicBezTo>
                    <a:pt x="75" y="247"/>
                    <a:pt x="77" y="246"/>
                    <a:pt x="77" y="246"/>
                  </a:cubicBezTo>
                  <a:cubicBezTo>
                    <a:pt x="85" y="242"/>
                    <a:pt x="101" y="236"/>
                    <a:pt x="115" y="231"/>
                  </a:cubicBezTo>
                  <a:cubicBezTo>
                    <a:pt x="122" y="228"/>
                    <a:pt x="137" y="224"/>
                    <a:pt x="142" y="219"/>
                  </a:cubicBezTo>
                  <a:cubicBezTo>
                    <a:pt x="143" y="219"/>
                    <a:pt x="143" y="218"/>
                    <a:pt x="143" y="218"/>
                  </a:cubicBezTo>
                  <a:cubicBezTo>
                    <a:pt x="144" y="216"/>
                    <a:pt x="143" y="214"/>
                    <a:pt x="141" y="214"/>
                  </a:cubicBezTo>
                  <a:cubicBezTo>
                    <a:pt x="135" y="213"/>
                    <a:pt x="92" y="218"/>
                    <a:pt x="89" y="219"/>
                  </a:cubicBezTo>
                  <a:cubicBezTo>
                    <a:pt x="109" y="211"/>
                    <a:pt x="127" y="203"/>
                    <a:pt x="134" y="199"/>
                  </a:cubicBezTo>
                  <a:cubicBezTo>
                    <a:pt x="136" y="198"/>
                    <a:pt x="137" y="198"/>
                    <a:pt x="137" y="197"/>
                  </a:cubicBezTo>
                  <a:cubicBezTo>
                    <a:pt x="138" y="195"/>
                    <a:pt x="137" y="193"/>
                    <a:pt x="135" y="193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24" y="187"/>
                    <a:pt x="95" y="196"/>
                    <a:pt x="68" y="205"/>
                  </a:cubicBezTo>
                  <a:cubicBezTo>
                    <a:pt x="62" y="207"/>
                    <a:pt x="56" y="209"/>
                    <a:pt x="51" y="210"/>
                  </a:cubicBezTo>
                  <a:cubicBezTo>
                    <a:pt x="54" y="209"/>
                    <a:pt x="58" y="207"/>
                    <a:pt x="61" y="206"/>
                  </a:cubicBezTo>
                  <a:cubicBezTo>
                    <a:pt x="89" y="193"/>
                    <a:pt x="121" y="178"/>
                    <a:pt x="132" y="176"/>
                  </a:cubicBezTo>
                  <a:cubicBezTo>
                    <a:pt x="133" y="176"/>
                    <a:pt x="134" y="176"/>
                    <a:pt x="135" y="176"/>
                  </a:cubicBezTo>
                  <a:cubicBezTo>
                    <a:pt x="134" y="173"/>
                    <a:pt x="134" y="173"/>
                    <a:pt x="134" y="173"/>
                  </a:cubicBezTo>
                  <a:cubicBezTo>
                    <a:pt x="135" y="176"/>
                    <a:pt x="135" y="176"/>
                    <a:pt x="135" y="176"/>
                  </a:cubicBezTo>
                  <a:cubicBezTo>
                    <a:pt x="136" y="176"/>
                    <a:pt x="138" y="174"/>
                    <a:pt x="137" y="172"/>
                  </a:cubicBezTo>
                  <a:cubicBezTo>
                    <a:pt x="137" y="171"/>
                    <a:pt x="136" y="169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3" y="170"/>
                    <a:pt x="133" y="170"/>
                    <a:pt x="132" y="170"/>
                  </a:cubicBezTo>
                  <a:cubicBezTo>
                    <a:pt x="127" y="170"/>
                    <a:pt x="123" y="171"/>
                    <a:pt x="119" y="172"/>
                  </a:cubicBezTo>
                  <a:cubicBezTo>
                    <a:pt x="114" y="173"/>
                    <a:pt x="109" y="174"/>
                    <a:pt x="102" y="175"/>
                  </a:cubicBezTo>
                  <a:cubicBezTo>
                    <a:pt x="97" y="177"/>
                    <a:pt x="79" y="182"/>
                    <a:pt x="60" y="188"/>
                  </a:cubicBezTo>
                  <a:cubicBezTo>
                    <a:pt x="72" y="183"/>
                    <a:pt x="93" y="173"/>
                    <a:pt x="110" y="164"/>
                  </a:cubicBezTo>
                  <a:cubicBezTo>
                    <a:pt x="123" y="158"/>
                    <a:pt x="133" y="153"/>
                    <a:pt x="135" y="152"/>
                  </a:cubicBezTo>
                  <a:cubicBezTo>
                    <a:pt x="136" y="152"/>
                    <a:pt x="137" y="151"/>
                    <a:pt x="137" y="149"/>
                  </a:cubicBezTo>
                  <a:cubicBezTo>
                    <a:pt x="138" y="148"/>
                    <a:pt x="136" y="146"/>
                    <a:pt x="134" y="146"/>
                  </a:cubicBezTo>
                  <a:cubicBezTo>
                    <a:pt x="125" y="145"/>
                    <a:pt x="91" y="155"/>
                    <a:pt x="87" y="156"/>
                  </a:cubicBezTo>
                  <a:cubicBezTo>
                    <a:pt x="84" y="157"/>
                    <a:pt x="81" y="158"/>
                    <a:pt x="79" y="159"/>
                  </a:cubicBezTo>
                  <a:cubicBezTo>
                    <a:pt x="73" y="160"/>
                    <a:pt x="59" y="166"/>
                    <a:pt x="46" y="172"/>
                  </a:cubicBezTo>
                  <a:cubicBezTo>
                    <a:pt x="54" y="167"/>
                    <a:pt x="64" y="162"/>
                    <a:pt x="73" y="158"/>
                  </a:cubicBezTo>
                  <a:cubicBezTo>
                    <a:pt x="80" y="154"/>
                    <a:pt x="87" y="151"/>
                    <a:pt x="92" y="148"/>
                  </a:cubicBezTo>
                  <a:cubicBezTo>
                    <a:pt x="97" y="145"/>
                    <a:pt x="97" y="145"/>
                    <a:pt x="97" y="145"/>
                  </a:cubicBezTo>
                  <a:cubicBezTo>
                    <a:pt x="108" y="139"/>
                    <a:pt x="114" y="136"/>
                    <a:pt x="120" y="133"/>
                  </a:cubicBezTo>
                  <a:cubicBezTo>
                    <a:pt x="126" y="129"/>
                    <a:pt x="132" y="127"/>
                    <a:pt x="140" y="122"/>
                  </a:cubicBezTo>
                  <a:cubicBezTo>
                    <a:pt x="141" y="121"/>
                    <a:pt x="142" y="121"/>
                    <a:pt x="142" y="120"/>
                  </a:cubicBezTo>
                  <a:cubicBezTo>
                    <a:pt x="143" y="119"/>
                    <a:pt x="142" y="117"/>
                    <a:pt x="140" y="116"/>
                  </a:cubicBezTo>
                  <a:cubicBezTo>
                    <a:pt x="132" y="115"/>
                    <a:pt x="97" y="126"/>
                    <a:pt x="91" y="128"/>
                  </a:cubicBezTo>
                  <a:cubicBezTo>
                    <a:pt x="76" y="132"/>
                    <a:pt x="61" y="137"/>
                    <a:pt x="48" y="142"/>
                  </a:cubicBezTo>
                  <a:cubicBezTo>
                    <a:pt x="60" y="135"/>
                    <a:pt x="81" y="122"/>
                    <a:pt x="100" y="111"/>
                  </a:cubicBezTo>
                  <a:cubicBezTo>
                    <a:pt x="104" y="109"/>
                    <a:pt x="136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8" y="87"/>
                    <a:pt x="137" y="85"/>
                    <a:pt x="136" y="85"/>
                  </a:cubicBezTo>
                  <a:cubicBezTo>
                    <a:pt x="135" y="85"/>
                    <a:pt x="121" y="91"/>
                    <a:pt x="118" y="91"/>
                  </a:cubicBezTo>
                  <a:cubicBezTo>
                    <a:pt x="115" y="93"/>
                    <a:pt x="111" y="94"/>
                    <a:pt x="107" y="96"/>
                  </a:cubicBezTo>
                  <a:cubicBezTo>
                    <a:pt x="91" y="102"/>
                    <a:pt x="68" y="112"/>
                    <a:pt x="50" y="120"/>
                  </a:cubicBezTo>
                  <a:cubicBezTo>
                    <a:pt x="49" y="121"/>
                    <a:pt x="48" y="121"/>
                    <a:pt x="47" y="122"/>
                  </a:cubicBezTo>
                  <a:cubicBezTo>
                    <a:pt x="57" y="113"/>
                    <a:pt x="70" y="102"/>
                    <a:pt x="84" y="91"/>
                  </a:cubicBezTo>
                  <a:cubicBezTo>
                    <a:pt x="89" y="86"/>
                    <a:pt x="145" y="46"/>
                    <a:pt x="139" y="39"/>
                  </a:cubicBezTo>
                  <a:cubicBezTo>
                    <a:pt x="137" y="37"/>
                    <a:pt x="123" y="47"/>
                    <a:pt x="116" y="51"/>
                  </a:cubicBezTo>
                  <a:cubicBezTo>
                    <a:pt x="97" y="64"/>
                    <a:pt x="70" y="82"/>
                    <a:pt x="70" y="82"/>
                  </a:cubicBezTo>
                  <a:cubicBezTo>
                    <a:pt x="66" y="84"/>
                    <a:pt x="59" y="90"/>
                    <a:pt x="51" y="96"/>
                  </a:cubicBezTo>
                  <a:cubicBezTo>
                    <a:pt x="66" y="82"/>
                    <a:pt x="93" y="57"/>
                    <a:pt x="116" y="37"/>
                  </a:cubicBezTo>
                  <a:cubicBezTo>
                    <a:pt x="134" y="21"/>
                    <a:pt x="150" y="8"/>
                    <a:pt x="15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3410" y="1557"/>
              <a:ext cx="445" cy="267"/>
            </a:xfrm>
            <a:custGeom>
              <a:avLst/>
              <a:gdLst>
                <a:gd name="T0" fmla="*/ 4 w 188"/>
                <a:gd name="T1" fmla="*/ 0 h 112"/>
                <a:gd name="T2" fmla="*/ 1 w 188"/>
                <a:gd name="T3" fmla="*/ 3 h 112"/>
                <a:gd name="T4" fmla="*/ 3 w 188"/>
                <a:gd name="T5" fmla="*/ 6 h 112"/>
                <a:gd name="T6" fmla="*/ 43 w 188"/>
                <a:gd name="T7" fmla="*/ 24 h 112"/>
                <a:gd name="T8" fmla="*/ 110 w 188"/>
                <a:gd name="T9" fmla="*/ 57 h 112"/>
                <a:gd name="T10" fmla="*/ 163 w 188"/>
                <a:gd name="T11" fmla="*/ 97 h 112"/>
                <a:gd name="T12" fmla="*/ 184 w 188"/>
                <a:gd name="T13" fmla="*/ 112 h 112"/>
                <a:gd name="T14" fmla="*/ 187 w 188"/>
                <a:gd name="T15" fmla="*/ 108 h 112"/>
                <a:gd name="T16" fmla="*/ 184 w 188"/>
                <a:gd name="T17" fmla="*/ 106 h 112"/>
                <a:gd name="T18" fmla="*/ 167 w 188"/>
                <a:gd name="T19" fmla="*/ 92 h 112"/>
                <a:gd name="T20" fmla="*/ 113 w 188"/>
                <a:gd name="T21" fmla="*/ 51 h 112"/>
                <a:gd name="T22" fmla="*/ 46 w 188"/>
                <a:gd name="T23" fmla="*/ 18 h 112"/>
                <a:gd name="T24" fmla="*/ 4 w 188"/>
                <a:gd name="T2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12">
                  <a:moveTo>
                    <a:pt x="4" y="0"/>
                  </a:moveTo>
                  <a:cubicBezTo>
                    <a:pt x="2" y="0"/>
                    <a:pt x="1" y="1"/>
                    <a:pt x="1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6" y="6"/>
                    <a:pt x="24" y="14"/>
                    <a:pt x="43" y="24"/>
                  </a:cubicBezTo>
                  <a:cubicBezTo>
                    <a:pt x="72" y="37"/>
                    <a:pt x="105" y="53"/>
                    <a:pt x="110" y="57"/>
                  </a:cubicBezTo>
                  <a:cubicBezTo>
                    <a:pt x="116" y="61"/>
                    <a:pt x="144" y="82"/>
                    <a:pt x="163" y="97"/>
                  </a:cubicBezTo>
                  <a:cubicBezTo>
                    <a:pt x="175" y="105"/>
                    <a:pt x="183" y="112"/>
                    <a:pt x="184" y="112"/>
                  </a:cubicBezTo>
                  <a:cubicBezTo>
                    <a:pt x="186" y="112"/>
                    <a:pt x="188" y="110"/>
                    <a:pt x="187" y="108"/>
                  </a:cubicBezTo>
                  <a:cubicBezTo>
                    <a:pt x="187" y="107"/>
                    <a:pt x="186" y="105"/>
                    <a:pt x="184" y="106"/>
                  </a:cubicBezTo>
                  <a:cubicBezTo>
                    <a:pt x="183" y="106"/>
                    <a:pt x="177" y="100"/>
                    <a:pt x="167" y="92"/>
                  </a:cubicBezTo>
                  <a:cubicBezTo>
                    <a:pt x="148" y="77"/>
                    <a:pt x="120" y="55"/>
                    <a:pt x="113" y="51"/>
                  </a:cubicBezTo>
                  <a:cubicBezTo>
                    <a:pt x="108" y="48"/>
                    <a:pt x="74" y="31"/>
                    <a:pt x="46" y="18"/>
                  </a:cubicBezTo>
                  <a:cubicBezTo>
                    <a:pt x="26" y="8"/>
                    <a:pt x="8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3374" y="1572"/>
              <a:ext cx="512" cy="268"/>
            </a:xfrm>
            <a:custGeom>
              <a:avLst/>
              <a:gdLst>
                <a:gd name="T0" fmla="*/ 5 w 216"/>
                <a:gd name="T1" fmla="*/ 0 h 113"/>
                <a:gd name="T2" fmla="*/ 1 w 216"/>
                <a:gd name="T3" fmla="*/ 2 h 113"/>
                <a:gd name="T4" fmla="*/ 3 w 216"/>
                <a:gd name="T5" fmla="*/ 6 h 113"/>
                <a:gd name="T6" fmla="*/ 194 w 216"/>
                <a:gd name="T7" fmla="*/ 101 h 113"/>
                <a:gd name="T8" fmla="*/ 210 w 216"/>
                <a:gd name="T9" fmla="*/ 111 h 113"/>
                <a:gd name="T10" fmla="*/ 214 w 216"/>
                <a:gd name="T11" fmla="*/ 112 h 113"/>
                <a:gd name="T12" fmla="*/ 215 w 216"/>
                <a:gd name="T13" fmla="*/ 107 h 113"/>
                <a:gd name="T14" fmla="*/ 197 w 216"/>
                <a:gd name="T15" fmla="*/ 96 h 113"/>
                <a:gd name="T16" fmla="*/ 5 w 216"/>
                <a:gd name="T1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113">
                  <a:moveTo>
                    <a:pt x="5" y="0"/>
                  </a:moveTo>
                  <a:cubicBezTo>
                    <a:pt x="3" y="0"/>
                    <a:pt x="1" y="0"/>
                    <a:pt x="1" y="2"/>
                  </a:cubicBezTo>
                  <a:cubicBezTo>
                    <a:pt x="0" y="4"/>
                    <a:pt x="1" y="5"/>
                    <a:pt x="3" y="6"/>
                  </a:cubicBezTo>
                  <a:cubicBezTo>
                    <a:pt x="75" y="33"/>
                    <a:pt x="131" y="64"/>
                    <a:pt x="194" y="101"/>
                  </a:cubicBezTo>
                  <a:cubicBezTo>
                    <a:pt x="203" y="106"/>
                    <a:pt x="210" y="110"/>
                    <a:pt x="210" y="111"/>
                  </a:cubicBezTo>
                  <a:cubicBezTo>
                    <a:pt x="211" y="112"/>
                    <a:pt x="213" y="113"/>
                    <a:pt x="214" y="112"/>
                  </a:cubicBezTo>
                  <a:cubicBezTo>
                    <a:pt x="216" y="111"/>
                    <a:pt x="216" y="109"/>
                    <a:pt x="215" y="107"/>
                  </a:cubicBezTo>
                  <a:cubicBezTo>
                    <a:pt x="215" y="106"/>
                    <a:pt x="207" y="101"/>
                    <a:pt x="197" y="96"/>
                  </a:cubicBezTo>
                  <a:cubicBezTo>
                    <a:pt x="141" y="63"/>
                    <a:pt x="61" y="2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5"/>
            <p:cNvSpPr>
              <a:spLocks noEditPoints="1"/>
            </p:cNvSpPr>
            <p:nvPr/>
          </p:nvSpPr>
          <p:spPr bwMode="auto">
            <a:xfrm>
              <a:off x="3810" y="1757"/>
              <a:ext cx="43" cy="292"/>
            </a:xfrm>
            <a:custGeom>
              <a:avLst/>
              <a:gdLst>
                <a:gd name="T0" fmla="*/ 17 w 18"/>
                <a:gd name="T1" fmla="*/ 5 h 123"/>
                <a:gd name="T2" fmla="*/ 15 w 18"/>
                <a:gd name="T3" fmla="*/ 1 h 123"/>
                <a:gd name="T4" fmla="*/ 11 w 18"/>
                <a:gd name="T5" fmla="*/ 3 h 123"/>
                <a:gd name="T6" fmla="*/ 2 w 18"/>
                <a:gd name="T7" fmla="*/ 102 h 123"/>
                <a:gd name="T8" fmla="*/ 1 w 18"/>
                <a:gd name="T9" fmla="*/ 117 h 123"/>
                <a:gd name="T10" fmla="*/ 1 w 18"/>
                <a:gd name="T11" fmla="*/ 118 h 123"/>
                <a:gd name="T12" fmla="*/ 2 w 18"/>
                <a:gd name="T13" fmla="*/ 122 h 123"/>
                <a:gd name="T14" fmla="*/ 6 w 18"/>
                <a:gd name="T15" fmla="*/ 121 h 123"/>
                <a:gd name="T16" fmla="*/ 6 w 18"/>
                <a:gd name="T17" fmla="*/ 121 h 123"/>
                <a:gd name="T18" fmla="*/ 6 w 18"/>
                <a:gd name="T19" fmla="*/ 121 h 123"/>
                <a:gd name="T20" fmla="*/ 8 w 18"/>
                <a:gd name="T21" fmla="*/ 103 h 123"/>
                <a:gd name="T22" fmla="*/ 17 w 18"/>
                <a:gd name="T23" fmla="*/ 5 h 123"/>
                <a:gd name="T24" fmla="*/ 2 w 18"/>
                <a:gd name="T25" fmla="*/ 118 h 123"/>
                <a:gd name="T26" fmla="*/ 1 w 18"/>
                <a:gd name="T27" fmla="*/ 118 h 123"/>
                <a:gd name="T28" fmla="*/ 1 w 18"/>
                <a:gd name="T29" fmla="*/ 117 h 123"/>
                <a:gd name="T30" fmla="*/ 6 w 18"/>
                <a:gd name="T31" fmla="*/ 117 h 123"/>
                <a:gd name="T32" fmla="*/ 5 w 18"/>
                <a:gd name="T33" fmla="*/ 118 h 123"/>
                <a:gd name="T34" fmla="*/ 2 w 18"/>
                <a:gd name="T35" fmla="*/ 118 h 123"/>
                <a:gd name="T36" fmla="*/ 2 w 18"/>
                <a:gd name="T37" fmla="*/ 122 h 123"/>
                <a:gd name="T38" fmla="*/ 1 w 18"/>
                <a:gd name="T39" fmla="*/ 118 h 123"/>
                <a:gd name="T40" fmla="*/ 2 w 18"/>
                <a:gd name="T41" fmla="*/ 118 h 123"/>
                <a:gd name="T42" fmla="*/ 2 w 18"/>
                <a:gd name="T43" fmla="*/ 118 h 123"/>
                <a:gd name="T44" fmla="*/ 4 w 18"/>
                <a:gd name="T45" fmla="*/ 119 h 123"/>
                <a:gd name="T46" fmla="*/ 2 w 18"/>
                <a:gd name="T47" fmla="*/ 122 h 123"/>
                <a:gd name="T48" fmla="*/ 2 w 18"/>
                <a:gd name="T49" fmla="*/ 118 h 123"/>
                <a:gd name="T50" fmla="*/ 1 w 18"/>
                <a:gd name="T51" fmla="*/ 118 h 123"/>
                <a:gd name="T52" fmla="*/ 2 w 18"/>
                <a:gd name="T53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" h="123">
                  <a:moveTo>
                    <a:pt x="17" y="5"/>
                  </a:moveTo>
                  <a:cubicBezTo>
                    <a:pt x="18" y="3"/>
                    <a:pt x="17" y="1"/>
                    <a:pt x="15" y="1"/>
                  </a:cubicBezTo>
                  <a:cubicBezTo>
                    <a:pt x="14" y="0"/>
                    <a:pt x="12" y="1"/>
                    <a:pt x="11" y="3"/>
                  </a:cubicBezTo>
                  <a:cubicBezTo>
                    <a:pt x="6" y="20"/>
                    <a:pt x="3" y="74"/>
                    <a:pt x="2" y="102"/>
                  </a:cubicBezTo>
                  <a:cubicBezTo>
                    <a:pt x="1" y="112"/>
                    <a:pt x="1" y="117"/>
                    <a:pt x="1" y="117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9"/>
                    <a:pt x="0" y="121"/>
                    <a:pt x="2" y="122"/>
                  </a:cubicBezTo>
                  <a:cubicBezTo>
                    <a:pt x="3" y="123"/>
                    <a:pt x="5" y="123"/>
                    <a:pt x="6" y="121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7" y="120"/>
                    <a:pt x="7" y="113"/>
                    <a:pt x="8" y="103"/>
                  </a:cubicBezTo>
                  <a:cubicBezTo>
                    <a:pt x="9" y="75"/>
                    <a:pt x="12" y="21"/>
                    <a:pt x="17" y="5"/>
                  </a:cubicBezTo>
                  <a:close/>
                  <a:moveTo>
                    <a:pt x="2" y="118"/>
                  </a:moveTo>
                  <a:cubicBezTo>
                    <a:pt x="1" y="118"/>
                    <a:pt x="1" y="118"/>
                    <a:pt x="1" y="118"/>
                  </a:cubicBezTo>
                  <a:cubicBezTo>
                    <a:pt x="1" y="118"/>
                    <a:pt x="1" y="117"/>
                    <a:pt x="1" y="117"/>
                  </a:cubicBezTo>
                  <a:cubicBezTo>
                    <a:pt x="2" y="116"/>
                    <a:pt x="4" y="116"/>
                    <a:pt x="6" y="117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4" y="118"/>
                    <a:pt x="3" y="118"/>
                    <a:pt x="2" y="118"/>
                  </a:cubicBezTo>
                  <a:close/>
                  <a:moveTo>
                    <a:pt x="2" y="122"/>
                  </a:moveTo>
                  <a:cubicBezTo>
                    <a:pt x="0" y="121"/>
                    <a:pt x="0" y="119"/>
                    <a:pt x="1" y="118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2" y="122"/>
                    <a:pt x="2" y="122"/>
                    <a:pt x="2" y="122"/>
                  </a:cubicBezTo>
                  <a:close/>
                  <a:moveTo>
                    <a:pt x="2" y="118"/>
                  </a:moveTo>
                  <a:cubicBezTo>
                    <a:pt x="1" y="118"/>
                    <a:pt x="1" y="118"/>
                    <a:pt x="1" y="118"/>
                  </a:cubicBezTo>
                  <a:lnTo>
                    <a:pt x="2" y="1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3827" y="1795"/>
              <a:ext cx="45" cy="252"/>
            </a:xfrm>
            <a:custGeom>
              <a:avLst/>
              <a:gdLst>
                <a:gd name="T0" fmla="*/ 18 w 19"/>
                <a:gd name="T1" fmla="*/ 5 h 106"/>
                <a:gd name="T2" fmla="*/ 16 w 19"/>
                <a:gd name="T3" fmla="*/ 1 h 106"/>
                <a:gd name="T4" fmla="*/ 12 w 19"/>
                <a:gd name="T5" fmla="*/ 3 h 106"/>
                <a:gd name="T6" fmla="*/ 5 w 19"/>
                <a:gd name="T7" fmla="*/ 61 h 106"/>
                <a:gd name="T8" fmla="*/ 0 w 19"/>
                <a:gd name="T9" fmla="*/ 102 h 106"/>
                <a:gd name="T10" fmla="*/ 2 w 19"/>
                <a:gd name="T11" fmla="*/ 106 h 106"/>
                <a:gd name="T12" fmla="*/ 6 w 19"/>
                <a:gd name="T13" fmla="*/ 104 h 106"/>
                <a:gd name="T14" fmla="*/ 11 w 19"/>
                <a:gd name="T15" fmla="*/ 61 h 106"/>
                <a:gd name="T16" fmla="*/ 18 w 19"/>
                <a:gd name="T17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6">
                  <a:moveTo>
                    <a:pt x="18" y="5"/>
                  </a:moveTo>
                  <a:cubicBezTo>
                    <a:pt x="19" y="3"/>
                    <a:pt x="18" y="1"/>
                    <a:pt x="16" y="1"/>
                  </a:cubicBezTo>
                  <a:cubicBezTo>
                    <a:pt x="15" y="0"/>
                    <a:pt x="13" y="1"/>
                    <a:pt x="12" y="3"/>
                  </a:cubicBezTo>
                  <a:cubicBezTo>
                    <a:pt x="7" y="18"/>
                    <a:pt x="6" y="40"/>
                    <a:pt x="5" y="61"/>
                  </a:cubicBezTo>
                  <a:cubicBezTo>
                    <a:pt x="4" y="79"/>
                    <a:pt x="3" y="95"/>
                    <a:pt x="0" y="102"/>
                  </a:cubicBezTo>
                  <a:cubicBezTo>
                    <a:pt x="0" y="103"/>
                    <a:pt x="1" y="105"/>
                    <a:pt x="2" y="106"/>
                  </a:cubicBezTo>
                  <a:cubicBezTo>
                    <a:pt x="4" y="106"/>
                    <a:pt x="6" y="106"/>
                    <a:pt x="6" y="104"/>
                  </a:cubicBezTo>
                  <a:cubicBezTo>
                    <a:pt x="9" y="96"/>
                    <a:pt x="10" y="80"/>
                    <a:pt x="11" y="61"/>
                  </a:cubicBezTo>
                  <a:cubicBezTo>
                    <a:pt x="12" y="41"/>
                    <a:pt x="14" y="19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7"/>
            <p:cNvSpPr>
              <a:spLocks/>
            </p:cNvSpPr>
            <p:nvPr/>
          </p:nvSpPr>
          <p:spPr bwMode="auto">
            <a:xfrm>
              <a:off x="3519" y="2047"/>
              <a:ext cx="301" cy="590"/>
            </a:xfrm>
            <a:custGeom>
              <a:avLst/>
              <a:gdLst>
                <a:gd name="T0" fmla="*/ 11 w 127"/>
                <a:gd name="T1" fmla="*/ 82 h 248"/>
                <a:gd name="T2" fmla="*/ 32 w 127"/>
                <a:gd name="T3" fmla="*/ 79 h 248"/>
                <a:gd name="T4" fmla="*/ 9 w 127"/>
                <a:gd name="T5" fmla="*/ 104 h 248"/>
                <a:gd name="T6" fmla="*/ 17 w 127"/>
                <a:gd name="T7" fmla="*/ 99 h 248"/>
                <a:gd name="T8" fmla="*/ 7 w 127"/>
                <a:gd name="T9" fmla="*/ 113 h 248"/>
                <a:gd name="T10" fmla="*/ 82 w 127"/>
                <a:gd name="T11" fmla="*/ 88 h 248"/>
                <a:gd name="T12" fmla="*/ 5 w 127"/>
                <a:gd name="T13" fmla="*/ 127 h 248"/>
                <a:gd name="T14" fmla="*/ 9 w 127"/>
                <a:gd name="T15" fmla="*/ 131 h 248"/>
                <a:gd name="T16" fmla="*/ 7 w 127"/>
                <a:gd name="T17" fmla="*/ 137 h 248"/>
                <a:gd name="T18" fmla="*/ 6 w 127"/>
                <a:gd name="T19" fmla="*/ 141 h 248"/>
                <a:gd name="T20" fmla="*/ 100 w 127"/>
                <a:gd name="T21" fmla="*/ 123 h 248"/>
                <a:gd name="T22" fmla="*/ 31 w 127"/>
                <a:gd name="T23" fmla="*/ 144 h 248"/>
                <a:gd name="T24" fmla="*/ 10 w 127"/>
                <a:gd name="T25" fmla="*/ 155 h 248"/>
                <a:gd name="T26" fmla="*/ 76 w 127"/>
                <a:gd name="T27" fmla="*/ 149 h 248"/>
                <a:gd name="T28" fmla="*/ 6 w 127"/>
                <a:gd name="T29" fmla="*/ 161 h 248"/>
                <a:gd name="T30" fmla="*/ 80 w 127"/>
                <a:gd name="T31" fmla="*/ 161 h 248"/>
                <a:gd name="T32" fmla="*/ 11 w 127"/>
                <a:gd name="T33" fmla="*/ 174 h 248"/>
                <a:gd name="T34" fmla="*/ 4 w 127"/>
                <a:gd name="T35" fmla="*/ 179 h 248"/>
                <a:gd name="T36" fmla="*/ 112 w 127"/>
                <a:gd name="T37" fmla="*/ 185 h 248"/>
                <a:gd name="T38" fmla="*/ 9 w 127"/>
                <a:gd name="T39" fmla="*/ 203 h 248"/>
                <a:gd name="T40" fmla="*/ 75 w 127"/>
                <a:gd name="T41" fmla="*/ 212 h 248"/>
                <a:gd name="T42" fmla="*/ 36 w 127"/>
                <a:gd name="T43" fmla="*/ 228 h 248"/>
                <a:gd name="T44" fmla="*/ 41 w 127"/>
                <a:gd name="T45" fmla="*/ 234 h 248"/>
                <a:gd name="T46" fmla="*/ 8 w 127"/>
                <a:gd name="T47" fmla="*/ 245 h 248"/>
                <a:gd name="T48" fmla="*/ 124 w 127"/>
                <a:gd name="T49" fmla="*/ 245 h 248"/>
                <a:gd name="T50" fmla="*/ 69 w 127"/>
                <a:gd name="T51" fmla="*/ 237 h 248"/>
                <a:gd name="T52" fmla="*/ 124 w 127"/>
                <a:gd name="T53" fmla="*/ 230 h 248"/>
                <a:gd name="T54" fmla="*/ 76 w 127"/>
                <a:gd name="T55" fmla="*/ 219 h 248"/>
                <a:gd name="T56" fmla="*/ 126 w 127"/>
                <a:gd name="T57" fmla="*/ 204 h 248"/>
                <a:gd name="T58" fmla="*/ 123 w 127"/>
                <a:gd name="T59" fmla="*/ 188 h 248"/>
                <a:gd name="T60" fmla="*/ 58 w 127"/>
                <a:gd name="T61" fmla="*/ 176 h 248"/>
                <a:gd name="T62" fmla="*/ 120 w 127"/>
                <a:gd name="T63" fmla="*/ 156 h 248"/>
                <a:gd name="T64" fmla="*/ 120 w 127"/>
                <a:gd name="T65" fmla="*/ 146 h 248"/>
                <a:gd name="T66" fmla="*/ 87 w 127"/>
                <a:gd name="T67" fmla="*/ 140 h 248"/>
                <a:gd name="T68" fmla="*/ 120 w 127"/>
                <a:gd name="T69" fmla="*/ 122 h 248"/>
                <a:gd name="T70" fmla="*/ 64 w 127"/>
                <a:gd name="T71" fmla="*/ 121 h 248"/>
                <a:gd name="T72" fmla="*/ 121 w 127"/>
                <a:gd name="T73" fmla="*/ 95 h 248"/>
                <a:gd name="T74" fmla="*/ 121 w 127"/>
                <a:gd name="T75" fmla="*/ 78 h 248"/>
                <a:gd name="T76" fmla="*/ 60 w 127"/>
                <a:gd name="T77" fmla="*/ 87 h 248"/>
                <a:gd name="T78" fmla="*/ 123 w 127"/>
                <a:gd name="T79" fmla="*/ 45 h 248"/>
                <a:gd name="T80" fmla="*/ 120 w 127"/>
                <a:gd name="T81" fmla="*/ 41 h 248"/>
                <a:gd name="T82" fmla="*/ 124 w 127"/>
                <a:gd name="T83" fmla="*/ 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248">
                  <a:moveTo>
                    <a:pt x="9" y="77"/>
                  </a:moveTo>
                  <a:cubicBezTo>
                    <a:pt x="7" y="77"/>
                    <a:pt x="7" y="79"/>
                    <a:pt x="7" y="81"/>
                  </a:cubicBezTo>
                  <a:cubicBezTo>
                    <a:pt x="8" y="82"/>
                    <a:pt x="10" y="83"/>
                    <a:pt x="11" y="82"/>
                  </a:cubicBezTo>
                  <a:cubicBezTo>
                    <a:pt x="35" y="73"/>
                    <a:pt x="76" y="43"/>
                    <a:pt x="98" y="26"/>
                  </a:cubicBezTo>
                  <a:cubicBezTo>
                    <a:pt x="92" y="32"/>
                    <a:pt x="85" y="39"/>
                    <a:pt x="77" y="45"/>
                  </a:cubicBezTo>
                  <a:cubicBezTo>
                    <a:pt x="61" y="60"/>
                    <a:pt x="45" y="73"/>
                    <a:pt x="32" y="79"/>
                  </a:cubicBezTo>
                  <a:cubicBezTo>
                    <a:pt x="30" y="79"/>
                    <a:pt x="21" y="86"/>
                    <a:pt x="14" y="91"/>
                  </a:cubicBezTo>
                  <a:cubicBezTo>
                    <a:pt x="9" y="95"/>
                    <a:pt x="5" y="99"/>
                    <a:pt x="5" y="101"/>
                  </a:cubicBezTo>
                  <a:cubicBezTo>
                    <a:pt x="5" y="103"/>
                    <a:pt x="7" y="104"/>
                    <a:pt x="9" y="104"/>
                  </a:cubicBezTo>
                  <a:cubicBezTo>
                    <a:pt x="9" y="104"/>
                    <a:pt x="10" y="104"/>
                    <a:pt x="10" y="103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35" y="88"/>
                    <a:pt x="74" y="65"/>
                    <a:pt x="102" y="54"/>
                  </a:cubicBezTo>
                  <a:cubicBezTo>
                    <a:pt x="92" y="60"/>
                    <a:pt x="78" y="69"/>
                    <a:pt x="63" y="77"/>
                  </a:cubicBezTo>
                  <a:cubicBezTo>
                    <a:pt x="60" y="79"/>
                    <a:pt x="7" y="109"/>
                    <a:pt x="7" y="113"/>
                  </a:cubicBezTo>
                  <a:cubicBezTo>
                    <a:pt x="7" y="121"/>
                    <a:pt x="23" y="111"/>
                    <a:pt x="24" y="110"/>
                  </a:cubicBezTo>
                  <a:cubicBezTo>
                    <a:pt x="41" y="102"/>
                    <a:pt x="75" y="85"/>
                    <a:pt x="100" y="79"/>
                  </a:cubicBezTo>
                  <a:cubicBezTo>
                    <a:pt x="94" y="82"/>
                    <a:pt x="88" y="85"/>
                    <a:pt x="82" y="88"/>
                  </a:cubicBezTo>
                  <a:cubicBezTo>
                    <a:pt x="50" y="102"/>
                    <a:pt x="10" y="122"/>
                    <a:pt x="9" y="123"/>
                  </a:cubicBezTo>
                  <a:cubicBezTo>
                    <a:pt x="9" y="123"/>
                    <a:pt x="8" y="123"/>
                    <a:pt x="8" y="124"/>
                  </a:cubicBezTo>
                  <a:cubicBezTo>
                    <a:pt x="6" y="124"/>
                    <a:pt x="5" y="125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4" y="129"/>
                    <a:pt x="6" y="130"/>
                    <a:pt x="7" y="131"/>
                  </a:cubicBezTo>
                  <a:cubicBezTo>
                    <a:pt x="8" y="131"/>
                    <a:pt x="8" y="131"/>
                    <a:pt x="9" y="131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13" y="130"/>
                    <a:pt x="31" y="124"/>
                    <a:pt x="52" y="119"/>
                  </a:cubicBezTo>
                  <a:cubicBezTo>
                    <a:pt x="33" y="125"/>
                    <a:pt x="16" y="132"/>
                    <a:pt x="7" y="137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5" y="137"/>
                    <a:pt x="5" y="139"/>
                    <a:pt x="6" y="141"/>
                  </a:cubicBezTo>
                  <a:cubicBezTo>
                    <a:pt x="6" y="142"/>
                    <a:pt x="8" y="143"/>
                    <a:pt x="9" y="142"/>
                  </a:cubicBezTo>
                  <a:cubicBezTo>
                    <a:pt x="21" y="140"/>
                    <a:pt x="31" y="137"/>
                    <a:pt x="41" y="135"/>
                  </a:cubicBezTo>
                  <a:cubicBezTo>
                    <a:pt x="61" y="130"/>
                    <a:pt x="79" y="125"/>
                    <a:pt x="100" y="123"/>
                  </a:cubicBezTo>
                  <a:cubicBezTo>
                    <a:pt x="83" y="130"/>
                    <a:pt x="59" y="138"/>
                    <a:pt x="53" y="140"/>
                  </a:cubicBezTo>
                  <a:cubicBezTo>
                    <a:pt x="49" y="141"/>
                    <a:pt x="49" y="141"/>
                    <a:pt x="49" y="141"/>
                  </a:cubicBezTo>
                  <a:cubicBezTo>
                    <a:pt x="42" y="142"/>
                    <a:pt x="36" y="143"/>
                    <a:pt x="31" y="144"/>
                  </a:cubicBezTo>
                  <a:cubicBezTo>
                    <a:pt x="22" y="145"/>
                    <a:pt x="14" y="146"/>
                    <a:pt x="7" y="150"/>
                  </a:cubicBezTo>
                  <a:cubicBezTo>
                    <a:pt x="7" y="149"/>
                    <a:pt x="5" y="152"/>
                    <a:pt x="6" y="154"/>
                  </a:cubicBezTo>
                  <a:cubicBezTo>
                    <a:pt x="6" y="155"/>
                    <a:pt x="8" y="156"/>
                    <a:pt x="10" y="155"/>
                  </a:cubicBezTo>
                  <a:cubicBezTo>
                    <a:pt x="13" y="155"/>
                    <a:pt x="20" y="154"/>
                    <a:pt x="28" y="153"/>
                  </a:cubicBezTo>
                  <a:cubicBezTo>
                    <a:pt x="47" y="151"/>
                    <a:pt x="75" y="147"/>
                    <a:pt x="85" y="147"/>
                  </a:cubicBezTo>
                  <a:cubicBezTo>
                    <a:pt x="82" y="147"/>
                    <a:pt x="79" y="148"/>
                    <a:pt x="76" y="149"/>
                  </a:cubicBezTo>
                  <a:cubicBezTo>
                    <a:pt x="65" y="152"/>
                    <a:pt x="54" y="154"/>
                    <a:pt x="44" y="157"/>
                  </a:cubicBezTo>
                  <a:cubicBezTo>
                    <a:pt x="26" y="158"/>
                    <a:pt x="12" y="159"/>
                    <a:pt x="8" y="160"/>
                  </a:cubicBezTo>
                  <a:cubicBezTo>
                    <a:pt x="7" y="160"/>
                    <a:pt x="6" y="160"/>
                    <a:pt x="6" y="161"/>
                  </a:cubicBezTo>
                  <a:cubicBezTo>
                    <a:pt x="5" y="163"/>
                    <a:pt x="6" y="165"/>
                    <a:pt x="7" y="166"/>
                  </a:cubicBezTo>
                  <a:cubicBezTo>
                    <a:pt x="8" y="165"/>
                    <a:pt x="40" y="164"/>
                    <a:pt x="45" y="163"/>
                  </a:cubicBezTo>
                  <a:cubicBezTo>
                    <a:pt x="56" y="162"/>
                    <a:pt x="68" y="162"/>
                    <a:pt x="80" y="161"/>
                  </a:cubicBezTo>
                  <a:cubicBezTo>
                    <a:pt x="84" y="161"/>
                    <a:pt x="87" y="161"/>
                    <a:pt x="90" y="161"/>
                  </a:cubicBezTo>
                  <a:cubicBezTo>
                    <a:pt x="88" y="161"/>
                    <a:pt x="85" y="162"/>
                    <a:pt x="82" y="163"/>
                  </a:cubicBezTo>
                  <a:cubicBezTo>
                    <a:pt x="62" y="169"/>
                    <a:pt x="38" y="175"/>
                    <a:pt x="11" y="174"/>
                  </a:cubicBezTo>
                  <a:cubicBezTo>
                    <a:pt x="10" y="174"/>
                    <a:pt x="8" y="175"/>
                    <a:pt x="7" y="175"/>
                  </a:cubicBezTo>
                  <a:cubicBezTo>
                    <a:pt x="5" y="176"/>
                    <a:pt x="4" y="177"/>
                    <a:pt x="4" y="179"/>
                  </a:cubicBezTo>
                  <a:cubicBezTo>
                    <a:pt x="4" y="179"/>
                    <a:pt x="4" y="179"/>
                    <a:pt x="4" y="179"/>
                  </a:cubicBezTo>
                  <a:cubicBezTo>
                    <a:pt x="3" y="181"/>
                    <a:pt x="4" y="182"/>
                    <a:pt x="6" y="183"/>
                  </a:cubicBezTo>
                  <a:cubicBezTo>
                    <a:pt x="19" y="186"/>
                    <a:pt x="78" y="182"/>
                    <a:pt x="87" y="183"/>
                  </a:cubicBezTo>
                  <a:cubicBezTo>
                    <a:pt x="97" y="183"/>
                    <a:pt x="106" y="184"/>
                    <a:pt x="112" y="185"/>
                  </a:cubicBezTo>
                  <a:cubicBezTo>
                    <a:pt x="100" y="187"/>
                    <a:pt x="83" y="190"/>
                    <a:pt x="66" y="192"/>
                  </a:cubicBezTo>
                  <a:cubicBezTo>
                    <a:pt x="43" y="195"/>
                    <a:pt x="20" y="197"/>
                    <a:pt x="9" y="197"/>
                  </a:cubicBezTo>
                  <a:cubicBezTo>
                    <a:pt x="5" y="199"/>
                    <a:pt x="5" y="203"/>
                    <a:pt x="9" y="203"/>
                  </a:cubicBezTo>
                  <a:cubicBezTo>
                    <a:pt x="10" y="203"/>
                    <a:pt x="14" y="203"/>
                    <a:pt x="20" y="203"/>
                  </a:cubicBezTo>
                  <a:cubicBezTo>
                    <a:pt x="44" y="203"/>
                    <a:pt x="93" y="203"/>
                    <a:pt x="113" y="206"/>
                  </a:cubicBezTo>
                  <a:cubicBezTo>
                    <a:pt x="105" y="207"/>
                    <a:pt x="91" y="210"/>
                    <a:pt x="75" y="212"/>
                  </a:cubicBezTo>
                  <a:cubicBezTo>
                    <a:pt x="45" y="217"/>
                    <a:pt x="11" y="222"/>
                    <a:pt x="6" y="222"/>
                  </a:cubicBezTo>
                  <a:cubicBezTo>
                    <a:pt x="0" y="223"/>
                    <a:pt x="0" y="229"/>
                    <a:pt x="6" y="229"/>
                  </a:cubicBezTo>
                  <a:cubicBezTo>
                    <a:pt x="15" y="229"/>
                    <a:pt x="25" y="228"/>
                    <a:pt x="36" y="228"/>
                  </a:cubicBezTo>
                  <a:cubicBezTo>
                    <a:pt x="56" y="227"/>
                    <a:pt x="78" y="227"/>
                    <a:pt x="97" y="228"/>
                  </a:cubicBezTo>
                  <a:cubicBezTo>
                    <a:pt x="77" y="230"/>
                    <a:pt x="51" y="233"/>
                    <a:pt x="46" y="234"/>
                  </a:cubicBezTo>
                  <a:cubicBezTo>
                    <a:pt x="45" y="234"/>
                    <a:pt x="43" y="234"/>
                    <a:pt x="41" y="234"/>
                  </a:cubicBezTo>
                  <a:cubicBezTo>
                    <a:pt x="37" y="234"/>
                    <a:pt x="8" y="236"/>
                    <a:pt x="6" y="241"/>
                  </a:cubicBezTo>
                  <a:cubicBezTo>
                    <a:pt x="6" y="241"/>
                    <a:pt x="6" y="241"/>
                    <a:pt x="6" y="241"/>
                  </a:cubicBezTo>
                  <a:cubicBezTo>
                    <a:pt x="6" y="243"/>
                    <a:pt x="7" y="244"/>
                    <a:pt x="8" y="245"/>
                  </a:cubicBezTo>
                  <a:cubicBezTo>
                    <a:pt x="8" y="245"/>
                    <a:pt x="81" y="244"/>
                    <a:pt x="92" y="246"/>
                  </a:cubicBezTo>
                  <a:cubicBezTo>
                    <a:pt x="101" y="246"/>
                    <a:pt x="111" y="247"/>
                    <a:pt x="121" y="248"/>
                  </a:cubicBezTo>
                  <a:cubicBezTo>
                    <a:pt x="123" y="248"/>
                    <a:pt x="124" y="247"/>
                    <a:pt x="124" y="245"/>
                  </a:cubicBezTo>
                  <a:cubicBezTo>
                    <a:pt x="125" y="243"/>
                    <a:pt x="123" y="242"/>
                    <a:pt x="122" y="242"/>
                  </a:cubicBezTo>
                  <a:cubicBezTo>
                    <a:pt x="111" y="241"/>
                    <a:pt x="101" y="240"/>
                    <a:pt x="93" y="239"/>
                  </a:cubicBezTo>
                  <a:cubicBezTo>
                    <a:pt x="85" y="239"/>
                    <a:pt x="77" y="238"/>
                    <a:pt x="69" y="237"/>
                  </a:cubicBezTo>
                  <a:cubicBezTo>
                    <a:pt x="80" y="236"/>
                    <a:pt x="93" y="235"/>
                    <a:pt x="104" y="234"/>
                  </a:cubicBezTo>
                  <a:cubicBezTo>
                    <a:pt x="112" y="233"/>
                    <a:pt x="118" y="232"/>
                    <a:pt x="121" y="232"/>
                  </a:cubicBezTo>
                  <a:cubicBezTo>
                    <a:pt x="122" y="232"/>
                    <a:pt x="124" y="231"/>
                    <a:pt x="124" y="230"/>
                  </a:cubicBezTo>
                  <a:cubicBezTo>
                    <a:pt x="124" y="228"/>
                    <a:pt x="123" y="226"/>
                    <a:pt x="122" y="226"/>
                  </a:cubicBezTo>
                  <a:cubicBezTo>
                    <a:pt x="117" y="225"/>
                    <a:pt x="66" y="221"/>
                    <a:pt x="60" y="221"/>
                  </a:cubicBezTo>
                  <a:cubicBezTo>
                    <a:pt x="66" y="220"/>
                    <a:pt x="71" y="219"/>
                    <a:pt x="76" y="219"/>
                  </a:cubicBezTo>
                  <a:cubicBezTo>
                    <a:pt x="98" y="215"/>
                    <a:pt x="117" y="211"/>
                    <a:pt x="123" y="209"/>
                  </a:cubicBezTo>
                  <a:cubicBezTo>
                    <a:pt x="124" y="209"/>
                    <a:pt x="125" y="209"/>
                    <a:pt x="126" y="208"/>
                  </a:cubicBezTo>
                  <a:cubicBezTo>
                    <a:pt x="127" y="207"/>
                    <a:pt x="127" y="205"/>
                    <a:pt x="126" y="204"/>
                  </a:cubicBezTo>
                  <a:cubicBezTo>
                    <a:pt x="119" y="201"/>
                    <a:pt x="81" y="197"/>
                    <a:pt x="73" y="197"/>
                  </a:cubicBezTo>
                  <a:cubicBezTo>
                    <a:pt x="93" y="194"/>
                    <a:pt x="112" y="191"/>
                    <a:pt x="122" y="189"/>
                  </a:cubicBezTo>
                  <a:cubicBezTo>
                    <a:pt x="123" y="189"/>
                    <a:pt x="123" y="189"/>
                    <a:pt x="123" y="188"/>
                  </a:cubicBezTo>
                  <a:cubicBezTo>
                    <a:pt x="127" y="186"/>
                    <a:pt x="123" y="182"/>
                    <a:pt x="120" y="181"/>
                  </a:cubicBezTo>
                  <a:cubicBezTo>
                    <a:pt x="111" y="178"/>
                    <a:pt x="91" y="176"/>
                    <a:pt x="87" y="176"/>
                  </a:cubicBezTo>
                  <a:cubicBezTo>
                    <a:pt x="78" y="176"/>
                    <a:pt x="68" y="176"/>
                    <a:pt x="58" y="176"/>
                  </a:cubicBezTo>
                  <a:cubicBezTo>
                    <a:pt x="67" y="174"/>
                    <a:pt x="76" y="171"/>
                    <a:pt x="84" y="169"/>
                  </a:cubicBezTo>
                  <a:cubicBezTo>
                    <a:pt x="98" y="165"/>
                    <a:pt x="110" y="162"/>
                    <a:pt x="120" y="162"/>
                  </a:cubicBezTo>
                  <a:cubicBezTo>
                    <a:pt x="126" y="162"/>
                    <a:pt x="124" y="157"/>
                    <a:pt x="120" y="156"/>
                  </a:cubicBezTo>
                  <a:cubicBezTo>
                    <a:pt x="110" y="153"/>
                    <a:pt x="90" y="154"/>
                    <a:pt x="80" y="155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96" y="151"/>
                    <a:pt x="112" y="147"/>
                    <a:pt x="120" y="146"/>
                  </a:cubicBezTo>
                  <a:cubicBezTo>
                    <a:pt x="121" y="146"/>
                    <a:pt x="122" y="146"/>
                    <a:pt x="123" y="145"/>
                  </a:cubicBezTo>
                  <a:cubicBezTo>
                    <a:pt x="126" y="137"/>
                    <a:pt x="97" y="140"/>
                    <a:pt x="94" y="140"/>
                  </a:cubicBezTo>
                  <a:cubicBezTo>
                    <a:pt x="90" y="140"/>
                    <a:pt x="88" y="140"/>
                    <a:pt x="87" y="140"/>
                  </a:cubicBezTo>
                  <a:cubicBezTo>
                    <a:pt x="83" y="140"/>
                    <a:pt x="75" y="141"/>
                    <a:pt x="65" y="142"/>
                  </a:cubicBezTo>
                  <a:cubicBezTo>
                    <a:pt x="77" y="138"/>
                    <a:pt x="95" y="132"/>
                    <a:pt x="108" y="127"/>
                  </a:cubicBezTo>
                  <a:cubicBezTo>
                    <a:pt x="115" y="124"/>
                    <a:pt x="120" y="122"/>
                    <a:pt x="120" y="122"/>
                  </a:cubicBezTo>
                  <a:cubicBezTo>
                    <a:pt x="124" y="121"/>
                    <a:pt x="125" y="117"/>
                    <a:pt x="120" y="116"/>
                  </a:cubicBezTo>
                  <a:cubicBezTo>
                    <a:pt x="93" y="116"/>
                    <a:pt x="72" y="120"/>
                    <a:pt x="51" y="126"/>
                  </a:cubicBezTo>
                  <a:cubicBezTo>
                    <a:pt x="55" y="124"/>
                    <a:pt x="60" y="122"/>
                    <a:pt x="64" y="121"/>
                  </a:cubicBezTo>
                  <a:cubicBezTo>
                    <a:pt x="87" y="113"/>
                    <a:pt x="110" y="105"/>
                    <a:pt x="122" y="101"/>
                  </a:cubicBezTo>
                  <a:cubicBezTo>
                    <a:pt x="124" y="101"/>
                    <a:pt x="125" y="99"/>
                    <a:pt x="125" y="98"/>
                  </a:cubicBezTo>
                  <a:cubicBezTo>
                    <a:pt x="124" y="95"/>
                    <a:pt x="121" y="95"/>
                    <a:pt x="121" y="95"/>
                  </a:cubicBezTo>
                  <a:cubicBezTo>
                    <a:pt x="106" y="97"/>
                    <a:pt x="63" y="109"/>
                    <a:pt x="34" y="117"/>
                  </a:cubicBezTo>
                  <a:cubicBezTo>
                    <a:pt x="48" y="110"/>
                    <a:pt x="67" y="101"/>
                    <a:pt x="84" y="94"/>
                  </a:cubicBezTo>
                  <a:cubicBezTo>
                    <a:pt x="103" y="85"/>
                    <a:pt x="119" y="78"/>
                    <a:pt x="121" y="78"/>
                  </a:cubicBezTo>
                  <a:cubicBezTo>
                    <a:pt x="122" y="78"/>
                    <a:pt x="124" y="76"/>
                    <a:pt x="124" y="75"/>
                  </a:cubicBezTo>
                  <a:cubicBezTo>
                    <a:pt x="124" y="72"/>
                    <a:pt x="121" y="71"/>
                    <a:pt x="121" y="71"/>
                  </a:cubicBezTo>
                  <a:cubicBezTo>
                    <a:pt x="106" y="69"/>
                    <a:pt x="82" y="77"/>
                    <a:pt x="60" y="87"/>
                  </a:cubicBezTo>
                  <a:cubicBezTo>
                    <a:pt x="62" y="85"/>
                    <a:pt x="64" y="84"/>
                    <a:pt x="67" y="82"/>
                  </a:cubicBezTo>
                  <a:cubicBezTo>
                    <a:pt x="90" y="68"/>
                    <a:pt x="113" y="54"/>
                    <a:pt x="121" y="48"/>
                  </a:cubicBezTo>
                  <a:cubicBezTo>
                    <a:pt x="122" y="47"/>
                    <a:pt x="123" y="46"/>
                    <a:pt x="123" y="45"/>
                  </a:cubicBezTo>
                  <a:cubicBezTo>
                    <a:pt x="123" y="45"/>
                    <a:pt x="123" y="44"/>
                    <a:pt x="123" y="44"/>
                  </a:cubicBezTo>
                  <a:cubicBezTo>
                    <a:pt x="123" y="42"/>
                    <a:pt x="121" y="41"/>
                    <a:pt x="120" y="41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07" y="44"/>
                    <a:pt x="85" y="54"/>
                    <a:pt x="64" y="65"/>
                  </a:cubicBezTo>
                  <a:cubicBezTo>
                    <a:pt x="70" y="61"/>
                    <a:pt x="76" y="55"/>
                    <a:pt x="82" y="50"/>
                  </a:cubicBezTo>
                  <a:cubicBezTo>
                    <a:pt x="98" y="36"/>
                    <a:pt x="113" y="20"/>
                    <a:pt x="124" y="9"/>
                  </a:cubicBezTo>
                  <a:cubicBezTo>
                    <a:pt x="126" y="7"/>
                    <a:pt x="126" y="5"/>
                    <a:pt x="125" y="4"/>
                  </a:cubicBezTo>
                  <a:cubicBezTo>
                    <a:pt x="121" y="0"/>
                    <a:pt x="24" y="70"/>
                    <a:pt x="9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4010" y="1864"/>
              <a:ext cx="291" cy="778"/>
            </a:xfrm>
            <a:custGeom>
              <a:avLst/>
              <a:gdLst>
                <a:gd name="T0" fmla="*/ 4 w 123"/>
                <a:gd name="T1" fmla="*/ 76 h 327"/>
                <a:gd name="T2" fmla="*/ 43 w 123"/>
                <a:gd name="T3" fmla="*/ 56 h 327"/>
                <a:gd name="T4" fmla="*/ 8 w 123"/>
                <a:gd name="T5" fmla="*/ 88 h 327"/>
                <a:gd name="T6" fmla="*/ 74 w 123"/>
                <a:gd name="T7" fmla="*/ 59 h 327"/>
                <a:gd name="T8" fmla="*/ 5 w 123"/>
                <a:gd name="T9" fmla="*/ 102 h 327"/>
                <a:gd name="T10" fmla="*/ 22 w 123"/>
                <a:gd name="T11" fmla="*/ 103 h 327"/>
                <a:gd name="T12" fmla="*/ 5 w 123"/>
                <a:gd name="T13" fmla="*/ 110 h 327"/>
                <a:gd name="T14" fmla="*/ 82 w 123"/>
                <a:gd name="T15" fmla="*/ 102 h 327"/>
                <a:gd name="T16" fmla="*/ 41 w 123"/>
                <a:gd name="T17" fmla="*/ 117 h 327"/>
                <a:gd name="T18" fmla="*/ 28 w 123"/>
                <a:gd name="T19" fmla="*/ 130 h 327"/>
                <a:gd name="T20" fmla="*/ 80 w 123"/>
                <a:gd name="T21" fmla="*/ 124 h 327"/>
                <a:gd name="T22" fmla="*/ 52 w 123"/>
                <a:gd name="T23" fmla="*/ 134 h 327"/>
                <a:gd name="T24" fmla="*/ 108 w 123"/>
                <a:gd name="T25" fmla="*/ 135 h 327"/>
                <a:gd name="T26" fmla="*/ 66 w 123"/>
                <a:gd name="T27" fmla="*/ 153 h 327"/>
                <a:gd name="T28" fmla="*/ 94 w 123"/>
                <a:gd name="T29" fmla="*/ 154 h 327"/>
                <a:gd name="T30" fmla="*/ 109 w 123"/>
                <a:gd name="T31" fmla="*/ 171 h 327"/>
                <a:gd name="T32" fmla="*/ 73 w 123"/>
                <a:gd name="T33" fmla="*/ 194 h 327"/>
                <a:gd name="T34" fmla="*/ 91 w 123"/>
                <a:gd name="T35" fmla="*/ 204 h 327"/>
                <a:gd name="T36" fmla="*/ 74 w 123"/>
                <a:gd name="T37" fmla="*/ 221 h 327"/>
                <a:gd name="T38" fmla="*/ 101 w 123"/>
                <a:gd name="T39" fmla="*/ 220 h 327"/>
                <a:gd name="T40" fmla="*/ 70 w 123"/>
                <a:gd name="T41" fmla="*/ 242 h 327"/>
                <a:gd name="T42" fmla="*/ 106 w 123"/>
                <a:gd name="T43" fmla="*/ 244 h 327"/>
                <a:gd name="T44" fmla="*/ 71 w 123"/>
                <a:gd name="T45" fmla="*/ 264 h 327"/>
                <a:gd name="T46" fmla="*/ 82 w 123"/>
                <a:gd name="T47" fmla="*/ 270 h 327"/>
                <a:gd name="T48" fmla="*/ 95 w 123"/>
                <a:gd name="T49" fmla="*/ 275 h 327"/>
                <a:gd name="T50" fmla="*/ 71 w 123"/>
                <a:gd name="T51" fmla="*/ 284 h 327"/>
                <a:gd name="T52" fmla="*/ 105 w 123"/>
                <a:gd name="T53" fmla="*/ 289 h 327"/>
                <a:gd name="T54" fmla="*/ 73 w 123"/>
                <a:gd name="T55" fmla="*/ 305 h 327"/>
                <a:gd name="T56" fmla="*/ 95 w 123"/>
                <a:gd name="T57" fmla="*/ 312 h 327"/>
                <a:gd name="T58" fmla="*/ 72 w 123"/>
                <a:gd name="T59" fmla="*/ 322 h 327"/>
                <a:gd name="T60" fmla="*/ 85 w 123"/>
                <a:gd name="T61" fmla="*/ 325 h 327"/>
                <a:gd name="T62" fmla="*/ 113 w 123"/>
                <a:gd name="T63" fmla="*/ 320 h 327"/>
                <a:gd name="T64" fmla="*/ 113 w 123"/>
                <a:gd name="T65" fmla="*/ 312 h 327"/>
                <a:gd name="T66" fmla="*/ 89 w 123"/>
                <a:gd name="T67" fmla="*/ 301 h 327"/>
                <a:gd name="T68" fmla="*/ 113 w 123"/>
                <a:gd name="T69" fmla="*/ 291 h 327"/>
                <a:gd name="T70" fmla="*/ 97 w 123"/>
                <a:gd name="T71" fmla="*/ 281 h 327"/>
                <a:gd name="T72" fmla="*/ 84 w 123"/>
                <a:gd name="T73" fmla="*/ 264 h 327"/>
                <a:gd name="T74" fmla="*/ 112 w 123"/>
                <a:gd name="T75" fmla="*/ 241 h 327"/>
                <a:gd name="T76" fmla="*/ 89 w 123"/>
                <a:gd name="T77" fmla="*/ 233 h 327"/>
                <a:gd name="T78" fmla="*/ 87 w 123"/>
                <a:gd name="T79" fmla="*/ 214 h 327"/>
                <a:gd name="T80" fmla="*/ 115 w 123"/>
                <a:gd name="T81" fmla="*/ 194 h 327"/>
                <a:gd name="T82" fmla="*/ 90 w 123"/>
                <a:gd name="T83" fmla="*/ 186 h 327"/>
                <a:gd name="T84" fmla="*/ 82 w 123"/>
                <a:gd name="T85" fmla="*/ 165 h 327"/>
                <a:gd name="T86" fmla="*/ 114 w 123"/>
                <a:gd name="T87" fmla="*/ 152 h 327"/>
                <a:gd name="T88" fmla="*/ 103 w 123"/>
                <a:gd name="T89" fmla="*/ 144 h 327"/>
                <a:gd name="T90" fmla="*/ 118 w 123"/>
                <a:gd name="T91" fmla="*/ 131 h 327"/>
                <a:gd name="T92" fmla="*/ 117 w 123"/>
                <a:gd name="T93" fmla="*/ 114 h 327"/>
                <a:gd name="T94" fmla="*/ 62 w 123"/>
                <a:gd name="T95" fmla="*/ 116 h 327"/>
                <a:gd name="T96" fmla="*/ 118 w 123"/>
                <a:gd name="T97" fmla="*/ 92 h 327"/>
                <a:gd name="T98" fmla="*/ 106 w 123"/>
                <a:gd name="T99" fmla="*/ 91 h 327"/>
                <a:gd name="T100" fmla="*/ 112 w 123"/>
                <a:gd name="T101" fmla="*/ 75 h 327"/>
                <a:gd name="T102" fmla="*/ 112 w 123"/>
                <a:gd name="T103" fmla="*/ 69 h 327"/>
                <a:gd name="T104" fmla="*/ 33 w 123"/>
                <a:gd name="T105" fmla="*/ 89 h 327"/>
                <a:gd name="T106" fmla="*/ 116 w 123"/>
                <a:gd name="T107" fmla="*/ 41 h 327"/>
                <a:gd name="T108" fmla="*/ 25 w 123"/>
                <a:gd name="T109" fmla="*/ 76 h 327"/>
                <a:gd name="T110" fmla="*/ 123 w 123"/>
                <a:gd name="T111" fmla="*/ 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3" h="327">
                  <a:moveTo>
                    <a:pt x="78" y="25"/>
                  </a:moveTo>
                  <a:cubicBezTo>
                    <a:pt x="5" y="71"/>
                    <a:pt x="5" y="71"/>
                    <a:pt x="5" y="71"/>
                  </a:cubicBezTo>
                  <a:cubicBezTo>
                    <a:pt x="4" y="72"/>
                    <a:pt x="3" y="74"/>
                    <a:pt x="4" y="76"/>
                  </a:cubicBezTo>
                  <a:cubicBezTo>
                    <a:pt x="5" y="77"/>
                    <a:pt x="7" y="78"/>
                    <a:pt x="9" y="77"/>
                  </a:cubicBezTo>
                  <a:cubicBezTo>
                    <a:pt x="11" y="75"/>
                    <a:pt x="37" y="58"/>
                    <a:pt x="63" y="42"/>
                  </a:cubicBezTo>
                  <a:cubicBezTo>
                    <a:pt x="56" y="47"/>
                    <a:pt x="49" y="52"/>
                    <a:pt x="43" y="56"/>
                  </a:cubicBezTo>
                  <a:cubicBezTo>
                    <a:pt x="22" y="70"/>
                    <a:pt x="6" y="82"/>
                    <a:pt x="5" y="83"/>
                  </a:cubicBezTo>
                  <a:cubicBezTo>
                    <a:pt x="5" y="85"/>
                    <a:pt x="5" y="87"/>
                    <a:pt x="7" y="88"/>
                  </a:cubicBezTo>
                  <a:cubicBezTo>
                    <a:pt x="7" y="88"/>
                    <a:pt x="8" y="88"/>
                    <a:pt x="8" y="88"/>
                  </a:cubicBezTo>
                  <a:cubicBezTo>
                    <a:pt x="17" y="88"/>
                    <a:pt x="36" y="78"/>
                    <a:pt x="57" y="67"/>
                  </a:cubicBezTo>
                  <a:cubicBezTo>
                    <a:pt x="63" y="64"/>
                    <a:pt x="69" y="61"/>
                    <a:pt x="75" y="58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48" y="73"/>
                    <a:pt x="18" y="91"/>
                    <a:pt x="3" y="96"/>
                  </a:cubicBezTo>
                  <a:cubicBezTo>
                    <a:pt x="1" y="97"/>
                    <a:pt x="0" y="99"/>
                    <a:pt x="1" y="100"/>
                  </a:cubicBezTo>
                  <a:cubicBezTo>
                    <a:pt x="1" y="102"/>
                    <a:pt x="3" y="103"/>
                    <a:pt x="5" y="102"/>
                  </a:cubicBezTo>
                  <a:cubicBezTo>
                    <a:pt x="21" y="99"/>
                    <a:pt x="37" y="94"/>
                    <a:pt x="52" y="90"/>
                  </a:cubicBezTo>
                  <a:cubicBezTo>
                    <a:pt x="59" y="88"/>
                    <a:pt x="65" y="86"/>
                    <a:pt x="72" y="84"/>
                  </a:cubicBezTo>
                  <a:cubicBezTo>
                    <a:pt x="51" y="92"/>
                    <a:pt x="29" y="101"/>
                    <a:pt x="22" y="103"/>
                  </a:cubicBezTo>
                  <a:cubicBezTo>
                    <a:pt x="21" y="103"/>
                    <a:pt x="18" y="104"/>
                    <a:pt x="15" y="105"/>
                  </a:cubicBezTo>
                  <a:cubicBezTo>
                    <a:pt x="14" y="105"/>
                    <a:pt x="8" y="107"/>
                    <a:pt x="8" y="107"/>
                  </a:cubicBezTo>
                  <a:cubicBezTo>
                    <a:pt x="6" y="107"/>
                    <a:pt x="5" y="108"/>
                    <a:pt x="5" y="110"/>
                  </a:cubicBezTo>
                  <a:cubicBezTo>
                    <a:pt x="5" y="112"/>
                    <a:pt x="6" y="113"/>
                    <a:pt x="8" y="114"/>
                  </a:cubicBezTo>
                  <a:cubicBezTo>
                    <a:pt x="8" y="113"/>
                    <a:pt x="8" y="114"/>
                    <a:pt x="8" y="114"/>
                  </a:cubicBezTo>
                  <a:cubicBezTo>
                    <a:pt x="10" y="114"/>
                    <a:pt x="77" y="103"/>
                    <a:pt x="82" y="102"/>
                  </a:cubicBezTo>
                  <a:cubicBezTo>
                    <a:pt x="81" y="103"/>
                    <a:pt x="80" y="103"/>
                    <a:pt x="79" y="103"/>
                  </a:cubicBezTo>
                  <a:cubicBezTo>
                    <a:pt x="70" y="107"/>
                    <a:pt x="63" y="109"/>
                    <a:pt x="61" y="110"/>
                  </a:cubicBezTo>
                  <a:cubicBezTo>
                    <a:pt x="57" y="111"/>
                    <a:pt x="48" y="113"/>
                    <a:pt x="41" y="117"/>
                  </a:cubicBezTo>
                  <a:cubicBezTo>
                    <a:pt x="35" y="119"/>
                    <a:pt x="29" y="122"/>
                    <a:pt x="26" y="124"/>
                  </a:cubicBezTo>
                  <a:cubicBezTo>
                    <a:pt x="24" y="125"/>
                    <a:pt x="24" y="127"/>
                    <a:pt x="25" y="128"/>
                  </a:cubicBezTo>
                  <a:cubicBezTo>
                    <a:pt x="26" y="129"/>
                    <a:pt x="27" y="130"/>
                    <a:pt x="28" y="130"/>
                  </a:cubicBezTo>
                  <a:cubicBezTo>
                    <a:pt x="37" y="128"/>
                    <a:pt x="45" y="127"/>
                    <a:pt x="52" y="126"/>
                  </a:cubicBezTo>
                  <a:cubicBezTo>
                    <a:pt x="64" y="124"/>
                    <a:pt x="75" y="123"/>
                    <a:pt x="88" y="122"/>
                  </a:cubicBezTo>
                  <a:cubicBezTo>
                    <a:pt x="86" y="122"/>
                    <a:pt x="83" y="123"/>
                    <a:pt x="80" y="124"/>
                  </a:cubicBezTo>
                  <a:cubicBezTo>
                    <a:pt x="68" y="128"/>
                    <a:pt x="57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3" y="131"/>
                    <a:pt x="52" y="132"/>
                    <a:pt x="52" y="134"/>
                  </a:cubicBezTo>
                  <a:cubicBezTo>
                    <a:pt x="51" y="136"/>
                    <a:pt x="53" y="138"/>
                    <a:pt x="55" y="138"/>
                  </a:cubicBezTo>
                  <a:cubicBezTo>
                    <a:pt x="55" y="138"/>
                    <a:pt x="75" y="136"/>
                    <a:pt x="77" y="136"/>
                  </a:cubicBezTo>
                  <a:cubicBezTo>
                    <a:pt x="86" y="134"/>
                    <a:pt x="96" y="133"/>
                    <a:pt x="108" y="135"/>
                  </a:cubicBezTo>
                  <a:cubicBezTo>
                    <a:pt x="106" y="136"/>
                    <a:pt x="103" y="137"/>
                    <a:pt x="100" y="138"/>
                  </a:cubicBezTo>
                  <a:cubicBezTo>
                    <a:pt x="87" y="144"/>
                    <a:pt x="70" y="150"/>
                    <a:pt x="69" y="150"/>
                  </a:cubicBezTo>
                  <a:cubicBezTo>
                    <a:pt x="68" y="150"/>
                    <a:pt x="66" y="151"/>
                    <a:pt x="66" y="153"/>
                  </a:cubicBezTo>
                  <a:cubicBezTo>
                    <a:pt x="66" y="155"/>
                    <a:pt x="68" y="156"/>
                    <a:pt x="69" y="156"/>
                  </a:cubicBezTo>
                  <a:cubicBezTo>
                    <a:pt x="71" y="156"/>
                    <a:pt x="75" y="156"/>
                    <a:pt x="80" y="155"/>
                  </a:cubicBezTo>
                  <a:cubicBezTo>
                    <a:pt x="84" y="155"/>
                    <a:pt x="89" y="154"/>
                    <a:pt x="94" y="154"/>
                  </a:cubicBezTo>
                  <a:cubicBezTo>
                    <a:pt x="83" y="158"/>
                    <a:pt x="71" y="163"/>
                    <a:pt x="71" y="167"/>
                  </a:cubicBezTo>
                  <a:cubicBezTo>
                    <a:pt x="71" y="170"/>
                    <a:pt x="74" y="171"/>
                    <a:pt x="79" y="171"/>
                  </a:cubicBezTo>
                  <a:cubicBezTo>
                    <a:pt x="89" y="171"/>
                    <a:pt x="99" y="171"/>
                    <a:pt x="109" y="171"/>
                  </a:cubicBezTo>
                  <a:cubicBezTo>
                    <a:pt x="105" y="174"/>
                    <a:pt x="96" y="177"/>
                    <a:pt x="88" y="180"/>
                  </a:cubicBezTo>
                  <a:cubicBezTo>
                    <a:pt x="79" y="184"/>
                    <a:pt x="71" y="187"/>
                    <a:pt x="70" y="190"/>
                  </a:cubicBezTo>
                  <a:cubicBezTo>
                    <a:pt x="69" y="193"/>
                    <a:pt x="71" y="194"/>
                    <a:pt x="73" y="194"/>
                  </a:cubicBezTo>
                  <a:cubicBezTo>
                    <a:pt x="79" y="194"/>
                    <a:pt x="84" y="194"/>
                    <a:pt x="88" y="193"/>
                  </a:cubicBezTo>
                  <a:cubicBezTo>
                    <a:pt x="94" y="192"/>
                    <a:pt x="99" y="192"/>
                    <a:pt x="108" y="195"/>
                  </a:cubicBezTo>
                  <a:cubicBezTo>
                    <a:pt x="105" y="198"/>
                    <a:pt x="98" y="201"/>
                    <a:pt x="91" y="204"/>
                  </a:cubicBezTo>
                  <a:cubicBezTo>
                    <a:pt x="82" y="208"/>
                    <a:pt x="74" y="212"/>
                    <a:pt x="71" y="216"/>
                  </a:cubicBezTo>
                  <a:cubicBezTo>
                    <a:pt x="71" y="216"/>
                    <a:pt x="70" y="219"/>
                    <a:pt x="72" y="220"/>
                  </a:cubicBezTo>
                  <a:cubicBezTo>
                    <a:pt x="72" y="221"/>
                    <a:pt x="73" y="221"/>
                    <a:pt x="74" y="221"/>
                  </a:cubicBezTo>
                  <a:cubicBezTo>
                    <a:pt x="77" y="221"/>
                    <a:pt x="77" y="221"/>
                    <a:pt x="77" y="221"/>
                  </a:cubicBezTo>
                  <a:cubicBezTo>
                    <a:pt x="82" y="221"/>
                    <a:pt x="85" y="221"/>
                    <a:pt x="88" y="220"/>
                  </a:cubicBezTo>
                  <a:cubicBezTo>
                    <a:pt x="92" y="220"/>
                    <a:pt x="95" y="219"/>
                    <a:pt x="101" y="220"/>
                  </a:cubicBezTo>
                  <a:cubicBezTo>
                    <a:pt x="98" y="222"/>
                    <a:pt x="92" y="225"/>
                    <a:pt x="86" y="228"/>
                  </a:cubicBezTo>
                  <a:cubicBezTo>
                    <a:pt x="79" y="231"/>
                    <a:pt x="73" y="234"/>
                    <a:pt x="70" y="237"/>
                  </a:cubicBezTo>
                  <a:cubicBezTo>
                    <a:pt x="69" y="239"/>
                    <a:pt x="69" y="240"/>
                    <a:pt x="70" y="242"/>
                  </a:cubicBezTo>
                  <a:cubicBezTo>
                    <a:pt x="71" y="242"/>
                    <a:pt x="71" y="242"/>
                    <a:pt x="72" y="242"/>
                  </a:cubicBezTo>
                  <a:cubicBezTo>
                    <a:pt x="74" y="243"/>
                    <a:pt x="80" y="243"/>
                    <a:pt x="86" y="243"/>
                  </a:cubicBezTo>
                  <a:cubicBezTo>
                    <a:pt x="95" y="243"/>
                    <a:pt x="106" y="242"/>
                    <a:pt x="106" y="244"/>
                  </a:cubicBezTo>
                  <a:cubicBezTo>
                    <a:pt x="106" y="244"/>
                    <a:pt x="104" y="246"/>
                    <a:pt x="96" y="250"/>
                  </a:cubicBezTo>
                  <a:cubicBezTo>
                    <a:pt x="94" y="251"/>
                    <a:pt x="92" y="252"/>
                    <a:pt x="90" y="253"/>
                  </a:cubicBezTo>
                  <a:cubicBezTo>
                    <a:pt x="83" y="256"/>
                    <a:pt x="77" y="260"/>
                    <a:pt x="71" y="264"/>
                  </a:cubicBezTo>
                  <a:cubicBezTo>
                    <a:pt x="71" y="264"/>
                    <a:pt x="69" y="266"/>
                    <a:pt x="71" y="268"/>
                  </a:cubicBezTo>
                  <a:cubicBezTo>
                    <a:pt x="71" y="269"/>
                    <a:pt x="72" y="270"/>
                    <a:pt x="73" y="270"/>
                  </a:cubicBezTo>
                  <a:cubicBezTo>
                    <a:pt x="75" y="270"/>
                    <a:pt x="78" y="270"/>
                    <a:pt x="82" y="270"/>
                  </a:cubicBezTo>
                  <a:cubicBezTo>
                    <a:pt x="93" y="270"/>
                    <a:pt x="111" y="270"/>
                    <a:pt x="111" y="271"/>
                  </a:cubicBezTo>
                  <a:cubicBezTo>
                    <a:pt x="111" y="271"/>
                    <a:pt x="107" y="271"/>
                    <a:pt x="98" y="274"/>
                  </a:cubicBezTo>
                  <a:cubicBezTo>
                    <a:pt x="95" y="275"/>
                    <a:pt x="95" y="275"/>
                    <a:pt x="95" y="275"/>
                  </a:cubicBezTo>
                  <a:cubicBezTo>
                    <a:pt x="93" y="275"/>
                    <a:pt x="92" y="276"/>
                    <a:pt x="89" y="277"/>
                  </a:cubicBezTo>
                  <a:cubicBezTo>
                    <a:pt x="84" y="278"/>
                    <a:pt x="78" y="281"/>
                    <a:pt x="74" y="281"/>
                  </a:cubicBezTo>
                  <a:cubicBezTo>
                    <a:pt x="72" y="281"/>
                    <a:pt x="71" y="282"/>
                    <a:pt x="71" y="284"/>
                  </a:cubicBezTo>
                  <a:cubicBezTo>
                    <a:pt x="71" y="285"/>
                    <a:pt x="72" y="287"/>
                    <a:pt x="74" y="287"/>
                  </a:cubicBezTo>
                  <a:cubicBezTo>
                    <a:pt x="74" y="287"/>
                    <a:pt x="74" y="287"/>
                    <a:pt x="75" y="287"/>
                  </a:cubicBezTo>
                  <a:cubicBezTo>
                    <a:pt x="79" y="287"/>
                    <a:pt x="96" y="287"/>
                    <a:pt x="105" y="289"/>
                  </a:cubicBezTo>
                  <a:cubicBezTo>
                    <a:pt x="103" y="289"/>
                    <a:pt x="101" y="289"/>
                    <a:pt x="99" y="290"/>
                  </a:cubicBezTo>
                  <a:cubicBezTo>
                    <a:pt x="87" y="292"/>
                    <a:pt x="70" y="296"/>
                    <a:pt x="70" y="302"/>
                  </a:cubicBezTo>
                  <a:cubicBezTo>
                    <a:pt x="70" y="304"/>
                    <a:pt x="72" y="305"/>
                    <a:pt x="73" y="305"/>
                  </a:cubicBezTo>
                  <a:cubicBezTo>
                    <a:pt x="78" y="306"/>
                    <a:pt x="83" y="307"/>
                    <a:pt x="88" y="307"/>
                  </a:cubicBezTo>
                  <a:cubicBezTo>
                    <a:pt x="94" y="308"/>
                    <a:pt x="99" y="309"/>
                    <a:pt x="103" y="310"/>
                  </a:cubicBezTo>
                  <a:cubicBezTo>
                    <a:pt x="101" y="310"/>
                    <a:pt x="98" y="311"/>
                    <a:pt x="95" y="312"/>
                  </a:cubicBezTo>
                  <a:cubicBezTo>
                    <a:pt x="86" y="314"/>
                    <a:pt x="76" y="316"/>
                    <a:pt x="73" y="316"/>
                  </a:cubicBezTo>
                  <a:cubicBezTo>
                    <a:pt x="71" y="316"/>
                    <a:pt x="70" y="317"/>
                    <a:pt x="70" y="319"/>
                  </a:cubicBezTo>
                  <a:cubicBezTo>
                    <a:pt x="70" y="321"/>
                    <a:pt x="71" y="322"/>
                    <a:pt x="72" y="322"/>
                  </a:cubicBezTo>
                  <a:cubicBezTo>
                    <a:pt x="74" y="323"/>
                    <a:pt x="76" y="323"/>
                    <a:pt x="76" y="324"/>
                  </a:cubicBezTo>
                  <a:cubicBezTo>
                    <a:pt x="78" y="324"/>
                    <a:pt x="79" y="325"/>
                    <a:pt x="80" y="325"/>
                  </a:cubicBezTo>
                  <a:cubicBezTo>
                    <a:pt x="81" y="325"/>
                    <a:pt x="83" y="325"/>
                    <a:pt x="85" y="325"/>
                  </a:cubicBezTo>
                  <a:cubicBezTo>
                    <a:pt x="90" y="325"/>
                    <a:pt x="97" y="326"/>
                    <a:pt x="112" y="327"/>
                  </a:cubicBezTo>
                  <a:cubicBezTo>
                    <a:pt x="114" y="327"/>
                    <a:pt x="116" y="325"/>
                    <a:pt x="116" y="324"/>
                  </a:cubicBezTo>
                  <a:cubicBezTo>
                    <a:pt x="116" y="322"/>
                    <a:pt x="115" y="320"/>
                    <a:pt x="113" y="320"/>
                  </a:cubicBezTo>
                  <a:cubicBezTo>
                    <a:pt x="103" y="320"/>
                    <a:pt x="97" y="319"/>
                    <a:pt x="92" y="319"/>
                  </a:cubicBezTo>
                  <a:cubicBezTo>
                    <a:pt x="94" y="319"/>
                    <a:pt x="95" y="318"/>
                    <a:pt x="97" y="318"/>
                  </a:cubicBezTo>
                  <a:cubicBezTo>
                    <a:pt x="104" y="316"/>
                    <a:pt x="110" y="314"/>
                    <a:pt x="113" y="312"/>
                  </a:cubicBezTo>
                  <a:cubicBezTo>
                    <a:pt x="114" y="312"/>
                    <a:pt x="114" y="311"/>
                    <a:pt x="114" y="311"/>
                  </a:cubicBezTo>
                  <a:cubicBezTo>
                    <a:pt x="115" y="309"/>
                    <a:pt x="115" y="307"/>
                    <a:pt x="113" y="307"/>
                  </a:cubicBezTo>
                  <a:cubicBezTo>
                    <a:pt x="110" y="305"/>
                    <a:pt x="92" y="302"/>
                    <a:pt x="89" y="301"/>
                  </a:cubicBezTo>
                  <a:cubicBezTo>
                    <a:pt x="86" y="301"/>
                    <a:pt x="84" y="301"/>
                    <a:pt x="81" y="300"/>
                  </a:cubicBezTo>
                  <a:cubicBezTo>
                    <a:pt x="86" y="299"/>
                    <a:pt x="94" y="297"/>
                    <a:pt x="100" y="296"/>
                  </a:cubicBezTo>
                  <a:cubicBezTo>
                    <a:pt x="107" y="294"/>
                    <a:pt x="112" y="293"/>
                    <a:pt x="113" y="291"/>
                  </a:cubicBezTo>
                  <a:cubicBezTo>
                    <a:pt x="115" y="288"/>
                    <a:pt x="114" y="286"/>
                    <a:pt x="111" y="284"/>
                  </a:cubicBezTo>
                  <a:cubicBezTo>
                    <a:pt x="108" y="283"/>
                    <a:pt x="102" y="282"/>
                    <a:pt x="96" y="281"/>
                  </a:cubicBezTo>
                  <a:cubicBezTo>
                    <a:pt x="96" y="281"/>
                    <a:pt x="96" y="281"/>
                    <a:pt x="97" y="281"/>
                  </a:cubicBezTo>
                  <a:cubicBezTo>
                    <a:pt x="99" y="280"/>
                    <a:pt x="99" y="280"/>
                    <a:pt x="99" y="280"/>
                  </a:cubicBezTo>
                  <a:cubicBezTo>
                    <a:pt x="113" y="276"/>
                    <a:pt x="118" y="272"/>
                    <a:pt x="117" y="269"/>
                  </a:cubicBezTo>
                  <a:cubicBezTo>
                    <a:pt x="115" y="264"/>
                    <a:pt x="96" y="264"/>
                    <a:pt x="84" y="264"/>
                  </a:cubicBezTo>
                  <a:cubicBezTo>
                    <a:pt x="86" y="262"/>
                    <a:pt x="90" y="260"/>
                    <a:pt x="93" y="259"/>
                  </a:cubicBezTo>
                  <a:cubicBezTo>
                    <a:pt x="95" y="258"/>
                    <a:pt x="97" y="256"/>
                    <a:pt x="99" y="255"/>
                  </a:cubicBezTo>
                  <a:cubicBezTo>
                    <a:pt x="111" y="249"/>
                    <a:pt x="114" y="244"/>
                    <a:pt x="112" y="241"/>
                  </a:cubicBezTo>
                  <a:cubicBezTo>
                    <a:pt x="109" y="236"/>
                    <a:pt x="96" y="236"/>
                    <a:pt x="86" y="237"/>
                  </a:cubicBezTo>
                  <a:cubicBezTo>
                    <a:pt x="85" y="237"/>
                    <a:pt x="83" y="237"/>
                    <a:pt x="82" y="237"/>
                  </a:cubicBezTo>
                  <a:cubicBezTo>
                    <a:pt x="84" y="236"/>
                    <a:pt x="86" y="234"/>
                    <a:pt x="89" y="233"/>
                  </a:cubicBezTo>
                  <a:cubicBezTo>
                    <a:pt x="99" y="228"/>
                    <a:pt x="109" y="223"/>
                    <a:pt x="109" y="217"/>
                  </a:cubicBezTo>
                  <a:cubicBezTo>
                    <a:pt x="109" y="216"/>
                    <a:pt x="108" y="214"/>
                    <a:pt x="106" y="214"/>
                  </a:cubicBezTo>
                  <a:cubicBezTo>
                    <a:pt x="103" y="213"/>
                    <a:pt x="91" y="213"/>
                    <a:pt x="87" y="214"/>
                  </a:cubicBezTo>
                  <a:cubicBezTo>
                    <a:pt x="86" y="214"/>
                    <a:pt x="85" y="214"/>
                    <a:pt x="84" y="214"/>
                  </a:cubicBezTo>
                  <a:cubicBezTo>
                    <a:pt x="87" y="213"/>
                    <a:pt x="90" y="212"/>
                    <a:pt x="93" y="210"/>
                  </a:cubicBezTo>
                  <a:cubicBezTo>
                    <a:pt x="104" y="205"/>
                    <a:pt x="115" y="200"/>
                    <a:pt x="115" y="194"/>
                  </a:cubicBezTo>
                  <a:cubicBezTo>
                    <a:pt x="115" y="193"/>
                    <a:pt x="115" y="192"/>
                    <a:pt x="113" y="191"/>
                  </a:cubicBezTo>
                  <a:cubicBezTo>
                    <a:pt x="112" y="191"/>
                    <a:pt x="96" y="186"/>
                    <a:pt x="89" y="187"/>
                  </a:cubicBezTo>
                  <a:cubicBezTo>
                    <a:pt x="90" y="186"/>
                    <a:pt x="90" y="186"/>
                    <a:pt x="90" y="186"/>
                  </a:cubicBezTo>
                  <a:cubicBezTo>
                    <a:pt x="103" y="181"/>
                    <a:pt x="117" y="176"/>
                    <a:pt x="117" y="169"/>
                  </a:cubicBezTo>
                  <a:cubicBezTo>
                    <a:pt x="117" y="168"/>
                    <a:pt x="116" y="166"/>
                    <a:pt x="114" y="166"/>
                  </a:cubicBezTo>
                  <a:cubicBezTo>
                    <a:pt x="111" y="165"/>
                    <a:pt x="86" y="165"/>
                    <a:pt x="82" y="165"/>
                  </a:cubicBezTo>
                  <a:cubicBezTo>
                    <a:pt x="88" y="163"/>
                    <a:pt x="97" y="159"/>
                    <a:pt x="104" y="157"/>
                  </a:cubicBezTo>
                  <a:cubicBezTo>
                    <a:pt x="108" y="155"/>
                    <a:pt x="111" y="154"/>
                    <a:pt x="113" y="153"/>
                  </a:cubicBezTo>
                  <a:cubicBezTo>
                    <a:pt x="113" y="153"/>
                    <a:pt x="114" y="153"/>
                    <a:pt x="114" y="152"/>
                  </a:cubicBezTo>
                  <a:cubicBezTo>
                    <a:pt x="115" y="150"/>
                    <a:pt x="115" y="148"/>
                    <a:pt x="113" y="148"/>
                  </a:cubicBezTo>
                  <a:cubicBezTo>
                    <a:pt x="109" y="147"/>
                    <a:pt x="96" y="147"/>
                    <a:pt x="94" y="148"/>
                  </a:cubicBezTo>
                  <a:cubicBezTo>
                    <a:pt x="97" y="146"/>
                    <a:pt x="100" y="145"/>
                    <a:pt x="103" y="144"/>
                  </a:cubicBezTo>
                  <a:cubicBezTo>
                    <a:pt x="110" y="141"/>
                    <a:pt x="116" y="138"/>
                    <a:pt x="119" y="137"/>
                  </a:cubicBezTo>
                  <a:cubicBezTo>
                    <a:pt x="120" y="136"/>
                    <a:pt x="120" y="135"/>
                    <a:pt x="121" y="134"/>
                  </a:cubicBezTo>
                  <a:cubicBezTo>
                    <a:pt x="121" y="133"/>
                    <a:pt x="120" y="131"/>
                    <a:pt x="118" y="131"/>
                  </a:cubicBezTo>
                  <a:cubicBezTo>
                    <a:pt x="116" y="130"/>
                    <a:pt x="94" y="127"/>
                    <a:pt x="90" y="128"/>
                  </a:cubicBezTo>
                  <a:cubicBezTo>
                    <a:pt x="103" y="124"/>
                    <a:pt x="114" y="121"/>
                    <a:pt x="117" y="121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89" y="114"/>
                    <a:pt x="72" y="117"/>
                    <a:pt x="51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54" y="118"/>
                    <a:pt x="59" y="117"/>
                    <a:pt x="62" y="116"/>
                  </a:cubicBezTo>
                  <a:cubicBezTo>
                    <a:pt x="65" y="115"/>
                    <a:pt x="72" y="113"/>
                    <a:pt x="81" y="109"/>
                  </a:cubicBezTo>
                  <a:cubicBezTo>
                    <a:pt x="95" y="104"/>
                    <a:pt x="113" y="97"/>
                    <a:pt x="116" y="96"/>
                  </a:cubicBezTo>
                  <a:cubicBezTo>
                    <a:pt x="117" y="95"/>
                    <a:pt x="118" y="94"/>
                    <a:pt x="118" y="92"/>
                  </a:cubicBezTo>
                  <a:cubicBezTo>
                    <a:pt x="118" y="90"/>
                    <a:pt x="116" y="89"/>
                    <a:pt x="114" y="89"/>
                  </a:cubicBezTo>
                  <a:cubicBezTo>
                    <a:pt x="114" y="89"/>
                    <a:pt x="114" y="89"/>
                    <a:pt x="114" y="89"/>
                  </a:cubicBezTo>
                  <a:cubicBezTo>
                    <a:pt x="111" y="90"/>
                    <a:pt x="109" y="91"/>
                    <a:pt x="106" y="91"/>
                  </a:cubicBezTo>
                  <a:cubicBezTo>
                    <a:pt x="89" y="95"/>
                    <a:pt x="60" y="100"/>
                    <a:pt x="38" y="104"/>
                  </a:cubicBezTo>
                  <a:cubicBezTo>
                    <a:pt x="51" y="99"/>
                    <a:pt x="70" y="92"/>
                    <a:pt x="86" y="86"/>
                  </a:cubicBezTo>
                  <a:cubicBezTo>
                    <a:pt x="97" y="81"/>
                    <a:pt x="107" y="78"/>
                    <a:pt x="112" y="75"/>
                  </a:cubicBezTo>
                  <a:cubicBezTo>
                    <a:pt x="112" y="75"/>
                    <a:pt x="112" y="75"/>
                    <a:pt x="113" y="75"/>
                  </a:cubicBezTo>
                  <a:cubicBezTo>
                    <a:pt x="114" y="75"/>
                    <a:pt x="116" y="73"/>
                    <a:pt x="116" y="72"/>
                  </a:cubicBezTo>
                  <a:cubicBezTo>
                    <a:pt x="115" y="70"/>
                    <a:pt x="114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90" y="72"/>
                    <a:pt x="70" y="78"/>
                    <a:pt x="50" y="84"/>
                  </a:cubicBezTo>
                  <a:cubicBezTo>
                    <a:pt x="44" y="86"/>
                    <a:pt x="39" y="87"/>
                    <a:pt x="33" y="89"/>
                  </a:cubicBezTo>
                  <a:cubicBezTo>
                    <a:pt x="47" y="81"/>
                    <a:pt x="63" y="72"/>
                    <a:pt x="77" y="64"/>
                  </a:cubicBezTo>
                  <a:cubicBezTo>
                    <a:pt x="93" y="55"/>
                    <a:pt x="107" y="47"/>
                    <a:pt x="114" y="44"/>
                  </a:cubicBezTo>
                  <a:cubicBezTo>
                    <a:pt x="115" y="43"/>
                    <a:pt x="116" y="42"/>
                    <a:pt x="116" y="41"/>
                  </a:cubicBezTo>
                  <a:cubicBezTo>
                    <a:pt x="116" y="38"/>
                    <a:pt x="113" y="37"/>
                    <a:pt x="113" y="38"/>
                  </a:cubicBezTo>
                  <a:cubicBezTo>
                    <a:pt x="102" y="37"/>
                    <a:pt x="78" y="50"/>
                    <a:pt x="54" y="62"/>
                  </a:cubicBezTo>
                  <a:cubicBezTo>
                    <a:pt x="44" y="67"/>
                    <a:pt x="34" y="72"/>
                    <a:pt x="25" y="76"/>
                  </a:cubicBezTo>
                  <a:cubicBezTo>
                    <a:pt x="31" y="72"/>
                    <a:pt x="38" y="67"/>
                    <a:pt x="46" y="61"/>
                  </a:cubicBezTo>
                  <a:cubicBezTo>
                    <a:pt x="77" y="40"/>
                    <a:pt x="116" y="13"/>
                    <a:pt x="122" y="6"/>
                  </a:cubicBezTo>
                  <a:cubicBezTo>
                    <a:pt x="123" y="5"/>
                    <a:pt x="123" y="4"/>
                    <a:pt x="123" y="3"/>
                  </a:cubicBezTo>
                  <a:cubicBezTo>
                    <a:pt x="123" y="1"/>
                    <a:pt x="122" y="0"/>
                    <a:pt x="120" y="0"/>
                  </a:cubicBezTo>
                  <a:cubicBezTo>
                    <a:pt x="119" y="0"/>
                    <a:pt x="100" y="11"/>
                    <a:pt x="7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9"/>
            <p:cNvSpPr>
              <a:spLocks/>
            </p:cNvSpPr>
            <p:nvPr/>
          </p:nvSpPr>
          <p:spPr bwMode="auto">
            <a:xfrm>
              <a:off x="3777" y="2030"/>
              <a:ext cx="420" cy="205"/>
            </a:xfrm>
            <a:custGeom>
              <a:avLst/>
              <a:gdLst>
                <a:gd name="T0" fmla="*/ 5 w 177"/>
                <a:gd name="T1" fmla="*/ 1 h 86"/>
                <a:gd name="T2" fmla="*/ 1 w 177"/>
                <a:gd name="T3" fmla="*/ 2 h 86"/>
                <a:gd name="T4" fmla="*/ 2 w 177"/>
                <a:gd name="T5" fmla="*/ 6 h 86"/>
                <a:gd name="T6" fmla="*/ 44 w 177"/>
                <a:gd name="T7" fmla="*/ 25 h 86"/>
                <a:gd name="T8" fmla="*/ 63 w 177"/>
                <a:gd name="T9" fmla="*/ 33 h 86"/>
                <a:gd name="T10" fmla="*/ 65 w 177"/>
                <a:gd name="T11" fmla="*/ 33 h 86"/>
                <a:gd name="T12" fmla="*/ 116 w 177"/>
                <a:gd name="T13" fmla="*/ 58 h 86"/>
                <a:gd name="T14" fmla="*/ 156 w 177"/>
                <a:gd name="T15" fmla="*/ 78 h 86"/>
                <a:gd name="T16" fmla="*/ 164 w 177"/>
                <a:gd name="T17" fmla="*/ 82 h 86"/>
                <a:gd name="T18" fmla="*/ 172 w 177"/>
                <a:gd name="T19" fmla="*/ 85 h 86"/>
                <a:gd name="T20" fmla="*/ 176 w 177"/>
                <a:gd name="T21" fmla="*/ 84 h 86"/>
                <a:gd name="T22" fmla="*/ 175 w 177"/>
                <a:gd name="T23" fmla="*/ 80 h 86"/>
                <a:gd name="T24" fmla="*/ 167 w 177"/>
                <a:gd name="T25" fmla="*/ 76 h 86"/>
                <a:gd name="T26" fmla="*/ 158 w 177"/>
                <a:gd name="T27" fmla="*/ 72 h 86"/>
                <a:gd name="T28" fmla="*/ 119 w 177"/>
                <a:gd name="T29" fmla="*/ 52 h 86"/>
                <a:gd name="T30" fmla="*/ 67 w 177"/>
                <a:gd name="T31" fmla="*/ 27 h 86"/>
                <a:gd name="T32" fmla="*/ 66 w 177"/>
                <a:gd name="T33" fmla="*/ 27 h 86"/>
                <a:gd name="T34" fmla="*/ 46 w 177"/>
                <a:gd name="T35" fmla="*/ 19 h 86"/>
                <a:gd name="T36" fmla="*/ 5 w 177"/>
                <a:gd name="T37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86">
                  <a:moveTo>
                    <a:pt x="5" y="1"/>
                  </a:moveTo>
                  <a:cubicBezTo>
                    <a:pt x="3" y="0"/>
                    <a:pt x="2" y="0"/>
                    <a:pt x="1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18" y="16"/>
                    <a:pt x="30" y="20"/>
                    <a:pt x="44" y="25"/>
                  </a:cubicBezTo>
                  <a:cubicBezTo>
                    <a:pt x="50" y="27"/>
                    <a:pt x="56" y="30"/>
                    <a:pt x="63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82" y="40"/>
                    <a:pt x="99" y="49"/>
                    <a:pt x="116" y="58"/>
                  </a:cubicBezTo>
                  <a:cubicBezTo>
                    <a:pt x="129" y="65"/>
                    <a:pt x="143" y="72"/>
                    <a:pt x="156" y="78"/>
                  </a:cubicBezTo>
                  <a:cubicBezTo>
                    <a:pt x="158" y="79"/>
                    <a:pt x="161" y="80"/>
                    <a:pt x="164" y="82"/>
                  </a:cubicBezTo>
                  <a:cubicBezTo>
                    <a:pt x="167" y="83"/>
                    <a:pt x="169" y="84"/>
                    <a:pt x="172" y="85"/>
                  </a:cubicBezTo>
                  <a:cubicBezTo>
                    <a:pt x="174" y="86"/>
                    <a:pt x="176" y="85"/>
                    <a:pt x="176" y="84"/>
                  </a:cubicBezTo>
                  <a:cubicBezTo>
                    <a:pt x="177" y="82"/>
                    <a:pt x="176" y="80"/>
                    <a:pt x="175" y="80"/>
                  </a:cubicBezTo>
                  <a:cubicBezTo>
                    <a:pt x="172" y="79"/>
                    <a:pt x="169" y="77"/>
                    <a:pt x="167" y="76"/>
                  </a:cubicBezTo>
                  <a:cubicBezTo>
                    <a:pt x="164" y="75"/>
                    <a:pt x="161" y="73"/>
                    <a:pt x="158" y="72"/>
                  </a:cubicBezTo>
                  <a:cubicBezTo>
                    <a:pt x="145" y="66"/>
                    <a:pt x="132" y="59"/>
                    <a:pt x="119" y="52"/>
                  </a:cubicBezTo>
                  <a:cubicBezTo>
                    <a:pt x="102" y="43"/>
                    <a:pt x="85" y="35"/>
                    <a:pt x="67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59" y="24"/>
                    <a:pt x="52" y="22"/>
                    <a:pt x="46" y="19"/>
                  </a:cubicBezTo>
                  <a:cubicBezTo>
                    <a:pt x="33" y="14"/>
                    <a:pt x="21" y="1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3761" y="2049"/>
              <a:ext cx="408" cy="153"/>
            </a:xfrm>
            <a:custGeom>
              <a:avLst/>
              <a:gdLst>
                <a:gd name="T0" fmla="*/ 5 w 172"/>
                <a:gd name="T1" fmla="*/ 1 h 64"/>
                <a:gd name="T2" fmla="*/ 1 w 172"/>
                <a:gd name="T3" fmla="*/ 2 h 64"/>
                <a:gd name="T4" fmla="*/ 2 w 172"/>
                <a:gd name="T5" fmla="*/ 7 h 64"/>
                <a:gd name="T6" fmla="*/ 123 w 172"/>
                <a:gd name="T7" fmla="*/ 47 h 64"/>
                <a:gd name="T8" fmla="*/ 130 w 172"/>
                <a:gd name="T9" fmla="*/ 49 h 64"/>
                <a:gd name="T10" fmla="*/ 148 w 172"/>
                <a:gd name="T11" fmla="*/ 56 h 64"/>
                <a:gd name="T12" fmla="*/ 167 w 172"/>
                <a:gd name="T13" fmla="*/ 64 h 64"/>
                <a:gd name="T14" fmla="*/ 171 w 172"/>
                <a:gd name="T15" fmla="*/ 62 h 64"/>
                <a:gd name="T16" fmla="*/ 169 w 172"/>
                <a:gd name="T17" fmla="*/ 58 h 64"/>
                <a:gd name="T18" fmla="*/ 151 w 172"/>
                <a:gd name="T19" fmla="*/ 50 h 64"/>
                <a:gd name="T20" fmla="*/ 131 w 172"/>
                <a:gd name="T21" fmla="*/ 43 h 64"/>
                <a:gd name="T22" fmla="*/ 125 w 172"/>
                <a:gd name="T23" fmla="*/ 41 h 64"/>
                <a:gd name="T24" fmla="*/ 5 w 172"/>
                <a:gd name="T25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64">
                  <a:moveTo>
                    <a:pt x="5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1" y="6"/>
                    <a:pt x="2" y="7"/>
                  </a:cubicBezTo>
                  <a:cubicBezTo>
                    <a:pt x="6" y="9"/>
                    <a:pt x="96" y="38"/>
                    <a:pt x="123" y="47"/>
                  </a:cubicBezTo>
                  <a:cubicBezTo>
                    <a:pt x="126" y="48"/>
                    <a:pt x="128" y="49"/>
                    <a:pt x="130" y="49"/>
                  </a:cubicBezTo>
                  <a:cubicBezTo>
                    <a:pt x="136" y="51"/>
                    <a:pt x="142" y="54"/>
                    <a:pt x="148" y="56"/>
                  </a:cubicBezTo>
                  <a:cubicBezTo>
                    <a:pt x="155" y="58"/>
                    <a:pt x="161" y="61"/>
                    <a:pt x="167" y="64"/>
                  </a:cubicBezTo>
                  <a:cubicBezTo>
                    <a:pt x="168" y="64"/>
                    <a:pt x="170" y="64"/>
                    <a:pt x="171" y="62"/>
                  </a:cubicBezTo>
                  <a:cubicBezTo>
                    <a:pt x="172" y="60"/>
                    <a:pt x="171" y="59"/>
                    <a:pt x="169" y="58"/>
                  </a:cubicBezTo>
                  <a:cubicBezTo>
                    <a:pt x="163" y="55"/>
                    <a:pt x="157" y="53"/>
                    <a:pt x="151" y="50"/>
                  </a:cubicBezTo>
                  <a:cubicBezTo>
                    <a:pt x="144" y="48"/>
                    <a:pt x="138" y="45"/>
                    <a:pt x="131" y="43"/>
                  </a:cubicBezTo>
                  <a:cubicBezTo>
                    <a:pt x="130" y="43"/>
                    <a:pt x="128" y="42"/>
                    <a:pt x="125" y="41"/>
                  </a:cubicBezTo>
                  <a:cubicBezTo>
                    <a:pt x="98" y="32"/>
                    <a:pt x="9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>
              <a:off x="4154" y="2185"/>
              <a:ext cx="29" cy="454"/>
            </a:xfrm>
            <a:custGeom>
              <a:avLst/>
              <a:gdLst>
                <a:gd name="T0" fmla="*/ 12 w 12"/>
                <a:gd name="T1" fmla="*/ 3 h 191"/>
                <a:gd name="T2" fmla="*/ 9 w 12"/>
                <a:gd name="T3" fmla="*/ 0 h 191"/>
                <a:gd name="T4" fmla="*/ 6 w 12"/>
                <a:gd name="T5" fmla="*/ 3 h 191"/>
                <a:gd name="T6" fmla="*/ 4 w 12"/>
                <a:gd name="T7" fmla="*/ 50 h 191"/>
                <a:gd name="T8" fmla="*/ 4 w 12"/>
                <a:gd name="T9" fmla="*/ 61 h 191"/>
                <a:gd name="T10" fmla="*/ 3 w 12"/>
                <a:gd name="T11" fmla="*/ 92 h 191"/>
                <a:gd name="T12" fmla="*/ 2 w 12"/>
                <a:gd name="T13" fmla="*/ 123 h 191"/>
                <a:gd name="T14" fmla="*/ 2 w 12"/>
                <a:gd name="T15" fmla="*/ 127 h 191"/>
                <a:gd name="T16" fmla="*/ 0 w 12"/>
                <a:gd name="T17" fmla="*/ 171 h 191"/>
                <a:gd name="T18" fmla="*/ 2 w 12"/>
                <a:gd name="T19" fmla="*/ 190 h 191"/>
                <a:gd name="T20" fmla="*/ 7 w 12"/>
                <a:gd name="T21" fmla="*/ 189 h 191"/>
                <a:gd name="T22" fmla="*/ 6 w 12"/>
                <a:gd name="T23" fmla="*/ 185 h 191"/>
                <a:gd name="T24" fmla="*/ 7 w 12"/>
                <a:gd name="T25" fmla="*/ 171 h 191"/>
                <a:gd name="T26" fmla="*/ 8 w 12"/>
                <a:gd name="T27" fmla="*/ 127 h 191"/>
                <a:gd name="T28" fmla="*/ 8 w 12"/>
                <a:gd name="T29" fmla="*/ 123 h 191"/>
                <a:gd name="T30" fmla="*/ 9 w 12"/>
                <a:gd name="T31" fmla="*/ 92 h 191"/>
                <a:gd name="T32" fmla="*/ 10 w 12"/>
                <a:gd name="T33" fmla="*/ 61 h 191"/>
                <a:gd name="T34" fmla="*/ 10 w 12"/>
                <a:gd name="T35" fmla="*/ 50 h 191"/>
                <a:gd name="T36" fmla="*/ 12 w 12"/>
                <a:gd name="T37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1">
                  <a:moveTo>
                    <a:pt x="12" y="3"/>
                  </a:moveTo>
                  <a:cubicBezTo>
                    <a:pt x="12" y="1"/>
                    <a:pt x="11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5" y="14"/>
                    <a:pt x="4" y="34"/>
                    <a:pt x="4" y="50"/>
                  </a:cubicBezTo>
                  <a:cubicBezTo>
                    <a:pt x="4" y="54"/>
                    <a:pt x="4" y="58"/>
                    <a:pt x="4" y="61"/>
                  </a:cubicBezTo>
                  <a:cubicBezTo>
                    <a:pt x="4" y="72"/>
                    <a:pt x="3" y="82"/>
                    <a:pt x="3" y="92"/>
                  </a:cubicBezTo>
                  <a:cubicBezTo>
                    <a:pt x="3" y="102"/>
                    <a:pt x="2" y="112"/>
                    <a:pt x="2" y="123"/>
                  </a:cubicBezTo>
                  <a:cubicBezTo>
                    <a:pt x="2" y="127"/>
                    <a:pt x="2" y="127"/>
                    <a:pt x="2" y="127"/>
                  </a:cubicBezTo>
                  <a:cubicBezTo>
                    <a:pt x="2" y="129"/>
                    <a:pt x="1" y="154"/>
                    <a:pt x="0" y="171"/>
                  </a:cubicBezTo>
                  <a:cubicBezTo>
                    <a:pt x="0" y="181"/>
                    <a:pt x="1" y="189"/>
                    <a:pt x="2" y="190"/>
                  </a:cubicBezTo>
                  <a:cubicBezTo>
                    <a:pt x="4" y="191"/>
                    <a:pt x="6" y="190"/>
                    <a:pt x="7" y="189"/>
                  </a:cubicBezTo>
                  <a:cubicBezTo>
                    <a:pt x="7" y="187"/>
                    <a:pt x="7" y="186"/>
                    <a:pt x="6" y="185"/>
                  </a:cubicBezTo>
                  <a:cubicBezTo>
                    <a:pt x="5" y="184"/>
                    <a:pt x="7" y="179"/>
                    <a:pt x="7" y="171"/>
                  </a:cubicBezTo>
                  <a:cubicBezTo>
                    <a:pt x="7" y="154"/>
                    <a:pt x="8" y="129"/>
                    <a:pt x="8" y="127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9" y="112"/>
                    <a:pt x="9" y="102"/>
                    <a:pt x="9" y="92"/>
                  </a:cubicBezTo>
                  <a:cubicBezTo>
                    <a:pt x="10" y="82"/>
                    <a:pt x="10" y="72"/>
                    <a:pt x="10" y="61"/>
                  </a:cubicBezTo>
                  <a:cubicBezTo>
                    <a:pt x="10" y="58"/>
                    <a:pt x="10" y="54"/>
                    <a:pt x="10" y="50"/>
                  </a:cubicBezTo>
                  <a:cubicBezTo>
                    <a:pt x="11" y="34"/>
                    <a:pt x="11" y="14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4254" y="1859"/>
              <a:ext cx="427" cy="262"/>
            </a:xfrm>
            <a:custGeom>
              <a:avLst/>
              <a:gdLst>
                <a:gd name="T0" fmla="*/ 1 w 180"/>
                <a:gd name="T1" fmla="*/ 6 h 110"/>
                <a:gd name="T2" fmla="*/ 3 w 180"/>
                <a:gd name="T3" fmla="*/ 10 h 110"/>
                <a:gd name="T4" fmla="*/ 6 w 180"/>
                <a:gd name="T5" fmla="*/ 8 h 110"/>
                <a:gd name="T6" fmla="*/ 7 w 180"/>
                <a:gd name="T7" fmla="*/ 8 h 110"/>
                <a:gd name="T8" fmla="*/ 16 w 180"/>
                <a:gd name="T9" fmla="*/ 13 h 110"/>
                <a:gd name="T10" fmla="*/ 53 w 180"/>
                <a:gd name="T11" fmla="*/ 29 h 110"/>
                <a:gd name="T12" fmla="*/ 57 w 180"/>
                <a:gd name="T13" fmla="*/ 31 h 110"/>
                <a:gd name="T14" fmla="*/ 124 w 180"/>
                <a:gd name="T15" fmla="*/ 74 h 110"/>
                <a:gd name="T16" fmla="*/ 166 w 180"/>
                <a:gd name="T17" fmla="*/ 103 h 110"/>
                <a:gd name="T18" fmla="*/ 170 w 180"/>
                <a:gd name="T19" fmla="*/ 106 h 110"/>
                <a:gd name="T20" fmla="*/ 175 w 180"/>
                <a:gd name="T21" fmla="*/ 110 h 110"/>
                <a:gd name="T22" fmla="*/ 179 w 180"/>
                <a:gd name="T23" fmla="*/ 108 h 110"/>
                <a:gd name="T24" fmla="*/ 177 w 180"/>
                <a:gd name="T25" fmla="*/ 104 h 110"/>
                <a:gd name="T26" fmla="*/ 174 w 180"/>
                <a:gd name="T27" fmla="*/ 101 h 110"/>
                <a:gd name="T28" fmla="*/ 169 w 180"/>
                <a:gd name="T29" fmla="*/ 98 h 110"/>
                <a:gd name="T30" fmla="*/ 128 w 180"/>
                <a:gd name="T31" fmla="*/ 69 h 110"/>
                <a:gd name="T32" fmla="*/ 59 w 180"/>
                <a:gd name="T33" fmla="*/ 25 h 110"/>
                <a:gd name="T34" fmla="*/ 55 w 180"/>
                <a:gd name="T35" fmla="*/ 23 h 110"/>
                <a:gd name="T36" fmla="*/ 19 w 180"/>
                <a:gd name="T37" fmla="*/ 7 h 110"/>
                <a:gd name="T38" fmla="*/ 6 w 180"/>
                <a:gd name="T39" fmla="*/ 1 h 110"/>
                <a:gd name="T40" fmla="*/ 2 w 180"/>
                <a:gd name="T41" fmla="*/ 1 h 110"/>
                <a:gd name="T42" fmla="*/ 2 w 180"/>
                <a:gd name="T43" fmla="*/ 2 h 110"/>
                <a:gd name="T44" fmla="*/ 1 w 180"/>
                <a:gd name="T45" fmla="*/ 4 h 110"/>
                <a:gd name="T46" fmla="*/ 1 w 180"/>
                <a:gd name="T47" fmla="*/ 5 h 110"/>
                <a:gd name="T48" fmla="*/ 1 w 180"/>
                <a:gd name="T49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0" h="110">
                  <a:moveTo>
                    <a:pt x="1" y="6"/>
                  </a:moveTo>
                  <a:cubicBezTo>
                    <a:pt x="0" y="8"/>
                    <a:pt x="2" y="10"/>
                    <a:pt x="3" y="10"/>
                  </a:cubicBezTo>
                  <a:cubicBezTo>
                    <a:pt x="5" y="10"/>
                    <a:pt x="6" y="9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9"/>
                    <a:pt x="13" y="11"/>
                    <a:pt x="16" y="13"/>
                  </a:cubicBezTo>
                  <a:cubicBezTo>
                    <a:pt x="27" y="18"/>
                    <a:pt x="42" y="26"/>
                    <a:pt x="53" y="29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74" y="37"/>
                    <a:pt x="100" y="56"/>
                    <a:pt x="124" y="74"/>
                  </a:cubicBezTo>
                  <a:cubicBezTo>
                    <a:pt x="139" y="85"/>
                    <a:pt x="154" y="96"/>
                    <a:pt x="166" y="103"/>
                  </a:cubicBezTo>
                  <a:cubicBezTo>
                    <a:pt x="167" y="104"/>
                    <a:pt x="168" y="105"/>
                    <a:pt x="170" y="106"/>
                  </a:cubicBezTo>
                  <a:cubicBezTo>
                    <a:pt x="172" y="108"/>
                    <a:pt x="174" y="110"/>
                    <a:pt x="175" y="110"/>
                  </a:cubicBezTo>
                  <a:cubicBezTo>
                    <a:pt x="177" y="110"/>
                    <a:pt x="179" y="109"/>
                    <a:pt x="179" y="108"/>
                  </a:cubicBezTo>
                  <a:cubicBezTo>
                    <a:pt x="180" y="106"/>
                    <a:pt x="179" y="104"/>
                    <a:pt x="177" y="104"/>
                  </a:cubicBezTo>
                  <a:cubicBezTo>
                    <a:pt x="177" y="104"/>
                    <a:pt x="176" y="103"/>
                    <a:pt x="174" y="101"/>
                  </a:cubicBezTo>
                  <a:cubicBezTo>
                    <a:pt x="172" y="100"/>
                    <a:pt x="170" y="98"/>
                    <a:pt x="169" y="98"/>
                  </a:cubicBezTo>
                  <a:cubicBezTo>
                    <a:pt x="157" y="90"/>
                    <a:pt x="143" y="80"/>
                    <a:pt x="128" y="69"/>
                  </a:cubicBezTo>
                  <a:cubicBezTo>
                    <a:pt x="103" y="50"/>
                    <a:pt x="77" y="31"/>
                    <a:pt x="59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45" y="20"/>
                    <a:pt x="30" y="12"/>
                    <a:pt x="19" y="7"/>
                  </a:cubicBezTo>
                  <a:cubicBezTo>
                    <a:pt x="13" y="4"/>
                    <a:pt x="8" y="1"/>
                    <a:pt x="6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228" y="1881"/>
              <a:ext cx="443" cy="226"/>
            </a:xfrm>
            <a:custGeom>
              <a:avLst/>
              <a:gdLst>
                <a:gd name="T0" fmla="*/ 6 w 187"/>
                <a:gd name="T1" fmla="*/ 1 h 95"/>
                <a:gd name="T2" fmla="*/ 1 w 187"/>
                <a:gd name="T3" fmla="*/ 2 h 95"/>
                <a:gd name="T4" fmla="*/ 2 w 187"/>
                <a:gd name="T5" fmla="*/ 6 h 95"/>
                <a:gd name="T6" fmla="*/ 43 w 187"/>
                <a:gd name="T7" fmla="*/ 26 h 95"/>
                <a:gd name="T8" fmla="*/ 80 w 187"/>
                <a:gd name="T9" fmla="*/ 43 h 95"/>
                <a:gd name="T10" fmla="*/ 142 w 187"/>
                <a:gd name="T11" fmla="*/ 74 h 95"/>
                <a:gd name="T12" fmla="*/ 175 w 187"/>
                <a:gd name="T13" fmla="*/ 85 h 95"/>
                <a:gd name="T14" fmla="*/ 178 w 187"/>
                <a:gd name="T15" fmla="*/ 86 h 95"/>
                <a:gd name="T16" fmla="*/ 179 w 187"/>
                <a:gd name="T17" fmla="*/ 87 h 95"/>
                <a:gd name="T18" fmla="*/ 176 w 187"/>
                <a:gd name="T19" fmla="*/ 89 h 95"/>
                <a:gd name="T20" fmla="*/ 176 w 187"/>
                <a:gd name="T21" fmla="*/ 94 h 95"/>
                <a:gd name="T22" fmla="*/ 181 w 187"/>
                <a:gd name="T23" fmla="*/ 94 h 95"/>
                <a:gd name="T24" fmla="*/ 184 w 187"/>
                <a:gd name="T25" fmla="*/ 90 h 95"/>
                <a:gd name="T26" fmla="*/ 185 w 187"/>
                <a:gd name="T27" fmla="*/ 89 h 95"/>
                <a:gd name="T28" fmla="*/ 187 w 187"/>
                <a:gd name="T29" fmla="*/ 87 h 95"/>
                <a:gd name="T30" fmla="*/ 187 w 187"/>
                <a:gd name="T31" fmla="*/ 86 h 95"/>
                <a:gd name="T32" fmla="*/ 187 w 187"/>
                <a:gd name="T33" fmla="*/ 84 h 95"/>
                <a:gd name="T34" fmla="*/ 184 w 187"/>
                <a:gd name="T35" fmla="*/ 82 h 95"/>
                <a:gd name="T36" fmla="*/ 184 w 187"/>
                <a:gd name="T37" fmla="*/ 82 h 95"/>
                <a:gd name="T38" fmla="*/ 181 w 187"/>
                <a:gd name="T39" fmla="*/ 81 h 95"/>
                <a:gd name="T40" fmla="*/ 174 w 187"/>
                <a:gd name="T41" fmla="*/ 79 h 95"/>
                <a:gd name="T42" fmla="*/ 145 w 187"/>
                <a:gd name="T43" fmla="*/ 68 h 95"/>
                <a:gd name="T44" fmla="*/ 83 w 187"/>
                <a:gd name="T45" fmla="*/ 38 h 95"/>
                <a:gd name="T46" fmla="*/ 45 w 187"/>
                <a:gd name="T47" fmla="*/ 20 h 95"/>
                <a:gd name="T48" fmla="*/ 6 w 187"/>
                <a:gd name="T49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7" h="95">
                  <a:moveTo>
                    <a:pt x="6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18" y="15"/>
                    <a:pt x="30" y="21"/>
                    <a:pt x="43" y="26"/>
                  </a:cubicBezTo>
                  <a:cubicBezTo>
                    <a:pt x="54" y="30"/>
                    <a:pt x="66" y="35"/>
                    <a:pt x="80" y="43"/>
                  </a:cubicBezTo>
                  <a:cubicBezTo>
                    <a:pt x="88" y="48"/>
                    <a:pt x="118" y="63"/>
                    <a:pt x="142" y="74"/>
                  </a:cubicBezTo>
                  <a:cubicBezTo>
                    <a:pt x="157" y="81"/>
                    <a:pt x="170" y="85"/>
                    <a:pt x="175" y="85"/>
                  </a:cubicBezTo>
                  <a:cubicBezTo>
                    <a:pt x="176" y="85"/>
                    <a:pt x="177" y="86"/>
                    <a:pt x="178" y="86"/>
                  </a:cubicBezTo>
                  <a:cubicBezTo>
                    <a:pt x="178" y="86"/>
                    <a:pt x="179" y="87"/>
                    <a:pt x="179" y="87"/>
                  </a:cubicBezTo>
                  <a:cubicBezTo>
                    <a:pt x="178" y="87"/>
                    <a:pt x="178" y="88"/>
                    <a:pt x="176" y="89"/>
                  </a:cubicBezTo>
                  <a:cubicBezTo>
                    <a:pt x="175" y="91"/>
                    <a:pt x="175" y="93"/>
                    <a:pt x="176" y="94"/>
                  </a:cubicBezTo>
                  <a:cubicBezTo>
                    <a:pt x="178" y="95"/>
                    <a:pt x="180" y="95"/>
                    <a:pt x="181" y="94"/>
                  </a:cubicBezTo>
                  <a:cubicBezTo>
                    <a:pt x="183" y="92"/>
                    <a:pt x="184" y="91"/>
                    <a:pt x="184" y="90"/>
                  </a:cubicBezTo>
                  <a:cubicBezTo>
                    <a:pt x="185" y="90"/>
                    <a:pt x="185" y="90"/>
                    <a:pt x="185" y="89"/>
                  </a:cubicBezTo>
                  <a:cubicBezTo>
                    <a:pt x="186" y="89"/>
                    <a:pt x="186" y="88"/>
                    <a:pt x="187" y="87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5"/>
                    <a:pt x="187" y="84"/>
                  </a:cubicBezTo>
                  <a:cubicBezTo>
                    <a:pt x="187" y="83"/>
                    <a:pt x="186" y="81"/>
                    <a:pt x="184" y="82"/>
                  </a:cubicBezTo>
                  <a:cubicBezTo>
                    <a:pt x="184" y="82"/>
                    <a:pt x="184" y="82"/>
                    <a:pt x="184" y="82"/>
                  </a:cubicBezTo>
                  <a:cubicBezTo>
                    <a:pt x="183" y="82"/>
                    <a:pt x="182" y="81"/>
                    <a:pt x="181" y="81"/>
                  </a:cubicBezTo>
                  <a:cubicBezTo>
                    <a:pt x="179" y="80"/>
                    <a:pt x="177" y="79"/>
                    <a:pt x="174" y="79"/>
                  </a:cubicBezTo>
                  <a:cubicBezTo>
                    <a:pt x="170" y="79"/>
                    <a:pt x="159" y="75"/>
                    <a:pt x="145" y="68"/>
                  </a:cubicBezTo>
                  <a:cubicBezTo>
                    <a:pt x="121" y="58"/>
                    <a:pt x="91" y="42"/>
                    <a:pt x="83" y="38"/>
                  </a:cubicBezTo>
                  <a:cubicBezTo>
                    <a:pt x="68" y="29"/>
                    <a:pt x="57" y="25"/>
                    <a:pt x="45" y="20"/>
                  </a:cubicBezTo>
                  <a:cubicBezTo>
                    <a:pt x="33" y="15"/>
                    <a:pt x="21" y="1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4610" y="2021"/>
              <a:ext cx="38" cy="592"/>
            </a:xfrm>
            <a:custGeom>
              <a:avLst/>
              <a:gdLst>
                <a:gd name="T0" fmla="*/ 16 w 16"/>
                <a:gd name="T1" fmla="*/ 4 h 249"/>
                <a:gd name="T2" fmla="*/ 13 w 16"/>
                <a:gd name="T3" fmla="*/ 0 h 249"/>
                <a:gd name="T4" fmla="*/ 10 w 16"/>
                <a:gd name="T5" fmla="*/ 3 h 249"/>
                <a:gd name="T6" fmla="*/ 2 w 16"/>
                <a:gd name="T7" fmla="*/ 99 h 249"/>
                <a:gd name="T8" fmla="*/ 1 w 16"/>
                <a:gd name="T9" fmla="*/ 196 h 249"/>
                <a:gd name="T10" fmla="*/ 1 w 16"/>
                <a:gd name="T11" fmla="*/ 209 h 249"/>
                <a:gd name="T12" fmla="*/ 2 w 16"/>
                <a:gd name="T13" fmla="*/ 226 h 249"/>
                <a:gd name="T14" fmla="*/ 2 w 16"/>
                <a:gd name="T15" fmla="*/ 228 h 249"/>
                <a:gd name="T16" fmla="*/ 2 w 16"/>
                <a:gd name="T17" fmla="*/ 229 h 249"/>
                <a:gd name="T18" fmla="*/ 4 w 16"/>
                <a:gd name="T19" fmla="*/ 232 h 249"/>
                <a:gd name="T20" fmla="*/ 5 w 16"/>
                <a:gd name="T21" fmla="*/ 232 h 249"/>
                <a:gd name="T22" fmla="*/ 5 w 16"/>
                <a:gd name="T23" fmla="*/ 233 h 249"/>
                <a:gd name="T24" fmla="*/ 6 w 16"/>
                <a:gd name="T25" fmla="*/ 246 h 249"/>
                <a:gd name="T26" fmla="*/ 9 w 16"/>
                <a:gd name="T27" fmla="*/ 249 h 249"/>
                <a:gd name="T28" fmla="*/ 12 w 16"/>
                <a:gd name="T29" fmla="*/ 246 h 249"/>
                <a:gd name="T30" fmla="*/ 11 w 16"/>
                <a:gd name="T31" fmla="*/ 232 h 249"/>
                <a:gd name="T32" fmla="*/ 8 w 16"/>
                <a:gd name="T33" fmla="*/ 223 h 249"/>
                <a:gd name="T34" fmla="*/ 8 w 16"/>
                <a:gd name="T35" fmla="*/ 222 h 249"/>
                <a:gd name="T36" fmla="*/ 8 w 16"/>
                <a:gd name="T37" fmla="*/ 222 h 249"/>
                <a:gd name="T38" fmla="*/ 7 w 16"/>
                <a:gd name="T39" fmla="*/ 208 h 249"/>
                <a:gd name="T40" fmla="*/ 7 w 16"/>
                <a:gd name="T41" fmla="*/ 196 h 249"/>
                <a:gd name="T42" fmla="*/ 9 w 16"/>
                <a:gd name="T43" fmla="*/ 100 h 249"/>
                <a:gd name="T44" fmla="*/ 16 w 16"/>
                <a:gd name="T45" fmla="*/ 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249">
                  <a:moveTo>
                    <a:pt x="16" y="4"/>
                  </a:moveTo>
                  <a:cubicBezTo>
                    <a:pt x="16" y="2"/>
                    <a:pt x="15" y="0"/>
                    <a:pt x="13" y="0"/>
                  </a:cubicBezTo>
                  <a:cubicBezTo>
                    <a:pt x="11" y="0"/>
                    <a:pt x="10" y="1"/>
                    <a:pt x="10" y="3"/>
                  </a:cubicBezTo>
                  <a:cubicBezTo>
                    <a:pt x="7" y="35"/>
                    <a:pt x="4" y="67"/>
                    <a:pt x="2" y="99"/>
                  </a:cubicBezTo>
                  <a:cubicBezTo>
                    <a:pt x="1" y="131"/>
                    <a:pt x="0" y="163"/>
                    <a:pt x="1" y="196"/>
                  </a:cubicBezTo>
                  <a:cubicBezTo>
                    <a:pt x="1" y="197"/>
                    <a:pt x="1" y="203"/>
                    <a:pt x="1" y="209"/>
                  </a:cubicBezTo>
                  <a:cubicBezTo>
                    <a:pt x="1" y="215"/>
                    <a:pt x="2" y="222"/>
                    <a:pt x="2" y="226"/>
                  </a:cubicBezTo>
                  <a:cubicBezTo>
                    <a:pt x="2" y="227"/>
                    <a:pt x="2" y="227"/>
                    <a:pt x="2" y="228"/>
                  </a:cubicBezTo>
                  <a:cubicBezTo>
                    <a:pt x="2" y="228"/>
                    <a:pt x="2" y="228"/>
                    <a:pt x="2" y="229"/>
                  </a:cubicBezTo>
                  <a:cubicBezTo>
                    <a:pt x="2" y="230"/>
                    <a:pt x="3" y="232"/>
                    <a:pt x="4" y="232"/>
                  </a:cubicBezTo>
                  <a:cubicBezTo>
                    <a:pt x="4" y="232"/>
                    <a:pt x="4" y="232"/>
                    <a:pt x="5" y="232"/>
                  </a:cubicBezTo>
                  <a:cubicBezTo>
                    <a:pt x="5" y="232"/>
                    <a:pt x="5" y="233"/>
                    <a:pt x="5" y="233"/>
                  </a:cubicBezTo>
                  <a:cubicBezTo>
                    <a:pt x="6" y="238"/>
                    <a:pt x="6" y="244"/>
                    <a:pt x="6" y="246"/>
                  </a:cubicBezTo>
                  <a:cubicBezTo>
                    <a:pt x="6" y="248"/>
                    <a:pt x="7" y="249"/>
                    <a:pt x="9" y="249"/>
                  </a:cubicBezTo>
                  <a:cubicBezTo>
                    <a:pt x="11" y="249"/>
                    <a:pt x="12" y="248"/>
                    <a:pt x="12" y="246"/>
                  </a:cubicBezTo>
                  <a:cubicBezTo>
                    <a:pt x="12" y="244"/>
                    <a:pt x="12" y="238"/>
                    <a:pt x="11" y="232"/>
                  </a:cubicBezTo>
                  <a:cubicBezTo>
                    <a:pt x="10" y="228"/>
                    <a:pt x="9" y="225"/>
                    <a:pt x="8" y="223"/>
                  </a:cubicBezTo>
                  <a:cubicBezTo>
                    <a:pt x="8" y="223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18"/>
                    <a:pt x="8" y="213"/>
                    <a:pt x="7" y="208"/>
                  </a:cubicBezTo>
                  <a:cubicBezTo>
                    <a:pt x="7" y="202"/>
                    <a:pt x="7" y="197"/>
                    <a:pt x="7" y="196"/>
                  </a:cubicBezTo>
                  <a:cubicBezTo>
                    <a:pt x="6" y="164"/>
                    <a:pt x="7" y="132"/>
                    <a:pt x="9" y="100"/>
                  </a:cubicBezTo>
                  <a:cubicBezTo>
                    <a:pt x="10" y="67"/>
                    <a:pt x="13" y="36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4636" y="2071"/>
              <a:ext cx="43" cy="568"/>
            </a:xfrm>
            <a:custGeom>
              <a:avLst/>
              <a:gdLst>
                <a:gd name="T0" fmla="*/ 11 w 18"/>
                <a:gd name="T1" fmla="*/ 2 h 239"/>
                <a:gd name="T2" fmla="*/ 9 w 18"/>
                <a:gd name="T3" fmla="*/ 6 h 239"/>
                <a:gd name="T4" fmla="*/ 10 w 18"/>
                <a:gd name="T5" fmla="*/ 9 h 239"/>
                <a:gd name="T6" fmla="*/ 3 w 18"/>
                <a:gd name="T7" fmla="*/ 136 h 239"/>
                <a:gd name="T8" fmla="*/ 2 w 18"/>
                <a:gd name="T9" fmla="*/ 208 h 239"/>
                <a:gd name="T10" fmla="*/ 2 w 18"/>
                <a:gd name="T11" fmla="*/ 219 h 239"/>
                <a:gd name="T12" fmla="*/ 0 w 18"/>
                <a:gd name="T13" fmla="*/ 239 h 239"/>
                <a:gd name="T14" fmla="*/ 7 w 18"/>
                <a:gd name="T15" fmla="*/ 239 h 239"/>
                <a:gd name="T16" fmla="*/ 8 w 18"/>
                <a:gd name="T17" fmla="*/ 219 h 239"/>
                <a:gd name="T18" fmla="*/ 9 w 18"/>
                <a:gd name="T19" fmla="*/ 209 h 239"/>
                <a:gd name="T20" fmla="*/ 9 w 18"/>
                <a:gd name="T21" fmla="*/ 136 h 239"/>
                <a:gd name="T22" fmla="*/ 18 w 18"/>
                <a:gd name="T23" fmla="*/ 5 h 239"/>
                <a:gd name="T24" fmla="*/ 17 w 18"/>
                <a:gd name="T25" fmla="*/ 3 h 239"/>
                <a:gd name="T26" fmla="*/ 13 w 18"/>
                <a:gd name="T27" fmla="*/ 1 h 239"/>
                <a:gd name="T28" fmla="*/ 11 w 18"/>
                <a:gd name="T29" fmla="*/ 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239">
                  <a:moveTo>
                    <a:pt x="11" y="2"/>
                  </a:moveTo>
                  <a:cubicBezTo>
                    <a:pt x="9" y="3"/>
                    <a:pt x="9" y="4"/>
                    <a:pt x="9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50"/>
                    <a:pt x="2" y="93"/>
                    <a:pt x="3" y="136"/>
                  </a:cubicBezTo>
                  <a:cubicBezTo>
                    <a:pt x="3" y="160"/>
                    <a:pt x="4" y="184"/>
                    <a:pt x="2" y="208"/>
                  </a:cubicBezTo>
                  <a:cubicBezTo>
                    <a:pt x="2" y="211"/>
                    <a:pt x="2" y="215"/>
                    <a:pt x="2" y="219"/>
                  </a:cubicBezTo>
                  <a:cubicBezTo>
                    <a:pt x="1" y="225"/>
                    <a:pt x="0" y="232"/>
                    <a:pt x="0" y="239"/>
                  </a:cubicBezTo>
                  <a:cubicBezTo>
                    <a:pt x="7" y="239"/>
                    <a:pt x="7" y="239"/>
                    <a:pt x="7" y="239"/>
                  </a:cubicBezTo>
                  <a:cubicBezTo>
                    <a:pt x="7" y="233"/>
                    <a:pt x="7" y="226"/>
                    <a:pt x="8" y="219"/>
                  </a:cubicBezTo>
                  <a:cubicBezTo>
                    <a:pt x="8" y="216"/>
                    <a:pt x="8" y="212"/>
                    <a:pt x="9" y="209"/>
                  </a:cubicBezTo>
                  <a:cubicBezTo>
                    <a:pt x="10" y="185"/>
                    <a:pt x="10" y="160"/>
                    <a:pt x="9" y="136"/>
                  </a:cubicBezTo>
                  <a:cubicBezTo>
                    <a:pt x="8" y="92"/>
                    <a:pt x="7" y="47"/>
                    <a:pt x="18" y="5"/>
                  </a:cubicBezTo>
                  <a:cubicBezTo>
                    <a:pt x="18" y="4"/>
                    <a:pt x="18" y="3"/>
                    <a:pt x="17" y="3"/>
                  </a:cubicBezTo>
                  <a:cubicBezTo>
                    <a:pt x="17" y="1"/>
                    <a:pt x="15" y="0"/>
                    <a:pt x="13" y="1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2892" y="2653"/>
              <a:ext cx="1903" cy="124"/>
            </a:xfrm>
            <a:custGeom>
              <a:avLst/>
              <a:gdLst>
                <a:gd name="T0" fmla="*/ 0 w 802"/>
                <a:gd name="T1" fmla="*/ 7 h 52"/>
                <a:gd name="T2" fmla="*/ 67 w 802"/>
                <a:gd name="T3" fmla="*/ 9 h 52"/>
                <a:gd name="T4" fmla="*/ 151 w 802"/>
                <a:gd name="T5" fmla="*/ 7 h 52"/>
                <a:gd name="T6" fmla="*/ 8 w 802"/>
                <a:gd name="T7" fmla="*/ 14 h 52"/>
                <a:gd name="T8" fmla="*/ 8 w 802"/>
                <a:gd name="T9" fmla="*/ 20 h 52"/>
                <a:gd name="T10" fmla="*/ 316 w 802"/>
                <a:gd name="T11" fmla="*/ 26 h 52"/>
                <a:gd name="T12" fmla="*/ 584 w 802"/>
                <a:gd name="T13" fmla="*/ 31 h 52"/>
                <a:gd name="T14" fmla="*/ 733 w 802"/>
                <a:gd name="T15" fmla="*/ 38 h 52"/>
                <a:gd name="T16" fmla="*/ 462 w 802"/>
                <a:gd name="T17" fmla="*/ 32 h 52"/>
                <a:gd name="T18" fmla="*/ 232 w 802"/>
                <a:gd name="T19" fmla="*/ 43 h 52"/>
                <a:gd name="T20" fmla="*/ 233 w 802"/>
                <a:gd name="T21" fmla="*/ 49 h 52"/>
                <a:gd name="T22" fmla="*/ 447 w 802"/>
                <a:gd name="T23" fmla="*/ 50 h 52"/>
                <a:gd name="T24" fmla="*/ 447 w 802"/>
                <a:gd name="T25" fmla="*/ 44 h 52"/>
                <a:gd name="T26" fmla="*/ 269 w 802"/>
                <a:gd name="T27" fmla="*/ 45 h 52"/>
                <a:gd name="T28" fmla="*/ 462 w 802"/>
                <a:gd name="T29" fmla="*/ 39 h 52"/>
                <a:gd name="T30" fmla="*/ 754 w 802"/>
                <a:gd name="T31" fmla="*/ 43 h 52"/>
                <a:gd name="T32" fmla="*/ 585 w 802"/>
                <a:gd name="T33" fmla="*/ 25 h 52"/>
                <a:gd name="T34" fmla="*/ 451 w 802"/>
                <a:gd name="T35" fmla="*/ 20 h 52"/>
                <a:gd name="T36" fmla="*/ 275 w 802"/>
                <a:gd name="T37" fmla="*/ 20 h 52"/>
                <a:gd name="T38" fmla="*/ 61 w 802"/>
                <a:gd name="T39" fmla="*/ 17 h 52"/>
                <a:gd name="T40" fmla="*/ 176 w 802"/>
                <a:gd name="T41" fmla="*/ 13 h 52"/>
                <a:gd name="T42" fmla="*/ 414 w 802"/>
                <a:gd name="T43" fmla="*/ 14 h 52"/>
                <a:gd name="T44" fmla="*/ 651 w 802"/>
                <a:gd name="T45" fmla="*/ 17 h 52"/>
                <a:gd name="T46" fmla="*/ 801 w 802"/>
                <a:gd name="T47" fmla="*/ 4 h 52"/>
                <a:gd name="T48" fmla="*/ 797 w 802"/>
                <a:gd name="T49" fmla="*/ 2 h 52"/>
                <a:gd name="T50" fmla="*/ 585 w 802"/>
                <a:gd name="T51" fmla="*/ 2 h 52"/>
                <a:gd name="T52" fmla="*/ 122 w 802"/>
                <a:gd name="T53" fmla="*/ 1 h 52"/>
                <a:gd name="T54" fmla="*/ 3 w 802"/>
                <a:gd name="T55" fmla="*/ 4 h 52"/>
                <a:gd name="T56" fmla="*/ 585 w 802"/>
                <a:gd name="T57" fmla="*/ 8 h 52"/>
                <a:gd name="T58" fmla="*/ 770 w 802"/>
                <a:gd name="T59" fmla="*/ 8 h 52"/>
                <a:gd name="T60" fmla="*/ 452 w 802"/>
                <a:gd name="T61" fmla="*/ 8 h 52"/>
                <a:gd name="T62" fmla="*/ 224 w 802"/>
                <a:gd name="T63" fmla="*/ 7 h 52"/>
                <a:gd name="T64" fmla="*/ 354 w 802"/>
                <a:gd name="T65" fmla="*/ 6 h 52"/>
                <a:gd name="T66" fmla="*/ 757 w 802"/>
                <a:gd name="T6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2" h="52">
                  <a:moveTo>
                    <a:pt x="3" y="4"/>
                  </a:moveTo>
                  <a:cubicBezTo>
                    <a:pt x="1" y="4"/>
                    <a:pt x="0" y="6"/>
                    <a:pt x="0" y="7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23" y="10"/>
                    <a:pt x="45" y="10"/>
                    <a:pt x="67" y="9"/>
                  </a:cubicBezTo>
                  <a:cubicBezTo>
                    <a:pt x="85" y="8"/>
                    <a:pt x="104" y="7"/>
                    <a:pt x="122" y="7"/>
                  </a:cubicBezTo>
                  <a:cubicBezTo>
                    <a:pt x="132" y="7"/>
                    <a:pt x="141" y="7"/>
                    <a:pt x="151" y="7"/>
                  </a:cubicBezTo>
                  <a:cubicBezTo>
                    <a:pt x="129" y="7"/>
                    <a:pt x="91" y="9"/>
                    <a:pt x="61" y="10"/>
                  </a:cubicBezTo>
                  <a:cubicBezTo>
                    <a:pt x="33" y="12"/>
                    <a:pt x="10" y="13"/>
                    <a:pt x="8" y="14"/>
                  </a:cubicBezTo>
                  <a:cubicBezTo>
                    <a:pt x="8" y="14"/>
                    <a:pt x="5" y="16"/>
                    <a:pt x="6" y="19"/>
                  </a:cubicBezTo>
                  <a:cubicBezTo>
                    <a:pt x="7" y="19"/>
                    <a:pt x="7" y="20"/>
                    <a:pt x="8" y="20"/>
                  </a:cubicBezTo>
                  <a:cubicBezTo>
                    <a:pt x="33" y="32"/>
                    <a:pt x="192" y="29"/>
                    <a:pt x="275" y="27"/>
                  </a:cubicBezTo>
                  <a:cubicBezTo>
                    <a:pt x="293" y="26"/>
                    <a:pt x="307" y="26"/>
                    <a:pt x="316" y="26"/>
                  </a:cubicBezTo>
                  <a:cubicBezTo>
                    <a:pt x="365" y="25"/>
                    <a:pt x="408" y="26"/>
                    <a:pt x="450" y="27"/>
                  </a:cubicBezTo>
                  <a:cubicBezTo>
                    <a:pt x="493" y="28"/>
                    <a:pt x="536" y="29"/>
                    <a:pt x="584" y="31"/>
                  </a:cubicBezTo>
                  <a:cubicBezTo>
                    <a:pt x="585" y="31"/>
                    <a:pt x="585" y="31"/>
                    <a:pt x="585" y="31"/>
                  </a:cubicBezTo>
                  <a:cubicBezTo>
                    <a:pt x="595" y="32"/>
                    <a:pt x="688" y="35"/>
                    <a:pt x="733" y="38"/>
                  </a:cubicBezTo>
                  <a:cubicBezTo>
                    <a:pt x="692" y="38"/>
                    <a:pt x="628" y="37"/>
                    <a:pt x="569" y="35"/>
                  </a:cubicBezTo>
                  <a:cubicBezTo>
                    <a:pt x="527" y="34"/>
                    <a:pt x="489" y="32"/>
                    <a:pt x="462" y="32"/>
                  </a:cubicBezTo>
                  <a:cubicBezTo>
                    <a:pt x="452" y="32"/>
                    <a:pt x="367" y="33"/>
                    <a:pt x="303" y="36"/>
                  </a:cubicBezTo>
                  <a:cubicBezTo>
                    <a:pt x="268" y="38"/>
                    <a:pt x="239" y="40"/>
                    <a:pt x="232" y="43"/>
                  </a:cubicBezTo>
                  <a:cubicBezTo>
                    <a:pt x="229" y="45"/>
                    <a:pt x="230" y="46"/>
                    <a:pt x="230" y="47"/>
                  </a:cubicBezTo>
                  <a:cubicBezTo>
                    <a:pt x="231" y="49"/>
                    <a:pt x="232" y="49"/>
                    <a:pt x="233" y="49"/>
                  </a:cubicBezTo>
                  <a:cubicBezTo>
                    <a:pt x="245" y="52"/>
                    <a:pt x="305" y="51"/>
                    <a:pt x="360" y="50"/>
                  </a:cubicBezTo>
                  <a:cubicBezTo>
                    <a:pt x="397" y="50"/>
                    <a:pt x="432" y="49"/>
                    <a:pt x="447" y="50"/>
                  </a:cubicBezTo>
                  <a:cubicBezTo>
                    <a:pt x="449" y="50"/>
                    <a:pt x="450" y="49"/>
                    <a:pt x="450" y="47"/>
                  </a:cubicBezTo>
                  <a:cubicBezTo>
                    <a:pt x="450" y="45"/>
                    <a:pt x="449" y="44"/>
                    <a:pt x="447" y="44"/>
                  </a:cubicBezTo>
                  <a:cubicBezTo>
                    <a:pt x="432" y="43"/>
                    <a:pt x="397" y="44"/>
                    <a:pt x="360" y="44"/>
                  </a:cubicBezTo>
                  <a:cubicBezTo>
                    <a:pt x="328" y="44"/>
                    <a:pt x="293" y="45"/>
                    <a:pt x="269" y="45"/>
                  </a:cubicBezTo>
                  <a:cubicBezTo>
                    <a:pt x="279" y="44"/>
                    <a:pt x="290" y="43"/>
                    <a:pt x="303" y="43"/>
                  </a:cubicBezTo>
                  <a:cubicBezTo>
                    <a:pt x="367" y="40"/>
                    <a:pt x="452" y="39"/>
                    <a:pt x="462" y="39"/>
                  </a:cubicBezTo>
                  <a:cubicBezTo>
                    <a:pt x="488" y="39"/>
                    <a:pt x="527" y="40"/>
                    <a:pt x="569" y="41"/>
                  </a:cubicBezTo>
                  <a:cubicBezTo>
                    <a:pt x="639" y="43"/>
                    <a:pt x="718" y="45"/>
                    <a:pt x="754" y="43"/>
                  </a:cubicBezTo>
                  <a:cubicBezTo>
                    <a:pt x="761" y="43"/>
                    <a:pt x="764" y="41"/>
                    <a:pt x="764" y="39"/>
                  </a:cubicBezTo>
                  <a:cubicBezTo>
                    <a:pt x="763" y="32"/>
                    <a:pt x="598" y="25"/>
                    <a:pt x="585" y="25"/>
                  </a:cubicBezTo>
                  <a:cubicBezTo>
                    <a:pt x="585" y="25"/>
                    <a:pt x="585" y="25"/>
                    <a:pt x="585" y="25"/>
                  </a:cubicBezTo>
                  <a:cubicBezTo>
                    <a:pt x="536" y="23"/>
                    <a:pt x="493" y="21"/>
                    <a:pt x="451" y="20"/>
                  </a:cubicBezTo>
                  <a:cubicBezTo>
                    <a:pt x="408" y="19"/>
                    <a:pt x="365" y="19"/>
                    <a:pt x="316" y="19"/>
                  </a:cubicBezTo>
                  <a:cubicBezTo>
                    <a:pt x="307" y="20"/>
                    <a:pt x="293" y="20"/>
                    <a:pt x="275" y="20"/>
                  </a:cubicBezTo>
                  <a:cubicBezTo>
                    <a:pt x="203" y="22"/>
                    <a:pt x="75" y="25"/>
                    <a:pt x="27" y="18"/>
                  </a:cubicBezTo>
                  <a:cubicBezTo>
                    <a:pt x="36" y="18"/>
                    <a:pt x="48" y="17"/>
                    <a:pt x="61" y="17"/>
                  </a:cubicBezTo>
                  <a:cubicBezTo>
                    <a:pt x="104" y="14"/>
                    <a:pt x="159" y="13"/>
                    <a:pt x="169" y="13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92" y="13"/>
                    <a:pt x="208" y="13"/>
                    <a:pt x="224" y="13"/>
                  </a:cubicBezTo>
                  <a:cubicBezTo>
                    <a:pt x="288" y="13"/>
                    <a:pt x="354" y="14"/>
                    <a:pt x="414" y="14"/>
                  </a:cubicBezTo>
                  <a:cubicBezTo>
                    <a:pt x="420" y="14"/>
                    <a:pt x="433" y="14"/>
                    <a:pt x="452" y="14"/>
                  </a:cubicBezTo>
                  <a:cubicBezTo>
                    <a:pt x="499" y="15"/>
                    <a:pt x="580" y="17"/>
                    <a:pt x="651" y="17"/>
                  </a:cubicBezTo>
                  <a:cubicBezTo>
                    <a:pt x="680" y="17"/>
                    <a:pt x="775" y="18"/>
                    <a:pt x="799" y="8"/>
                  </a:cubicBezTo>
                  <a:cubicBezTo>
                    <a:pt x="800" y="8"/>
                    <a:pt x="802" y="6"/>
                    <a:pt x="801" y="4"/>
                  </a:cubicBezTo>
                  <a:cubicBezTo>
                    <a:pt x="801" y="2"/>
                    <a:pt x="799" y="2"/>
                    <a:pt x="797" y="2"/>
                  </a:cubicBezTo>
                  <a:cubicBezTo>
                    <a:pt x="797" y="2"/>
                    <a:pt x="797" y="2"/>
                    <a:pt x="797" y="2"/>
                  </a:cubicBezTo>
                  <a:cubicBezTo>
                    <a:pt x="797" y="2"/>
                    <a:pt x="766" y="2"/>
                    <a:pt x="728" y="2"/>
                  </a:cubicBezTo>
                  <a:cubicBezTo>
                    <a:pt x="669" y="2"/>
                    <a:pt x="593" y="2"/>
                    <a:pt x="585" y="2"/>
                  </a:cubicBezTo>
                  <a:cubicBezTo>
                    <a:pt x="509" y="1"/>
                    <a:pt x="432" y="0"/>
                    <a:pt x="354" y="0"/>
                  </a:cubicBezTo>
                  <a:cubicBezTo>
                    <a:pt x="276" y="0"/>
                    <a:pt x="198" y="0"/>
                    <a:pt x="122" y="1"/>
                  </a:cubicBezTo>
                  <a:cubicBezTo>
                    <a:pt x="104" y="1"/>
                    <a:pt x="85" y="2"/>
                    <a:pt x="67" y="3"/>
                  </a:cubicBezTo>
                  <a:cubicBezTo>
                    <a:pt x="45" y="3"/>
                    <a:pt x="24" y="4"/>
                    <a:pt x="3" y="4"/>
                  </a:cubicBezTo>
                  <a:close/>
                  <a:moveTo>
                    <a:pt x="354" y="6"/>
                  </a:moveTo>
                  <a:cubicBezTo>
                    <a:pt x="431" y="7"/>
                    <a:pt x="509" y="7"/>
                    <a:pt x="585" y="8"/>
                  </a:cubicBezTo>
                  <a:cubicBezTo>
                    <a:pt x="593" y="8"/>
                    <a:pt x="669" y="9"/>
                    <a:pt x="728" y="9"/>
                  </a:cubicBezTo>
                  <a:cubicBezTo>
                    <a:pt x="744" y="9"/>
                    <a:pt x="759" y="8"/>
                    <a:pt x="770" y="8"/>
                  </a:cubicBezTo>
                  <a:cubicBezTo>
                    <a:pt x="744" y="10"/>
                    <a:pt x="700" y="10"/>
                    <a:pt x="651" y="10"/>
                  </a:cubicBezTo>
                  <a:cubicBezTo>
                    <a:pt x="579" y="10"/>
                    <a:pt x="499" y="9"/>
                    <a:pt x="452" y="8"/>
                  </a:cubicBezTo>
                  <a:cubicBezTo>
                    <a:pt x="433" y="8"/>
                    <a:pt x="419" y="7"/>
                    <a:pt x="414" y="7"/>
                  </a:cubicBezTo>
                  <a:cubicBezTo>
                    <a:pt x="348" y="7"/>
                    <a:pt x="286" y="7"/>
                    <a:pt x="224" y="7"/>
                  </a:cubicBezTo>
                  <a:cubicBezTo>
                    <a:pt x="210" y="7"/>
                    <a:pt x="197" y="7"/>
                    <a:pt x="183" y="7"/>
                  </a:cubicBezTo>
                  <a:cubicBezTo>
                    <a:pt x="240" y="6"/>
                    <a:pt x="297" y="6"/>
                    <a:pt x="354" y="6"/>
                  </a:cubicBezTo>
                  <a:close/>
                  <a:moveTo>
                    <a:pt x="757" y="39"/>
                  </a:moveTo>
                  <a:cubicBezTo>
                    <a:pt x="758" y="40"/>
                    <a:pt x="757" y="39"/>
                    <a:pt x="757" y="39"/>
                  </a:cubicBezTo>
                  <a:cubicBezTo>
                    <a:pt x="757" y="39"/>
                    <a:pt x="757" y="39"/>
                    <a:pt x="75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6825902" y="1997558"/>
            <a:ext cx="484851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ln>
                  <a:solidFill>
                    <a:srgbClr val="4A67AA"/>
                  </a:solidFill>
                </a:ln>
                <a:blipFill dpi="0" rotWithShape="1">
                  <a:blip r:embed="rId3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THANK  </a:t>
            </a:r>
          </a:p>
          <a:p>
            <a:r>
              <a:rPr lang="en-US" altLang="zh-CN" sz="11500" dirty="0" smtClean="0">
                <a:ln>
                  <a:solidFill>
                    <a:srgbClr val="4A67AA"/>
                  </a:solidFill>
                </a:ln>
                <a:blipFill dpi="0" rotWithShape="1">
                  <a:blip r:embed="rId3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   YOU</a:t>
            </a:r>
            <a:endParaRPr lang="zh-CN" altLang="en-US" sz="11500" dirty="0">
              <a:ln>
                <a:solidFill>
                  <a:srgbClr val="4A67AA"/>
                </a:solidFill>
              </a:ln>
              <a:blipFill dpi="0" rotWithShape="1">
                <a:blip r:embed="rId3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0448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39"/>
          <p:cNvGrpSpPr>
            <a:grpSpLocks noChangeAspect="1"/>
          </p:cNvGrpSpPr>
          <p:nvPr/>
        </p:nvGrpSpPr>
        <p:grpSpPr bwMode="auto">
          <a:xfrm>
            <a:off x="1167458" y="1640114"/>
            <a:ext cx="5157641" cy="3345644"/>
            <a:chOff x="2625" y="1600"/>
            <a:chExt cx="2435" cy="1120"/>
          </a:xfrm>
          <a:solidFill>
            <a:srgbClr val="4A67AA"/>
          </a:solidFill>
        </p:grpSpPr>
        <p:sp>
          <p:nvSpPr>
            <p:cNvPr id="13" name="Freeform 40"/>
            <p:cNvSpPr>
              <a:spLocks noEditPoints="1"/>
            </p:cNvSpPr>
            <p:nvPr/>
          </p:nvSpPr>
          <p:spPr bwMode="auto">
            <a:xfrm>
              <a:off x="2926" y="1976"/>
              <a:ext cx="1009" cy="647"/>
            </a:xfrm>
            <a:custGeom>
              <a:avLst/>
              <a:gdLst>
                <a:gd name="T0" fmla="*/ 92 w 426"/>
                <a:gd name="T1" fmla="*/ 48 h 272"/>
                <a:gd name="T2" fmla="*/ 261 w 426"/>
                <a:gd name="T3" fmla="*/ 17 h 272"/>
                <a:gd name="T4" fmla="*/ 26 w 426"/>
                <a:gd name="T5" fmla="*/ 76 h 272"/>
                <a:gd name="T6" fmla="*/ 198 w 426"/>
                <a:gd name="T7" fmla="*/ 52 h 272"/>
                <a:gd name="T8" fmla="*/ 27 w 426"/>
                <a:gd name="T9" fmla="*/ 113 h 272"/>
                <a:gd name="T10" fmla="*/ 108 w 426"/>
                <a:gd name="T11" fmla="*/ 100 h 272"/>
                <a:gd name="T12" fmla="*/ 133 w 426"/>
                <a:gd name="T13" fmla="*/ 105 h 272"/>
                <a:gd name="T14" fmla="*/ 24 w 426"/>
                <a:gd name="T15" fmla="*/ 137 h 272"/>
                <a:gd name="T16" fmla="*/ 171 w 426"/>
                <a:gd name="T17" fmla="*/ 117 h 272"/>
                <a:gd name="T18" fmla="*/ 162 w 426"/>
                <a:gd name="T19" fmla="*/ 127 h 272"/>
                <a:gd name="T20" fmla="*/ 343 w 426"/>
                <a:gd name="T21" fmla="*/ 124 h 272"/>
                <a:gd name="T22" fmla="*/ 316 w 426"/>
                <a:gd name="T23" fmla="*/ 133 h 272"/>
                <a:gd name="T24" fmla="*/ 149 w 426"/>
                <a:gd name="T25" fmla="*/ 167 h 272"/>
                <a:gd name="T26" fmla="*/ 38 w 426"/>
                <a:gd name="T27" fmla="*/ 198 h 272"/>
                <a:gd name="T28" fmla="*/ 193 w 426"/>
                <a:gd name="T29" fmla="*/ 177 h 272"/>
                <a:gd name="T30" fmla="*/ 240 w 426"/>
                <a:gd name="T31" fmla="*/ 183 h 272"/>
                <a:gd name="T32" fmla="*/ 104 w 426"/>
                <a:gd name="T33" fmla="*/ 202 h 272"/>
                <a:gd name="T34" fmla="*/ 156 w 426"/>
                <a:gd name="T35" fmla="*/ 212 h 272"/>
                <a:gd name="T36" fmla="*/ 257 w 426"/>
                <a:gd name="T37" fmla="*/ 210 h 272"/>
                <a:gd name="T38" fmla="*/ 71 w 426"/>
                <a:gd name="T39" fmla="*/ 248 h 272"/>
                <a:gd name="T40" fmla="*/ 356 w 426"/>
                <a:gd name="T41" fmla="*/ 216 h 272"/>
                <a:gd name="T42" fmla="*/ 228 w 426"/>
                <a:gd name="T43" fmla="*/ 238 h 272"/>
                <a:gd name="T44" fmla="*/ 91 w 426"/>
                <a:gd name="T45" fmla="*/ 255 h 272"/>
                <a:gd name="T46" fmla="*/ 96 w 426"/>
                <a:gd name="T47" fmla="*/ 266 h 272"/>
                <a:gd name="T48" fmla="*/ 351 w 426"/>
                <a:gd name="T49" fmla="*/ 247 h 272"/>
                <a:gd name="T50" fmla="*/ 208 w 426"/>
                <a:gd name="T51" fmla="*/ 267 h 272"/>
                <a:gd name="T52" fmla="*/ 365 w 426"/>
                <a:gd name="T53" fmla="*/ 256 h 272"/>
                <a:gd name="T54" fmla="*/ 310 w 426"/>
                <a:gd name="T55" fmla="*/ 245 h 272"/>
                <a:gd name="T56" fmla="*/ 86 w 426"/>
                <a:gd name="T57" fmla="*/ 261 h 272"/>
                <a:gd name="T58" fmla="*/ 175 w 426"/>
                <a:gd name="T59" fmla="*/ 248 h 272"/>
                <a:gd name="T60" fmla="*/ 422 w 426"/>
                <a:gd name="T61" fmla="*/ 216 h 272"/>
                <a:gd name="T62" fmla="*/ 236 w 426"/>
                <a:gd name="T63" fmla="*/ 224 h 272"/>
                <a:gd name="T64" fmla="*/ 53 w 426"/>
                <a:gd name="T65" fmla="*/ 243 h 272"/>
                <a:gd name="T66" fmla="*/ 414 w 426"/>
                <a:gd name="T67" fmla="*/ 185 h 272"/>
                <a:gd name="T68" fmla="*/ 102 w 426"/>
                <a:gd name="T69" fmla="*/ 214 h 272"/>
                <a:gd name="T70" fmla="*/ 110 w 426"/>
                <a:gd name="T71" fmla="*/ 207 h 272"/>
                <a:gd name="T72" fmla="*/ 422 w 426"/>
                <a:gd name="T73" fmla="*/ 151 h 272"/>
                <a:gd name="T74" fmla="*/ 194 w 426"/>
                <a:gd name="T75" fmla="*/ 171 h 272"/>
                <a:gd name="T76" fmla="*/ 92 w 426"/>
                <a:gd name="T77" fmla="*/ 184 h 272"/>
                <a:gd name="T78" fmla="*/ 204 w 426"/>
                <a:gd name="T79" fmla="*/ 161 h 272"/>
                <a:gd name="T80" fmla="*/ 421 w 426"/>
                <a:gd name="T81" fmla="*/ 113 h 272"/>
                <a:gd name="T82" fmla="*/ 356 w 426"/>
                <a:gd name="T83" fmla="*/ 117 h 272"/>
                <a:gd name="T84" fmla="*/ 163 w 426"/>
                <a:gd name="T85" fmla="*/ 132 h 272"/>
                <a:gd name="T86" fmla="*/ 306 w 426"/>
                <a:gd name="T87" fmla="*/ 90 h 272"/>
                <a:gd name="T88" fmla="*/ 236 w 426"/>
                <a:gd name="T89" fmla="*/ 99 h 272"/>
                <a:gd name="T90" fmla="*/ 52 w 426"/>
                <a:gd name="T91" fmla="*/ 131 h 272"/>
                <a:gd name="T92" fmla="*/ 290 w 426"/>
                <a:gd name="T93" fmla="*/ 70 h 272"/>
                <a:gd name="T94" fmla="*/ 107 w 426"/>
                <a:gd name="T95" fmla="*/ 95 h 272"/>
                <a:gd name="T96" fmla="*/ 98 w 426"/>
                <a:gd name="T97" fmla="*/ 97 h 272"/>
                <a:gd name="T98" fmla="*/ 304 w 426"/>
                <a:gd name="T99" fmla="*/ 31 h 272"/>
                <a:gd name="T100" fmla="*/ 153 w 426"/>
                <a:gd name="T101" fmla="*/ 52 h 272"/>
                <a:gd name="T102" fmla="*/ 310 w 426"/>
                <a:gd name="T103" fmla="*/ 6 h 272"/>
                <a:gd name="T104" fmla="*/ 25 w 426"/>
                <a:gd name="T105" fmla="*/ 5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6" h="272">
                  <a:moveTo>
                    <a:pt x="25" y="56"/>
                  </a:moveTo>
                  <a:cubicBezTo>
                    <a:pt x="23" y="56"/>
                    <a:pt x="23" y="58"/>
                    <a:pt x="23" y="59"/>
                  </a:cubicBezTo>
                  <a:cubicBezTo>
                    <a:pt x="23" y="61"/>
                    <a:pt x="25" y="62"/>
                    <a:pt x="26" y="61"/>
                  </a:cubicBezTo>
                  <a:cubicBezTo>
                    <a:pt x="48" y="55"/>
                    <a:pt x="70" y="52"/>
                    <a:pt x="92" y="48"/>
                  </a:cubicBezTo>
                  <a:cubicBezTo>
                    <a:pt x="109" y="46"/>
                    <a:pt x="125" y="43"/>
                    <a:pt x="142" y="39"/>
                  </a:cubicBezTo>
                  <a:cubicBezTo>
                    <a:pt x="150" y="38"/>
                    <a:pt x="220" y="22"/>
                    <a:pt x="267" y="14"/>
                  </a:cubicBezTo>
                  <a:cubicBezTo>
                    <a:pt x="271" y="13"/>
                    <a:pt x="276" y="12"/>
                    <a:pt x="280" y="11"/>
                  </a:cubicBezTo>
                  <a:cubicBezTo>
                    <a:pt x="274" y="13"/>
                    <a:pt x="267" y="15"/>
                    <a:pt x="261" y="17"/>
                  </a:cubicBezTo>
                  <a:cubicBezTo>
                    <a:pt x="226" y="28"/>
                    <a:pt x="187" y="39"/>
                    <a:pt x="152" y="47"/>
                  </a:cubicBezTo>
                  <a:cubicBezTo>
                    <a:pt x="134" y="51"/>
                    <a:pt x="117" y="53"/>
                    <a:pt x="101" y="56"/>
                  </a:cubicBezTo>
                  <a:cubicBezTo>
                    <a:pt x="74" y="60"/>
                    <a:pt x="48" y="63"/>
                    <a:pt x="25" y="73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4"/>
                    <a:pt x="23" y="75"/>
                    <a:pt x="24" y="77"/>
                  </a:cubicBezTo>
                  <a:cubicBezTo>
                    <a:pt x="24" y="77"/>
                    <a:pt x="24" y="78"/>
                    <a:pt x="25" y="78"/>
                  </a:cubicBezTo>
                  <a:cubicBezTo>
                    <a:pt x="38" y="84"/>
                    <a:pt x="123" y="67"/>
                    <a:pt x="198" y="52"/>
                  </a:cubicBezTo>
                  <a:cubicBezTo>
                    <a:pt x="228" y="46"/>
                    <a:pt x="257" y="40"/>
                    <a:pt x="278" y="37"/>
                  </a:cubicBezTo>
                  <a:cubicBezTo>
                    <a:pt x="241" y="49"/>
                    <a:pt x="171" y="68"/>
                    <a:pt x="114" y="83"/>
                  </a:cubicBezTo>
                  <a:cubicBezTo>
                    <a:pt x="83" y="91"/>
                    <a:pt x="10" y="106"/>
                    <a:pt x="25" y="113"/>
                  </a:cubicBezTo>
                  <a:cubicBezTo>
                    <a:pt x="26" y="113"/>
                    <a:pt x="27" y="113"/>
                    <a:pt x="27" y="113"/>
                  </a:cubicBezTo>
                  <a:cubicBezTo>
                    <a:pt x="36" y="111"/>
                    <a:pt x="50" y="109"/>
                    <a:pt x="65" y="107"/>
                  </a:cubicBezTo>
                  <a:cubicBezTo>
                    <a:pt x="77" y="105"/>
                    <a:pt x="90" y="104"/>
                    <a:pt x="99" y="102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24" y="97"/>
                    <a:pt x="234" y="76"/>
                    <a:pt x="278" y="68"/>
                  </a:cubicBezTo>
                  <a:cubicBezTo>
                    <a:pt x="229" y="81"/>
                    <a:pt x="182" y="93"/>
                    <a:pt x="133" y="105"/>
                  </a:cubicBezTo>
                  <a:cubicBezTo>
                    <a:pt x="112" y="111"/>
                    <a:pt x="91" y="116"/>
                    <a:pt x="67" y="122"/>
                  </a:cubicBezTo>
                  <a:cubicBezTo>
                    <a:pt x="63" y="123"/>
                    <a:pt x="58" y="124"/>
                    <a:pt x="54" y="125"/>
                  </a:cubicBezTo>
                  <a:cubicBezTo>
                    <a:pt x="47" y="127"/>
                    <a:pt x="29" y="131"/>
                    <a:pt x="25" y="135"/>
                  </a:cubicBezTo>
                  <a:cubicBezTo>
                    <a:pt x="24" y="135"/>
                    <a:pt x="24" y="136"/>
                    <a:pt x="24" y="137"/>
                  </a:cubicBezTo>
                  <a:cubicBezTo>
                    <a:pt x="24" y="137"/>
                    <a:pt x="25" y="138"/>
                    <a:pt x="26" y="138"/>
                  </a:cubicBezTo>
                  <a:cubicBezTo>
                    <a:pt x="34" y="140"/>
                    <a:pt x="61" y="135"/>
                    <a:pt x="65" y="135"/>
                  </a:cubicBezTo>
                  <a:cubicBezTo>
                    <a:pt x="88" y="132"/>
                    <a:pt x="114" y="128"/>
                    <a:pt x="126" y="126"/>
                  </a:cubicBezTo>
                  <a:cubicBezTo>
                    <a:pt x="141" y="123"/>
                    <a:pt x="156" y="120"/>
                    <a:pt x="171" y="117"/>
                  </a:cubicBezTo>
                  <a:cubicBezTo>
                    <a:pt x="194" y="112"/>
                    <a:pt x="217" y="107"/>
                    <a:pt x="237" y="104"/>
                  </a:cubicBezTo>
                  <a:cubicBezTo>
                    <a:pt x="241" y="104"/>
                    <a:pt x="245" y="103"/>
                    <a:pt x="251" y="102"/>
                  </a:cubicBezTo>
                  <a:cubicBezTo>
                    <a:pt x="264" y="100"/>
                    <a:pt x="280" y="97"/>
                    <a:pt x="290" y="97"/>
                  </a:cubicBezTo>
                  <a:cubicBezTo>
                    <a:pt x="264" y="106"/>
                    <a:pt x="213" y="117"/>
                    <a:pt x="162" y="127"/>
                  </a:cubicBezTo>
                  <a:cubicBezTo>
                    <a:pt x="155" y="128"/>
                    <a:pt x="6" y="161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41" y="172"/>
                    <a:pt x="170" y="151"/>
                    <a:pt x="259" y="137"/>
                  </a:cubicBezTo>
                  <a:cubicBezTo>
                    <a:pt x="300" y="130"/>
                    <a:pt x="332" y="125"/>
                    <a:pt x="343" y="124"/>
                  </a:cubicBezTo>
                  <a:cubicBezTo>
                    <a:pt x="347" y="123"/>
                    <a:pt x="352" y="123"/>
                    <a:pt x="356" y="122"/>
                  </a:cubicBezTo>
                  <a:cubicBezTo>
                    <a:pt x="373" y="121"/>
                    <a:pt x="389" y="119"/>
                    <a:pt x="405" y="116"/>
                  </a:cubicBezTo>
                  <a:cubicBezTo>
                    <a:pt x="391" y="121"/>
                    <a:pt x="368" y="125"/>
                    <a:pt x="343" y="129"/>
                  </a:cubicBezTo>
                  <a:cubicBezTo>
                    <a:pt x="334" y="130"/>
                    <a:pt x="325" y="132"/>
                    <a:pt x="316" y="133"/>
                  </a:cubicBezTo>
                  <a:cubicBezTo>
                    <a:pt x="276" y="140"/>
                    <a:pt x="233" y="149"/>
                    <a:pt x="203" y="155"/>
                  </a:cubicBezTo>
                  <a:cubicBezTo>
                    <a:pt x="194" y="157"/>
                    <a:pt x="186" y="159"/>
                    <a:pt x="181" y="160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69" y="162"/>
                    <a:pt x="159" y="164"/>
                    <a:pt x="149" y="167"/>
                  </a:cubicBezTo>
                  <a:cubicBezTo>
                    <a:pt x="129" y="171"/>
                    <a:pt x="109" y="175"/>
                    <a:pt x="91" y="178"/>
                  </a:cubicBezTo>
                  <a:cubicBezTo>
                    <a:pt x="86" y="179"/>
                    <a:pt x="76" y="182"/>
                    <a:pt x="65" y="185"/>
                  </a:cubicBezTo>
                  <a:cubicBezTo>
                    <a:pt x="60" y="186"/>
                    <a:pt x="24" y="192"/>
                    <a:pt x="24" y="196"/>
                  </a:cubicBezTo>
                  <a:cubicBezTo>
                    <a:pt x="23" y="200"/>
                    <a:pt x="31" y="199"/>
                    <a:pt x="38" y="198"/>
                  </a:cubicBezTo>
                  <a:cubicBezTo>
                    <a:pt x="43" y="198"/>
                    <a:pt x="49" y="197"/>
                    <a:pt x="55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76" y="194"/>
                    <a:pt x="89" y="192"/>
                    <a:pt x="103" y="191"/>
                  </a:cubicBezTo>
                  <a:cubicBezTo>
                    <a:pt x="134" y="187"/>
                    <a:pt x="167" y="184"/>
                    <a:pt x="193" y="177"/>
                  </a:cubicBezTo>
                  <a:cubicBezTo>
                    <a:pt x="195" y="176"/>
                    <a:pt x="195" y="176"/>
                    <a:pt x="195" y="176"/>
                  </a:cubicBezTo>
                  <a:cubicBezTo>
                    <a:pt x="199" y="175"/>
                    <a:pt x="284" y="163"/>
                    <a:pt x="349" y="156"/>
                  </a:cubicBezTo>
                  <a:cubicBezTo>
                    <a:pt x="375" y="153"/>
                    <a:pt x="398" y="151"/>
                    <a:pt x="411" y="151"/>
                  </a:cubicBezTo>
                  <a:cubicBezTo>
                    <a:pt x="379" y="161"/>
                    <a:pt x="260" y="180"/>
                    <a:pt x="240" y="183"/>
                  </a:cubicBezTo>
                  <a:cubicBezTo>
                    <a:pt x="238" y="183"/>
                    <a:pt x="237" y="183"/>
                    <a:pt x="237" y="183"/>
                  </a:cubicBezTo>
                  <a:cubicBezTo>
                    <a:pt x="202" y="189"/>
                    <a:pt x="167" y="194"/>
                    <a:pt x="132" y="198"/>
                  </a:cubicBezTo>
                  <a:cubicBezTo>
                    <a:pt x="124" y="199"/>
                    <a:pt x="117" y="200"/>
                    <a:pt x="110" y="201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98" y="203"/>
                    <a:pt x="82" y="207"/>
                    <a:pt x="66" y="211"/>
                  </a:cubicBezTo>
                  <a:cubicBezTo>
                    <a:pt x="55" y="213"/>
                    <a:pt x="23" y="220"/>
                    <a:pt x="22" y="224"/>
                  </a:cubicBezTo>
                  <a:cubicBezTo>
                    <a:pt x="21" y="233"/>
                    <a:pt x="91" y="221"/>
                    <a:pt x="102" y="219"/>
                  </a:cubicBezTo>
                  <a:cubicBezTo>
                    <a:pt x="122" y="216"/>
                    <a:pt x="141" y="213"/>
                    <a:pt x="156" y="212"/>
                  </a:cubicBezTo>
                  <a:cubicBezTo>
                    <a:pt x="184" y="210"/>
                    <a:pt x="212" y="206"/>
                    <a:pt x="241" y="203"/>
                  </a:cubicBezTo>
                  <a:cubicBezTo>
                    <a:pt x="271" y="199"/>
                    <a:pt x="300" y="195"/>
                    <a:pt x="329" y="193"/>
                  </a:cubicBezTo>
                  <a:cubicBezTo>
                    <a:pt x="358" y="191"/>
                    <a:pt x="381" y="190"/>
                    <a:pt x="397" y="190"/>
                  </a:cubicBezTo>
                  <a:cubicBezTo>
                    <a:pt x="366" y="195"/>
                    <a:pt x="313" y="202"/>
                    <a:pt x="257" y="210"/>
                  </a:cubicBezTo>
                  <a:cubicBezTo>
                    <a:pt x="245" y="211"/>
                    <a:pt x="0" y="239"/>
                    <a:pt x="26" y="250"/>
                  </a:cubicBezTo>
                  <a:cubicBezTo>
                    <a:pt x="27" y="250"/>
                    <a:pt x="28" y="250"/>
                    <a:pt x="28" y="250"/>
                  </a:cubicBezTo>
                  <a:cubicBezTo>
                    <a:pt x="32" y="249"/>
                    <a:pt x="40" y="249"/>
                    <a:pt x="49" y="249"/>
                  </a:cubicBezTo>
                  <a:cubicBezTo>
                    <a:pt x="57" y="249"/>
                    <a:pt x="66" y="249"/>
                    <a:pt x="71" y="248"/>
                  </a:cubicBezTo>
                  <a:cubicBezTo>
                    <a:pt x="85" y="246"/>
                    <a:pt x="101" y="245"/>
                    <a:pt x="117" y="244"/>
                  </a:cubicBezTo>
                  <a:cubicBezTo>
                    <a:pt x="127" y="243"/>
                    <a:pt x="136" y="243"/>
                    <a:pt x="145" y="242"/>
                  </a:cubicBezTo>
                  <a:cubicBezTo>
                    <a:pt x="177" y="239"/>
                    <a:pt x="207" y="235"/>
                    <a:pt x="237" y="230"/>
                  </a:cubicBezTo>
                  <a:cubicBezTo>
                    <a:pt x="275" y="224"/>
                    <a:pt x="313" y="218"/>
                    <a:pt x="356" y="216"/>
                  </a:cubicBezTo>
                  <a:cubicBezTo>
                    <a:pt x="357" y="216"/>
                    <a:pt x="358" y="216"/>
                    <a:pt x="360" y="216"/>
                  </a:cubicBezTo>
                  <a:cubicBezTo>
                    <a:pt x="371" y="215"/>
                    <a:pt x="403" y="213"/>
                    <a:pt x="415" y="215"/>
                  </a:cubicBezTo>
                  <a:cubicBezTo>
                    <a:pt x="407" y="217"/>
                    <a:pt x="389" y="220"/>
                    <a:pt x="365" y="223"/>
                  </a:cubicBezTo>
                  <a:cubicBezTo>
                    <a:pt x="314" y="230"/>
                    <a:pt x="244" y="237"/>
                    <a:pt x="228" y="238"/>
                  </a:cubicBezTo>
                  <a:cubicBezTo>
                    <a:pt x="211" y="239"/>
                    <a:pt x="192" y="241"/>
                    <a:pt x="174" y="243"/>
                  </a:cubicBezTo>
                  <a:cubicBezTo>
                    <a:pt x="156" y="245"/>
                    <a:pt x="138" y="247"/>
                    <a:pt x="121" y="249"/>
                  </a:cubicBezTo>
                  <a:cubicBezTo>
                    <a:pt x="116" y="250"/>
                    <a:pt x="110" y="251"/>
                    <a:pt x="105" y="252"/>
                  </a:cubicBezTo>
                  <a:cubicBezTo>
                    <a:pt x="100" y="253"/>
                    <a:pt x="96" y="254"/>
                    <a:pt x="91" y="255"/>
                  </a:cubicBezTo>
                  <a:cubicBezTo>
                    <a:pt x="89" y="255"/>
                    <a:pt x="81" y="256"/>
                    <a:pt x="73" y="258"/>
                  </a:cubicBezTo>
                  <a:cubicBezTo>
                    <a:pt x="64" y="260"/>
                    <a:pt x="27" y="266"/>
                    <a:pt x="27" y="268"/>
                  </a:cubicBezTo>
                  <a:cubicBezTo>
                    <a:pt x="26" y="272"/>
                    <a:pt x="32" y="271"/>
                    <a:pt x="34" y="270"/>
                  </a:cubicBezTo>
                  <a:cubicBezTo>
                    <a:pt x="45" y="270"/>
                    <a:pt x="69" y="268"/>
                    <a:pt x="96" y="266"/>
                  </a:cubicBezTo>
                  <a:cubicBezTo>
                    <a:pt x="136" y="263"/>
                    <a:pt x="182" y="259"/>
                    <a:pt x="190" y="259"/>
                  </a:cubicBezTo>
                  <a:cubicBezTo>
                    <a:pt x="210" y="258"/>
                    <a:pt x="229" y="256"/>
                    <a:pt x="248" y="255"/>
                  </a:cubicBezTo>
                  <a:cubicBezTo>
                    <a:pt x="269" y="253"/>
                    <a:pt x="290" y="251"/>
                    <a:pt x="310" y="251"/>
                  </a:cubicBezTo>
                  <a:cubicBezTo>
                    <a:pt x="321" y="250"/>
                    <a:pt x="335" y="249"/>
                    <a:pt x="351" y="247"/>
                  </a:cubicBezTo>
                  <a:cubicBezTo>
                    <a:pt x="372" y="245"/>
                    <a:pt x="396" y="242"/>
                    <a:pt x="409" y="243"/>
                  </a:cubicBezTo>
                  <a:cubicBezTo>
                    <a:pt x="414" y="243"/>
                    <a:pt x="420" y="244"/>
                    <a:pt x="408" y="246"/>
                  </a:cubicBezTo>
                  <a:cubicBezTo>
                    <a:pt x="389" y="248"/>
                    <a:pt x="327" y="254"/>
                    <a:pt x="276" y="259"/>
                  </a:cubicBezTo>
                  <a:cubicBezTo>
                    <a:pt x="243" y="263"/>
                    <a:pt x="216" y="265"/>
                    <a:pt x="208" y="267"/>
                  </a:cubicBezTo>
                  <a:cubicBezTo>
                    <a:pt x="207" y="267"/>
                    <a:pt x="206" y="268"/>
                    <a:pt x="206" y="270"/>
                  </a:cubicBezTo>
                  <a:cubicBezTo>
                    <a:pt x="206" y="271"/>
                    <a:pt x="207" y="272"/>
                    <a:pt x="209" y="272"/>
                  </a:cubicBezTo>
                  <a:cubicBezTo>
                    <a:pt x="217" y="271"/>
                    <a:pt x="244" y="268"/>
                    <a:pt x="277" y="265"/>
                  </a:cubicBezTo>
                  <a:cubicBezTo>
                    <a:pt x="279" y="265"/>
                    <a:pt x="326" y="260"/>
                    <a:pt x="365" y="256"/>
                  </a:cubicBezTo>
                  <a:cubicBezTo>
                    <a:pt x="391" y="253"/>
                    <a:pt x="414" y="251"/>
                    <a:pt x="419" y="247"/>
                  </a:cubicBezTo>
                  <a:cubicBezTo>
                    <a:pt x="422" y="246"/>
                    <a:pt x="422" y="241"/>
                    <a:pt x="418" y="240"/>
                  </a:cubicBezTo>
                  <a:cubicBezTo>
                    <a:pt x="409" y="236"/>
                    <a:pt x="378" y="239"/>
                    <a:pt x="350" y="242"/>
                  </a:cubicBezTo>
                  <a:cubicBezTo>
                    <a:pt x="335" y="243"/>
                    <a:pt x="320" y="245"/>
                    <a:pt x="310" y="245"/>
                  </a:cubicBezTo>
                  <a:cubicBezTo>
                    <a:pt x="289" y="246"/>
                    <a:pt x="268" y="247"/>
                    <a:pt x="248" y="249"/>
                  </a:cubicBezTo>
                  <a:cubicBezTo>
                    <a:pt x="228" y="251"/>
                    <a:pt x="209" y="253"/>
                    <a:pt x="190" y="253"/>
                  </a:cubicBezTo>
                  <a:cubicBezTo>
                    <a:pt x="182" y="254"/>
                    <a:pt x="136" y="257"/>
                    <a:pt x="95" y="260"/>
                  </a:cubicBezTo>
                  <a:cubicBezTo>
                    <a:pt x="92" y="261"/>
                    <a:pt x="89" y="261"/>
                    <a:pt x="86" y="261"/>
                  </a:cubicBezTo>
                  <a:cubicBezTo>
                    <a:pt x="88" y="261"/>
                    <a:pt x="91" y="260"/>
                    <a:pt x="92" y="260"/>
                  </a:cubicBezTo>
                  <a:cubicBezTo>
                    <a:pt x="96" y="259"/>
                    <a:pt x="101" y="259"/>
                    <a:pt x="106" y="258"/>
                  </a:cubicBezTo>
                  <a:cubicBezTo>
                    <a:pt x="111" y="256"/>
                    <a:pt x="116" y="255"/>
                    <a:pt x="122" y="255"/>
                  </a:cubicBezTo>
                  <a:cubicBezTo>
                    <a:pt x="139" y="252"/>
                    <a:pt x="157" y="250"/>
                    <a:pt x="175" y="248"/>
                  </a:cubicBezTo>
                  <a:cubicBezTo>
                    <a:pt x="193" y="246"/>
                    <a:pt x="211" y="245"/>
                    <a:pt x="228" y="243"/>
                  </a:cubicBezTo>
                  <a:cubicBezTo>
                    <a:pt x="244" y="242"/>
                    <a:pt x="315" y="236"/>
                    <a:pt x="366" y="229"/>
                  </a:cubicBezTo>
                  <a:cubicBezTo>
                    <a:pt x="394" y="225"/>
                    <a:pt x="417" y="221"/>
                    <a:pt x="422" y="217"/>
                  </a:cubicBezTo>
                  <a:cubicBezTo>
                    <a:pt x="422" y="217"/>
                    <a:pt x="422" y="216"/>
                    <a:pt x="422" y="216"/>
                  </a:cubicBezTo>
                  <a:cubicBezTo>
                    <a:pt x="424" y="214"/>
                    <a:pt x="423" y="211"/>
                    <a:pt x="419" y="210"/>
                  </a:cubicBezTo>
                  <a:cubicBezTo>
                    <a:pt x="406" y="206"/>
                    <a:pt x="367" y="210"/>
                    <a:pt x="360" y="210"/>
                  </a:cubicBezTo>
                  <a:cubicBezTo>
                    <a:pt x="357" y="210"/>
                    <a:pt x="356" y="211"/>
                    <a:pt x="356" y="211"/>
                  </a:cubicBezTo>
                  <a:cubicBezTo>
                    <a:pt x="313" y="212"/>
                    <a:pt x="275" y="218"/>
                    <a:pt x="236" y="224"/>
                  </a:cubicBezTo>
                  <a:cubicBezTo>
                    <a:pt x="207" y="229"/>
                    <a:pt x="177" y="234"/>
                    <a:pt x="144" y="237"/>
                  </a:cubicBezTo>
                  <a:cubicBezTo>
                    <a:pt x="135" y="238"/>
                    <a:pt x="126" y="238"/>
                    <a:pt x="117" y="239"/>
                  </a:cubicBezTo>
                  <a:cubicBezTo>
                    <a:pt x="101" y="240"/>
                    <a:pt x="85" y="240"/>
                    <a:pt x="71" y="243"/>
                  </a:cubicBezTo>
                  <a:cubicBezTo>
                    <a:pt x="66" y="243"/>
                    <a:pt x="60" y="243"/>
                    <a:pt x="53" y="243"/>
                  </a:cubicBezTo>
                  <a:cubicBezTo>
                    <a:pt x="93" y="237"/>
                    <a:pt x="178" y="226"/>
                    <a:pt x="257" y="215"/>
                  </a:cubicBezTo>
                  <a:cubicBezTo>
                    <a:pt x="271" y="213"/>
                    <a:pt x="419" y="194"/>
                    <a:pt x="423" y="191"/>
                  </a:cubicBezTo>
                  <a:cubicBezTo>
                    <a:pt x="426" y="188"/>
                    <a:pt x="425" y="186"/>
                    <a:pt x="420" y="186"/>
                  </a:cubicBezTo>
                  <a:cubicBezTo>
                    <a:pt x="419" y="185"/>
                    <a:pt x="416" y="185"/>
                    <a:pt x="414" y="185"/>
                  </a:cubicBezTo>
                  <a:cubicBezTo>
                    <a:pt x="401" y="185"/>
                    <a:pt x="371" y="184"/>
                    <a:pt x="328" y="188"/>
                  </a:cubicBezTo>
                  <a:cubicBezTo>
                    <a:pt x="300" y="190"/>
                    <a:pt x="270" y="194"/>
                    <a:pt x="241" y="197"/>
                  </a:cubicBezTo>
                  <a:cubicBezTo>
                    <a:pt x="212" y="201"/>
                    <a:pt x="183" y="205"/>
                    <a:pt x="156" y="207"/>
                  </a:cubicBezTo>
                  <a:cubicBezTo>
                    <a:pt x="140" y="208"/>
                    <a:pt x="121" y="211"/>
                    <a:pt x="102" y="214"/>
                  </a:cubicBezTo>
                  <a:cubicBezTo>
                    <a:pt x="83" y="216"/>
                    <a:pt x="65" y="219"/>
                    <a:pt x="48" y="221"/>
                  </a:cubicBezTo>
                  <a:cubicBezTo>
                    <a:pt x="54" y="219"/>
                    <a:pt x="61" y="217"/>
                    <a:pt x="68" y="216"/>
                  </a:cubicBezTo>
                  <a:cubicBezTo>
                    <a:pt x="83" y="212"/>
                    <a:pt x="99" y="208"/>
                    <a:pt x="105" y="208"/>
                  </a:cubicBezTo>
                  <a:cubicBezTo>
                    <a:pt x="110" y="207"/>
                    <a:pt x="110" y="207"/>
                    <a:pt x="110" y="207"/>
                  </a:cubicBezTo>
                  <a:cubicBezTo>
                    <a:pt x="118" y="206"/>
                    <a:pt x="125" y="205"/>
                    <a:pt x="132" y="204"/>
                  </a:cubicBezTo>
                  <a:cubicBezTo>
                    <a:pt x="168" y="199"/>
                    <a:pt x="203" y="194"/>
                    <a:pt x="238" y="18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63" y="185"/>
                    <a:pt x="410" y="162"/>
                    <a:pt x="422" y="151"/>
                  </a:cubicBezTo>
                  <a:cubicBezTo>
                    <a:pt x="423" y="151"/>
                    <a:pt x="423" y="151"/>
                    <a:pt x="423" y="150"/>
                  </a:cubicBezTo>
                  <a:cubicBezTo>
                    <a:pt x="424" y="149"/>
                    <a:pt x="423" y="147"/>
                    <a:pt x="421" y="147"/>
                  </a:cubicBezTo>
                  <a:cubicBezTo>
                    <a:pt x="409" y="143"/>
                    <a:pt x="357" y="150"/>
                    <a:pt x="348" y="151"/>
                  </a:cubicBezTo>
                  <a:cubicBezTo>
                    <a:pt x="283" y="158"/>
                    <a:pt x="198" y="170"/>
                    <a:pt x="194" y="171"/>
                  </a:cubicBezTo>
                  <a:cubicBezTo>
                    <a:pt x="191" y="172"/>
                    <a:pt x="191" y="172"/>
                    <a:pt x="191" y="172"/>
                  </a:cubicBezTo>
                  <a:cubicBezTo>
                    <a:pt x="166" y="178"/>
                    <a:pt x="134" y="182"/>
                    <a:pt x="103" y="185"/>
                  </a:cubicBezTo>
                  <a:cubicBezTo>
                    <a:pt x="91" y="187"/>
                    <a:pt x="80" y="188"/>
                    <a:pt x="69" y="189"/>
                  </a:cubicBezTo>
                  <a:cubicBezTo>
                    <a:pt x="79" y="187"/>
                    <a:pt x="87" y="184"/>
                    <a:pt x="92" y="184"/>
                  </a:cubicBezTo>
                  <a:cubicBezTo>
                    <a:pt x="109" y="180"/>
                    <a:pt x="130" y="176"/>
                    <a:pt x="150" y="172"/>
                  </a:cubicBezTo>
                  <a:cubicBezTo>
                    <a:pt x="161" y="170"/>
                    <a:pt x="171" y="167"/>
                    <a:pt x="180" y="166"/>
                  </a:cubicBezTo>
                  <a:cubicBezTo>
                    <a:pt x="182" y="165"/>
                    <a:pt x="182" y="165"/>
                    <a:pt x="182" y="165"/>
                  </a:cubicBezTo>
                  <a:cubicBezTo>
                    <a:pt x="188" y="164"/>
                    <a:pt x="196" y="162"/>
                    <a:pt x="204" y="161"/>
                  </a:cubicBezTo>
                  <a:cubicBezTo>
                    <a:pt x="234" y="155"/>
                    <a:pt x="277" y="146"/>
                    <a:pt x="317" y="139"/>
                  </a:cubicBezTo>
                  <a:cubicBezTo>
                    <a:pt x="326" y="137"/>
                    <a:pt x="335" y="136"/>
                    <a:pt x="343" y="134"/>
                  </a:cubicBezTo>
                  <a:cubicBezTo>
                    <a:pt x="379" y="128"/>
                    <a:pt x="410" y="124"/>
                    <a:pt x="420" y="113"/>
                  </a:cubicBezTo>
                  <a:cubicBezTo>
                    <a:pt x="420" y="113"/>
                    <a:pt x="421" y="113"/>
                    <a:pt x="421" y="113"/>
                  </a:cubicBezTo>
                  <a:cubicBezTo>
                    <a:pt x="421" y="112"/>
                    <a:pt x="421" y="111"/>
                    <a:pt x="421" y="110"/>
                  </a:cubicBezTo>
                  <a:cubicBezTo>
                    <a:pt x="421" y="110"/>
                    <a:pt x="420" y="108"/>
                    <a:pt x="416" y="108"/>
                  </a:cubicBezTo>
                  <a:cubicBezTo>
                    <a:pt x="414" y="109"/>
                    <a:pt x="412" y="109"/>
                    <a:pt x="412" y="109"/>
                  </a:cubicBezTo>
                  <a:cubicBezTo>
                    <a:pt x="393" y="113"/>
                    <a:pt x="374" y="115"/>
                    <a:pt x="356" y="117"/>
                  </a:cubicBezTo>
                  <a:cubicBezTo>
                    <a:pt x="351" y="117"/>
                    <a:pt x="346" y="118"/>
                    <a:pt x="342" y="118"/>
                  </a:cubicBezTo>
                  <a:cubicBezTo>
                    <a:pt x="332" y="120"/>
                    <a:pt x="299" y="125"/>
                    <a:pt x="258" y="132"/>
                  </a:cubicBezTo>
                  <a:cubicBezTo>
                    <a:pt x="176" y="145"/>
                    <a:pt x="66" y="164"/>
                    <a:pt x="39" y="164"/>
                  </a:cubicBezTo>
                  <a:cubicBezTo>
                    <a:pt x="54" y="159"/>
                    <a:pt x="105" y="144"/>
                    <a:pt x="163" y="132"/>
                  </a:cubicBezTo>
                  <a:cubicBezTo>
                    <a:pt x="227" y="119"/>
                    <a:pt x="291" y="106"/>
                    <a:pt x="308" y="95"/>
                  </a:cubicBezTo>
                  <a:cubicBezTo>
                    <a:pt x="309" y="94"/>
                    <a:pt x="309" y="93"/>
                    <a:pt x="309" y="92"/>
                  </a:cubicBezTo>
                  <a:cubicBezTo>
                    <a:pt x="309" y="90"/>
                    <a:pt x="307" y="89"/>
                    <a:pt x="306" y="90"/>
                  </a:cubicBezTo>
                  <a:cubicBezTo>
                    <a:pt x="306" y="90"/>
                    <a:pt x="306" y="90"/>
                    <a:pt x="306" y="90"/>
                  </a:cubicBezTo>
                  <a:cubicBezTo>
                    <a:pt x="306" y="90"/>
                    <a:pt x="304" y="90"/>
                    <a:pt x="303" y="90"/>
                  </a:cubicBezTo>
                  <a:cubicBezTo>
                    <a:pt x="299" y="91"/>
                    <a:pt x="294" y="91"/>
                    <a:pt x="294" y="92"/>
                  </a:cubicBezTo>
                  <a:cubicBezTo>
                    <a:pt x="283" y="91"/>
                    <a:pt x="265" y="94"/>
                    <a:pt x="250" y="97"/>
                  </a:cubicBezTo>
                  <a:cubicBezTo>
                    <a:pt x="245" y="98"/>
                    <a:pt x="240" y="98"/>
                    <a:pt x="236" y="99"/>
                  </a:cubicBezTo>
                  <a:cubicBezTo>
                    <a:pt x="216" y="102"/>
                    <a:pt x="193" y="107"/>
                    <a:pt x="170" y="111"/>
                  </a:cubicBezTo>
                  <a:cubicBezTo>
                    <a:pt x="155" y="115"/>
                    <a:pt x="140" y="118"/>
                    <a:pt x="126" y="120"/>
                  </a:cubicBezTo>
                  <a:cubicBezTo>
                    <a:pt x="114" y="122"/>
                    <a:pt x="87" y="127"/>
                    <a:pt x="64" y="130"/>
                  </a:cubicBezTo>
                  <a:cubicBezTo>
                    <a:pt x="60" y="130"/>
                    <a:pt x="56" y="131"/>
                    <a:pt x="52" y="131"/>
                  </a:cubicBezTo>
                  <a:cubicBezTo>
                    <a:pt x="53" y="131"/>
                    <a:pt x="54" y="131"/>
                    <a:pt x="55" y="130"/>
                  </a:cubicBezTo>
                  <a:cubicBezTo>
                    <a:pt x="59" y="130"/>
                    <a:pt x="64" y="129"/>
                    <a:pt x="69" y="127"/>
                  </a:cubicBezTo>
                  <a:cubicBezTo>
                    <a:pt x="90" y="122"/>
                    <a:pt x="112" y="116"/>
                    <a:pt x="135" y="111"/>
                  </a:cubicBezTo>
                  <a:cubicBezTo>
                    <a:pt x="187" y="98"/>
                    <a:pt x="238" y="85"/>
                    <a:pt x="290" y="70"/>
                  </a:cubicBezTo>
                  <a:cubicBezTo>
                    <a:pt x="299" y="68"/>
                    <a:pt x="302" y="65"/>
                    <a:pt x="302" y="63"/>
                  </a:cubicBezTo>
                  <a:cubicBezTo>
                    <a:pt x="300" y="57"/>
                    <a:pt x="128" y="91"/>
                    <a:pt x="109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98" y="97"/>
                    <a:pt x="98" y="97"/>
                    <a:pt x="98" y="97"/>
                  </a:cubicBezTo>
                  <a:cubicBezTo>
                    <a:pt x="89" y="98"/>
                    <a:pt x="76" y="100"/>
                    <a:pt x="64" y="102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77" y="98"/>
                    <a:pt x="95" y="93"/>
                    <a:pt x="115" y="88"/>
                  </a:cubicBezTo>
                  <a:cubicBezTo>
                    <a:pt x="131" y="84"/>
                    <a:pt x="304" y="40"/>
                    <a:pt x="304" y="31"/>
                  </a:cubicBezTo>
                  <a:cubicBezTo>
                    <a:pt x="303" y="22"/>
                    <a:pt x="205" y="45"/>
                    <a:pt x="196" y="47"/>
                  </a:cubicBezTo>
                  <a:cubicBezTo>
                    <a:pt x="134" y="59"/>
                    <a:pt x="64" y="73"/>
                    <a:pt x="37" y="74"/>
                  </a:cubicBezTo>
                  <a:cubicBezTo>
                    <a:pt x="57" y="68"/>
                    <a:pt x="79" y="64"/>
                    <a:pt x="101" y="61"/>
                  </a:cubicBezTo>
                  <a:cubicBezTo>
                    <a:pt x="118" y="59"/>
                    <a:pt x="135" y="56"/>
                    <a:pt x="153" y="52"/>
                  </a:cubicBezTo>
                  <a:cubicBezTo>
                    <a:pt x="188" y="44"/>
                    <a:pt x="227" y="33"/>
                    <a:pt x="263" y="22"/>
                  </a:cubicBezTo>
                  <a:cubicBezTo>
                    <a:pt x="278" y="17"/>
                    <a:pt x="294" y="13"/>
                    <a:pt x="308" y="9"/>
                  </a:cubicBezTo>
                  <a:cubicBezTo>
                    <a:pt x="309" y="9"/>
                    <a:pt x="310" y="8"/>
                    <a:pt x="310" y="6"/>
                  </a:cubicBezTo>
                  <a:cubicBezTo>
                    <a:pt x="310" y="6"/>
                    <a:pt x="310" y="6"/>
                    <a:pt x="310" y="6"/>
                  </a:cubicBezTo>
                  <a:cubicBezTo>
                    <a:pt x="309" y="0"/>
                    <a:pt x="277" y="6"/>
                    <a:pt x="266" y="8"/>
                  </a:cubicBezTo>
                  <a:cubicBezTo>
                    <a:pt x="219" y="17"/>
                    <a:pt x="149" y="32"/>
                    <a:pt x="140" y="34"/>
                  </a:cubicBezTo>
                  <a:cubicBezTo>
                    <a:pt x="124" y="38"/>
                    <a:pt x="108" y="40"/>
                    <a:pt x="91" y="43"/>
                  </a:cubicBezTo>
                  <a:cubicBezTo>
                    <a:pt x="69" y="47"/>
                    <a:pt x="46" y="50"/>
                    <a:pt x="25" y="56"/>
                  </a:cubicBezTo>
                  <a:close/>
                  <a:moveTo>
                    <a:pt x="297" y="65"/>
                  </a:moveTo>
                  <a:cubicBezTo>
                    <a:pt x="297" y="65"/>
                    <a:pt x="296" y="65"/>
                    <a:pt x="295" y="65"/>
                  </a:cubicBezTo>
                  <a:cubicBezTo>
                    <a:pt x="296" y="65"/>
                    <a:pt x="297" y="65"/>
                    <a:pt x="29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1"/>
            <p:cNvSpPr>
              <a:spLocks/>
            </p:cNvSpPr>
            <p:nvPr/>
          </p:nvSpPr>
          <p:spPr bwMode="auto">
            <a:xfrm>
              <a:off x="3911" y="1600"/>
              <a:ext cx="422" cy="1034"/>
            </a:xfrm>
            <a:custGeom>
              <a:avLst/>
              <a:gdLst>
                <a:gd name="T0" fmla="*/ 1 w 178"/>
                <a:gd name="T1" fmla="*/ 44 h 435"/>
                <a:gd name="T2" fmla="*/ 12 w 178"/>
                <a:gd name="T3" fmla="*/ 194 h 435"/>
                <a:gd name="T4" fmla="*/ 14 w 178"/>
                <a:gd name="T5" fmla="*/ 193 h 435"/>
                <a:gd name="T6" fmla="*/ 28 w 178"/>
                <a:gd name="T7" fmla="*/ 126 h 435"/>
                <a:gd name="T8" fmla="*/ 33 w 178"/>
                <a:gd name="T9" fmla="*/ 198 h 435"/>
                <a:gd name="T10" fmla="*/ 38 w 178"/>
                <a:gd name="T11" fmla="*/ 199 h 435"/>
                <a:gd name="T12" fmla="*/ 47 w 178"/>
                <a:gd name="T13" fmla="*/ 62 h 435"/>
                <a:gd name="T14" fmla="*/ 51 w 178"/>
                <a:gd name="T15" fmla="*/ 210 h 435"/>
                <a:gd name="T16" fmla="*/ 68 w 178"/>
                <a:gd name="T17" fmla="*/ 212 h 435"/>
                <a:gd name="T18" fmla="*/ 76 w 178"/>
                <a:gd name="T19" fmla="*/ 35 h 435"/>
                <a:gd name="T20" fmla="*/ 76 w 178"/>
                <a:gd name="T21" fmla="*/ 229 h 435"/>
                <a:gd name="T22" fmla="*/ 93 w 178"/>
                <a:gd name="T23" fmla="*/ 244 h 435"/>
                <a:gd name="T24" fmla="*/ 97 w 178"/>
                <a:gd name="T25" fmla="*/ 150 h 435"/>
                <a:gd name="T26" fmla="*/ 100 w 178"/>
                <a:gd name="T27" fmla="*/ 36 h 435"/>
                <a:gd name="T28" fmla="*/ 105 w 178"/>
                <a:gd name="T29" fmla="*/ 80 h 435"/>
                <a:gd name="T30" fmla="*/ 104 w 178"/>
                <a:gd name="T31" fmla="*/ 292 h 435"/>
                <a:gd name="T32" fmla="*/ 118 w 178"/>
                <a:gd name="T33" fmla="*/ 233 h 435"/>
                <a:gd name="T34" fmla="*/ 125 w 178"/>
                <a:gd name="T35" fmla="*/ 217 h 435"/>
                <a:gd name="T36" fmla="*/ 125 w 178"/>
                <a:gd name="T37" fmla="*/ 424 h 435"/>
                <a:gd name="T38" fmla="*/ 145 w 178"/>
                <a:gd name="T39" fmla="*/ 294 h 435"/>
                <a:gd name="T40" fmla="*/ 149 w 178"/>
                <a:gd name="T41" fmla="*/ 54 h 435"/>
                <a:gd name="T42" fmla="*/ 154 w 178"/>
                <a:gd name="T43" fmla="*/ 87 h 435"/>
                <a:gd name="T44" fmla="*/ 155 w 178"/>
                <a:gd name="T45" fmla="*/ 277 h 435"/>
                <a:gd name="T46" fmla="*/ 166 w 178"/>
                <a:gd name="T47" fmla="*/ 425 h 435"/>
                <a:gd name="T48" fmla="*/ 176 w 178"/>
                <a:gd name="T49" fmla="*/ 103 h 435"/>
                <a:gd name="T50" fmla="*/ 173 w 178"/>
                <a:gd name="T51" fmla="*/ 2 h 435"/>
                <a:gd name="T52" fmla="*/ 168 w 178"/>
                <a:gd name="T53" fmla="*/ 299 h 435"/>
                <a:gd name="T54" fmla="*/ 160 w 178"/>
                <a:gd name="T55" fmla="*/ 277 h 435"/>
                <a:gd name="T56" fmla="*/ 159 w 178"/>
                <a:gd name="T57" fmla="*/ 87 h 435"/>
                <a:gd name="T58" fmla="*/ 150 w 178"/>
                <a:gd name="T59" fmla="*/ 7 h 435"/>
                <a:gd name="T60" fmla="*/ 141 w 178"/>
                <a:gd name="T61" fmla="*/ 176 h 435"/>
                <a:gd name="T62" fmla="*/ 131 w 178"/>
                <a:gd name="T63" fmla="*/ 424 h 435"/>
                <a:gd name="T64" fmla="*/ 131 w 178"/>
                <a:gd name="T65" fmla="*/ 217 h 435"/>
                <a:gd name="T66" fmla="*/ 118 w 178"/>
                <a:gd name="T67" fmla="*/ 100 h 435"/>
                <a:gd name="T68" fmla="*/ 107 w 178"/>
                <a:gd name="T69" fmla="*/ 287 h 435"/>
                <a:gd name="T70" fmla="*/ 111 w 178"/>
                <a:gd name="T71" fmla="*/ 80 h 435"/>
                <a:gd name="T72" fmla="*/ 95 w 178"/>
                <a:gd name="T73" fmla="*/ 33 h 435"/>
                <a:gd name="T74" fmla="*/ 92 w 178"/>
                <a:gd name="T75" fmla="*/ 141 h 435"/>
                <a:gd name="T76" fmla="*/ 88 w 178"/>
                <a:gd name="T77" fmla="*/ 230 h 435"/>
                <a:gd name="T78" fmla="*/ 81 w 178"/>
                <a:gd name="T79" fmla="*/ 229 h 435"/>
                <a:gd name="T80" fmla="*/ 80 w 178"/>
                <a:gd name="T81" fmla="*/ 27 h 435"/>
                <a:gd name="T82" fmla="*/ 66 w 178"/>
                <a:gd name="T83" fmla="*/ 88 h 435"/>
                <a:gd name="T84" fmla="*/ 56 w 178"/>
                <a:gd name="T85" fmla="*/ 225 h 435"/>
                <a:gd name="T86" fmla="*/ 54 w 178"/>
                <a:gd name="T87" fmla="*/ 30 h 435"/>
                <a:gd name="T88" fmla="*/ 50 w 178"/>
                <a:gd name="T89" fmla="*/ 27 h 435"/>
                <a:gd name="T90" fmla="*/ 45 w 178"/>
                <a:gd name="T91" fmla="*/ 29 h 435"/>
                <a:gd name="T92" fmla="*/ 39 w 178"/>
                <a:gd name="T93" fmla="*/ 103 h 435"/>
                <a:gd name="T94" fmla="*/ 25 w 178"/>
                <a:gd name="T95" fmla="*/ 36 h 435"/>
                <a:gd name="T96" fmla="*/ 7 w 178"/>
                <a:gd name="T97" fmla="*/ 14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8" h="435">
                  <a:moveTo>
                    <a:pt x="6" y="43"/>
                  </a:moveTo>
                  <a:cubicBezTo>
                    <a:pt x="6" y="42"/>
                    <a:pt x="5" y="41"/>
                    <a:pt x="3" y="41"/>
                  </a:cubicBezTo>
                  <a:cubicBezTo>
                    <a:pt x="2" y="41"/>
                    <a:pt x="0" y="42"/>
                    <a:pt x="1" y="44"/>
                  </a:cubicBezTo>
                  <a:cubicBezTo>
                    <a:pt x="1" y="46"/>
                    <a:pt x="1" y="56"/>
                    <a:pt x="1" y="69"/>
                  </a:cubicBezTo>
                  <a:cubicBezTo>
                    <a:pt x="1" y="91"/>
                    <a:pt x="1" y="121"/>
                    <a:pt x="2" y="147"/>
                  </a:cubicBezTo>
                  <a:cubicBezTo>
                    <a:pt x="3" y="173"/>
                    <a:pt x="5" y="195"/>
                    <a:pt x="12" y="194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2" y="194"/>
                    <a:pt x="12" y="194"/>
                    <a:pt x="12" y="194"/>
                  </a:cubicBezTo>
                  <a:cubicBezTo>
                    <a:pt x="13" y="194"/>
                    <a:pt x="14" y="194"/>
                    <a:pt x="14" y="193"/>
                  </a:cubicBezTo>
                  <a:cubicBezTo>
                    <a:pt x="21" y="182"/>
                    <a:pt x="21" y="147"/>
                    <a:pt x="21" y="112"/>
                  </a:cubicBezTo>
                  <a:cubicBezTo>
                    <a:pt x="22" y="88"/>
                    <a:pt x="22" y="65"/>
                    <a:pt x="24" y="50"/>
                  </a:cubicBezTo>
                  <a:cubicBezTo>
                    <a:pt x="25" y="64"/>
                    <a:pt x="26" y="96"/>
                    <a:pt x="28" y="126"/>
                  </a:cubicBezTo>
                  <a:cubicBezTo>
                    <a:pt x="29" y="157"/>
                    <a:pt x="30" y="187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4" y="201"/>
                    <a:pt x="35" y="202"/>
                    <a:pt x="36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7" y="202"/>
                    <a:pt x="38" y="201"/>
                    <a:pt x="38" y="199"/>
                  </a:cubicBezTo>
                  <a:cubicBezTo>
                    <a:pt x="47" y="167"/>
                    <a:pt x="46" y="135"/>
                    <a:pt x="44" y="103"/>
                  </a:cubicBezTo>
                  <a:cubicBezTo>
                    <a:pt x="44" y="99"/>
                    <a:pt x="44" y="95"/>
                    <a:pt x="44" y="91"/>
                  </a:cubicBezTo>
                  <a:cubicBezTo>
                    <a:pt x="44" y="91"/>
                    <a:pt x="45" y="77"/>
                    <a:pt x="47" y="62"/>
                  </a:cubicBezTo>
                  <a:cubicBezTo>
                    <a:pt x="48" y="50"/>
                    <a:pt x="49" y="37"/>
                    <a:pt x="50" y="33"/>
                  </a:cubicBezTo>
                  <a:cubicBezTo>
                    <a:pt x="51" y="33"/>
                    <a:pt x="50" y="104"/>
                    <a:pt x="50" y="109"/>
                  </a:cubicBezTo>
                  <a:cubicBezTo>
                    <a:pt x="51" y="151"/>
                    <a:pt x="51" y="196"/>
                    <a:pt x="51" y="210"/>
                  </a:cubicBezTo>
                  <a:cubicBezTo>
                    <a:pt x="51" y="214"/>
                    <a:pt x="51" y="219"/>
                    <a:pt x="51" y="225"/>
                  </a:cubicBezTo>
                  <a:cubicBezTo>
                    <a:pt x="50" y="245"/>
                    <a:pt x="51" y="293"/>
                    <a:pt x="59" y="280"/>
                  </a:cubicBezTo>
                  <a:cubicBezTo>
                    <a:pt x="63" y="274"/>
                    <a:pt x="66" y="246"/>
                    <a:pt x="68" y="212"/>
                  </a:cubicBezTo>
                  <a:cubicBezTo>
                    <a:pt x="71" y="165"/>
                    <a:pt x="72" y="107"/>
                    <a:pt x="71" y="87"/>
                  </a:cubicBezTo>
                  <a:cubicBezTo>
                    <a:pt x="70" y="78"/>
                    <a:pt x="70" y="63"/>
                    <a:pt x="72" y="49"/>
                  </a:cubicBezTo>
                  <a:cubicBezTo>
                    <a:pt x="73" y="44"/>
                    <a:pt x="74" y="39"/>
                    <a:pt x="76" y="35"/>
                  </a:cubicBezTo>
                  <a:cubicBezTo>
                    <a:pt x="79" y="71"/>
                    <a:pt x="78" y="122"/>
                    <a:pt x="77" y="169"/>
                  </a:cubicBezTo>
                  <a:cubicBezTo>
                    <a:pt x="76" y="190"/>
                    <a:pt x="76" y="211"/>
                    <a:pt x="76" y="228"/>
                  </a:cubicBezTo>
                  <a:cubicBezTo>
                    <a:pt x="76" y="231"/>
                    <a:pt x="76" y="228"/>
                    <a:pt x="76" y="229"/>
                  </a:cubicBezTo>
                  <a:cubicBezTo>
                    <a:pt x="76" y="232"/>
                    <a:pt x="77" y="283"/>
                    <a:pt x="83" y="285"/>
                  </a:cubicBezTo>
                  <a:cubicBezTo>
                    <a:pt x="84" y="285"/>
                    <a:pt x="86" y="285"/>
                    <a:pt x="87" y="283"/>
                  </a:cubicBezTo>
                  <a:cubicBezTo>
                    <a:pt x="92" y="276"/>
                    <a:pt x="93" y="262"/>
                    <a:pt x="93" y="244"/>
                  </a:cubicBezTo>
                  <a:cubicBezTo>
                    <a:pt x="93" y="239"/>
                    <a:pt x="93" y="235"/>
                    <a:pt x="94" y="230"/>
                  </a:cubicBezTo>
                  <a:cubicBezTo>
                    <a:pt x="94" y="218"/>
                    <a:pt x="95" y="204"/>
                    <a:pt x="95" y="191"/>
                  </a:cubicBezTo>
                  <a:cubicBezTo>
                    <a:pt x="96" y="174"/>
                    <a:pt x="97" y="158"/>
                    <a:pt x="97" y="150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97" y="133"/>
                    <a:pt x="97" y="125"/>
                    <a:pt x="97" y="118"/>
                  </a:cubicBezTo>
                  <a:cubicBezTo>
                    <a:pt x="97" y="90"/>
                    <a:pt x="97" y="64"/>
                    <a:pt x="100" y="36"/>
                  </a:cubicBezTo>
                  <a:cubicBezTo>
                    <a:pt x="101" y="35"/>
                    <a:pt x="101" y="34"/>
                    <a:pt x="101" y="33"/>
                  </a:cubicBezTo>
                  <a:cubicBezTo>
                    <a:pt x="100" y="29"/>
                    <a:pt x="101" y="27"/>
                    <a:pt x="102" y="24"/>
                  </a:cubicBezTo>
                  <a:cubicBezTo>
                    <a:pt x="103" y="31"/>
                    <a:pt x="104" y="54"/>
                    <a:pt x="105" y="80"/>
                  </a:cubicBezTo>
                  <a:cubicBezTo>
                    <a:pt x="106" y="116"/>
                    <a:pt x="106" y="155"/>
                    <a:pt x="105" y="163"/>
                  </a:cubicBezTo>
                  <a:cubicBezTo>
                    <a:pt x="103" y="170"/>
                    <a:pt x="100" y="212"/>
                    <a:pt x="100" y="246"/>
                  </a:cubicBezTo>
                  <a:cubicBezTo>
                    <a:pt x="100" y="269"/>
                    <a:pt x="101" y="288"/>
                    <a:pt x="104" y="292"/>
                  </a:cubicBezTo>
                  <a:cubicBezTo>
                    <a:pt x="106" y="294"/>
                    <a:pt x="108" y="294"/>
                    <a:pt x="110" y="293"/>
                  </a:cubicBezTo>
                  <a:cubicBezTo>
                    <a:pt x="114" y="289"/>
                    <a:pt x="115" y="270"/>
                    <a:pt x="117" y="250"/>
                  </a:cubicBezTo>
                  <a:cubicBezTo>
                    <a:pt x="117" y="244"/>
                    <a:pt x="117" y="238"/>
                    <a:pt x="118" y="233"/>
                  </a:cubicBezTo>
                  <a:cubicBezTo>
                    <a:pt x="121" y="196"/>
                    <a:pt x="122" y="145"/>
                    <a:pt x="123" y="101"/>
                  </a:cubicBezTo>
                  <a:cubicBezTo>
                    <a:pt x="124" y="63"/>
                    <a:pt x="125" y="32"/>
                    <a:pt x="126" y="20"/>
                  </a:cubicBezTo>
                  <a:cubicBezTo>
                    <a:pt x="133" y="49"/>
                    <a:pt x="129" y="141"/>
                    <a:pt x="125" y="217"/>
                  </a:cubicBezTo>
                  <a:cubicBezTo>
                    <a:pt x="123" y="255"/>
                    <a:pt x="122" y="289"/>
                    <a:pt x="122" y="309"/>
                  </a:cubicBezTo>
                  <a:cubicBezTo>
                    <a:pt x="122" y="311"/>
                    <a:pt x="122" y="316"/>
                    <a:pt x="122" y="323"/>
                  </a:cubicBezTo>
                  <a:cubicBezTo>
                    <a:pt x="121" y="346"/>
                    <a:pt x="120" y="404"/>
                    <a:pt x="125" y="424"/>
                  </a:cubicBezTo>
                  <a:cubicBezTo>
                    <a:pt x="127" y="431"/>
                    <a:pt x="132" y="435"/>
                    <a:pt x="136" y="427"/>
                  </a:cubicBezTo>
                  <a:cubicBezTo>
                    <a:pt x="137" y="424"/>
                    <a:pt x="137" y="419"/>
                    <a:pt x="138" y="410"/>
                  </a:cubicBezTo>
                  <a:cubicBezTo>
                    <a:pt x="142" y="375"/>
                    <a:pt x="144" y="335"/>
                    <a:pt x="145" y="294"/>
                  </a:cubicBezTo>
                  <a:cubicBezTo>
                    <a:pt x="146" y="253"/>
                    <a:pt x="147" y="212"/>
                    <a:pt x="147" y="176"/>
                  </a:cubicBezTo>
                  <a:cubicBezTo>
                    <a:pt x="147" y="171"/>
                    <a:pt x="147" y="176"/>
                    <a:pt x="147" y="172"/>
                  </a:cubicBezTo>
                  <a:cubicBezTo>
                    <a:pt x="147" y="153"/>
                    <a:pt x="147" y="96"/>
                    <a:pt x="149" y="54"/>
                  </a:cubicBezTo>
                  <a:cubicBezTo>
                    <a:pt x="151" y="37"/>
                    <a:pt x="152" y="23"/>
                    <a:pt x="154" y="15"/>
                  </a:cubicBezTo>
                  <a:cubicBezTo>
                    <a:pt x="154" y="22"/>
                    <a:pt x="154" y="30"/>
                    <a:pt x="154" y="39"/>
                  </a:cubicBezTo>
                  <a:cubicBezTo>
                    <a:pt x="154" y="61"/>
                    <a:pt x="153" y="85"/>
                    <a:pt x="154" y="87"/>
                  </a:cubicBezTo>
                  <a:cubicBezTo>
                    <a:pt x="154" y="109"/>
                    <a:pt x="155" y="134"/>
                    <a:pt x="155" y="158"/>
                  </a:cubicBezTo>
                  <a:cubicBezTo>
                    <a:pt x="155" y="186"/>
                    <a:pt x="154" y="214"/>
                    <a:pt x="154" y="238"/>
                  </a:cubicBezTo>
                  <a:cubicBezTo>
                    <a:pt x="153" y="249"/>
                    <a:pt x="154" y="263"/>
                    <a:pt x="155" y="277"/>
                  </a:cubicBezTo>
                  <a:cubicBezTo>
                    <a:pt x="156" y="318"/>
                    <a:pt x="152" y="355"/>
                    <a:pt x="153" y="396"/>
                  </a:cubicBezTo>
                  <a:cubicBezTo>
                    <a:pt x="153" y="412"/>
                    <a:pt x="155" y="426"/>
                    <a:pt x="158" y="428"/>
                  </a:cubicBezTo>
                  <a:cubicBezTo>
                    <a:pt x="162" y="431"/>
                    <a:pt x="164" y="427"/>
                    <a:pt x="166" y="425"/>
                  </a:cubicBezTo>
                  <a:cubicBezTo>
                    <a:pt x="172" y="413"/>
                    <a:pt x="173" y="363"/>
                    <a:pt x="174" y="299"/>
                  </a:cubicBezTo>
                  <a:cubicBezTo>
                    <a:pt x="174" y="278"/>
                    <a:pt x="174" y="256"/>
                    <a:pt x="175" y="232"/>
                  </a:cubicBezTo>
                  <a:cubicBezTo>
                    <a:pt x="176" y="188"/>
                    <a:pt x="176" y="143"/>
                    <a:pt x="176" y="103"/>
                  </a:cubicBezTo>
                  <a:cubicBezTo>
                    <a:pt x="177" y="58"/>
                    <a:pt x="177" y="21"/>
                    <a:pt x="178" y="3"/>
                  </a:cubicBezTo>
                  <a:cubicBezTo>
                    <a:pt x="178" y="1"/>
                    <a:pt x="177" y="0"/>
                    <a:pt x="175" y="0"/>
                  </a:cubicBezTo>
                  <a:cubicBezTo>
                    <a:pt x="174" y="0"/>
                    <a:pt x="173" y="1"/>
                    <a:pt x="173" y="2"/>
                  </a:cubicBezTo>
                  <a:cubicBezTo>
                    <a:pt x="172" y="20"/>
                    <a:pt x="171" y="58"/>
                    <a:pt x="171" y="103"/>
                  </a:cubicBezTo>
                  <a:cubicBezTo>
                    <a:pt x="171" y="143"/>
                    <a:pt x="170" y="188"/>
                    <a:pt x="169" y="232"/>
                  </a:cubicBezTo>
                  <a:cubicBezTo>
                    <a:pt x="169" y="255"/>
                    <a:pt x="168" y="278"/>
                    <a:pt x="168" y="299"/>
                  </a:cubicBezTo>
                  <a:cubicBezTo>
                    <a:pt x="168" y="302"/>
                    <a:pt x="164" y="425"/>
                    <a:pt x="161" y="422"/>
                  </a:cubicBezTo>
                  <a:cubicBezTo>
                    <a:pt x="160" y="422"/>
                    <a:pt x="159" y="416"/>
                    <a:pt x="159" y="396"/>
                  </a:cubicBezTo>
                  <a:cubicBezTo>
                    <a:pt x="158" y="355"/>
                    <a:pt x="162" y="317"/>
                    <a:pt x="160" y="277"/>
                  </a:cubicBezTo>
                  <a:cubicBezTo>
                    <a:pt x="159" y="263"/>
                    <a:pt x="159" y="249"/>
                    <a:pt x="159" y="238"/>
                  </a:cubicBezTo>
                  <a:cubicBezTo>
                    <a:pt x="160" y="214"/>
                    <a:pt x="160" y="186"/>
                    <a:pt x="160" y="158"/>
                  </a:cubicBezTo>
                  <a:cubicBezTo>
                    <a:pt x="160" y="133"/>
                    <a:pt x="160" y="109"/>
                    <a:pt x="159" y="87"/>
                  </a:cubicBezTo>
                  <a:cubicBezTo>
                    <a:pt x="159" y="85"/>
                    <a:pt x="159" y="61"/>
                    <a:pt x="159" y="39"/>
                  </a:cubicBezTo>
                  <a:cubicBezTo>
                    <a:pt x="159" y="29"/>
                    <a:pt x="159" y="18"/>
                    <a:pt x="159" y="8"/>
                  </a:cubicBezTo>
                  <a:cubicBezTo>
                    <a:pt x="160" y="2"/>
                    <a:pt x="152" y="3"/>
                    <a:pt x="150" y="7"/>
                  </a:cubicBezTo>
                  <a:cubicBezTo>
                    <a:pt x="146" y="15"/>
                    <a:pt x="145" y="38"/>
                    <a:pt x="144" y="54"/>
                  </a:cubicBezTo>
                  <a:cubicBezTo>
                    <a:pt x="141" y="95"/>
                    <a:pt x="141" y="153"/>
                    <a:pt x="141" y="172"/>
                  </a:cubicBezTo>
                  <a:cubicBezTo>
                    <a:pt x="141" y="173"/>
                    <a:pt x="141" y="169"/>
                    <a:pt x="141" y="176"/>
                  </a:cubicBezTo>
                  <a:cubicBezTo>
                    <a:pt x="141" y="212"/>
                    <a:pt x="141" y="254"/>
                    <a:pt x="140" y="294"/>
                  </a:cubicBezTo>
                  <a:cubicBezTo>
                    <a:pt x="138" y="335"/>
                    <a:pt x="136" y="375"/>
                    <a:pt x="133" y="409"/>
                  </a:cubicBezTo>
                  <a:cubicBezTo>
                    <a:pt x="132" y="417"/>
                    <a:pt x="132" y="422"/>
                    <a:pt x="131" y="424"/>
                  </a:cubicBezTo>
                  <a:cubicBezTo>
                    <a:pt x="125" y="417"/>
                    <a:pt x="127" y="352"/>
                    <a:pt x="127" y="323"/>
                  </a:cubicBezTo>
                  <a:cubicBezTo>
                    <a:pt x="127" y="316"/>
                    <a:pt x="127" y="311"/>
                    <a:pt x="127" y="309"/>
                  </a:cubicBezTo>
                  <a:cubicBezTo>
                    <a:pt x="127" y="290"/>
                    <a:pt x="129" y="255"/>
                    <a:pt x="131" y="217"/>
                  </a:cubicBezTo>
                  <a:cubicBezTo>
                    <a:pt x="134" y="135"/>
                    <a:pt x="139" y="34"/>
                    <a:pt x="129" y="12"/>
                  </a:cubicBezTo>
                  <a:cubicBezTo>
                    <a:pt x="128" y="10"/>
                    <a:pt x="126" y="9"/>
                    <a:pt x="124" y="10"/>
                  </a:cubicBezTo>
                  <a:cubicBezTo>
                    <a:pt x="120" y="12"/>
                    <a:pt x="119" y="52"/>
                    <a:pt x="118" y="100"/>
                  </a:cubicBezTo>
                  <a:cubicBezTo>
                    <a:pt x="117" y="144"/>
                    <a:pt x="116" y="195"/>
                    <a:pt x="113" y="232"/>
                  </a:cubicBezTo>
                  <a:cubicBezTo>
                    <a:pt x="112" y="238"/>
                    <a:pt x="112" y="244"/>
                    <a:pt x="111" y="249"/>
                  </a:cubicBezTo>
                  <a:cubicBezTo>
                    <a:pt x="110" y="266"/>
                    <a:pt x="109" y="282"/>
                    <a:pt x="107" y="287"/>
                  </a:cubicBezTo>
                  <a:cubicBezTo>
                    <a:pt x="106" y="282"/>
                    <a:pt x="105" y="266"/>
                    <a:pt x="105" y="246"/>
                  </a:cubicBezTo>
                  <a:cubicBezTo>
                    <a:pt x="106" y="213"/>
                    <a:pt x="108" y="171"/>
                    <a:pt x="110" y="165"/>
                  </a:cubicBezTo>
                  <a:cubicBezTo>
                    <a:pt x="112" y="156"/>
                    <a:pt x="112" y="116"/>
                    <a:pt x="111" y="80"/>
                  </a:cubicBezTo>
                  <a:cubicBezTo>
                    <a:pt x="110" y="52"/>
                    <a:pt x="108" y="26"/>
                    <a:pt x="105" y="18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2" y="11"/>
                    <a:pt x="95" y="21"/>
                    <a:pt x="95" y="33"/>
                  </a:cubicBezTo>
                  <a:cubicBezTo>
                    <a:pt x="95" y="34"/>
                    <a:pt x="95" y="35"/>
                    <a:pt x="95" y="36"/>
                  </a:cubicBezTo>
                  <a:cubicBezTo>
                    <a:pt x="92" y="64"/>
                    <a:pt x="92" y="90"/>
                    <a:pt x="92" y="118"/>
                  </a:cubicBezTo>
                  <a:cubicBezTo>
                    <a:pt x="92" y="125"/>
                    <a:pt x="92" y="133"/>
                    <a:pt x="92" y="141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1" y="158"/>
                    <a:pt x="91" y="174"/>
                    <a:pt x="90" y="191"/>
                  </a:cubicBezTo>
                  <a:cubicBezTo>
                    <a:pt x="89" y="204"/>
                    <a:pt x="89" y="217"/>
                    <a:pt x="88" y="230"/>
                  </a:cubicBezTo>
                  <a:cubicBezTo>
                    <a:pt x="88" y="235"/>
                    <a:pt x="88" y="239"/>
                    <a:pt x="88" y="244"/>
                  </a:cubicBezTo>
                  <a:cubicBezTo>
                    <a:pt x="87" y="259"/>
                    <a:pt x="87" y="271"/>
                    <a:pt x="84" y="278"/>
                  </a:cubicBezTo>
                  <a:cubicBezTo>
                    <a:pt x="81" y="272"/>
                    <a:pt x="81" y="238"/>
                    <a:pt x="81" y="229"/>
                  </a:cubicBezTo>
                  <a:cubicBezTo>
                    <a:pt x="81" y="227"/>
                    <a:pt x="81" y="230"/>
                    <a:pt x="81" y="228"/>
                  </a:cubicBezTo>
                  <a:cubicBezTo>
                    <a:pt x="81" y="210"/>
                    <a:pt x="82" y="190"/>
                    <a:pt x="82" y="169"/>
                  </a:cubicBezTo>
                  <a:cubicBezTo>
                    <a:pt x="84" y="118"/>
                    <a:pt x="85" y="63"/>
                    <a:pt x="80" y="27"/>
                  </a:cubicBezTo>
                  <a:cubicBezTo>
                    <a:pt x="80" y="26"/>
                    <a:pt x="80" y="26"/>
                    <a:pt x="79" y="25"/>
                  </a:cubicBezTo>
                  <a:cubicBezTo>
                    <a:pt x="73" y="19"/>
                    <a:pt x="67" y="46"/>
                    <a:pt x="67" y="49"/>
                  </a:cubicBezTo>
                  <a:cubicBezTo>
                    <a:pt x="65" y="62"/>
                    <a:pt x="65" y="78"/>
                    <a:pt x="66" y="88"/>
                  </a:cubicBezTo>
                  <a:cubicBezTo>
                    <a:pt x="67" y="107"/>
                    <a:pt x="66" y="165"/>
                    <a:pt x="63" y="212"/>
                  </a:cubicBezTo>
                  <a:cubicBezTo>
                    <a:pt x="61" y="239"/>
                    <a:pt x="59" y="262"/>
                    <a:pt x="56" y="272"/>
                  </a:cubicBezTo>
                  <a:cubicBezTo>
                    <a:pt x="55" y="264"/>
                    <a:pt x="55" y="243"/>
                    <a:pt x="56" y="225"/>
                  </a:cubicBezTo>
                  <a:cubicBezTo>
                    <a:pt x="56" y="220"/>
                    <a:pt x="56" y="215"/>
                    <a:pt x="56" y="210"/>
                  </a:cubicBezTo>
                  <a:cubicBezTo>
                    <a:pt x="57" y="196"/>
                    <a:pt x="56" y="151"/>
                    <a:pt x="56" y="109"/>
                  </a:cubicBezTo>
                  <a:cubicBezTo>
                    <a:pt x="56" y="84"/>
                    <a:pt x="56" y="54"/>
                    <a:pt x="54" y="30"/>
                  </a:cubicBezTo>
                  <a:cubicBezTo>
                    <a:pt x="54" y="28"/>
                    <a:pt x="53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8"/>
                    <a:pt x="50" y="28"/>
                    <a:pt x="50" y="27"/>
                  </a:cubicBezTo>
                  <a:cubicBezTo>
                    <a:pt x="49" y="27"/>
                    <a:pt x="48" y="27"/>
                    <a:pt x="47" y="28"/>
                  </a:cubicBezTo>
                  <a:cubicBezTo>
                    <a:pt x="46" y="28"/>
                    <a:pt x="45" y="28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30"/>
                    <a:pt x="43" y="46"/>
                    <a:pt x="42" y="61"/>
                  </a:cubicBezTo>
                  <a:cubicBezTo>
                    <a:pt x="40" y="76"/>
                    <a:pt x="39" y="91"/>
                    <a:pt x="39" y="91"/>
                  </a:cubicBezTo>
                  <a:cubicBezTo>
                    <a:pt x="39" y="95"/>
                    <a:pt x="39" y="99"/>
                    <a:pt x="39" y="103"/>
                  </a:cubicBezTo>
                  <a:cubicBezTo>
                    <a:pt x="40" y="132"/>
                    <a:pt x="41" y="161"/>
                    <a:pt x="35" y="189"/>
                  </a:cubicBezTo>
                  <a:cubicBezTo>
                    <a:pt x="35" y="177"/>
                    <a:pt x="34" y="152"/>
                    <a:pt x="33" y="126"/>
                  </a:cubicBezTo>
                  <a:cubicBezTo>
                    <a:pt x="33" y="118"/>
                    <a:pt x="30" y="38"/>
                    <a:pt x="25" y="36"/>
                  </a:cubicBezTo>
                  <a:cubicBezTo>
                    <a:pt x="17" y="34"/>
                    <a:pt x="16" y="101"/>
                    <a:pt x="16" y="112"/>
                  </a:cubicBezTo>
                  <a:cubicBezTo>
                    <a:pt x="16" y="143"/>
                    <a:pt x="15" y="175"/>
                    <a:pt x="11" y="188"/>
                  </a:cubicBezTo>
                  <a:cubicBezTo>
                    <a:pt x="9" y="183"/>
                    <a:pt x="8" y="166"/>
                    <a:pt x="7" y="146"/>
                  </a:cubicBezTo>
                  <a:cubicBezTo>
                    <a:pt x="6" y="121"/>
                    <a:pt x="6" y="91"/>
                    <a:pt x="6" y="69"/>
                  </a:cubicBezTo>
                  <a:cubicBezTo>
                    <a:pt x="6" y="56"/>
                    <a:pt x="6" y="46"/>
                    <a:pt x="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2"/>
            <p:cNvSpPr>
              <a:spLocks/>
            </p:cNvSpPr>
            <p:nvPr/>
          </p:nvSpPr>
          <p:spPr bwMode="auto">
            <a:xfrm>
              <a:off x="4292" y="1602"/>
              <a:ext cx="301" cy="131"/>
            </a:xfrm>
            <a:custGeom>
              <a:avLst/>
              <a:gdLst>
                <a:gd name="T0" fmla="*/ 4 w 127"/>
                <a:gd name="T1" fmla="*/ 1 h 55"/>
                <a:gd name="T2" fmla="*/ 1 w 127"/>
                <a:gd name="T3" fmla="*/ 1 h 55"/>
                <a:gd name="T4" fmla="*/ 1 w 127"/>
                <a:gd name="T5" fmla="*/ 5 h 55"/>
                <a:gd name="T6" fmla="*/ 100 w 127"/>
                <a:gd name="T7" fmla="*/ 46 h 55"/>
                <a:gd name="T8" fmla="*/ 123 w 127"/>
                <a:gd name="T9" fmla="*/ 54 h 55"/>
                <a:gd name="T10" fmla="*/ 126 w 127"/>
                <a:gd name="T11" fmla="*/ 52 h 55"/>
                <a:gd name="T12" fmla="*/ 125 w 127"/>
                <a:gd name="T13" fmla="*/ 49 h 55"/>
                <a:gd name="T14" fmla="*/ 102 w 127"/>
                <a:gd name="T15" fmla="*/ 40 h 55"/>
                <a:gd name="T16" fmla="*/ 4 w 127"/>
                <a:gd name="T17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55">
                  <a:moveTo>
                    <a:pt x="4" y="1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12" y="14"/>
                    <a:pt x="67" y="34"/>
                    <a:pt x="100" y="46"/>
                  </a:cubicBezTo>
                  <a:cubicBezTo>
                    <a:pt x="110" y="49"/>
                    <a:pt x="118" y="52"/>
                    <a:pt x="123" y="54"/>
                  </a:cubicBezTo>
                  <a:cubicBezTo>
                    <a:pt x="124" y="55"/>
                    <a:pt x="126" y="54"/>
                    <a:pt x="126" y="52"/>
                  </a:cubicBezTo>
                  <a:cubicBezTo>
                    <a:pt x="127" y="51"/>
                    <a:pt x="126" y="49"/>
                    <a:pt x="125" y="49"/>
                  </a:cubicBezTo>
                  <a:cubicBezTo>
                    <a:pt x="121" y="47"/>
                    <a:pt x="112" y="44"/>
                    <a:pt x="102" y="40"/>
                  </a:cubicBezTo>
                  <a:cubicBezTo>
                    <a:pt x="69" y="29"/>
                    <a:pt x="15" y="1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3"/>
            <p:cNvSpPr>
              <a:spLocks/>
            </p:cNvSpPr>
            <p:nvPr/>
          </p:nvSpPr>
          <p:spPr bwMode="auto">
            <a:xfrm>
              <a:off x="3579" y="1964"/>
              <a:ext cx="446" cy="133"/>
            </a:xfrm>
            <a:custGeom>
              <a:avLst/>
              <a:gdLst>
                <a:gd name="T0" fmla="*/ 2 w 188"/>
                <a:gd name="T1" fmla="*/ 4 h 56"/>
                <a:gd name="T2" fmla="*/ 0 w 188"/>
                <a:gd name="T3" fmla="*/ 7 h 56"/>
                <a:gd name="T4" fmla="*/ 3 w 188"/>
                <a:gd name="T5" fmla="*/ 9 h 56"/>
                <a:gd name="T6" fmla="*/ 185 w 188"/>
                <a:gd name="T7" fmla="*/ 55 h 56"/>
                <a:gd name="T8" fmla="*/ 188 w 188"/>
                <a:gd name="T9" fmla="*/ 53 h 56"/>
                <a:gd name="T10" fmla="*/ 186 w 188"/>
                <a:gd name="T11" fmla="*/ 50 h 56"/>
                <a:gd name="T12" fmla="*/ 2 w 188"/>
                <a:gd name="T13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56">
                  <a:moveTo>
                    <a:pt x="2" y="4"/>
                  </a:moveTo>
                  <a:cubicBezTo>
                    <a:pt x="0" y="4"/>
                    <a:pt x="0" y="6"/>
                    <a:pt x="0" y="7"/>
                  </a:cubicBezTo>
                  <a:cubicBezTo>
                    <a:pt x="0" y="9"/>
                    <a:pt x="2" y="10"/>
                    <a:pt x="3" y="9"/>
                  </a:cubicBezTo>
                  <a:cubicBezTo>
                    <a:pt x="15" y="6"/>
                    <a:pt x="149" y="50"/>
                    <a:pt x="185" y="55"/>
                  </a:cubicBezTo>
                  <a:cubicBezTo>
                    <a:pt x="187" y="56"/>
                    <a:pt x="188" y="54"/>
                    <a:pt x="188" y="53"/>
                  </a:cubicBezTo>
                  <a:cubicBezTo>
                    <a:pt x="188" y="52"/>
                    <a:pt x="187" y="50"/>
                    <a:pt x="186" y="50"/>
                  </a:cubicBezTo>
                  <a:cubicBezTo>
                    <a:pt x="148" y="45"/>
                    <a:pt x="16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4"/>
            <p:cNvSpPr>
              <a:spLocks/>
            </p:cNvSpPr>
            <p:nvPr/>
          </p:nvSpPr>
          <p:spPr bwMode="auto">
            <a:xfrm>
              <a:off x="3871" y="2228"/>
              <a:ext cx="350" cy="97"/>
            </a:xfrm>
            <a:custGeom>
              <a:avLst/>
              <a:gdLst>
                <a:gd name="T0" fmla="*/ 3 w 148"/>
                <a:gd name="T1" fmla="*/ 1 h 41"/>
                <a:gd name="T2" fmla="*/ 0 w 148"/>
                <a:gd name="T3" fmla="*/ 3 h 41"/>
                <a:gd name="T4" fmla="*/ 2 w 148"/>
                <a:gd name="T5" fmla="*/ 6 h 41"/>
                <a:gd name="T6" fmla="*/ 90 w 148"/>
                <a:gd name="T7" fmla="*/ 28 h 41"/>
                <a:gd name="T8" fmla="*/ 146 w 148"/>
                <a:gd name="T9" fmla="*/ 41 h 41"/>
                <a:gd name="T10" fmla="*/ 148 w 148"/>
                <a:gd name="T11" fmla="*/ 38 h 41"/>
                <a:gd name="T12" fmla="*/ 145 w 148"/>
                <a:gd name="T13" fmla="*/ 36 h 41"/>
                <a:gd name="T14" fmla="*/ 92 w 148"/>
                <a:gd name="T15" fmla="*/ 22 h 41"/>
                <a:gd name="T16" fmla="*/ 3 w 148"/>
                <a:gd name="T17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41">
                  <a:moveTo>
                    <a:pt x="3" y="1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11" y="8"/>
                    <a:pt x="54" y="18"/>
                    <a:pt x="90" y="28"/>
                  </a:cubicBezTo>
                  <a:cubicBezTo>
                    <a:pt x="119" y="35"/>
                    <a:pt x="144" y="41"/>
                    <a:pt x="146" y="41"/>
                  </a:cubicBezTo>
                  <a:cubicBezTo>
                    <a:pt x="147" y="41"/>
                    <a:pt x="148" y="40"/>
                    <a:pt x="148" y="38"/>
                  </a:cubicBezTo>
                  <a:cubicBezTo>
                    <a:pt x="148" y="37"/>
                    <a:pt x="147" y="36"/>
                    <a:pt x="145" y="36"/>
                  </a:cubicBezTo>
                  <a:cubicBezTo>
                    <a:pt x="145" y="36"/>
                    <a:pt x="120" y="30"/>
                    <a:pt x="92" y="22"/>
                  </a:cubicBezTo>
                  <a:cubicBezTo>
                    <a:pt x="55" y="13"/>
                    <a:pt x="1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5"/>
            <p:cNvSpPr>
              <a:spLocks/>
            </p:cNvSpPr>
            <p:nvPr/>
          </p:nvSpPr>
          <p:spPr bwMode="auto">
            <a:xfrm>
              <a:off x="4560" y="1702"/>
              <a:ext cx="26" cy="916"/>
            </a:xfrm>
            <a:custGeom>
              <a:avLst/>
              <a:gdLst>
                <a:gd name="T0" fmla="*/ 11 w 11"/>
                <a:gd name="T1" fmla="*/ 3 h 385"/>
                <a:gd name="T2" fmla="*/ 9 w 11"/>
                <a:gd name="T3" fmla="*/ 0 h 385"/>
                <a:gd name="T4" fmla="*/ 6 w 11"/>
                <a:gd name="T5" fmla="*/ 3 h 385"/>
                <a:gd name="T6" fmla="*/ 1 w 11"/>
                <a:gd name="T7" fmla="*/ 245 h 385"/>
                <a:gd name="T8" fmla="*/ 0 w 11"/>
                <a:gd name="T9" fmla="*/ 383 h 385"/>
                <a:gd name="T10" fmla="*/ 2 w 11"/>
                <a:gd name="T11" fmla="*/ 385 h 385"/>
                <a:gd name="T12" fmla="*/ 5 w 11"/>
                <a:gd name="T13" fmla="*/ 383 h 385"/>
                <a:gd name="T14" fmla="*/ 6 w 11"/>
                <a:gd name="T15" fmla="*/ 245 h 385"/>
                <a:gd name="T16" fmla="*/ 11 w 11"/>
                <a:gd name="T17" fmla="*/ 3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5">
                  <a:moveTo>
                    <a:pt x="11" y="3"/>
                  </a:moveTo>
                  <a:cubicBezTo>
                    <a:pt x="11" y="1"/>
                    <a:pt x="10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2" y="81"/>
                    <a:pt x="1" y="164"/>
                    <a:pt x="1" y="245"/>
                  </a:cubicBezTo>
                  <a:cubicBezTo>
                    <a:pt x="1" y="292"/>
                    <a:pt x="0" y="338"/>
                    <a:pt x="0" y="383"/>
                  </a:cubicBezTo>
                  <a:cubicBezTo>
                    <a:pt x="0" y="384"/>
                    <a:pt x="1" y="385"/>
                    <a:pt x="2" y="385"/>
                  </a:cubicBezTo>
                  <a:cubicBezTo>
                    <a:pt x="4" y="385"/>
                    <a:pt x="5" y="384"/>
                    <a:pt x="5" y="383"/>
                  </a:cubicBezTo>
                  <a:cubicBezTo>
                    <a:pt x="6" y="338"/>
                    <a:pt x="6" y="292"/>
                    <a:pt x="6" y="245"/>
                  </a:cubicBezTo>
                  <a:cubicBezTo>
                    <a:pt x="7" y="164"/>
                    <a:pt x="7" y="8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6"/>
            <p:cNvSpPr>
              <a:spLocks/>
            </p:cNvSpPr>
            <p:nvPr/>
          </p:nvSpPr>
          <p:spPr bwMode="auto">
            <a:xfrm>
              <a:off x="3416" y="2282"/>
              <a:ext cx="26" cy="357"/>
            </a:xfrm>
            <a:custGeom>
              <a:avLst/>
              <a:gdLst>
                <a:gd name="T0" fmla="*/ 6 w 11"/>
                <a:gd name="T1" fmla="*/ 2 h 150"/>
                <a:gd name="T2" fmla="*/ 3 w 11"/>
                <a:gd name="T3" fmla="*/ 0 h 150"/>
                <a:gd name="T4" fmla="*/ 0 w 11"/>
                <a:gd name="T5" fmla="*/ 2 h 150"/>
                <a:gd name="T6" fmla="*/ 2 w 11"/>
                <a:gd name="T7" fmla="*/ 95 h 150"/>
                <a:gd name="T8" fmla="*/ 5 w 11"/>
                <a:gd name="T9" fmla="*/ 147 h 150"/>
                <a:gd name="T10" fmla="*/ 9 w 11"/>
                <a:gd name="T11" fmla="*/ 149 h 150"/>
                <a:gd name="T12" fmla="*/ 11 w 11"/>
                <a:gd name="T13" fmla="*/ 146 h 150"/>
                <a:gd name="T14" fmla="*/ 7 w 11"/>
                <a:gd name="T15" fmla="*/ 95 h 150"/>
                <a:gd name="T16" fmla="*/ 6 w 11"/>
                <a:gd name="T17" fmla="*/ 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0">
                  <a:moveTo>
                    <a:pt x="6" y="2"/>
                  </a:move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16"/>
                    <a:pt x="1" y="59"/>
                    <a:pt x="2" y="95"/>
                  </a:cubicBezTo>
                  <a:cubicBezTo>
                    <a:pt x="3" y="117"/>
                    <a:pt x="4" y="137"/>
                    <a:pt x="5" y="147"/>
                  </a:cubicBezTo>
                  <a:cubicBezTo>
                    <a:pt x="6" y="149"/>
                    <a:pt x="7" y="150"/>
                    <a:pt x="9" y="149"/>
                  </a:cubicBezTo>
                  <a:cubicBezTo>
                    <a:pt x="10" y="149"/>
                    <a:pt x="11" y="148"/>
                    <a:pt x="11" y="146"/>
                  </a:cubicBezTo>
                  <a:cubicBezTo>
                    <a:pt x="9" y="136"/>
                    <a:pt x="8" y="117"/>
                    <a:pt x="7" y="95"/>
                  </a:cubicBezTo>
                  <a:cubicBezTo>
                    <a:pt x="6" y="59"/>
                    <a:pt x="6" y="16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7"/>
            <p:cNvSpPr>
              <a:spLocks/>
            </p:cNvSpPr>
            <p:nvPr/>
          </p:nvSpPr>
          <p:spPr bwMode="auto">
            <a:xfrm>
              <a:off x="2625" y="2615"/>
              <a:ext cx="2435" cy="105"/>
            </a:xfrm>
            <a:custGeom>
              <a:avLst/>
              <a:gdLst>
                <a:gd name="T0" fmla="*/ 3 w 1028"/>
                <a:gd name="T1" fmla="*/ 18 h 44"/>
                <a:gd name="T2" fmla="*/ 0 w 1028"/>
                <a:gd name="T3" fmla="*/ 21 h 44"/>
                <a:gd name="T4" fmla="*/ 3 w 1028"/>
                <a:gd name="T5" fmla="*/ 24 h 44"/>
                <a:gd name="T6" fmla="*/ 252 w 1028"/>
                <a:gd name="T7" fmla="*/ 20 h 44"/>
                <a:gd name="T8" fmla="*/ 1009 w 1028"/>
                <a:gd name="T9" fmla="*/ 20 h 44"/>
                <a:gd name="T10" fmla="*/ 1018 w 1028"/>
                <a:gd name="T11" fmla="*/ 25 h 44"/>
                <a:gd name="T12" fmla="*/ 667 w 1028"/>
                <a:gd name="T13" fmla="*/ 29 h 44"/>
                <a:gd name="T14" fmla="*/ 508 w 1028"/>
                <a:gd name="T15" fmla="*/ 26 h 44"/>
                <a:gd name="T16" fmla="*/ 191 w 1028"/>
                <a:gd name="T17" fmla="*/ 27 h 44"/>
                <a:gd name="T18" fmla="*/ 71 w 1028"/>
                <a:gd name="T19" fmla="*/ 41 h 44"/>
                <a:gd name="T20" fmla="*/ 74 w 1028"/>
                <a:gd name="T21" fmla="*/ 44 h 44"/>
                <a:gd name="T22" fmla="*/ 77 w 1028"/>
                <a:gd name="T23" fmla="*/ 42 h 44"/>
                <a:gd name="T24" fmla="*/ 191 w 1028"/>
                <a:gd name="T25" fmla="*/ 32 h 44"/>
                <a:gd name="T26" fmla="*/ 508 w 1028"/>
                <a:gd name="T27" fmla="*/ 32 h 44"/>
                <a:gd name="T28" fmla="*/ 667 w 1028"/>
                <a:gd name="T29" fmla="*/ 35 h 44"/>
                <a:gd name="T30" fmla="*/ 1020 w 1028"/>
                <a:gd name="T31" fmla="*/ 30 h 44"/>
                <a:gd name="T32" fmla="*/ 1027 w 1028"/>
                <a:gd name="T33" fmla="*/ 21 h 44"/>
                <a:gd name="T34" fmla="*/ 252 w 1028"/>
                <a:gd name="T35" fmla="*/ 14 h 44"/>
                <a:gd name="T36" fmla="*/ 3 w 1028"/>
                <a:gd name="T37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8" h="44">
                  <a:moveTo>
                    <a:pt x="3" y="18"/>
                  </a:moveTo>
                  <a:cubicBezTo>
                    <a:pt x="2" y="18"/>
                    <a:pt x="0" y="19"/>
                    <a:pt x="0" y="21"/>
                  </a:cubicBezTo>
                  <a:cubicBezTo>
                    <a:pt x="0" y="22"/>
                    <a:pt x="2" y="24"/>
                    <a:pt x="3" y="24"/>
                  </a:cubicBezTo>
                  <a:cubicBezTo>
                    <a:pt x="59" y="23"/>
                    <a:pt x="148" y="22"/>
                    <a:pt x="252" y="20"/>
                  </a:cubicBezTo>
                  <a:cubicBezTo>
                    <a:pt x="390" y="17"/>
                    <a:pt x="935" y="7"/>
                    <a:pt x="1009" y="20"/>
                  </a:cubicBezTo>
                  <a:cubicBezTo>
                    <a:pt x="1017" y="22"/>
                    <a:pt x="1023" y="22"/>
                    <a:pt x="1018" y="25"/>
                  </a:cubicBezTo>
                  <a:cubicBezTo>
                    <a:pt x="988" y="36"/>
                    <a:pt x="839" y="33"/>
                    <a:pt x="667" y="29"/>
                  </a:cubicBezTo>
                  <a:cubicBezTo>
                    <a:pt x="615" y="28"/>
                    <a:pt x="561" y="27"/>
                    <a:pt x="508" y="26"/>
                  </a:cubicBezTo>
                  <a:cubicBezTo>
                    <a:pt x="388" y="25"/>
                    <a:pt x="273" y="25"/>
                    <a:pt x="191" y="27"/>
                  </a:cubicBezTo>
                  <a:cubicBezTo>
                    <a:pt x="118" y="29"/>
                    <a:pt x="71" y="33"/>
                    <a:pt x="71" y="41"/>
                  </a:cubicBezTo>
                  <a:cubicBezTo>
                    <a:pt x="71" y="43"/>
                    <a:pt x="72" y="44"/>
                    <a:pt x="74" y="44"/>
                  </a:cubicBezTo>
                  <a:cubicBezTo>
                    <a:pt x="75" y="44"/>
                    <a:pt x="77" y="44"/>
                    <a:pt x="77" y="42"/>
                  </a:cubicBezTo>
                  <a:cubicBezTo>
                    <a:pt x="78" y="38"/>
                    <a:pt x="121" y="34"/>
                    <a:pt x="191" y="32"/>
                  </a:cubicBezTo>
                  <a:cubicBezTo>
                    <a:pt x="273" y="30"/>
                    <a:pt x="388" y="30"/>
                    <a:pt x="508" y="32"/>
                  </a:cubicBezTo>
                  <a:cubicBezTo>
                    <a:pt x="561" y="33"/>
                    <a:pt x="615" y="34"/>
                    <a:pt x="667" y="35"/>
                  </a:cubicBezTo>
                  <a:cubicBezTo>
                    <a:pt x="839" y="39"/>
                    <a:pt x="989" y="42"/>
                    <a:pt x="1020" y="30"/>
                  </a:cubicBezTo>
                  <a:cubicBezTo>
                    <a:pt x="1026" y="27"/>
                    <a:pt x="1028" y="25"/>
                    <a:pt x="1027" y="21"/>
                  </a:cubicBezTo>
                  <a:cubicBezTo>
                    <a:pt x="1018" y="0"/>
                    <a:pt x="570" y="9"/>
                    <a:pt x="252" y="14"/>
                  </a:cubicBezTo>
                  <a:cubicBezTo>
                    <a:pt x="148" y="16"/>
                    <a:pt x="59" y="18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718582" y="3181263"/>
            <a:ext cx="387531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 smtClean="0">
                <a:ln>
                  <a:solidFill>
                    <a:srgbClr val="4A67AA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Impact" panose="020B0806030902050204" pitchFamily="34" charset="0"/>
              </a:rPr>
              <a:t>PART</a:t>
            </a:r>
            <a:endParaRPr lang="zh-CN" altLang="en-US" sz="13800" dirty="0">
              <a:ln>
                <a:solidFill>
                  <a:srgbClr val="4A67AA"/>
                </a:solidFill>
              </a:ln>
              <a:blipFill>
                <a:blip r:embed="rId3"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611589" y="1499143"/>
            <a:ext cx="1620000" cy="1625600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8059643" y="1499143"/>
            <a:ext cx="5965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926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0" grpId="0" animBg="1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Freeform 22"/>
          <p:cNvSpPr>
            <a:spLocks/>
          </p:cNvSpPr>
          <p:nvPr/>
        </p:nvSpPr>
        <p:spPr bwMode="auto">
          <a:xfrm>
            <a:off x="7838281" y="4977722"/>
            <a:ext cx="647700" cy="797603"/>
          </a:xfrm>
          <a:custGeom>
            <a:avLst/>
            <a:gdLst>
              <a:gd name="T0" fmla="*/ 2147483646 w 371"/>
              <a:gd name="T1" fmla="*/ 2147483646 h 456"/>
              <a:gd name="T2" fmla="*/ 2147483646 w 371"/>
              <a:gd name="T3" fmla="*/ 2147483646 h 456"/>
              <a:gd name="T4" fmla="*/ 2147483646 w 371"/>
              <a:gd name="T5" fmla="*/ 2147483646 h 456"/>
              <a:gd name="T6" fmla="*/ 2147483646 w 371"/>
              <a:gd name="T7" fmla="*/ 2147483646 h 456"/>
              <a:gd name="T8" fmla="*/ 2147483646 w 371"/>
              <a:gd name="T9" fmla="*/ 2147483646 h 456"/>
              <a:gd name="T10" fmla="*/ 2147483646 w 371"/>
              <a:gd name="T11" fmla="*/ 2147483646 h 456"/>
              <a:gd name="T12" fmla="*/ 2147483646 w 371"/>
              <a:gd name="T13" fmla="*/ 2147483646 h 456"/>
              <a:gd name="T14" fmla="*/ 2147483646 w 371"/>
              <a:gd name="T15" fmla="*/ 2147483646 h 456"/>
              <a:gd name="T16" fmla="*/ 2147483646 w 371"/>
              <a:gd name="T17" fmla="*/ 2147483646 h 456"/>
              <a:gd name="T18" fmla="*/ 2147483646 w 371"/>
              <a:gd name="T19" fmla="*/ 2147483646 h 456"/>
              <a:gd name="T20" fmla="*/ 2147483646 w 371"/>
              <a:gd name="T21" fmla="*/ 2147483646 h 456"/>
              <a:gd name="T22" fmla="*/ 2147483646 w 371"/>
              <a:gd name="T23" fmla="*/ 2147483646 h 456"/>
              <a:gd name="T24" fmla="*/ 2147483646 w 371"/>
              <a:gd name="T25" fmla="*/ 2147483646 h 456"/>
              <a:gd name="T26" fmla="*/ 2147483646 w 371"/>
              <a:gd name="T27" fmla="*/ 2147483646 h 456"/>
              <a:gd name="T28" fmla="*/ 2147483646 w 371"/>
              <a:gd name="T29" fmla="*/ 2147483646 h 456"/>
              <a:gd name="T30" fmla="*/ 2147483646 w 371"/>
              <a:gd name="T31" fmla="*/ 2147483646 h 456"/>
              <a:gd name="T32" fmla="*/ 0 w 371"/>
              <a:gd name="T33" fmla="*/ 2147483646 h 456"/>
              <a:gd name="T34" fmla="*/ 2147483646 w 371"/>
              <a:gd name="T35" fmla="*/ 2147483646 h 456"/>
              <a:gd name="T36" fmla="*/ 2147483646 w 371"/>
              <a:gd name="T37" fmla="*/ 2147483646 h 456"/>
              <a:gd name="T38" fmla="*/ 2147483646 w 371"/>
              <a:gd name="T39" fmla="*/ 2147483646 h 456"/>
              <a:gd name="T40" fmla="*/ 2147483646 w 371"/>
              <a:gd name="T41" fmla="*/ 2147483646 h 456"/>
              <a:gd name="T42" fmla="*/ 2147483646 w 371"/>
              <a:gd name="T43" fmla="*/ 2147483646 h 456"/>
              <a:gd name="T44" fmla="*/ 2147483646 w 371"/>
              <a:gd name="T45" fmla="*/ 2147483646 h 456"/>
              <a:gd name="T46" fmla="*/ 2147483646 w 371"/>
              <a:gd name="T47" fmla="*/ 2147483646 h 456"/>
              <a:gd name="T48" fmla="*/ 2147483646 w 371"/>
              <a:gd name="T49" fmla="*/ 2147483646 h 456"/>
              <a:gd name="T50" fmla="*/ 2147483646 w 371"/>
              <a:gd name="T51" fmla="*/ 2147483646 h 456"/>
              <a:gd name="T52" fmla="*/ 2147483646 w 371"/>
              <a:gd name="T53" fmla="*/ 2147483646 h 456"/>
              <a:gd name="T54" fmla="*/ 2147483646 w 371"/>
              <a:gd name="T55" fmla="*/ 2147483646 h 456"/>
              <a:gd name="T56" fmla="*/ 2147483646 w 371"/>
              <a:gd name="T57" fmla="*/ 2147483646 h 456"/>
              <a:gd name="T58" fmla="*/ 2147483646 w 371"/>
              <a:gd name="T59" fmla="*/ 2147483646 h 456"/>
              <a:gd name="T60" fmla="*/ 2147483646 w 371"/>
              <a:gd name="T61" fmla="*/ 2147483646 h 456"/>
              <a:gd name="T62" fmla="*/ 2147483646 w 371"/>
              <a:gd name="T63" fmla="*/ 2147483646 h 456"/>
              <a:gd name="T64" fmla="*/ 2147483646 w 371"/>
              <a:gd name="T65" fmla="*/ 2147483646 h 456"/>
              <a:gd name="T66" fmla="*/ 2147483646 w 371"/>
              <a:gd name="T67" fmla="*/ 2147483646 h 456"/>
              <a:gd name="T68" fmla="*/ 2147483646 w 371"/>
              <a:gd name="T69" fmla="*/ 2147483646 h 456"/>
              <a:gd name="T70" fmla="*/ 2147483646 w 371"/>
              <a:gd name="T71" fmla="*/ 2147483646 h 456"/>
              <a:gd name="T72" fmla="*/ 2147483646 w 371"/>
              <a:gd name="T73" fmla="*/ 2147483646 h 456"/>
              <a:gd name="T74" fmla="*/ 2147483646 w 371"/>
              <a:gd name="T75" fmla="*/ 2147483646 h 456"/>
              <a:gd name="T76" fmla="*/ 2147483646 w 371"/>
              <a:gd name="T77" fmla="*/ 2147483646 h 456"/>
              <a:gd name="T78" fmla="*/ 2147483646 w 371"/>
              <a:gd name="T79" fmla="*/ 2147483646 h 456"/>
              <a:gd name="T80" fmla="*/ 2147483646 w 371"/>
              <a:gd name="T81" fmla="*/ 2147483646 h 456"/>
              <a:gd name="T82" fmla="*/ 2147483646 w 371"/>
              <a:gd name="T83" fmla="*/ 2147483646 h 456"/>
              <a:gd name="T84" fmla="*/ 2147483646 w 371"/>
              <a:gd name="T85" fmla="*/ 2147483646 h 456"/>
              <a:gd name="T86" fmla="*/ 2147483646 w 371"/>
              <a:gd name="T87" fmla="*/ 2147483646 h 456"/>
              <a:gd name="T88" fmla="*/ 2147483646 w 371"/>
              <a:gd name="T89" fmla="*/ 2147483646 h 456"/>
              <a:gd name="T90" fmla="*/ 2147483646 w 371"/>
              <a:gd name="T91" fmla="*/ 2147483646 h 456"/>
              <a:gd name="T92" fmla="*/ 2147483646 w 371"/>
              <a:gd name="T93" fmla="*/ 2147483646 h 456"/>
              <a:gd name="T94" fmla="*/ 2147483646 w 371"/>
              <a:gd name="T95" fmla="*/ 2147483646 h 456"/>
              <a:gd name="T96" fmla="*/ 2147483646 w 371"/>
              <a:gd name="T97" fmla="*/ 2147483646 h 456"/>
              <a:gd name="T98" fmla="*/ 2147483646 w 371"/>
              <a:gd name="T99" fmla="*/ 2147483646 h 456"/>
              <a:gd name="T100" fmla="*/ 2147483646 w 371"/>
              <a:gd name="T101" fmla="*/ 2147483646 h 456"/>
              <a:gd name="T102" fmla="*/ 2147483646 w 371"/>
              <a:gd name="T103" fmla="*/ 2147483646 h 456"/>
              <a:gd name="T104" fmla="*/ 2147483646 w 371"/>
              <a:gd name="T105" fmla="*/ 2147483646 h 45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371"/>
              <a:gd name="T160" fmla="*/ 0 h 456"/>
              <a:gd name="T161" fmla="*/ 371 w 371"/>
              <a:gd name="T162" fmla="*/ 456 h 45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371" h="456">
                <a:moveTo>
                  <a:pt x="194" y="20"/>
                </a:moveTo>
                <a:cubicBezTo>
                  <a:pt x="192" y="21"/>
                  <a:pt x="192" y="21"/>
                  <a:pt x="192" y="21"/>
                </a:cubicBezTo>
                <a:cubicBezTo>
                  <a:pt x="174" y="34"/>
                  <a:pt x="174" y="34"/>
                  <a:pt x="174" y="34"/>
                </a:cubicBezTo>
                <a:cubicBezTo>
                  <a:pt x="158" y="52"/>
                  <a:pt x="158" y="52"/>
                  <a:pt x="158" y="52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21" y="47"/>
                  <a:pt x="121" y="47"/>
                  <a:pt x="121" y="47"/>
                </a:cubicBezTo>
                <a:cubicBezTo>
                  <a:pt x="105" y="51"/>
                  <a:pt x="97" y="61"/>
                  <a:pt x="94" y="81"/>
                </a:cubicBezTo>
                <a:cubicBezTo>
                  <a:pt x="93" y="99"/>
                  <a:pt x="93" y="99"/>
                  <a:pt x="93" y="99"/>
                </a:cubicBezTo>
                <a:cubicBezTo>
                  <a:pt x="105" y="88"/>
                  <a:pt x="105" y="88"/>
                  <a:pt x="105" y="88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97" y="125"/>
                  <a:pt x="97" y="125"/>
                  <a:pt x="97" y="125"/>
                </a:cubicBezTo>
                <a:cubicBezTo>
                  <a:pt x="62" y="155"/>
                  <a:pt x="62" y="155"/>
                  <a:pt x="62" y="155"/>
                </a:cubicBezTo>
                <a:cubicBezTo>
                  <a:pt x="57" y="162"/>
                  <a:pt x="55" y="167"/>
                  <a:pt x="57" y="170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71" y="184"/>
                  <a:pt x="75" y="189"/>
                  <a:pt x="74" y="193"/>
                </a:cubicBezTo>
                <a:cubicBezTo>
                  <a:pt x="74" y="196"/>
                  <a:pt x="73" y="200"/>
                  <a:pt x="71" y="202"/>
                </a:cubicBezTo>
                <a:cubicBezTo>
                  <a:pt x="48" y="221"/>
                  <a:pt x="48" y="221"/>
                  <a:pt x="48" y="221"/>
                </a:cubicBezTo>
                <a:cubicBezTo>
                  <a:pt x="49" y="226"/>
                  <a:pt x="49" y="234"/>
                  <a:pt x="48" y="244"/>
                </a:cubicBezTo>
                <a:cubicBezTo>
                  <a:pt x="48" y="247"/>
                  <a:pt x="48" y="247"/>
                  <a:pt x="48" y="247"/>
                </a:cubicBezTo>
                <a:cubicBezTo>
                  <a:pt x="47" y="248"/>
                  <a:pt x="47" y="248"/>
                  <a:pt x="47" y="248"/>
                </a:cubicBezTo>
                <a:cubicBezTo>
                  <a:pt x="39" y="251"/>
                  <a:pt x="39" y="251"/>
                  <a:pt x="39" y="251"/>
                </a:cubicBezTo>
                <a:cubicBezTo>
                  <a:pt x="39" y="257"/>
                  <a:pt x="37" y="260"/>
                  <a:pt x="31" y="265"/>
                </a:cubicBezTo>
                <a:cubicBezTo>
                  <a:pt x="20" y="277"/>
                  <a:pt x="20" y="277"/>
                  <a:pt x="20" y="277"/>
                </a:cubicBezTo>
                <a:cubicBezTo>
                  <a:pt x="20" y="278"/>
                  <a:pt x="20" y="278"/>
                  <a:pt x="20" y="278"/>
                </a:cubicBezTo>
                <a:cubicBezTo>
                  <a:pt x="22" y="283"/>
                  <a:pt x="22" y="289"/>
                  <a:pt x="18" y="299"/>
                </a:cubicBezTo>
                <a:cubicBezTo>
                  <a:pt x="23" y="309"/>
                  <a:pt x="23" y="317"/>
                  <a:pt x="18" y="320"/>
                </a:cubicBezTo>
                <a:cubicBezTo>
                  <a:pt x="7" y="330"/>
                  <a:pt x="7" y="330"/>
                  <a:pt x="7" y="330"/>
                </a:cubicBezTo>
                <a:cubicBezTo>
                  <a:pt x="5" y="332"/>
                  <a:pt x="5" y="332"/>
                  <a:pt x="5" y="332"/>
                </a:cubicBezTo>
                <a:cubicBezTo>
                  <a:pt x="0" y="334"/>
                  <a:pt x="0" y="334"/>
                  <a:pt x="0" y="334"/>
                </a:cubicBezTo>
                <a:cubicBezTo>
                  <a:pt x="0" y="336"/>
                  <a:pt x="0" y="336"/>
                  <a:pt x="0" y="336"/>
                </a:cubicBezTo>
                <a:cubicBezTo>
                  <a:pt x="7" y="361"/>
                  <a:pt x="7" y="361"/>
                  <a:pt x="7" y="361"/>
                </a:cubicBezTo>
                <a:cubicBezTo>
                  <a:pt x="9" y="361"/>
                  <a:pt x="9" y="361"/>
                  <a:pt x="9" y="361"/>
                </a:cubicBezTo>
                <a:cubicBezTo>
                  <a:pt x="27" y="359"/>
                  <a:pt x="46" y="359"/>
                  <a:pt x="67" y="361"/>
                </a:cubicBezTo>
                <a:cubicBezTo>
                  <a:pt x="69" y="361"/>
                  <a:pt x="69" y="361"/>
                  <a:pt x="69" y="361"/>
                </a:cubicBezTo>
                <a:cubicBezTo>
                  <a:pt x="69" y="362"/>
                  <a:pt x="69" y="362"/>
                  <a:pt x="69" y="362"/>
                </a:cubicBezTo>
                <a:cubicBezTo>
                  <a:pt x="93" y="385"/>
                  <a:pt x="93" y="385"/>
                  <a:pt x="93" y="385"/>
                </a:cubicBezTo>
                <a:cubicBezTo>
                  <a:pt x="93" y="386"/>
                  <a:pt x="93" y="386"/>
                  <a:pt x="93" y="386"/>
                </a:cubicBezTo>
                <a:cubicBezTo>
                  <a:pt x="94" y="386"/>
                  <a:pt x="94" y="386"/>
                  <a:pt x="94" y="386"/>
                </a:cubicBezTo>
                <a:cubicBezTo>
                  <a:pt x="107" y="425"/>
                  <a:pt x="107" y="425"/>
                  <a:pt x="107" y="425"/>
                </a:cubicBezTo>
                <a:cubicBezTo>
                  <a:pt x="136" y="452"/>
                  <a:pt x="136" y="452"/>
                  <a:pt x="136" y="452"/>
                </a:cubicBezTo>
                <a:cubicBezTo>
                  <a:pt x="148" y="456"/>
                  <a:pt x="148" y="456"/>
                  <a:pt x="148" y="456"/>
                </a:cubicBezTo>
                <a:cubicBezTo>
                  <a:pt x="149" y="423"/>
                  <a:pt x="149" y="423"/>
                  <a:pt x="149" y="423"/>
                </a:cubicBezTo>
                <a:cubicBezTo>
                  <a:pt x="175" y="450"/>
                  <a:pt x="175" y="450"/>
                  <a:pt x="175" y="450"/>
                </a:cubicBezTo>
                <a:cubicBezTo>
                  <a:pt x="179" y="446"/>
                  <a:pt x="179" y="446"/>
                  <a:pt x="179" y="446"/>
                </a:cubicBezTo>
                <a:cubicBezTo>
                  <a:pt x="198" y="406"/>
                  <a:pt x="198" y="406"/>
                  <a:pt x="198" y="406"/>
                </a:cubicBezTo>
                <a:cubicBezTo>
                  <a:pt x="201" y="384"/>
                  <a:pt x="201" y="384"/>
                  <a:pt x="201" y="384"/>
                </a:cubicBezTo>
                <a:cubicBezTo>
                  <a:pt x="205" y="385"/>
                  <a:pt x="205" y="385"/>
                  <a:pt x="205" y="385"/>
                </a:cubicBezTo>
                <a:cubicBezTo>
                  <a:pt x="207" y="385"/>
                  <a:pt x="207" y="385"/>
                  <a:pt x="207" y="385"/>
                </a:cubicBezTo>
                <a:cubicBezTo>
                  <a:pt x="227" y="386"/>
                  <a:pt x="227" y="386"/>
                  <a:pt x="227" y="386"/>
                </a:cubicBezTo>
                <a:cubicBezTo>
                  <a:pt x="226" y="371"/>
                  <a:pt x="226" y="371"/>
                  <a:pt x="226" y="371"/>
                </a:cubicBezTo>
                <a:cubicBezTo>
                  <a:pt x="226" y="367"/>
                  <a:pt x="226" y="367"/>
                  <a:pt x="226" y="367"/>
                </a:cubicBezTo>
                <a:cubicBezTo>
                  <a:pt x="226" y="365"/>
                  <a:pt x="226" y="365"/>
                  <a:pt x="226" y="365"/>
                </a:cubicBezTo>
                <a:cubicBezTo>
                  <a:pt x="229" y="365"/>
                  <a:pt x="229" y="365"/>
                  <a:pt x="229" y="365"/>
                </a:cubicBezTo>
                <a:cubicBezTo>
                  <a:pt x="255" y="366"/>
                  <a:pt x="255" y="366"/>
                  <a:pt x="255" y="366"/>
                </a:cubicBezTo>
                <a:cubicBezTo>
                  <a:pt x="269" y="353"/>
                  <a:pt x="275" y="341"/>
                  <a:pt x="275" y="332"/>
                </a:cubicBezTo>
                <a:cubicBezTo>
                  <a:pt x="271" y="294"/>
                  <a:pt x="271" y="294"/>
                  <a:pt x="271" y="294"/>
                </a:cubicBezTo>
                <a:cubicBezTo>
                  <a:pt x="294" y="301"/>
                  <a:pt x="294" y="301"/>
                  <a:pt x="294" y="301"/>
                </a:cubicBezTo>
                <a:cubicBezTo>
                  <a:pt x="301" y="290"/>
                  <a:pt x="301" y="290"/>
                  <a:pt x="301" y="290"/>
                </a:cubicBezTo>
                <a:cubicBezTo>
                  <a:pt x="290" y="280"/>
                  <a:pt x="290" y="280"/>
                  <a:pt x="290" y="280"/>
                </a:cubicBezTo>
                <a:cubicBezTo>
                  <a:pt x="287" y="276"/>
                  <a:pt x="287" y="276"/>
                  <a:pt x="287" y="276"/>
                </a:cubicBezTo>
                <a:cubicBezTo>
                  <a:pt x="308" y="255"/>
                  <a:pt x="308" y="255"/>
                  <a:pt x="308" y="255"/>
                </a:cubicBezTo>
                <a:cubicBezTo>
                  <a:pt x="309" y="257"/>
                  <a:pt x="309" y="257"/>
                  <a:pt x="309" y="257"/>
                </a:cubicBezTo>
                <a:cubicBezTo>
                  <a:pt x="311" y="257"/>
                  <a:pt x="311" y="257"/>
                  <a:pt x="311" y="257"/>
                </a:cubicBezTo>
                <a:cubicBezTo>
                  <a:pt x="324" y="264"/>
                  <a:pt x="324" y="264"/>
                  <a:pt x="324" y="264"/>
                </a:cubicBezTo>
                <a:cubicBezTo>
                  <a:pt x="324" y="261"/>
                  <a:pt x="324" y="261"/>
                  <a:pt x="324" y="261"/>
                </a:cubicBezTo>
                <a:cubicBezTo>
                  <a:pt x="315" y="242"/>
                  <a:pt x="315" y="242"/>
                  <a:pt x="315" y="242"/>
                </a:cubicBezTo>
                <a:cubicBezTo>
                  <a:pt x="319" y="239"/>
                  <a:pt x="319" y="239"/>
                  <a:pt x="319" y="239"/>
                </a:cubicBezTo>
                <a:cubicBezTo>
                  <a:pt x="324" y="236"/>
                  <a:pt x="324" y="236"/>
                  <a:pt x="324" y="236"/>
                </a:cubicBezTo>
                <a:cubicBezTo>
                  <a:pt x="322" y="228"/>
                  <a:pt x="322" y="228"/>
                  <a:pt x="322" y="228"/>
                </a:cubicBezTo>
                <a:cubicBezTo>
                  <a:pt x="311" y="208"/>
                  <a:pt x="311" y="208"/>
                  <a:pt x="311" y="208"/>
                </a:cubicBezTo>
                <a:cubicBezTo>
                  <a:pt x="313" y="207"/>
                  <a:pt x="313" y="207"/>
                  <a:pt x="313" y="207"/>
                </a:cubicBezTo>
                <a:cubicBezTo>
                  <a:pt x="315" y="205"/>
                  <a:pt x="315" y="205"/>
                  <a:pt x="315" y="205"/>
                </a:cubicBezTo>
                <a:cubicBezTo>
                  <a:pt x="344" y="189"/>
                  <a:pt x="344" y="189"/>
                  <a:pt x="344" y="189"/>
                </a:cubicBezTo>
                <a:cubicBezTo>
                  <a:pt x="345" y="177"/>
                  <a:pt x="345" y="177"/>
                  <a:pt x="345" y="177"/>
                </a:cubicBezTo>
                <a:cubicBezTo>
                  <a:pt x="321" y="165"/>
                  <a:pt x="308" y="154"/>
                  <a:pt x="310" y="149"/>
                </a:cubicBezTo>
                <a:cubicBezTo>
                  <a:pt x="311" y="145"/>
                  <a:pt x="313" y="144"/>
                  <a:pt x="319" y="144"/>
                </a:cubicBezTo>
                <a:cubicBezTo>
                  <a:pt x="350" y="149"/>
                  <a:pt x="350" y="149"/>
                  <a:pt x="350" y="149"/>
                </a:cubicBezTo>
                <a:cubicBezTo>
                  <a:pt x="351" y="130"/>
                  <a:pt x="351" y="130"/>
                  <a:pt x="351" y="130"/>
                </a:cubicBezTo>
                <a:cubicBezTo>
                  <a:pt x="351" y="128"/>
                  <a:pt x="351" y="128"/>
                  <a:pt x="351" y="128"/>
                </a:cubicBezTo>
                <a:cubicBezTo>
                  <a:pt x="367" y="112"/>
                  <a:pt x="367" y="112"/>
                  <a:pt x="367" y="112"/>
                </a:cubicBezTo>
                <a:cubicBezTo>
                  <a:pt x="371" y="100"/>
                  <a:pt x="371" y="100"/>
                  <a:pt x="371" y="100"/>
                </a:cubicBezTo>
                <a:cubicBezTo>
                  <a:pt x="365" y="98"/>
                  <a:pt x="361" y="94"/>
                  <a:pt x="357" y="90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6"/>
                  <a:pt x="356" y="86"/>
                  <a:pt x="356" y="86"/>
                </a:cubicBezTo>
                <a:cubicBezTo>
                  <a:pt x="357" y="80"/>
                  <a:pt x="357" y="80"/>
                  <a:pt x="357" y="80"/>
                </a:cubicBezTo>
                <a:cubicBezTo>
                  <a:pt x="356" y="78"/>
                  <a:pt x="356" y="78"/>
                  <a:pt x="356" y="78"/>
                </a:cubicBezTo>
                <a:cubicBezTo>
                  <a:pt x="353" y="77"/>
                  <a:pt x="353" y="77"/>
                  <a:pt x="353" y="77"/>
                </a:cubicBezTo>
                <a:cubicBezTo>
                  <a:pt x="352" y="78"/>
                  <a:pt x="352" y="78"/>
                  <a:pt x="352" y="78"/>
                </a:cubicBezTo>
                <a:cubicBezTo>
                  <a:pt x="350" y="82"/>
                  <a:pt x="345" y="86"/>
                  <a:pt x="338" y="86"/>
                </a:cubicBezTo>
                <a:cubicBezTo>
                  <a:pt x="326" y="86"/>
                  <a:pt x="316" y="80"/>
                  <a:pt x="309" y="73"/>
                </a:cubicBezTo>
                <a:cubicBezTo>
                  <a:pt x="309" y="72"/>
                  <a:pt x="309" y="72"/>
                  <a:pt x="309" y="72"/>
                </a:cubicBezTo>
                <a:cubicBezTo>
                  <a:pt x="308" y="72"/>
                  <a:pt x="308" y="72"/>
                  <a:pt x="308" y="72"/>
                </a:cubicBezTo>
                <a:cubicBezTo>
                  <a:pt x="300" y="57"/>
                  <a:pt x="300" y="57"/>
                  <a:pt x="300" y="57"/>
                </a:cubicBezTo>
                <a:cubicBezTo>
                  <a:pt x="297" y="59"/>
                  <a:pt x="297" y="59"/>
                  <a:pt x="297" y="59"/>
                </a:cubicBezTo>
                <a:cubicBezTo>
                  <a:pt x="296" y="66"/>
                  <a:pt x="292" y="72"/>
                  <a:pt x="285" y="77"/>
                </a:cubicBezTo>
                <a:cubicBezTo>
                  <a:pt x="271" y="84"/>
                  <a:pt x="258" y="86"/>
                  <a:pt x="246" y="80"/>
                </a:cubicBezTo>
                <a:cubicBezTo>
                  <a:pt x="237" y="77"/>
                  <a:pt x="232" y="71"/>
                  <a:pt x="229" y="61"/>
                </a:cubicBezTo>
                <a:cubicBezTo>
                  <a:pt x="226" y="40"/>
                  <a:pt x="226" y="40"/>
                  <a:pt x="226" y="40"/>
                </a:cubicBezTo>
                <a:cubicBezTo>
                  <a:pt x="223" y="20"/>
                  <a:pt x="218" y="9"/>
                  <a:pt x="212" y="5"/>
                </a:cubicBezTo>
                <a:cubicBezTo>
                  <a:pt x="206" y="1"/>
                  <a:pt x="199" y="0"/>
                  <a:pt x="194" y="1"/>
                </a:cubicBezTo>
                <a:cubicBezTo>
                  <a:pt x="195" y="19"/>
                  <a:pt x="195" y="19"/>
                  <a:pt x="195" y="19"/>
                </a:cubicBezTo>
                <a:lnTo>
                  <a:pt x="194" y="20"/>
                </a:lnTo>
                <a:close/>
              </a:path>
            </a:pathLst>
          </a:custGeom>
          <a:blipFill>
            <a:blip r:embed="rId3" cstate="print"/>
            <a:stretch>
              <a:fillRect l="-33000" t="-11000" r="-15000" b="-110000"/>
            </a:stretch>
          </a:blipFill>
          <a:ln w="9525">
            <a:solidFill>
              <a:srgbClr val="4A67AA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" name="Freeform 10"/>
          <p:cNvSpPr>
            <a:spLocks/>
          </p:cNvSpPr>
          <p:nvPr/>
        </p:nvSpPr>
        <p:spPr bwMode="auto">
          <a:xfrm>
            <a:off x="7740701" y="3592512"/>
            <a:ext cx="842860" cy="741363"/>
          </a:xfrm>
          <a:custGeom>
            <a:avLst/>
            <a:gdLst>
              <a:gd name="T0" fmla="*/ 25940367 w 928"/>
              <a:gd name="T1" fmla="*/ 35767620 h 814"/>
              <a:gd name="T2" fmla="*/ 22097932 w 928"/>
              <a:gd name="T3" fmla="*/ 89901166 h 814"/>
              <a:gd name="T4" fmla="*/ 12489879 w 928"/>
              <a:gd name="T5" fmla="*/ 145969121 h 814"/>
              <a:gd name="T6" fmla="*/ 49959517 w 928"/>
              <a:gd name="T7" fmla="*/ 175936494 h 814"/>
              <a:gd name="T8" fmla="*/ 90311965 w 928"/>
              <a:gd name="T9" fmla="*/ 246503524 h 814"/>
              <a:gd name="T10" fmla="*/ 94155381 w 928"/>
              <a:gd name="T11" fmla="*/ 312238563 h 814"/>
              <a:gd name="T12" fmla="*/ 115291716 w 928"/>
              <a:gd name="T13" fmla="*/ 365405880 h 814"/>
              <a:gd name="T14" fmla="*/ 126820982 w 928"/>
              <a:gd name="T15" fmla="*/ 445639962 h 814"/>
              <a:gd name="T16" fmla="*/ 120095740 w 928"/>
              <a:gd name="T17" fmla="*/ 556808737 h 814"/>
              <a:gd name="T18" fmla="*/ 140271497 w 928"/>
              <a:gd name="T19" fmla="*/ 588709521 h 814"/>
              <a:gd name="T20" fmla="*/ 158526986 w 928"/>
              <a:gd name="T21" fmla="*/ 542308649 h 814"/>
              <a:gd name="T22" fmla="*/ 197917830 w 928"/>
              <a:gd name="T23" fmla="*/ 561641772 h 814"/>
              <a:gd name="T24" fmla="*/ 217132947 w 928"/>
              <a:gd name="T25" fmla="*/ 604175823 h 814"/>
              <a:gd name="T26" fmla="*/ 258446050 w 928"/>
              <a:gd name="T27" fmla="*/ 609009841 h 814"/>
              <a:gd name="T28" fmla="*/ 303602508 w 928"/>
              <a:gd name="T29" fmla="*/ 710510457 h 814"/>
              <a:gd name="T30" fmla="*/ 311288358 w 928"/>
              <a:gd name="T31" fmla="*/ 761745346 h 814"/>
              <a:gd name="T32" fmla="*/ 333386283 w 928"/>
              <a:gd name="T33" fmla="*/ 784945291 h 814"/>
              <a:gd name="T34" fmla="*/ 388149809 w 928"/>
              <a:gd name="T35" fmla="*/ 747245258 h 814"/>
              <a:gd name="T36" fmla="*/ 416972975 w 928"/>
              <a:gd name="T37" fmla="*/ 683443691 h 814"/>
              <a:gd name="T38" fmla="*/ 440031508 w 928"/>
              <a:gd name="T39" fmla="*/ 649610480 h 814"/>
              <a:gd name="T40" fmla="*/ 473657719 w 928"/>
              <a:gd name="T41" fmla="*/ 599342788 h 814"/>
              <a:gd name="T42" fmla="*/ 495755643 w 928"/>
              <a:gd name="T43" fmla="*/ 556808737 h 814"/>
              <a:gd name="T44" fmla="*/ 560127340 w 928"/>
              <a:gd name="T45" fmla="*/ 575175647 h 814"/>
              <a:gd name="T46" fmla="*/ 582224284 w 928"/>
              <a:gd name="T47" fmla="*/ 601276198 h 814"/>
              <a:gd name="T48" fmla="*/ 608165624 w 928"/>
              <a:gd name="T49" fmla="*/ 593542556 h 814"/>
              <a:gd name="T50" fmla="*/ 648517076 w 928"/>
              <a:gd name="T51" fmla="*/ 635109409 h 814"/>
              <a:gd name="T52" fmla="*/ 697516949 w 928"/>
              <a:gd name="T53" fmla="*/ 594508770 h 814"/>
              <a:gd name="T54" fmla="*/ 669654392 w 928"/>
              <a:gd name="T55" fmla="*/ 582909289 h 814"/>
              <a:gd name="T56" fmla="*/ 658125125 w 928"/>
              <a:gd name="T57" fmla="*/ 536508418 h 814"/>
              <a:gd name="T58" fmla="*/ 697516949 w 928"/>
              <a:gd name="T59" fmla="*/ 534575007 h 814"/>
              <a:gd name="T60" fmla="*/ 656203908 w 928"/>
              <a:gd name="T61" fmla="*/ 476573549 h 814"/>
              <a:gd name="T62" fmla="*/ 645635250 w 928"/>
              <a:gd name="T63" fmla="*/ 414706376 h 814"/>
              <a:gd name="T64" fmla="*/ 769574375 w 928"/>
              <a:gd name="T65" fmla="*/ 365405880 h 814"/>
              <a:gd name="T66" fmla="*/ 831063143 w 928"/>
              <a:gd name="T67" fmla="*/ 309337955 h 814"/>
              <a:gd name="T68" fmla="*/ 843553018 w 928"/>
              <a:gd name="T69" fmla="*/ 284204601 h 814"/>
              <a:gd name="T70" fmla="*/ 871415576 w 928"/>
              <a:gd name="T71" fmla="*/ 218469562 h 814"/>
              <a:gd name="T72" fmla="*/ 825298510 w 928"/>
              <a:gd name="T73" fmla="*/ 200102652 h 814"/>
              <a:gd name="T74" fmla="*/ 800318759 w 928"/>
              <a:gd name="T75" fmla="*/ 174003084 h 814"/>
              <a:gd name="T76" fmla="*/ 771495593 w 928"/>
              <a:gd name="T77" fmla="*/ 185602564 h 814"/>
              <a:gd name="T78" fmla="*/ 755162302 w 928"/>
              <a:gd name="T79" fmla="*/ 159502013 h 814"/>
              <a:gd name="T80" fmla="*/ 729221942 w 928"/>
              <a:gd name="T81" fmla="*/ 157569585 h 814"/>
              <a:gd name="T82" fmla="*/ 666771585 w 928"/>
              <a:gd name="T83" fmla="*/ 147902532 h 814"/>
              <a:gd name="T84" fmla="*/ 640831226 w 928"/>
              <a:gd name="T85" fmla="*/ 151769353 h 814"/>
              <a:gd name="T86" fmla="*/ 557244533 w 928"/>
              <a:gd name="T87" fmla="*/ 141135104 h 814"/>
              <a:gd name="T88" fmla="*/ 550519291 w 928"/>
              <a:gd name="T89" fmla="*/ 98601023 h 814"/>
              <a:gd name="T90" fmla="*/ 456363819 w 928"/>
              <a:gd name="T91" fmla="*/ 41566869 h 814"/>
              <a:gd name="T92" fmla="*/ 414090168 w 928"/>
              <a:gd name="T93" fmla="*/ 14500092 h 814"/>
              <a:gd name="T94" fmla="*/ 405443708 w 928"/>
              <a:gd name="T95" fmla="*/ 78301686 h 814"/>
              <a:gd name="T96" fmla="*/ 355483227 w 928"/>
              <a:gd name="T97" fmla="*/ 83134721 h 814"/>
              <a:gd name="T98" fmla="*/ 331464085 w 928"/>
              <a:gd name="T99" fmla="*/ 106334665 h 814"/>
              <a:gd name="T100" fmla="*/ 309367141 w 928"/>
              <a:gd name="T101" fmla="*/ 140168890 h 814"/>
              <a:gd name="T102" fmla="*/ 240191480 w 928"/>
              <a:gd name="T103" fmla="*/ 172069673 h 814"/>
              <a:gd name="T104" fmla="*/ 196957221 w 928"/>
              <a:gd name="T105" fmla="*/ 128568395 h 814"/>
              <a:gd name="T106" fmla="*/ 159487595 w 928"/>
              <a:gd name="T107" fmla="*/ 119868539 h 814"/>
              <a:gd name="T108" fmla="*/ 124899765 w 928"/>
              <a:gd name="T109" fmla="*/ 78301686 h 814"/>
              <a:gd name="T110" fmla="*/ 86468549 w 928"/>
              <a:gd name="T111" fmla="*/ 19334114 h 81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928"/>
              <a:gd name="T169" fmla="*/ 0 h 814"/>
              <a:gd name="T170" fmla="*/ 928 w 928"/>
              <a:gd name="T171" fmla="*/ 814 h 81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928" h="814">
                <a:moveTo>
                  <a:pt x="87" y="20"/>
                </a:moveTo>
                <a:cubicBezTo>
                  <a:pt x="62" y="12"/>
                  <a:pt x="62" y="12"/>
                  <a:pt x="62" y="12"/>
                </a:cubicBezTo>
                <a:cubicBezTo>
                  <a:pt x="37" y="9"/>
                  <a:pt x="37" y="9"/>
                  <a:pt x="37" y="9"/>
                </a:cubicBezTo>
                <a:cubicBezTo>
                  <a:pt x="29" y="19"/>
                  <a:pt x="29" y="19"/>
                  <a:pt x="29" y="19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8"/>
                  <a:pt x="28" y="38"/>
                  <a:pt x="28" y="38"/>
                </a:cubicBezTo>
                <a:cubicBezTo>
                  <a:pt x="35" y="65"/>
                  <a:pt x="35" y="65"/>
                  <a:pt x="35" y="65"/>
                </a:cubicBezTo>
                <a:cubicBezTo>
                  <a:pt x="36" y="86"/>
                  <a:pt x="36" y="86"/>
                  <a:pt x="36" y="86"/>
                </a:cubicBezTo>
                <a:cubicBezTo>
                  <a:pt x="36" y="93"/>
                  <a:pt x="36" y="93"/>
                  <a:pt x="36" y="93"/>
                </a:cubicBezTo>
                <a:cubicBezTo>
                  <a:pt x="23" y="93"/>
                  <a:pt x="23" y="93"/>
                  <a:pt x="23" y="93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9" y="125"/>
                  <a:pt x="9" y="125"/>
                  <a:pt x="9" y="125"/>
                </a:cubicBezTo>
                <a:cubicBezTo>
                  <a:pt x="0" y="141"/>
                  <a:pt x="0" y="141"/>
                  <a:pt x="0" y="141"/>
                </a:cubicBezTo>
                <a:cubicBezTo>
                  <a:pt x="11" y="150"/>
                  <a:pt x="11" y="150"/>
                  <a:pt x="11" y="150"/>
                </a:cubicBezTo>
                <a:cubicBezTo>
                  <a:pt x="13" y="151"/>
                  <a:pt x="13" y="151"/>
                  <a:pt x="13" y="151"/>
                </a:cubicBezTo>
                <a:cubicBezTo>
                  <a:pt x="13" y="151"/>
                  <a:pt x="13" y="151"/>
                  <a:pt x="13" y="151"/>
                </a:cubicBezTo>
                <a:cubicBezTo>
                  <a:pt x="50" y="180"/>
                  <a:pt x="50" y="180"/>
                  <a:pt x="50" y="180"/>
                </a:cubicBezTo>
                <a:cubicBezTo>
                  <a:pt x="51" y="181"/>
                  <a:pt x="51" y="181"/>
                  <a:pt x="51" y="181"/>
                </a:cubicBezTo>
                <a:cubicBezTo>
                  <a:pt x="52" y="181"/>
                  <a:pt x="52" y="181"/>
                  <a:pt x="52" y="181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3"/>
                  <a:pt x="52" y="183"/>
                  <a:pt x="52" y="183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74" y="234"/>
                  <a:pt x="74" y="234"/>
                  <a:pt x="74" y="234"/>
                </a:cubicBezTo>
                <a:cubicBezTo>
                  <a:pt x="78" y="240"/>
                  <a:pt x="84" y="247"/>
                  <a:pt x="93" y="255"/>
                </a:cubicBezTo>
                <a:cubicBezTo>
                  <a:pt x="94" y="255"/>
                  <a:pt x="94" y="255"/>
                  <a:pt x="94" y="255"/>
                </a:cubicBezTo>
                <a:cubicBezTo>
                  <a:pt x="95" y="256"/>
                  <a:pt x="95" y="256"/>
                  <a:pt x="95" y="256"/>
                </a:cubicBezTo>
                <a:cubicBezTo>
                  <a:pt x="95" y="257"/>
                  <a:pt x="95" y="257"/>
                  <a:pt x="95" y="257"/>
                </a:cubicBezTo>
                <a:cubicBezTo>
                  <a:pt x="94" y="259"/>
                  <a:pt x="94" y="259"/>
                  <a:pt x="94" y="259"/>
                </a:cubicBezTo>
                <a:cubicBezTo>
                  <a:pt x="94" y="283"/>
                  <a:pt x="94" y="283"/>
                  <a:pt x="94" y="283"/>
                </a:cubicBezTo>
                <a:cubicBezTo>
                  <a:pt x="97" y="289"/>
                  <a:pt x="98" y="303"/>
                  <a:pt x="98" y="323"/>
                </a:cubicBezTo>
                <a:cubicBezTo>
                  <a:pt x="108" y="336"/>
                  <a:pt x="112" y="346"/>
                  <a:pt x="112" y="352"/>
                </a:cubicBezTo>
                <a:cubicBezTo>
                  <a:pt x="112" y="357"/>
                  <a:pt x="115" y="365"/>
                  <a:pt x="120" y="377"/>
                </a:cubicBezTo>
                <a:cubicBezTo>
                  <a:pt x="120" y="377"/>
                  <a:pt x="120" y="377"/>
                  <a:pt x="120" y="377"/>
                </a:cubicBezTo>
                <a:cubicBezTo>
                  <a:pt x="120" y="378"/>
                  <a:pt x="120" y="378"/>
                  <a:pt x="120" y="378"/>
                </a:cubicBezTo>
                <a:cubicBezTo>
                  <a:pt x="120" y="378"/>
                  <a:pt x="120" y="378"/>
                  <a:pt x="120" y="378"/>
                </a:cubicBezTo>
                <a:cubicBezTo>
                  <a:pt x="123" y="392"/>
                  <a:pt x="122" y="405"/>
                  <a:pt x="118" y="416"/>
                </a:cubicBezTo>
                <a:cubicBezTo>
                  <a:pt x="115" y="423"/>
                  <a:pt x="119" y="437"/>
                  <a:pt x="131" y="456"/>
                </a:cubicBezTo>
                <a:cubicBezTo>
                  <a:pt x="132" y="457"/>
                  <a:pt x="132" y="457"/>
                  <a:pt x="132" y="457"/>
                </a:cubicBezTo>
                <a:cubicBezTo>
                  <a:pt x="133" y="459"/>
                  <a:pt x="133" y="459"/>
                  <a:pt x="133" y="459"/>
                </a:cubicBezTo>
                <a:cubicBezTo>
                  <a:pt x="132" y="461"/>
                  <a:pt x="132" y="461"/>
                  <a:pt x="132" y="461"/>
                </a:cubicBezTo>
                <a:cubicBezTo>
                  <a:pt x="115" y="498"/>
                  <a:pt x="115" y="498"/>
                  <a:pt x="115" y="498"/>
                </a:cubicBezTo>
                <a:cubicBezTo>
                  <a:pt x="118" y="506"/>
                  <a:pt x="119" y="513"/>
                  <a:pt x="119" y="517"/>
                </a:cubicBezTo>
                <a:cubicBezTo>
                  <a:pt x="115" y="552"/>
                  <a:pt x="115" y="552"/>
                  <a:pt x="115" y="552"/>
                </a:cubicBezTo>
                <a:cubicBezTo>
                  <a:pt x="113" y="563"/>
                  <a:pt x="113" y="570"/>
                  <a:pt x="118" y="572"/>
                </a:cubicBezTo>
                <a:cubicBezTo>
                  <a:pt x="125" y="576"/>
                  <a:pt x="125" y="576"/>
                  <a:pt x="125" y="576"/>
                </a:cubicBezTo>
                <a:cubicBezTo>
                  <a:pt x="134" y="580"/>
                  <a:pt x="137" y="586"/>
                  <a:pt x="137" y="591"/>
                </a:cubicBezTo>
                <a:cubicBezTo>
                  <a:pt x="136" y="609"/>
                  <a:pt x="136" y="609"/>
                  <a:pt x="136" y="609"/>
                </a:cubicBezTo>
                <a:cubicBezTo>
                  <a:pt x="142" y="611"/>
                  <a:pt x="142" y="611"/>
                  <a:pt x="142" y="611"/>
                </a:cubicBezTo>
                <a:cubicBezTo>
                  <a:pt x="143" y="612"/>
                  <a:pt x="143" y="612"/>
                  <a:pt x="143" y="612"/>
                </a:cubicBezTo>
                <a:cubicBezTo>
                  <a:pt x="146" y="609"/>
                  <a:pt x="146" y="609"/>
                  <a:pt x="146" y="609"/>
                </a:cubicBezTo>
                <a:cubicBezTo>
                  <a:pt x="149" y="606"/>
                  <a:pt x="152" y="601"/>
                  <a:pt x="153" y="596"/>
                </a:cubicBezTo>
                <a:cubicBezTo>
                  <a:pt x="155" y="593"/>
                  <a:pt x="155" y="593"/>
                  <a:pt x="155" y="593"/>
                </a:cubicBezTo>
                <a:cubicBezTo>
                  <a:pt x="156" y="591"/>
                  <a:pt x="156" y="591"/>
                  <a:pt x="156" y="591"/>
                </a:cubicBezTo>
                <a:cubicBezTo>
                  <a:pt x="161" y="589"/>
                  <a:pt x="163" y="586"/>
                  <a:pt x="166" y="581"/>
                </a:cubicBezTo>
                <a:cubicBezTo>
                  <a:pt x="167" y="575"/>
                  <a:pt x="167" y="569"/>
                  <a:pt x="165" y="561"/>
                </a:cubicBezTo>
                <a:cubicBezTo>
                  <a:pt x="163" y="556"/>
                  <a:pt x="163" y="556"/>
                  <a:pt x="163" y="556"/>
                </a:cubicBezTo>
                <a:cubicBezTo>
                  <a:pt x="168" y="555"/>
                  <a:pt x="168" y="555"/>
                  <a:pt x="168" y="555"/>
                </a:cubicBezTo>
                <a:cubicBezTo>
                  <a:pt x="185" y="551"/>
                  <a:pt x="194" y="552"/>
                  <a:pt x="198" y="559"/>
                </a:cubicBezTo>
                <a:cubicBezTo>
                  <a:pt x="206" y="580"/>
                  <a:pt x="206" y="580"/>
                  <a:pt x="206" y="580"/>
                </a:cubicBezTo>
                <a:cubicBezTo>
                  <a:pt x="206" y="581"/>
                  <a:pt x="206" y="581"/>
                  <a:pt x="206" y="581"/>
                </a:cubicBezTo>
                <a:cubicBezTo>
                  <a:pt x="206" y="582"/>
                  <a:pt x="206" y="582"/>
                  <a:pt x="206" y="582"/>
                </a:cubicBezTo>
                <a:cubicBezTo>
                  <a:pt x="210" y="617"/>
                  <a:pt x="210" y="617"/>
                  <a:pt x="210" y="617"/>
                </a:cubicBezTo>
                <a:cubicBezTo>
                  <a:pt x="224" y="625"/>
                  <a:pt x="224" y="625"/>
                  <a:pt x="224" y="625"/>
                </a:cubicBezTo>
                <a:cubicBezTo>
                  <a:pt x="225" y="625"/>
                  <a:pt x="225" y="625"/>
                  <a:pt x="225" y="625"/>
                </a:cubicBezTo>
                <a:cubicBezTo>
                  <a:pt x="226" y="625"/>
                  <a:pt x="226" y="625"/>
                  <a:pt x="226" y="625"/>
                </a:cubicBezTo>
                <a:cubicBezTo>
                  <a:pt x="234" y="632"/>
                  <a:pt x="234" y="632"/>
                  <a:pt x="234" y="632"/>
                </a:cubicBezTo>
                <a:cubicBezTo>
                  <a:pt x="243" y="622"/>
                  <a:pt x="243" y="622"/>
                  <a:pt x="243" y="622"/>
                </a:cubicBezTo>
                <a:cubicBezTo>
                  <a:pt x="252" y="615"/>
                  <a:pt x="252" y="615"/>
                  <a:pt x="252" y="615"/>
                </a:cubicBezTo>
                <a:cubicBezTo>
                  <a:pt x="256" y="615"/>
                  <a:pt x="256" y="615"/>
                  <a:pt x="256" y="615"/>
                </a:cubicBezTo>
                <a:cubicBezTo>
                  <a:pt x="263" y="617"/>
                  <a:pt x="267" y="622"/>
                  <a:pt x="269" y="630"/>
                </a:cubicBezTo>
                <a:cubicBezTo>
                  <a:pt x="274" y="657"/>
                  <a:pt x="274" y="657"/>
                  <a:pt x="274" y="657"/>
                </a:cubicBezTo>
                <a:cubicBezTo>
                  <a:pt x="275" y="662"/>
                  <a:pt x="275" y="662"/>
                  <a:pt x="275" y="662"/>
                </a:cubicBezTo>
                <a:cubicBezTo>
                  <a:pt x="303" y="723"/>
                  <a:pt x="303" y="723"/>
                  <a:pt x="303" y="723"/>
                </a:cubicBezTo>
                <a:cubicBezTo>
                  <a:pt x="315" y="734"/>
                  <a:pt x="315" y="734"/>
                  <a:pt x="315" y="734"/>
                </a:cubicBezTo>
                <a:cubicBezTo>
                  <a:pt x="316" y="735"/>
                  <a:pt x="316" y="735"/>
                  <a:pt x="316" y="735"/>
                </a:cubicBezTo>
                <a:cubicBezTo>
                  <a:pt x="316" y="736"/>
                  <a:pt x="316" y="736"/>
                  <a:pt x="316" y="736"/>
                </a:cubicBezTo>
                <a:cubicBezTo>
                  <a:pt x="321" y="762"/>
                  <a:pt x="321" y="762"/>
                  <a:pt x="321" y="762"/>
                </a:cubicBezTo>
                <a:cubicBezTo>
                  <a:pt x="321" y="762"/>
                  <a:pt x="321" y="762"/>
                  <a:pt x="321" y="762"/>
                </a:cubicBezTo>
                <a:cubicBezTo>
                  <a:pt x="323" y="786"/>
                  <a:pt x="323" y="786"/>
                  <a:pt x="323" y="786"/>
                </a:cubicBezTo>
                <a:cubicBezTo>
                  <a:pt x="324" y="788"/>
                  <a:pt x="324" y="788"/>
                  <a:pt x="324" y="788"/>
                </a:cubicBezTo>
                <a:cubicBezTo>
                  <a:pt x="332" y="778"/>
                  <a:pt x="338" y="772"/>
                  <a:pt x="342" y="774"/>
                </a:cubicBezTo>
                <a:cubicBezTo>
                  <a:pt x="346" y="776"/>
                  <a:pt x="347" y="778"/>
                  <a:pt x="347" y="782"/>
                </a:cubicBezTo>
                <a:cubicBezTo>
                  <a:pt x="347" y="788"/>
                  <a:pt x="347" y="788"/>
                  <a:pt x="347" y="788"/>
                </a:cubicBezTo>
                <a:cubicBezTo>
                  <a:pt x="347" y="807"/>
                  <a:pt x="347" y="807"/>
                  <a:pt x="347" y="807"/>
                </a:cubicBezTo>
                <a:cubicBezTo>
                  <a:pt x="347" y="812"/>
                  <a:pt x="347" y="812"/>
                  <a:pt x="347" y="812"/>
                </a:cubicBezTo>
                <a:cubicBezTo>
                  <a:pt x="353" y="814"/>
                  <a:pt x="357" y="812"/>
                  <a:pt x="358" y="809"/>
                </a:cubicBezTo>
                <a:cubicBezTo>
                  <a:pt x="368" y="795"/>
                  <a:pt x="368" y="795"/>
                  <a:pt x="368" y="795"/>
                </a:cubicBezTo>
                <a:cubicBezTo>
                  <a:pt x="380" y="783"/>
                  <a:pt x="380" y="783"/>
                  <a:pt x="380" y="783"/>
                </a:cubicBezTo>
                <a:cubicBezTo>
                  <a:pt x="388" y="778"/>
                  <a:pt x="395" y="773"/>
                  <a:pt x="403" y="773"/>
                </a:cubicBezTo>
                <a:cubicBezTo>
                  <a:pt x="404" y="773"/>
                  <a:pt x="404" y="773"/>
                  <a:pt x="404" y="773"/>
                </a:cubicBezTo>
                <a:cubicBezTo>
                  <a:pt x="427" y="779"/>
                  <a:pt x="427" y="779"/>
                  <a:pt x="427" y="779"/>
                </a:cubicBezTo>
                <a:cubicBezTo>
                  <a:pt x="433" y="776"/>
                  <a:pt x="433" y="776"/>
                  <a:pt x="433" y="776"/>
                </a:cubicBezTo>
                <a:cubicBezTo>
                  <a:pt x="444" y="761"/>
                  <a:pt x="444" y="761"/>
                  <a:pt x="444" y="761"/>
                </a:cubicBezTo>
                <a:cubicBezTo>
                  <a:pt x="442" y="738"/>
                  <a:pt x="442" y="738"/>
                  <a:pt x="442" y="738"/>
                </a:cubicBezTo>
                <a:cubicBezTo>
                  <a:pt x="435" y="725"/>
                  <a:pt x="432" y="714"/>
                  <a:pt x="434" y="707"/>
                </a:cubicBezTo>
                <a:cubicBezTo>
                  <a:pt x="437" y="688"/>
                  <a:pt x="437" y="688"/>
                  <a:pt x="437" y="688"/>
                </a:cubicBezTo>
                <a:cubicBezTo>
                  <a:pt x="437" y="686"/>
                  <a:pt x="437" y="686"/>
                  <a:pt x="437" y="686"/>
                </a:cubicBezTo>
                <a:cubicBezTo>
                  <a:pt x="438" y="684"/>
                  <a:pt x="438" y="684"/>
                  <a:pt x="438" y="684"/>
                </a:cubicBezTo>
                <a:cubicBezTo>
                  <a:pt x="438" y="684"/>
                  <a:pt x="438" y="684"/>
                  <a:pt x="438" y="684"/>
                </a:cubicBezTo>
                <a:cubicBezTo>
                  <a:pt x="458" y="672"/>
                  <a:pt x="458" y="672"/>
                  <a:pt x="458" y="672"/>
                </a:cubicBezTo>
                <a:cubicBezTo>
                  <a:pt x="459" y="672"/>
                  <a:pt x="459" y="672"/>
                  <a:pt x="459" y="672"/>
                </a:cubicBezTo>
                <a:cubicBezTo>
                  <a:pt x="459" y="672"/>
                  <a:pt x="459" y="672"/>
                  <a:pt x="459" y="672"/>
                </a:cubicBezTo>
                <a:cubicBezTo>
                  <a:pt x="474" y="663"/>
                  <a:pt x="474" y="663"/>
                  <a:pt x="474" y="663"/>
                </a:cubicBezTo>
                <a:cubicBezTo>
                  <a:pt x="491" y="638"/>
                  <a:pt x="491" y="638"/>
                  <a:pt x="491" y="638"/>
                </a:cubicBezTo>
                <a:cubicBezTo>
                  <a:pt x="493" y="620"/>
                  <a:pt x="493" y="620"/>
                  <a:pt x="493" y="620"/>
                </a:cubicBezTo>
                <a:cubicBezTo>
                  <a:pt x="474" y="576"/>
                  <a:pt x="474" y="576"/>
                  <a:pt x="474" y="576"/>
                </a:cubicBezTo>
                <a:cubicBezTo>
                  <a:pt x="516" y="595"/>
                  <a:pt x="516" y="595"/>
                  <a:pt x="516" y="595"/>
                </a:cubicBezTo>
                <a:cubicBezTo>
                  <a:pt x="516" y="577"/>
                  <a:pt x="516" y="577"/>
                  <a:pt x="516" y="577"/>
                </a:cubicBezTo>
                <a:cubicBezTo>
                  <a:pt x="516" y="577"/>
                  <a:pt x="516" y="577"/>
                  <a:pt x="516" y="577"/>
                </a:cubicBezTo>
                <a:cubicBezTo>
                  <a:pt x="516" y="576"/>
                  <a:pt x="516" y="576"/>
                  <a:pt x="516" y="576"/>
                </a:cubicBezTo>
                <a:cubicBezTo>
                  <a:pt x="532" y="562"/>
                  <a:pt x="532" y="562"/>
                  <a:pt x="532" y="562"/>
                </a:cubicBezTo>
                <a:cubicBezTo>
                  <a:pt x="563" y="554"/>
                  <a:pt x="563" y="554"/>
                  <a:pt x="563" y="554"/>
                </a:cubicBezTo>
                <a:cubicBezTo>
                  <a:pt x="565" y="554"/>
                  <a:pt x="565" y="554"/>
                  <a:pt x="565" y="554"/>
                </a:cubicBezTo>
                <a:cubicBezTo>
                  <a:pt x="583" y="593"/>
                  <a:pt x="583" y="593"/>
                  <a:pt x="583" y="593"/>
                </a:cubicBezTo>
                <a:cubicBezTo>
                  <a:pt x="583" y="595"/>
                  <a:pt x="583" y="595"/>
                  <a:pt x="583" y="595"/>
                </a:cubicBezTo>
                <a:cubicBezTo>
                  <a:pt x="581" y="610"/>
                  <a:pt x="581" y="610"/>
                  <a:pt x="581" y="610"/>
                </a:cubicBezTo>
                <a:cubicBezTo>
                  <a:pt x="583" y="624"/>
                  <a:pt x="583" y="624"/>
                  <a:pt x="583" y="624"/>
                </a:cubicBezTo>
                <a:cubicBezTo>
                  <a:pt x="585" y="630"/>
                  <a:pt x="589" y="633"/>
                  <a:pt x="592" y="633"/>
                </a:cubicBezTo>
                <a:cubicBezTo>
                  <a:pt x="596" y="633"/>
                  <a:pt x="601" y="630"/>
                  <a:pt x="605" y="625"/>
                </a:cubicBezTo>
                <a:cubicBezTo>
                  <a:pt x="606" y="622"/>
                  <a:pt x="606" y="622"/>
                  <a:pt x="606" y="622"/>
                </a:cubicBezTo>
                <a:cubicBezTo>
                  <a:pt x="606" y="622"/>
                  <a:pt x="606" y="622"/>
                  <a:pt x="606" y="622"/>
                </a:cubicBezTo>
                <a:cubicBezTo>
                  <a:pt x="607" y="622"/>
                  <a:pt x="607" y="622"/>
                  <a:pt x="607" y="622"/>
                </a:cubicBezTo>
                <a:cubicBezTo>
                  <a:pt x="632" y="614"/>
                  <a:pt x="632" y="614"/>
                  <a:pt x="632" y="614"/>
                </a:cubicBezTo>
                <a:cubicBezTo>
                  <a:pt x="632" y="614"/>
                  <a:pt x="632" y="614"/>
                  <a:pt x="632" y="614"/>
                </a:cubicBezTo>
                <a:cubicBezTo>
                  <a:pt x="633" y="614"/>
                  <a:pt x="633" y="614"/>
                  <a:pt x="633" y="614"/>
                </a:cubicBezTo>
                <a:cubicBezTo>
                  <a:pt x="647" y="614"/>
                  <a:pt x="653" y="617"/>
                  <a:pt x="657" y="624"/>
                </a:cubicBezTo>
                <a:cubicBezTo>
                  <a:pt x="659" y="652"/>
                  <a:pt x="659" y="652"/>
                  <a:pt x="659" y="652"/>
                </a:cubicBezTo>
                <a:cubicBezTo>
                  <a:pt x="659" y="653"/>
                  <a:pt x="659" y="653"/>
                  <a:pt x="659" y="653"/>
                </a:cubicBezTo>
                <a:cubicBezTo>
                  <a:pt x="664" y="654"/>
                  <a:pt x="664" y="654"/>
                  <a:pt x="664" y="654"/>
                </a:cubicBezTo>
                <a:cubicBezTo>
                  <a:pt x="675" y="657"/>
                  <a:pt x="675" y="657"/>
                  <a:pt x="675" y="657"/>
                </a:cubicBezTo>
                <a:cubicBezTo>
                  <a:pt x="690" y="656"/>
                  <a:pt x="690" y="656"/>
                  <a:pt x="690" y="656"/>
                </a:cubicBezTo>
                <a:cubicBezTo>
                  <a:pt x="717" y="649"/>
                  <a:pt x="717" y="649"/>
                  <a:pt x="717" y="649"/>
                </a:cubicBezTo>
                <a:cubicBezTo>
                  <a:pt x="733" y="635"/>
                  <a:pt x="733" y="635"/>
                  <a:pt x="733" y="635"/>
                </a:cubicBezTo>
                <a:cubicBezTo>
                  <a:pt x="734" y="624"/>
                  <a:pt x="734" y="624"/>
                  <a:pt x="734" y="624"/>
                </a:cubicBezTo>
                <a:cubicBezTo>
                  <a:pt x="726" y="615"/>
                  <a:pt x="726" y="615"/>
                  <a:pt x="726" y="615"/>
                </a:cubicBezTo>
                <a:cubicBezTo>
                  <a:pt x="699" y="606"/>
                  <a:pt x="699" y="606"/>
                  <a:pt x="699" y="606"/>
                </a:cubicBezTo>
                <a:cubicBezTo>
                  <a:pt x="699" y="606"/>
                  <a:pt x="699" y="606"/>
                  <a:pt x="699" y="606"/>
                </a:cubicBezTo>
                <a:cubicBezTo>
                  <a:pt x="697" y="605"/>
                  <a:pt x="697" y="605"/>
                  <a:pt x="697" y="605"/>
                </a:cubicBezTo>
                <a:cubicBezTo>
                  <a:pt x="697" y="605"/>
                  <a:pt x="697" y="605"/>
                  <a:pt x="697" y="605"/>
                </a:cubicBezTo>
                <a:cubicBezTo>
                  <a:pt x="697" y="603"/>
                  <a:pt x="697" y="603"/>
                  <a:pt x="697" y="603"/>
                </a:cubicBezTo>
                <a:cubicBezTo>
                  <a:pt x="665" y="572"/>
                  <a:pt x="665" y="572"/>
                  <a:pt x="665" y="572"/>
                </a:cubicBezTo>
                <a:cubicBezTo>
                  <a:pt x="668" y="570"/>
                  <a:pt x="668" y="570"/>
                  <a:pt x="668" y="570"/>
                </a:cubicBezTo>
                <a:cubicBezTo>
                  <a:pt x="684" y="556"/>
                  <a:pt x="684" y="556"/>
                  <a:pt x="684" y="556"/>
                </a:cubicBezTo>
                <a:cubicBezTo>
                  <a:pt x="685" y="555"/>
                  <a:pt x="685" y="555"/>
                  <a:pt x="685" y="555"/>
                </a:cubicBezTo>
                <a:cubicBezTo>
                  <a:pt x="685" y="555"/>
                  <a:pt x="685" y="555"/>
                  <a:pt x="685" y="555"/>
                </a:cubicBezTo>
                <a:cubicBezTo>
                  <a:pt x="701" y="549"/>
                  <a:pt x="701" y="549"/>
                  <a:pt x="701" y="549"/>
                </a:cubicBezTo>
                <a:cubicBezTo>
                  <a:pt x="701" y="549"/>
                  <a:pt x="701" y="549"/>
                  <a:pt x="701" y="549"/>
                </a:cubicBezTo>
                <a:cubicBezTo>
                  <a:pt x="704" y="549"/>
                  <a:pt x="704" y="549"/>
                  <a:pt x="704" y="549"/>
                </a:cubicBezTo>
                <a:cubicBezTo>
                  <a:pt x="725" y="553"/>
                  <a:pt x="725" y="553"/>
                  <a:pt x="725" y="553"/>
                </a:cubicBezTo>
                <a:cubicBezTo>
                  <a:pt x="726" y="553"/>
                  <a:pt x="726" y="553"/>
                  <a:pt x="726" y="553"/>
                </a:cubicBezTo>
                <a:cubicBezTo>
                  <a:pt x="727" y="554"/>
                  <a:pt x="727" y="554"/>
                  <a:pt x="727" y="554"/>
                </a:cubicBezTo>
                <a:cubicBezTo>
                  <a:pt x="727" y="545"/>
                  <a:pt x="727" y="545"/>
                  <a:pt x="727" y="545"/>
                </a:cubicBezTo>
                <a:cubicBezTo>
                  <a:pt x="718" y="530"/>
                  <a:pt x="718" y="530"/>
                  <a:pt x="718" y="530"/>
                </a:cubicBezTo>
                <a:cubicBezTo>
                  <a:pt x="703" y="522"/>
                  <a:pt x="703" y="522"/>
                  <a:pt x="703" y="522"/>
                </a:cubicBezTo>
                <a:cubicBezTo>
                  <a:pt x="683" y="493"/>
                  <a:pt x="683" y="493"/>
                  <a:pt x="683" y="493"/>
                </a:cubicBezTo>
                <a:cubicBezTo>
                  <a:pt x="683" y="493"/>
                  <a:pt x="683" y="493"/>
                  <a:pt x="683" y="493"/>
                </a:cubicBezTo>
                <a:cubicBezTo>
                  <a:pt x="682" y="492"/>
                  <a:pt x="682" y="492"/>
                  <a:pt x="682" y="492"/>
                </a:cubicBezTo>
                <a:cubicBezTo>
                  <a:pt x="682" y="491"/>
                  <a:pt x="682" y="491"/>
                  <a:pt x="682" y="491"/>
                </a:cubicBezTo>
                <a:cubicBezTo>
                  <a:pt x="672" y="456"/>
                  <a:pt x="672" y="456"/>
                  <a:pt x="672" y="456"/>
                </a:cubicBezTo>
                <a:cubicBezTo>
                  <a:pt x="672" y="429"/>
                  <a:pt x="672" y="429"/>
                  <a:pt x="672" y="429"/>
                </a:cubicBezTo>
                <a:cubicBezTo>
                  <a:pt x="689" y="414"/>
                  <a:pt x="689" y="414"/>
                  <a:pt x="689" y="414"/>
                </a:cubicBezTo>
                <a:cubicBezTo>
                  <a:pt x="715" y="414"/>
                  <a:pt x="715" y="414"/>
                  <a:pt x="715" y="414"/>
                </a:cubicBezTo>
                <a:cubicBezTo>
                  <a:pt x="774" y="419"/>
                  <a:pt x="774" y="419"/>
                  <a:pt x="774" y="419"/>
                </a:cubicBezTo>
                <a:cubicBezTo>
                  <a:pt x="801" y="380"/>
                  <a:pt x="801" y="380"/>
                  <a:pt x="801" y="380"/>
                </a:cubicBezTo>
                <a:cubicBezTo>
                  <a:pt x="801" y="378"/>
                  <a:pt x="801" y="378"/>
                  <a:pt x="801" y="378"/>
                </a:cubicBezTo>
                <a:cubicBezTo>
                  <a:pt x="803" y="378"/>
                  <a:pt x="803" y="378"/>
                  <a:pt x="803" y="378"/>
                </a:cubicBezTo>
                <a:cubicBezTo>
                  <a:pt x="825" y="366"/>
                  <a:pt x="825" y="366"/>
                  <a:pt x="825" y="366"/>
                </a:cubicBezTo>
                <a:cubicBezTo>
                  <a:pt x="837" y="343"/>
                  <a:pt x="837" y="343"/>
                  <a:pt x="837" y="343"/>
                </a:cubicBezTo>
                <a:cubicBezTo>
                  <a:pt x="838" y="342"/>
                  <a:pt x="838" y="342"/>
                  <a:pt x="838" y="342"/>
                </a:cubicBezTo>
                <a:cubicBezTo>
                  <a:pt x="865" y="320"/>
                  <a:pt x="865" y="320"/>
                  <a:pt x="865" y="320"/>
                </a:cubicBezTo>
                <a:cubicBezTo>
                  <a:pt x="877" y="296"/>
                  <a:pt x="877" y="296"/>
                  <a:pt x="877" y="296"/>
                </a:cubicBezTo>
                <a:cubicBezTo>
                  <a:pt x="877" y="295"/>
                  <a:pt x="877" y="295"/>
                  <a:pt x="877" y="295"/>
                </a:cubicBezTo>
                <a:cubicBezTo>
                  <a:pt x="878" y="295"/>
                  <a:pt x="878" y="295"/>
                  <a:pt x="878" y="295"/>
                </a:cubicBezTo>
                <a:cubicBezTo>
                  <a:pt x="878" y="294"/>
                  <a:pt x="878" y="294"/>
                  <a:pt x="878" y="294"/>
                </a:cubicBezTo>
                <a:cubicBezTo>
                  <a:pt x="878" y="294"/>
                  <a:pt x="878" y="294"/>
                  <a:pt x="878" y="294"/>
                </a:cubicBezTo>
                <a:cubicBezTo>
                  <a:pt x="889" y="284"/>
                  <a:pt x="889" y="284"/>
                  <a:pt x="889" y="284"/>
                </a:cubicBezTo>
                <a:cubicBezTo>
                  <a:pt x="901" y="263"/>
                  <a:pt x="901" y="263"/>
                  <a:pt x="901" y="263"/>
                </a:cubicBezTo>
                <a:cubicBezTo>
                  <a:pt x="906" y="230"/>
                  <a:pt x="906" y="230"/>
                  <a:pt x="906" y="230"/>
                </a:cubicBezTo>
                <a:cubicBezTo>
                  <a:pt x="906" y="227"/>
                  <a:pt x="906" y="227"/>
                  <a:pt x="906" y="227"/>
                </a:cubicBezTo>
                <a:cubicBezTo>
                  <a:pt x="907" y="226"/>
                  <a:pt x="907" y="226"/>
                  <a:pt x="907" y="226"/>
                </a:cubicBezTo>
                <a:cubicBezTo>
                  <a:pt x="924" y="214"/>
                  <a:pt x="924" y="214"/>
                  <a:pt x="924" y="214"/>
                </a:cubicBezTo>
                <a:cubicBezTo>
                  <a:pt x="928" y="210"/>
                  <a:pt x="928" y="210"/>
                  <a:pt x="928" y="210"/>
                </a:cubicBezTo>
                <a:cubicBezTo>
                  <a:pt x="903" y="206"/>
                  <a:pt x="903" y="206"/>
                  <a:pt x="903" y="206"/>
                </a:cubicBezTo>
                <a:cubicBezTo>
                  <a:pt x="860" y="208"/>
                  <a:pt x="860" y="208"/>
                  <a:pt x="860" y="208"/>
                </a:cubicBezTo>
                <a:cubicBezTo>
                  <a:pt x="859" y="207"/>
                  <a:pt x="859" y="207"/>
                  <a:pt x="859" y="207"/>
                </a:cubicBezTo>
                <a:cubicBezTo>
                  <a:pt x="843" y="194"/>
                  <a:pt x="843" y="194"/>
                  <a:pt x="843" y="194"/>
                </a:cubicBezTo>
                <a:cubicBezTo>
                  <a:pt x="841" y="194"/>
                  <a:pt x="841" y="194"/>
                  <a:pt x="841" y="194"/>
                </a:cubicBezTo>
                <a:cubicBezTo>
                  <a:pt x="841" y="193"/>
                  <a:pt x="841" y="193"/>
                  <a:pt x="841" y="193"/>
                </a:cubicBezTo>
                <a:cubicBezTo>
                  <a:pt x="841" y="193"/>
                  <a:pt x="841" y="193"/>
                  <a:pt x="841" y="193"/>
                </a:cubicBezTo>
                <a:cubicBezTo>
                  <a:pt x="833" y="180"/>
                  <a:pt x="833" y="180"/>
                  <a:pt x="833" y="180"/>
                </a:cubicBezTo>
                <a:cubicBezTo>
                  <a:pt x="831" y="181"/>
                  <a:pt x="831" y="181"/>
                  <a:pt x="831" y="181"/>
                </a:cubicBezTo>
                <a:cubicBezTo>
                  <a:pt x="830" y="183"/>
                  <a:pt x="830" y="183"/>
                  <a:pt x="830" y="183"/>
                </a:cubicBezTo>
                <a:cubicBezTo>
                  <a:pt x="828" y="187"/>
                  <a:pt x="822" y="188"/>
                  <a:pt x="816" y="188"/>
                </a:cubicBezTo>
                <a:cubicBezTo>
                  <a:pt x="810" y="191"/>
                  <a:pt x="810" y="191"/>
                  <a:pt x="810" y="191"/>
                </a:cubicBezTo>
                <a:cubicBezTo>
                  <a:pt x="808" y="192"/>
                  <a:pt x="806" y="193"/>
                  <a:pt x="803" y="192"/>
                </a:cubicBezTo>
                <a:cubicBezTo>
                  <a:pt x="801" y="192"/>
                  <a:pt x="800" y="189"/>
                  <a:pt x="798" y="183"/>
                </a:cubicBezTo>
                <a:cubicBezTo>
                  <a:pt x="797" y="178"/>
                  <a:pt x="795" y="173"/>
                  <a:pt x="789" y="168"/>
                </a:cubicBezTo>
                <a:cubicBezTo>
                  <a:pt x="787" y="167"/>
                  <a:pt x="787" y="167"/>
                  <a:pt x="787" y="167"/>
                </a:cubicBezTo>
                <a:cubicBezTo>
                  <a:pt x="787" y="165"/>
                  <a:pt x="787" y="165"/>
                  <a:pt x="787" y="165"/>
                </a:cubicBezTo>
                <a:cubicBezTo>
                  <a:pt x="786" y="165"/>
                  <a:pt x="786" y="165"/>
                  <a:pt x="786" y="165"/>
                </a:cubicBezTo>
                <a:cubicBezTo>
                  <a:pt x="781" y="152"/>
                  <a:pt x="781" y="152"/>
                  <a:pt x="781" y="152"/>
                </a:cubicBezTo>
                <a:cubicBezTo>
                  <a:pt x="777" y="152"/>
                  <a:pt x="777" y="152"/>
                  <a:pt x="777" y="152"/>
                </a:cubicBezTo>
                <a:cubicBezTo>
                  <a:pt x="761" y="162"/>
                  <a:pt x="761" y="162"/>
                  <a:pt x="761" y="162"/>
                </a:cubicBezTo>
                <a:cubicBezTo>
                  <a:pt x="760" y="163"/>
                  <a:pt x="760" y="163"/>
                  <a:pt x="760" y="163"/>
                </a:cubicBezTo>
                <a:cubicBezTo>
                  <a:pt x="759" y="163"/>
                  <a:pt x="759" y="163"/>
                  <a:pt x="759" y="163"/>
                </a:cubicBezTo>
                <a:cubicBezTo>
                  <a:pt x="722" y="171"/>
                  <a:pt x="722" y="171"/>
                  <a:pt x="722" y="171"/>
                </a:cubicBezTo>
                <a:cubicBezTo>
                  <a:pt x="720" y="171"/>
                  <a:pt x="720" y="171"/>
                  <a:pt x="720" y="171"/>
                </a:cubicBezTo>
                <a:cubicBezTo>
                  <a:pt x="718" y="170"/>
                  <a:pt x="718" y="170"/>
                  <a:pt x="718" y="170"/>
                </a:cubicBezTo>
                <a:cubicBezTo>
                  <a:pt x="694" y="153"/>
                  <a:pt x="694" y="153"/>
                  <a:pt x="694" y="153"/>
                </a:cubicBezTo>
                <a:cubicBezTo>
                  <a:pt x="694" y="153"/>
                  <a:pt x="694" y="153"/>
                  <a:pt x="694" y="153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93" y="151"/>
                  <a:pt x="693" y="151"/>
                  <a:pt x="693" y="151"/>
                </a:cubicBezTo>
                <a:cubicBezTo>
                  <a:pt x="691" y="151"/>
                  <a:pt x="691" y="151"/>
                  <a:pt x="691" y="151"/>
                </a:cubicBezTo>
                <a:cubicBezTo>
                  <a:pt x="685" y="138"/>
                  <a:pt x="685" y="138"/>
                  <a:pt x="685" y="138"/>
                </a:cubicBezTo>
                <a:cubicBezTo>
                  <a:pt x="667" y="157"/>
                  <a:pt x="667" y="157"/>
                  <a:pt x="667" y="157"/>
                </a:cubicBezTo>
                <a:cubicBezTo>
                  <a:pt x="655" y="172"/>
                  <a:pt x="645" y="176"/>
                  <a:pt x="639" y="172"/>
                </a:cubicBezTo>
                <a:cubicBezTo>
                  <a:pt x="614" y="159"/>
                  <a:pt x="614" y="159"/>
                  <a:pt x="614" y="159"/>
                </a:cubicBezTo>
                <a:cubicBezTo>
                  <a:pt x="598" y="157"/>
                  <a:pt x="598" y="157"/>
                  <a:pt x="598" y="157"/>
                </a:cubicBezTo>
                <a:cubicBezTo>
                  <a:pt x="595" y="158"/>
                  <a:pt x="595" y="158"/>
                  <a:pt x="595" y="158"/>
                </a:cubicBezTo>
                <a:cubicBezTo>
                  <a:pt x="580" y="146"/>
                  <a:pt x="580" y="146"/>
                  <a:pt x="580" y="146"/>
                </a:cubicBezTo>
                <a:cubicBezTo>
                  <a:pt x="579" y="145"/>
                  <a:pt x="579" y="145"/>
                  <a:pt x="579" y="145"/>
                </a:cubicBezTo>
                <a:cubicBezTo>
                  <a:pt x="575" y="144"/>
                  <a:pt x="575" y="144"/>
                  <a:pt x="575" y="144"/>
                </a:cubicBezTo>
                <a:cubicBezTo>
                  <a:pt x="583" y="116"/>
                  <a:pt x="583" y="116"/>
                  <a:pt x="583" y="116"/>
                </a:cubicBezTo>
                <a:cubicBezTo>
                  <a:pt x="583" y="106"/>
                  <a:pt x="583" y="106"/>
                  <a:pt x="583" y="106"/>
                </a:cubicBezTo>
                <a:cubicBezTo>
                  <a:pt x="573" y="102"/>
                  <a:pt x="573" y="102"/>
                  <a:pt x="573" y="102"/>
                </a:cubicBezTo>
                <a:cubicBezTo>
                  <a:pt x="572" y="102"/>
                  <a:pt x="572" y="102"/>
                  <a:pt x="572" y="102"/>
                </a:cubicBezTo>
                <a:cubicBezTo>
                  <a:pt x="550" y="78"/>
                  <a:pt x="550" y="78"/>
                  <a:pt x="550" y="78"/>
                </a:cubicBezTo>
                <a:cubicBezTo>
                  <a:pt x="551" y="60"/>
                  <a:pt x="551" y="60"/>
                  <a:pt x="551" y="60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0" y="40"/>
                  <a:pt x="466" y="34"/>
                  <a:pt x="462" y="23"/>
                </a:cubicBezTo>
                <a:cubicBezTo>
                  <a:pt x="459" y="16"/>
                  <a:pt x="459" y="16"/>
                  <a:pt x="459" y="16"/>
                </a:cubicBezTo>
                <a:cubicBezTo>
                  <a:pt x="455" y="0"/>
                  <a:pt x="455" y="0"/>
                  <a:pt x="455" y="0"/>
                </a:cubicBezTo>
                <a:cubicBezTo>
                  <a:pt x="448" y="1"/>
                  <a:pt x="448" y="1"/>
                  <a:pt x="448" y="1"/>
                </a:cubicBezTo>
                <a:cubicBezTo>
                  <a:pt x="431" y="15"/>
                  <a:pt x="431" y="15"/>
                  <a:pt x="431" y="15"/>
                </a:cubicBezTo>
                <a:cubicBezTo>
                  <a:pt x="411" y="39"/>
                  <a:pt x="411" y="39"/>
                  <a:pt x="411" y="39"/>
                </a:cubicBezTo>
                <a:cubicBezTo>
                  <a:pt x="415" y="57"/>
                  <a:pt x="415" y="57"/>
                  <a:pt x="415" y="57"/>
                </a:cubicBezTo>
                <a:cubicBezTo>
                  <a:pt x="421" y="80"/>
                  <a:pt x="421" y="80"/>
                  <a:pt x="421" y="80"/>
                </a:cubicBezTo>
                <a:cubicBezTo>
                  <a:pt x="421" y="81"/>
                  <a:pt x="421" y="81"/>
                  <a:pt x="421" y="81"/>
                </a:cubicBezTo>
                <a:cubicBezTo>
                  <a:pt x="422" y="81"/>
                  <a:pt x="422" y="81"/>
                  <a:pt x="422" y="81"/>
                </a:cubicBezTo>
                <a:cubicBezTo>
                  <a:pt x="421" y="82"/>
                  <a:pt x="421" y="82"/>
                  <a:pt x="421" y="82"/>
                </a:cubicBezTo>
                <a:cubicBezTo>
                  <a:pt x="421" y="83"/>
                  <a:pt x="421" y="83"/>
                  <a:pt x="421" y="83"/>
                </a:cubicBezTo>
                <a:cubicBezTo>
                  <a:pt x="419" y="89"/>
                  <a:pt x="413" y="93"/>
                  <a:pt x="403" y="93"/>
                </a:cubicBezTo>
                <a:cubicBezTo>
                  <a:pt x="382" y="93"/>
                  <a:pt x="382" y="93"/>
                  <a:pt x="382" y="93"/>
                </a:cubicBezTo>
                <a:cubicBezTo>
                  <a:pt x="370" y="86"/>
                  <a:pt x="370" y="86"/>
                  <a:pt x="370" y="86"/>
                </a:cubicBezTo>
                <a:cubicBezTo>
                  <a:pt x="354" y="93"/>
                  <a:pt x="354" y="93"/>
                  <a:pt x="354" y="93"/>
                </a:cubicBezTo>
                <a:cubicBezTo>
                  <a:pt x="351" y="94"/>
                  <a:pt x="351" y="94"/>
                  <a:pt x="351" y="94"/>
                </a:cubicBezTo>
                <a:cubicBezTo>
                  <a:pt x="348" y="93"/>
                  <a:pt x="348" y="93"/>
                  <a:pt x="348" y="93"/>
                </a:cubicBezTo>
                <a:cubicBezTo>
                  <a:pt x="346" y="107"/>
                  <a:pt x="346" y="107"/>
                  <a:pt x="346" y="107"/>
                </a:cubicBezTo>
                <a:cubicBezTo>
                  <a:pt x="345" y="110"/>
                  <a:pt x="345" y="110"/>
                  <a:pt x="345" y="110"/>
                </a:cubicBezTo>
                <a:cubicBezTo>
                  <a:pt x="345" y="113"/>
                  <a:pt x="345" y="113"/>
                  <a:pt x="345" y="113"/>
                </a:cubicBezTo>
                <a:cubicBezTo>
                  <a:pt x="342" y="113"/>
                  <a:pt x="342" y="113"/>
                  <a:pt x="342" y="113"/>
                </a:cubicBezTo>
                <a:cubicBezTo>
                  <a:pt x="316" y="104"/>
                  <a:pt x="316" y="104"/>
                  <a:pt x="316" y="104"/>
                </a:cubicBezTo>
                <a:cubicBezTo>
                  <a:pt x="316" y="113"/>
                  <a:pt x="317" y="119"/>
                  <a:pt x="321" y="126"/>
                </a:cubicBezTo>
                <a:cubicBezTo>
                  <a:pt x="324" y="134"/>
                  <a:pt x="325" y="139"/>
                  <a:pt x="322" y="145"/>
                </a:cubicBezTo>
                <a:cubicBezTo>
                  <a:pt x="319" y="154"/>
                  <a:pt x="319" y="154"/>
                  <a:pt x="319" y="154"/>
                </a:cubicBezTo>
                <a:cubicBezTo>
                  <a:pt x="316" y="157"/>
                  <a:pt x="306" y="158"/>
                  <a:pt x="293" y="157"/>
                </a:cubicBezTo>
                <a:cubicBezTo>
                  <a:pt x="275" y="157"/>
                  <a:pt x="275" y="157"/>
                  <a:pt x="275" y="157"/>
                </a:cubicBezTo>
                <a:cubicBezTo>
                  <a:pt x="274" y="187"/>
                  <a:pt x="274" y="187"/>
                  <a:pt x="274" y="187"/>
                </a:cubicBezTo>
                <a:cubicBezTo>
                  <a:pt x="250" y="178"/>
                  <a:pt x="250" y="178"/>
                  <a:pt x="250" y="178"/>
                </a:cubicBezTo>
                <a:cubicBezTo>
                  <a:pt x="249" y="178"/>
                  <a:pt x="249" y="178"/>
                  <a:pt x="249" y="178"/>
                </a:cubicBezTo>
                <a:cubicBezTo>
                  <a:pt x="248" y="177"/>
                  <a:pt x="248" y="177"/>
                  <a:pt x="248" y="177"/>
                </a:cubicBezTo>
                <a:cubicBezTo>
                  <a:pt x="237" y="155"/>
                  <a:pt x="237" y="155"/>
                  <a:pt x="237" y="155"/>
                </a:cubicBezTo>
                <a:cubicBezTo>
                  <a:pt x="211" y="146"/>
                  <a:pt x="211" y="146"/>
                  <a:pt x="211" y="146"/>
                </a:cubicBezTo>
                <a:cubicBezTo>
                  <a:pt x="205" y="133"/>
                  <a:pt x="205" y="133"/>
                  <a:pt x="205" y="133"/>
                </a:cubicBezTo>
                <a:cubicBezTo>
                  <a:pt x="195" y="140"/>
                  <a:pt x="195" y="140"/>
                  <a:pt x="195" y="140"/>
                </a:cubicBezTo>
                <a:cubicBezTo>
                  <a:pt x="194" y="140"/>
                  <a:pt x="194" y="140"/>
                  <a:pt x="194" y="140"/>
                </a:cubicBezTo>
                <a:cubicBezTo>
                  <a:pt x="179" y="143"/>
                  <a:pt x="179" y="143"/>
                  <a:pt x="179" y="143"/>
                </a:cubicBezTo>
                <a:cubicBezTo>
                  <a:pt x="174" y="143"/>
                  <a:pt x="174" y="143"/>
                  <a:pt x="174" y="143"/>
                </a:cubicBezTo>
                <a:cubicBezTo>
                  <a:pt x="166" y="124"/>
                  <a:pt x="166" y="124"/>
                  <a:pt x="166" y="124"/>
                </a:cubicBezTo>
                <a:cubicBezTo>
                  <a:pt x="157" y="113"/>
                  <a:pt x="157" y="113"/>
                  <a:pt x="157" y="113"/>
                </a:cubicBezTo>
                <a:cubicBezTo>
                  <a:pt x="156" y="112"/>
                  <a:pt x="156" y="112"/>
                  <a:pt x="156" y="112"/>
                </a:cubicBezTo>
                <a:cubicBezTo>
                  <a:pt x="148" y="101"/>
                  <a:pt x="144" y="92"/>
                  <a:pt x="142" y="86"/>
                </a:cubicBezTo>
                <a:cubicBezTo>
                  <a:pt x="142" y="85"/>
                  <a:pt x="139" y="83"/>
                  <a:pt x="134" y="82"/>
                </a:cubicBezTo>
                <a:cubicBezTo>
                  <a:pt x="130" y="81"/>
                  <a:pt x="130" y="81"/>
                  <a:pt x="130" y="81"/>
                </a:cubicBezTo>
                <a:cubicBezTo>
                  <a:pt x="123" y="78"/>
                  <a:pt x="117" y="72"/>
                  <a:pt x="114" y="62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90" y="20"/>
                  <a:pt x="90" y="20"/>
                  <a:pt x="90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8" y="20"/>
                  <a:pt x="88" y="20"/>
                  <a:pt x="88" y="20"/>
                </a:cubicBezTo>
                <a:lnTo>
                  <a:pt x="87" y="20"/>
                </a:lnTo>
                <a:close/>
              </a:path>
            </a:pathLst>
          </a:custGeom>
          <a:blipFill>
            <a:blip r:embed="rId3" cstate="print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  <a:extLst/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defRPr/>
            </a:pPr>
            <a:endParaRPr lang="zh-HK" altLang="en-US">
              <a:latin typeface="Calibri" panose="020F0502020204030204" pitchFamily="34" charset="0"/>
              <a:ea typeface="PMingLiU" pitchFamily="18" charset="-12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695450" y="2476500"/>
            <a:ext cx="4214813" cy="3500438"/>
            <a:chOff x="1695450" y="2476500"/>
            <a:chExt cx="4214813" cy="3500438"/>
          </a:xfrm>
          <a:blipFill dpi="0" rotWithShape="1">
            <a:blip r:embed="rId4"/>
            <a:srcRect/>
            <a:stretch>
              <a:fillRect l="3000" t="-4000" r="-31000" b="1000"/>
            </a:stretch>
          </a:blipFill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463925" y="2519363"/>
              <a:ext cx="1844675" cy="1582737"/>
            </a:xfrm>
            <a:custGeom>
              <a:avLst/>
              <a:gdLst>
                <a:gd name="T0" fmla="*/ 1703745013 w 1883"/>
                <a:gd name="T1" fmla="*/ 131814338 h 1607"/>
                <a:gd name="T2" fmla="*/ 1600080770 w 1883"/>
                <a:gd name="T3" fmla="*/ 151199167 h 1607"/>
                <a:gd name="T4" fmla="*/ 1541529253 w 1883"/>
                <a:gd name="T5" fmla="*/ 73660805 h 1607"/>
                <a:gd name="T6" fmla="*/ 1479138501 w 1883"/>
                <a:gd name="T7" fmla="*/ 76569219 h 1607"/>
                <a:gd name="T8" fmla="*/ 1428266434 w 1883"/>
                <a:gd name="T9" fmla="*/ 28107123 h 1607"/>
                <a:gd name="T10" fmla="*/ 1442664299 w 1883"/>
                <a:gd name="T11" fmla="*/ 58153517 h 1607"/>
                <a:gd name="T12" fmla="*/ 1455142058 w 1883"/>
                <a:gd name="T13" fmla="*/ 106614620 h 1607"/>
                <a:gd name="T14" fmla="*/ 1399470702 w 1883"/>
                <a:gd name="T15" fmla="*/ 313059891 h 1607"/>
                <a:gd name="T16" fmla="*/ 1243014285 w 1883"/>
                <a:gd name="T17" fmla="*/ 402228923 h 1607"/>
                <a:gd name="T18" fmla="*/ 1322682084 w 1883"/>
                <a:gd name="T19" fmla="*/ 546643165 h 1607"/>
                <a:gd name="T20" fmla="*/ 1437865011 w 1883"/>
                <a:gd name="T21" fmla="*/ 548581451 h 1607"/>
                <a:gd name="T22" fmla="*/ 1290047117 w 1883"/>
                <a:gd name="T23" fmla="*/ 692027413 h 1607"/>
                <a:gd name="T24" fmla="*/ 1153747908 w 1883"/>
                <a:gd name="T25" fmla="*/ 850010519 h 1607"/>
                <a:gd name="T26" fmla="*/ 996331192 w 1883"/>
                <a:gd name="T27" fmla="*/ 930456279 h 1607"/>
                <a:gd name="T28" fmla="*/ 895546131 w 1883"/>
                <a:gd name="T29" fmla="*/ 1080686487 h 1607"/>
                <a:gd name="T30" fmla="*/ 544238987 w 1883"/>
                <a:gd name="T31" fmla="*/ 1190209491 h 1607"/>
                <a:gd name="T32" fmla="*/ 256281486 w 1883"/>
                <a:gd name="T33" fmla="*/ 1092317188 h 1607"/>
                <a:gd name="T34" fmla="*/ 2879182 w 1883"/>
                <a:gd name="T35" fmla="*/ 1079717344 h 1607"/>
                <a:gd name="T36" fmla="*/ 29755793 w 1883"/>
                <a:gd name="T37" fmla="*/ 1161132247 h 1607"/>
                <a:gd name="T38" fmla="*/ 59510606 w 1883"/>
                <a:gd name="T39" fmla="*/ 1263870265 h 1607"/>
                <a:gd name="T40" fmla="*/ 175653633 w 1883"/>
                <a:gd name="T41" fmla="*/ 1235762164 h 1607"/>
                <a:gd name="T42" fmla="*/ 173733526 w 1883"/>
                <a:gd name="T43" fmla="*/ 1336561896 h 1607"/>
                <a:gd name="T44" fmla="*/ 240923567 w 1883"/>
                <a:gd name="T45" fmla="*/ 1385022984 h 1607"/>
                <a:gd name="T46" fmla="*/ 277398809 w 1883"/>
                <a:gd name="T47" fmla="*/ 1429607500 h 1607"/>
                <a:gd name="T48" fmla="*/ 306194541 w 1883"/>
                <a:gd name="T49" fmla="*/ 1421853371 h 1607"/>
                <a:gd name="T50" fmla="*/ 454971509 w 1883"/>
                <a:gd name="T51" fmla="*/ 1369515712 h 1607"/>
                <a:gd name="T52" fmla="*/ 483767240 w 1883"/>
                <a:gd name="T53" fmla="*/ 1437361628 h 1607"/>
                <a:gd name="T54" fmla="*/ 423296595 w 1883"/>
                <a:gd name="T55" fmla="*/ 1486791859 h 1607"/>
                <a:gd name="T56" fmla="*/ 529841121 w 1883"/>
                <a:gd name="T57" fmla="*/ 1546883647 h 1607"/>
                <a:gd name="T58" fmla="*/ 598950290 w 1883"/>
                <a:gd name="T59" fmla="*/ 1415069370 h 1607"/>
                <a:gd name="T60" fmla="*/ 662301096 w 1883"/>
                <a:gd name="T61" fmla="*/ 1396653684 h 1607"/>
                <a:gd name="T62" fmla="*/ 683417378 w 1883"/>
                <a:gd name="T63" fmla="*/ 1508114974 h 1607"/>
                <a:gd name="T64" fmla="*/ 776523969 w 1883"/>
                <a:gd name="T65" fmla="*/ 1555606918 h 1607"/>
                <a:gd name="T66" fmla="*/ 842753956 w 1883"/>
                <a:gd name="T67" fmla="*/ 1442207343 h 1607"/>
                <a:gd name="T68" fmla="*/ 928181098 w 1883"/>
                <a:gd name="T69" fmla="*/ 1377269840 h 1607"/>
                <a:gd name="T70" fmla="*/ 955056722 w 1883"/>
                <a:gd name="T71" fmla="*/ 1363699869 h 1607"/>
                <a:gd name="T72" fmla="*/ 1019367582 w 1883"/>
                <a:gd name="T73" fmla="*/ 1345285168 h 1607"/>
                <a:gd name="T74" fmla="*/ 1076959290 w 1883"/>
                <a:gd name="T75" fmla="*/ 1287131666 h 1607"/>
                <a:gd name="T76" fmla="*/ 1156627089 w 1883"/>
                <a:gd name="T77" fmla="*/ 1259992708 h 1607"/>
                <a:gd name="T78" fmla="*/ 1154706982 w 1883"/>
                <a:gd name="T79" fmla="*/ 1183424505 h 1607"/>
                <a:gd name="T80" fmla="*/ 1212298445 w 1883"/>
                <a:gd name="T81" fmla="*/ 1074871630 h 1607"/>
                <a:gd name="T82" fmla="*/ 1250692754 w 1883"/>
                <a:gd name="T83" fmla="*/ 1145624975 h 1607"/>
                <a:gd name="T84" fmla="*/ 1281408594 w 1883"/>
                <a:gd name="T85" fmla="*/ 1106855317 h 1607"/>
                <a:gd name="T86" fmla="*/ 1359156286 w 1883"/>
                <a:gd name="T87" fmla="*/ 1032225154 h 1607"/>
                <a:gd name="T88" fmla="*/ 1422507091 w 1883"/>
                <a:gd name="T89" fmla="*/ 1017687024 h 1607"/>
                <a:gd name="T90" fmla="*/ 1448423642 w 1883"/>
                <a:gd name="T91" fmla="*/ 1068086644 h 1607"/>
                <a:gd name="T92" fmla="*/ 1523292152 w 1883"/>
                <a:gd name="T93" fmla="*/ 1136901703 h 1607"/>
                <a:gd name="T94" fmla="*/ 1552087884 w 1883"/>
                <a:gd name="T95" fmla="*/ 1114609446 h 1607"/>
                <a:gd name="T96" fmla="*/ 1601999898 w 1883"/>
                <a:gd name="T97" fmla="*/ 1064210072 h 1607"/>
                <a:gd name="T98" fmla="*/ 1713343590 w 1883"/>
                <a:gd name="T99" fmla="*/ 985702352 h 1607"/>
                <a:gd name="T100" fmla="*/ 1802609967 w 1883"/>
                <a:gd name="T101" fmla="*/ 906225735 h 1607"/>
                <a:gd name="T102" fmla="*/ 1770935054 w 1883"/>
                <a:gd name="T103" fmla="*/ 828687404 h 1607"/>
                <a:gd name="T104" fmla="*/ 1706624194 w 1883"/>
                <a:gd name="T105" fmla="*/ 823841689 h 1607"/>
                <a:gd name="T106" fmla="*/ 1663430597 w 1883"/>
                <a:gd name="T107" fmla="*/ 755026630 h 1607"/>
                <a:gd name="T108" fmla="*/ 1613518583 w 1883"/>
                <a:gd name="T109" fmla="*/ 672642584 h 1607"/>
                <a:gd name="T110" fmla="*/ 1650952838 w 1883"/>
                <a:gd name="T111" fmla="*/ 649381183 h 1607"/>
                <a:gd name="T112" fmla="*/ 1675909335 w 1883"/>
                <a:gd name="T113" fmla="*/ 577658695 h 1607"/>
                <a:gd name="T114" fmla="*/ 1665350704 w 1883"/>
                <a:gd name="T115" fmla="*/ 485582111 h 1607"/>
                <a:gd name="T116" fmla="*/ 1702784959 w 1883"/>
                <a:gd name="T117" fmla="*/ 431305181 h 1607"/>
                <a:gd name="T118" fmla="*/ 1750777845 w 1883"/>
                <a:gd name="T119" fmla="*/ 417736195 h 1607"/>
                <a:gd name="T120" fmla="*/ 1769014946 w 1883"/>
                <a:gd name="T121" fmla="*/ 320814020 h 1607"/>
                <a:gd name="T122" fmla="*/ 1774774289 w 1883"/>
                <a:gd name="T123" fmla="*/ 215168512 h 160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883"/>
                <a:gd name="T187" fmla="*/ 0 h 1607"/>
                <a:gd name="T188" fmla="*/ 1883 w 1883"/>
                <a:gd name="T189" fmla="*/ 1607 h 160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109913" y="3590925"/>
              <a:ext cx="1179512" cy="1001713"/>
            </a:xfrm>
            <a:custGeom>
              <a:avLst/>
              <a:gdLst>
                <a:gd name="T0" fmla="*/ 678857659 w 1203"/>
                <a:gd name="T1" fmla="*/ 392452093 h 1018"/>
                <a:gd name="T2" fmla="*/ 653857506 w 1203"/>
                <a:gd name="T3" fmla="*/ 409894490 h 1018"/>
                <a:gd name="T4" fmla="*/ 563471430 w 1203"/>
                <a:gd name="T5" fmla="*/ 328496964 h 1018"/>
                <a:gd name="T6" fmla="*/ 497123539 w 1203"/>
                <a:gd name="T7" fmla="*/ 274232275 h 1018"/>
                <a:gd name="T8" fmla="*/ 503854500 w 1203"/>
                <a:gd name="T9" fmla="*/ 200586646 h 1018"/>
                <a:gd name="T10" fmla="*/ 430776751 w 1203"/>
                <a:gd name="T11" fmla="*/ 220935781 h 1018"/>
                <a:gd name="T12" fmla="*/ 375006348 w 1203"/>
                <a:gd name="T13" fmla="*/ 149228695 h 1018"/>
                <a:gd name="T14" fmla="*/ 349044349 w 1203"/>
                <a:gd name="T15" fmla="*/ 62016662 h 1018"/>
                <a:gd name="T16" fmla="*/ 325005061 w 1203"/>
                <a:gd name="T17" fmla="*/ 18411646 h 1018"/>
                <a:gd name="T18" fmla="*/ 266351080 w 1203"/>
                <a:gd name="T19" fmla="*/ 38760789 h 1018"/>
                <a:gd name="T20" fmla="*/ 225003405 w 1203"/>
                <a:gd name="T21" fmla="*/ 80428316 h 1018"/>
                <a:gd name="T22" fmla="*/ 124040913 w 1203"/>
                <a:gd name="T23" fmla="*/ 113374629 h 1018"/>
                <a:gd name="T24" fmla="*/ 63462245 w 1203"/>
                <a:gd name="T25" fmla="*/ 186050987 h 1018"/>
                <a:gd name="T26" fmla="*/ 3846405 w 1203"/>
                <a:gd name="T27" fmla="*/ 235471440 h 1018"/>
                <a:gd name="T28" fmla="*/ 82693299 w 1203"/>
                <a:gd name="T29" fmla="*/ 304271850 h 1018"/>
                <a:gd name="T30" fmla="*/ 142310136 w 1203"/>
                <a:gd name="T31" fmla="*/ 323651744 h 1018"/>
                <a:gd name="T32" fmla="*/ 284620273 w 1203"/>
                <a:gd name="T33" fmla="*/ 382761653 h 1018"/>
                <a:gd name="T34" fmla="*/ 384621867 w 1203"/>
                <a:gd name="T35" fmla="*/ 361443277 h 1018"/>
                <a:gd name="T36" fmla="*/ 471161539 w 1203"/>
                <a:gd name="T37" fmla="*/ 399235794 h 1018"/>
                <a:gd name="T38" fmla="*/ 546163103 w 1203"/>
                <a:gd name="T39" fmla="*/ 428306128 h 1018"/>
                <a:gd name="T40" fmla="*/ 663473025 w 1203"/>
                <a:gd name="T41" fmla="*/ 518424975 h 1018"/>
                <a:gd name="T42" fmla="*/ 695204140 w 1203"/>
                <a:gd name="T43" fmla="*/ 561061728 h 1018"/>
                <a:gd name="T44" fmla="*/ 687511332 w 1203"/>
                <a:gd name="T45" fmla="*/ 736453957 h 1018"/>
                <a:gd name="T46" fmla="*/ 639433737 w 1203"/>
                <a:gd name="T47" fmla="*/ 821727461 h 1018"/>
                <a:gd name="T48" fmla="*/ 568278699 w 1203"/>
                <a:gd name="T49" fmla="*/ 851767036 h 1018"/>
                <a:gd name="T50" fmla="*/ 632702775 w 1203"/>
                <a:gd name="T51" fmla="*/ 901186506 h 1018"/>
                <a:gd name="T52" fmla="*/ 662511179 w 1203"/>
                <a:gd name="T53" fmla="*/ 888589328 h 1018"/>
                <a:gd name="T54" fmla="*/ 665395736 w 1203"/>
                <a:gd name="T55" fmla="*/ 855643015 h 1018"/>
                <a:gd name="T56" fmla="*/ 700011409 w 1203"/>
                <a:gd name="T57" fmla="*/ 821727461 h 1018"/>
                <a:gd name="T58" fmla="*/ 729819812 w 1203"/>
                <a:gd name="T59" fmla="*/ 848859314 h 1018"/>
                <a:gd name="T60" fmla="*/ 817321330 w 1203"/>
                <a:gd name="T61" fmla="*/ 883744108 h 1018"/>
                <a:gd name="T62" fmla="*/ 846167888 w 1203"/>
                <a:gd name="T63" fmla="*/ 935102059 h 1018"/>
                <a:gd name="T64" fmla="*/ 924053887 w 1203"/>
                <a:gd name="T65" fmla="*/ 959327174 h 1018"/>
                <a:gd name="T66" fmla="*/ 924053887 w 1203"/>
                <a:gd name="T67" fmla="*/ 911845202 h 1018"/>
                <a:gd name="T68" fmla="*/ 932707560 w 1203"/>
                <a:gd name="T69" fmla="*/ 893434548 h 1018"/>
                <a:gd name="T70" fmla="*/ 971169636 w 1203"/>
                <a:gd name="T71" fmla="*/ 829479419 h 1018"/>
                <a:gd name="T72" fmla="*/ 975977886 w 1203"/>
                <a:gd name="T73" fmla="*/ 784904185 h 1018"/>
                <a:gd name="T74" fmla="*/ 1015401808 w 1203"/>
                <a:gd name="T75" fmla="*/ 742267433 h 1018"/>
                <a:gd name="T76" fmla="*/ 1072133322 w 1203"/>
                <a:gd name="T77" fmla="*/ 731608737 h 1018"/>
                <a:gd name="T78" fmla="*/ 1129826437 w 1203"/>
                <a:gd name="T79" fmla="*/ 709321120 h 1018"/>
                <a:gd name="T80" fmla="*/ 1148096609 w 1203"/>
                <a:gd name="T81" fmla="*/ 623078375 h 1018"/>
                <a:gd name="T82" fmla="*/ 1045210457 w 1203"/>
                <a:gd name="T83" fmla="*/ 558154005 h 1018"/>
                <a:gd name="T84" fmla="*/ 1002901732 w 1203"/>
                <a:gd name="T85" fmla="*/ 627923594 h 1018"/>
                <a:gd name="T86" fmla="*/ 1033671246 w 1203"/>
                <a:gd name="T87" fmla="*/ 652148709 h 1018"/>
                <a:gd name="T88" fmla="*/ 1027901885 w 1203"/>
                <a:gd name="T89" fmla="*/ 689941225 h 1018"/>
                <a:gd name="T90" fmla="*/ 985593405 w 1203"/>
                <a:gd name="T91" fmla="*/ 702538403 h 1018"/>
                <a:gd name="T92" fmla="*/ 948092194 w 1203"/>
                <a:gd name="T93" fmla="*/ 725794276 h 1018"/>
                <a:gd name="T94" fmla="*/ 919245637 w 1203"/>
                <a:gd name="T95" fmla="*/ 698661440 h 1018"/>
                <a:gd name="T96" fmla="*/ 901938291 w 1203"/>
                <a:gd name="T97" fmla="*/ 655056431 h 1018"/>
                <a:gd name="T98" fmla="*/ 888476368 w 1203"/>
                <a:gd name="T99" fmla="*/ 608543700 h 1018"/>
                <a:gd name="T100" fmla="*/ 826936849 w 1203"/>
                <a:gd name="T101" fmla="*/ 531991393 h 1018"/>
                <a:gd name="T102" fmla="*/ 756743658 w 1203"/>
                <a:gd name="T103" fmla="*/ 479664079 h 1018"/>
                <a:gd name="T104" fmla="*/ 760590062 w 1203"/>
                <a:gd name="T105" fmla="*/ 428306128 h 1018"/>
                <a:gd name="T106" fmla="*/ 824052292 w 1203"/>
                <a:gd name="T107" fmla="*/ 362412518 h 1018"/>
                <a:gd name="T108" fmla="*/ 749050851 w 1203"/>
                <a:gd name="T109" fmla="*/ 365319256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03"/>
                <a:gd name="T166" fmla="*/ 0 h 1018"/>
                <a:gd name="T167" fmla="*/ 1203 w 1203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3946525" y="3938588"/>
              <a:ext cx="238125" cy="395287"/>
            </a:xfrm>
            <a:custGeom>
              <a:avLst/>
              <a:gdLst>
                <a:gd name="T0" fmla="*/ 117662287 w 242"/>
                <a:gd name="T1" fmla="*/ 74511608 h 402"/>
                <a:gd name="T2" fmla="*/ 117662287 w 242"/>
                <a:gd name="T3" fmla="*/ 109347985 h 402"/>
                <a:gd name="T4" fmla="*/ 106088627 w 242"/>
                <a:gd name="T5" fmla="*/ 139345570 h 402"/>
                <a:gd name="T6" fmla="*/ 95480260 w 242"/>
                <a:gd name="T7" fmla="*/ 157732309 h 402"/>
                <a:gd name="T8" fmla="*/ 93551645 w 242"/>
                <a:gd name="T9" fmla="*/ 156764742 h 402"/>
                <a:gd name="T10" fmla="*/ 54973421 w 242"/>
                <a:gd name="T11" fmla="*/ 165473836 h 402"/>
                <a:gd name="T12" fmla="*/ 16395205 w 242"/>
                <a:gd name="T13" fmla="*/ 172246811 h 402"/>
                <a:gd name="T14" fmla="*/ 10609356 w 242"/>
                <a:gd name="T15" fmla="*/ 179020770 h 402"/>
                <a:gd name="T16" fmla="*/ 49186591 w 242"/>
                <a:gd name="T17" fmla="*/ 182892024 h 402"/>
                <a:gd name="T18" fmla="*/ 52080498 w 242"/>
                <a:gd name="T19" fmla="*/ 183859592 h 402"/>
                <a:gd name="T20" fmla="*/ 60760251 w 242"/>
                <a:gd name="T21" fmla="*/ 208051739 h 402"/>
                <a:gd name="T22" fmla="*/ 76191156 w 242"/>
                <a:gd name="T23" fmla="*/ 236114158 h 402"/>
                <a:gd name="T24" fmla="*/ 89693430 w 242"/>
                <a:gd name="T25" fmla="*/ 274821851 h 402"/>
                <a:gd name="T26" fmla="*/ 90657738 w 242"/>
                <a:gd name="T27" fmla="*/ 275789419 h 402"/>
                <a:gd name="T28" fmla="*/ 97408875 w 242"/>
                <a:gd name="T29" fmla="*/ 296110311 h 402"/>
                <a:gd name="T30" fmla="*/ 90657738 w 242"/>
                <a:gd name="T31" fmla="*/ 318367323 h 402"/>
                <a:gd name="T32" fmla="*/ 91622045 w 242"/>
                <a:gd name="T33" fmla="*/ 337720647 h 402"/>
                <a:gd name="T34" fmla="*/ 127307331 w 242"/>
                <a:gd name="T35" fmla="*/ 359009107 h 402"/>
                <a:gd name="T36" fmla="*/ 148525081 w 242"/>
                <a:gd name="T37" fmla="*/ 386104941 h 402"/>
                <a:gd name="T38" fmla="*/ 159133449 w 242"/>
                <a:gd name="T39" fmla="*/ 389007645 h 402"/>
                <a:gd name="T40" fmla="*/ 155276218 w 242"/>
                <a:gd name="T41" fmla="*/ 355138835 h 402"/>
                <a:gd name="T42" fmla="*/ 179386860 w 242"/>
                <a:gd name="T43" fmla="*/ 343527038 h 402"/>
                <a:gd name="T44" fmla="*/ 180351168 w 242"/>
                <a:gd name="T45" fmla="*/ 342559470 h 402"/>
                <a:gd name="T46" fmla="*/ 182280767 w 242"/>
                <a:gd name="T47" fmla="*/ 343527038 h 402"/>
                <a:gd name="T48" fmla="*/ 198675964 w 242"/>
                <a:gd name="T49" fmla="*/ 340623351 h 402"/>
                <a:gd name="T50" fmla="*/ 201568887 w 242"/>
                <a:gd name="T51" fmla="*/ 312560932 h 402"/>
                <a:gd name="T52" fmla="*/ 187102305 w 242"/>
                <a:gd name="T53" fmla="*/ 296110311 h 402"/>
                <a:gd name="T54" fmla="*/ 175529630 w 242"/>
                <a:gd name="T55" fmla="*/ 295142743 h 402"/>
                <a:gd name="T56" fmla="*/ 168778493 w 242"/>
                <a:gd name="T57" fmla="*/ 268047893 h 402"/>
                <a:gd name="T58" fmla="*/ 171671415 w 242"/>
                <a:gd name="T59" fmla="*/ 213857147 h 402"/>
                <a:gd name="T60" fmla="*/ 209284332 w 242"/>
                <a:gd name="T61" fmla="*/ 204180484 h 402"/>
                <a:gd name="T62" fmla="*/ 233395958 w 242"/>
                <a:gd name="T63" fmla="*/ 138378002 h 402"/>
                <a:gd name="T64" fmla="*/ 215071162 w 242"/>
                <a:gd name="T65" fmla="*/ 121927350 h 402"/>
                <a:gd name="T66" fmla="*/ 211213931 w 242"/>
                <a:gd name="T67" fmla="*/ 122895902 h 402"/>
                <a:gd name="T68" fmla="*/ 194817750 w 242"/>
                <a:gd name="T69" fmla="*/ 123863470 h 402"/>
                <a:gd name="T70" fmla="*/ 182280767 w 242"/>
                <a:gd name="T71" fmla="*/ 108380417 h 402"/>
                <a:gd name="T72" fmla="*/ 181315475 w 242"/>
                <a:gd name="T73" fmla="*/ 106445281 h 402"/>
                <a:gd name="T74" fmla="*/ 185173690 w 242"/>
                <a:gd name="T75" fmla="*/ 66770081 h 402"/>
                <a:gd name="T76" fmla="*/ 194817750 w 242"/>
                <a:gd name="T77" fmla="*/ 47416742 h 402"/>
                <a:gd name="T78" fmla="*/ 199640272 w 242"/>
                <a:gd name="T79" fmla="*/ 25159723 h 402"/>
                <a:gd name="T80" fmla="*/ 163955971 w 242"/>
                <a:gd name="T81" fmla="*/ 0 h 40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2"/>
                <a:gd name="T124" fmla="*/ 0 h 402"/>
                <a:gd name="T125" fmla="*/ 242 w 242"/>
                <a:gd name="T126" fmla="*/ 402 h 40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695450" y="2898775"/>
              <a:ext cx="1685925" cy="1281113"/>
            </a:xfrm>
            <a:custGeom>
              <a:avLst/>
              <a:gdLst>
                <a:gd name="T0" fmla="*/ 1620135750 w 1721"/>
                <a:gd name="T1" fmla="*/ 583796924 h 1302"/>
                <a:gd name="T2" fmla="*/ 1550989334 w 1721"/>
                <a:gd name="T3" fmla="*/ 520866945 h 1302"/>
                <a:gd name="T4" fmla="*/ 1509694469 w 1721"/>
                <a:gd name="T5" fmla="*/ 470522642 h 1302"/>
                <a:gd name="T6" fmla="*/ 1316660520 w 1721"/>
                <a:gd name="T7" fmla="*/ 424051319 h 1302"/>
                <a:gd name="T8" fmla="*/ 1327224732 w 1721"/>
                <a:gd name="T9" fmla="*/ 229452037 h 1302"/>
                <a:gd name="T10" fmla="*/ 1189892906 w 1721"/>
                <a:gd name="T11" fmla="*/ 64866438 h 1302"/>
                <a:gd name="T12" fmla="*/ 1122667523 w 1721"/>
                <a:gd name="T13" fmla="*/ 18395091 h 1302"/>
                <a:gd name="T14" fmla="*/ 1016066104 w 1721"/>
                <a:gd name="T15" fmla="*/ 156840901 h 1302"/>
                <a:gd name="T16" fmla="*/ 781737290 w 1721"/>
                <a:gd name="T17" fmla="*/ 285605562 h 1302"/>
                <a:gd name="T18" fmla="*/ 738520412 w 1721"/>
                <a:gd name="T19" fmla="*/ 294318505 h 1302"/>
                <a:gd name="T20" fmla="*/ 599267553 w 1721"/>
                <a:gd name="T21" fmla="*/ 282700920 h 1302"/>
                <a:gd name="T22" fmla="*/ 619435952 w 1721"/>
                <a:gd name="T23" fmla="*/ 428891405 h 1302"/>
                <a:gd name="T24" fmla="*/ 593505433 w 1721"/>
                <a:gd name="T25" fmla="*/ 505376381 h 1302"/>
                <a:gd name="T26" fmla="*/ 573338014 w 1721"/>
                <a:gd name="T27" fmla="*/ 502471739 h 1302"/>
                <a:gd name="T28" fmla="*/ 511874628 w 1721"/>
                <a:gd name="T29" fmla="*/ 572178355 h 1302"/>
                <a:gd name="T30" fmla="*/ 416798673 w 1721"/>
                <a:gd name="T31" fmla="*/ 597350937 h 1302"/>
                <a:gd name="T32" fmla="*/ 232408822 w 1721"/>
                <a:gd name="T33" fmla="*/ 647694133 h 1302"/>
                <a:gd name="T34" fmla="*/ 133490801 w 1721"/>
                <a:gd name="T35" fmla="*/ 632203691 h 1302"/>
                <a:gd name="T36" fmla="*/ 83551746 w 1721"/>
                <a:gd name="T37" fmla="*/ 614777806 h 1302"/>
                <a:gd name="T38" fmla="*/ 11524243 w 1721"/>
                <a:gd name="T39" fmla="*/ 725146338 h 1302"/>
                <a:gd name="T40" fmla="*/ 67225414 w 1721"/>
                <a:gd name="T41" fmla="*/ 775490518 h 1302"/>
                <a:gd name="T42" fmla="*/ 51860072 w 1721"/>
                <a:gd name="T43" fmla="*/ 910063418 h 1302"/>
                <a:gd name="T44" fmla="*/ 53780126 w 1721"/>
                <a:gd name="T45" fmla="*/ 939108857 h 1302"/>
                <a:gd name="T46" fmla="*/ 152698193 w 1721"/>
                <a:gd name="T47" fmla="*/ 1065937274 h 1302"/>
                <a:gd name="T48" fmla="*/ 216082490 w 1721"/>
                <a:gd name="T49" fmla="*/ 1132739125 h 1302"/>
                <a:gd name="T50" fmla="*/ 266021575 w 1721"/>
                <a:gd name="T51" fmla="*/ 1252790782 h 1302"/>
                <a:gd name="T52" fmla="*/ 328444865 w 1721"/>
                <a:gd name="T53" fmla="*/ 1259567297 h 1302"/>
                <a:gd name="T54" fmla="*/ 366859649 w 1721"/>
                <a:gd name="T55" fmla="*/ 1190829017 h 1302"/>
                <a:gd name="T56" fmla="*/ 418718727 w 1721"/>
                <a:gd name="T57" fmla="*/ 1196637318 h 1302"/>
                <a:gd name="T58" fmla="*/ 582942200 w 1721"/>
                <a:gd name="T59" fmla="*/ 1188892589 h 1302"/>
                <a:gd name="T60" fmla="*/ 634801278 w 1721"/>
                <a:gd name="T61" fmla="*/ 1226649986 h 1302"/>
                <a:gd name="T62" fmla="*/ 721234053 w 1721"/>
                <a:gd name="T63" fmla="*/ 1225681772 h 1302"/>
                <a:gd name="T64" fmla="*/ 912346969 w 1721"/>
                <a:gd name="T65" fmla="*/ 1201478388 h 1302"/>
                <a:gd name="T66" fmla="*/ 1044877927 w 1721"/>
                <a:gd name="T67" fmla="*/ 1206319459 h 1302"/>
                <a:gd name="T68" fmla="*/ 1129389669 w 1721"/>
                <a:gd name="T69" fmla="*/ 1236332127 h 1302"/>
                <a:gd name="T70" fmla="*/ 1197576059 w 1721"/>
                <a:gd name="T71" fmla="*/ 1254726226 h 1302"/>
                <a:gd name="T72" fmla="*/ 1188931900 w 1721"/>
                <a:gd name="T73" fmla="*/ 1200510174 h 1302"/>
                <a:gd name="T74" fmla="*/ 1207179265 w 1721"/>
                <a:gd name="T75" fmla="*/ 1177274020 h 1302"/>
                <a:gd name="T76" fmla="*/ 1212941385 w 1721"/>
                <a:gd name="T77" fmla="*/ 1139516624 h 1302"/>
                <a:gd name="T78" fmla="*/ 1167804454 w 1721"/>
                <a:gd name="T79" fmla="*/ 1094981728 h 1302"/>
                <a:gd name="T80" fmla="*/ 1169725487 w 1721"/>
                <a:gd name="T81" fmla="*/ 1057223347 h 1302"/>
                <a:gd name="T82" fmla="*/ 1252316196 w 1721"/>
                <a:gd name="T83" fmla="*/ 1012688206 h 1302"/>
                <a:gd name="T84" fmla="*/ 1335867912 w 1721"/>
                <a:gd name="T85" fmla="*/ 996229551 h 1302"/>
                <a:gd name="T86" fmla="*/ 1378123783 w 1721"/>
                <a:gd name="T87" fmla="*/ 958471170 h 1302"/>
                <a:gd name="T88" fmla="*/ 1380044816 w 1721"/>
                <a:gd name="T89" fmla="*/ 939108857 h 1302"/>
                <a:gd name="T90" fmla="*/ 1385806936 w 1721"/>
                <a:gd name="T91" fmla="*/ 877147092 h 1302"/>
                <a:gd name="T92" fmla="*/ 1480882891 w 1721"/>
                <a:gd name="T93" fmla="*/ 804534972 h 1302"/>
                <a:gd name="T94" fmla="*/ 1526980828 w 1721"/>
                <a:gd name="T95" fmla="*/ 771617662 h 1302"/>
                <a:gd name="T96" fmla="*/ 1608611511 w 1721"/>
                <a:gd name="T97" fmla="*/ 751287134 h 1302"/>
                <a:gd name="T98" fmla="*/ 1641264175 w 1721"/>
                <a:gd name="T99" fmla="*/ 719338038 h 1302"/>
                <a:gd name="T100" fmla="*/ 1650867382 w 1721"/>
                <a:gd name="T101" fmla="*/ 679643229 h 13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721"/>
                <a:gd name="T154" fmla="*/ 0 h 1302"/>
                <a:gd name="T155" fmla="*/ 1721 w 1721"/>
                <a:gd name="T156" fmla="*/ 1302 h 130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solidFill>
              <a:srgbClr val="4A67AA"/>
            </a:solidFill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2787650" y="3905250"/>
              <a:ext cx="1050925" cy="755650"/>
            </a:xfrm>
            <a:custGeom>
              <a:avLst/>
              <a:gdLst>
                <a:gd name="T0" fmla="*/ 636 w 1071"/>
                <a:gd name="T1" fmla="*/ 77 h 769"/>
                <a:gd name="T2" fmla="*/ 604 w 1071"/>
                <a:gd name="T3" fmla="*/ 110 h 769"/>
                <a:gd name="T4" fmla="*/ 503 w 1071"/>
                <a:gd name="T5" fmla="*/ 38 h 769"/>
                <a:gd name="T6" fmla="*/ 471 w 1071"/>
                <a:gd name="T7" fmla="*/ 25 h 769"/>
                <a:gd name="T8" fmla="*/ 380 w 1071"/>
                <a:gd name="T9" fmla="*/ 5 h 769"/>
                <a:gd name="T10" fmla="*/ 303 w 1071"/>
                <a:gd name="T11" fmla="*/ 14 h 769"/>
                <a:gd name="T12" fmla="*/ 261 w 1071"/>
                <a:gd name="T13" fmla="*/ 26 h 769"/>
                <a:gd name="T14" fmla="*/ 190 w 1071"/>
                <a:gd name="T15" fmla="*/ 35 h 769"/>
                <a:gd name="T16" fmla="*/ 110 w 1071"/>
                <a:gd name="T17" fmla="*/ 53 h 769"/>
                <a:gd name="T18" fmla="*/ 131 w 1071"/>
                <a:gd name="T19" fmla="*/ 119 h 769"/>
                <a:gd name="T20" fmla="*/ 164 w 1071"/>
                <a:gd name="T21" fmla="*/ 171 h 769"/>
                <a:gd name="T22" fmla="*/ 139 w 1071"/>
                <a:gd name="T23" fmla="*/ 236 h 769"/>
                <a:gd name="T24" fmla="*/ 148 w 1071"/>
                <a:gd name="T25" fmla="*/ 270 h 769"/>
                <a:gd name="T26" fmla="*/ 79 w 1071"/>
                <a:gd name="T27" fmla="*/ 276 h 769"/>
                <a:gd name="T28" fmla="*/ 26 w 1071"/>
                <a:gd name="T29" fmla="*/ 319 h 769"/>
                <a:gd name="T30" fmla="*/ 5 w 1071"/>
                <a:gd name="T31" fmla="*/ 359 h 769"/>
                <a:gd name="T32" fmla="*/ 14 w 1071"/>
                <a:gd name="T33" fmla="*/ 445 h 769"/>
                <a:gd name="T34" fmla="*/ 23 w 1071"/>
                <a:gd name="T35" fmla="*/ 519 h 769"/>
                <a:gd name="T36" fmla="*/ 102 w 1071"/>
                <a:gd name="T37" fmla="*/ 550 h 769"/>
                <a:gd name="T38" fmla="*/ 134 w 1071"/>
                <a:gd name="T39" fmla="*/ 574 h 769"/>
                <a:gd name="T40" fmla="*/ 168 w 1071"/>
                <a:gd name="T41" fmla="*/ 604 h 769"/>
                <a:gd name="T42" fmla="*/ 247 w 1071"/>
                <a:gd name="T43" fmla="*/ 637 h 769"/>
                <a:gd name="T44" fmla="*/ 359 w 1071"/>
                <a:gd name="T45" fmla="*/ 660 h 769"/>
                <a:gd name="T46" fmla="*/ 419 w 1071"/>
                <a:gd name="T47" fmla="*/ 675 h 769"/>
                <a:gd name="T48" fmla="*/ 449 w 1071"/>
                <a:gd name="T49" fmla="*/ 708 h 769"/>
                <a:gd name="T50" fmla="*/ 461 w 1071"/>
                <a:gd name="T51" fmla="*/ 732 h 769"/>
                <a:gd name="T52" fmla="*/ 483 w 1071"/>
                <a:gd name="T53" fmla="*/ 762 h 769"/>
                <a:gd name="T54" fmla="*/ 516 w 1071"/>
                <a:gd name="T55" fmla="*/ 750 h 769"/>
                <a:gd name="T56" fmla="*/ 555 w 1071"/>
                <a:gd name="T57" fmla="*/ 737 h 769"/>
                <a:gd name="T58" fmla="*/ 587 w 1071"/>
                <a:gd name="T59" fmla="*/ 729 h 769"/>
                <a:gd name="T60" fmla="*/ 598 w 1071"/>
                <a:gd name="T61" fmla="*/ 688 h 769"/>
                <a:gd name="T62" fmla="*/ 639 w 1071"/>
                <a:gd name="T63" fmla="*/ 619 h 769"/>
                <a:gd name="T64" fmla="*/ 632 w 1071"/>
                <a:gd name="T65" fmla="*/ 555 h 769"/>
                <a:gd name="T66" fmla="*/ 650 w 1071"/>
                <a:gd name="T67" fmla="*/ 535 h 769"/>
                <a:gd name="T68" fmla="*/ 734 w 1071"/>
                <a:gd name="T69" fmla="*/ 563 h 769"/>
                <a:gd name="T70" fmla="*/ 751 w 1071"/>
                <a:gd name="T71" fmla="*/ 609 h 769"/>
                <a:gd name="T72" fmla="*/ 789 w 1071"/>
                <a:gd name="T73" fmla="*/ 657 h 769"/>
                <a:gd name="T74" fmla="*/ 858 w 1071"/>
                <a:gd name="T75" fmla="*/ 683 h 769"/>
                <a:gd name="T76" fmla="*/ 878 w 1071"/>
                <a:gd name="T77" fmla="*/ 689 h 769"/>
                <a:gd name="T78" fmla="*/ 924 w 1071"/>
                <a:gd name="T79" fmla="*/ 670 h 769"/>
                <a:gd name="T80" fmla="*/ 953 w 1071"/>
                <a:gd name="T81" fmla="*/ 623 h 769"/>
                <a:gd name="T82" fmla="*/ 915 w 1071"/>
                <a:gd name="T83" fmla="*/ 603 h 769"/>
                <a:gd name="T84" fmla="*/ 969 w 1071"/>
                <a:gd name="T85" fmla="*/ 537 h 769"/>
                <a:gd name="T86" fmla="*/ 992 w 1071"/>
                <a:gd name="T87" fmla="*/ 461 h 769"/>
                <a:gd name="T88" fmla="*/ 1063 w 1071"/>
                <a:gd name="T89" fmla="*/ 383 h 769"/>
                <a:gd name="T90" fmla="*/ 1056 w 1071"/>
                <a:gd name="T91" fmla="*/ 336 h 769"/>
                <a:gd name="T92" fmla="*/ 1009 w 1071"/>
                <a:gd name="T93" fmla="*/ 222 h 769"/>
                <a:gd name="T94" fmla="*/ 972 w 1071"/>
                <a:gd name="T95" fmla="*/ 210 h 769"/>
                <a:gd name="T96" fmla="*/ 889 w 1071"/>
                <a:gd name="T97" fmla="*/ 131 h 769"/>
                <a:gd name="T98" fmla="*/ 867 w 1071"/>
                <a:gd name="T99" fmla="*/ 139 h 769"/>
                <a:gd name="T100" fmla="*/ 813 w 1071"/>
                <a:gd name="T101" fmla="*/ 103 h 769"/>
                <a:gd name="T102" fmla="*/ 742 w 1071"/>
                <a:gd name="T103" fmla="*/ 67 h 769"/>
                <a:gd name="T104" fmla="*/ 719 w 1071"/>
                <a:gd name="T105" fmla="*/ 71 h 769"/>
                <a:gd name="T106" fmla="*/ 639 w 1071"/>
                <a:gd name="T107" fmla="*/ 4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HK" altLang="en-US">
                <a:latin typeface="+mn-lt"/>
                <a:ea typeface="+mn-ea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390900" y="4435475"/>
              <a:ext cx="909638" cy="800100"/>
            </a:xfrm>
            <a:custGeom>
              <a:avLst/>
              <a:gdLst>
                <a:gd name="T0" fmla="*/ 25940367 w 928"/>
                <a:gd name="T1" fmla="*/ 35767620 h 814"/>
                <a:gd name="T2" fmla="*/ 22097932 w 928"/>
                <a:gd name="T3" fmla="*/ 89901166 h 814"/>
                <a:gd name="T4" fmla="*/ 12489879 w 928"/>
                <a:gd name="T5" fmla="*/ 145969121 h 814"/>
                <a:gd name="T6" fmla="*/ 49959517 w 928"/>
                <a:gd name="T7" fmla="*/ 175936494 h 814"/>
                <a:gd name="T8" fmla="*/ 90311965 w 928"/>
                <a:gd name="T9" fmla="*/ 246503524 h 814"/>
                <a:gd name="T10" fmla="*/ 94155381 w 928"/>
                <a:gd name="T11" fmla="*/ 312238563 h 814"/>
                <a:gd name="T12" fmla="*/ 115291716 w 928"/>
                <a:gd name="T13" fmla="*/ 365405880 h 814"/>
                <a:gd name="T14" fmla="*/ 126820982 w 928"/>
                <a:gd name="T15" fmla="*/ 445639962 h 814"/>
                <a:gd name="T16" fmla="*/ 120095740 w 928"/>
                <a:gd name="T17" fmla="*/ 556808737 h 814"/>
                <a:gd name="T18" fmla="*/ 140271497 w 928"/>
                <a:gd name="T19" fmla="*/ 588709521 h 814"/>
                <a:gd name="T20" fmla="*/ 158526986 w 928"/>
                <a:gd name="T21" fmla="*/ 542308649 h 814"/>
                <a:gd name="T22" fmla="*/ 197917830 w 928"/>
                <a:gd name="T23" fmla="*/ 561641772 h 814"/>
                <a:gd name="T24" fmla="*/ 217132947 w 928"/>
                <a:gd name="T25" fmla="*/ 604175823 h 814"/>
                <a:gd name="T26" fmla="*/ 258446050 w 928"/>
                <a:gd name="T27" fmla="*/ 609009841 h 814"/>
                <a:gd name="T28" fmla="*/ 303602508 w 928"/>
                <a:gd name="T29" fmla="*/ 710510457 h 814"/>
                <a:gd name="T30" fmla="*/ 311288358 w 928"/>
                <a:gd name="T31" fmla="*/ 761745346 h 814"/>
                <a:gd name="T32" fmla="*/ 333386283 w 928"/>
                <a:gd name="T33" fmla="*/ 784945291 h 814"/>
                <a:gd name="T34" fmla="*/ 388149809 w 928"/>
                <a:gd name="T35" fmla="*/ 747245258 h 814"/>
                <a:gd name="T36" fmla="*/ 416972975 w 928"/>
                <a:gd name="T37" fmla="*/ 683443691 h 814"/>
                <a:gd name="T38" fmla="*/ 440031508 w 928"/>
                <a:gd name="T39" fmla="*/ 649610480 h 814"/>
                <a:gd name="T40" fmla="*/ 473657719 w 928"/>
                <a:gd name="T41" fmla="*/ 599342788 h 814"/>
                <a:gd name="T42" fmla="*/ 495755643 w 928"/>
                <a:gd name="T43" fmla="*/ 556808737 h 814"/>
                <a:gd name="T44" fmla="*/ 560127340 w 928"/>
                <a:gd name="T45" fmla="*/ 575175647 h 814"/>
                <a:gd name="T46" fmla="*/ 582224284 w 928"/>
                <a:gd name="T47" fmla="*/ 601276198 h 814"/>
                <a:gd name="T48" fmla="*/ 608165624 w 928"/>
                <a:gd name="T49" fmla="*/ 593542556 h 814"/>
                <a:gd name="T50" fmla="*/ 648517076 w 928"/>
                <a:gd name="T51" fmla="*/ 635109409 h 814"/>
                <a:gd name="T52" fmla="*/ 697516949 w 928"/>
                <a:gd name="T53" fmla="*/ 594508770 h 814"/>
                <a:gd name="T54" fmla="*/ 669654392 w 928"/>
                <a:gd name="T55" fmla="*/ 582909289 h 814"/>
                <a:gd name="T56" fmla="*/ 658125125 w 928"/>
                <a:gd name="T57" fmla="*/ 536508418 h 814"/>
                <a:gd name="T58" fmla="*/ 697516949 w 928"/>
                <a:gd name="T59" fmla="*/ 534575007 h 814"/>
                <a:gd name="T60" fmla="*/ 656203908 w 928"/>
                <a:gd name="T61" fmla="*/ 476573549 h 814"/>
                <a:gd name="T62" fmla="*/ 645635250 w 928"/>
                <a:gd name="T63" fmla="*/ 414706376 h 814"/>
                <a:gd name="T64" fmla="*/ 769574375 w 928"/>
                <a:gd name="T65" fmla="*/ 365405880 h 814"/>
                <a:gd name="T66" fmla="*/ 831063143 w 928"/>
                <a:gd name="T67" fmla="*/ 309337955 h 814"/>
                <a:gd name="T68" fmla="*/ 843553018 w 928"/>
                <a:gd name="T69" fmla="*/ 284204601 h 814"/>
                <a:gd name="T70" fmla="*/ 871415576 w 928"/>
                <a:gd name="T71" fmla="*/ 218469562 h 814"/>
                <a:gd name="T72" fmla="*/ 825298510 w 928"/>
                <a:gd name="T73" fmla="*/ 200102652 h 814"/>
                <a:gd name="T74" fmla="*/ 800318759 w 928"/>
                <a:gd name="T75" fmla="*/ 174003084 h 814"/>
                <a:gd name="T76" fmla="*/ 771495593 w 928"/>
                <a:gd name="T77" fmla="*/ 185602564 h 814"/>
                <a:gd name="T78" fmla="*/ 755162302 w 928"/>
                <a:gd name="T79" fmla="*/ 159502013 h 814"/>
                <a:gd name="T80" fmla="*/ 729221942 w 928"/>
                <a:gd name="T81" fmla="*/ 157569585 h 814"/>
                <a:gd name="T82" fmla="*/ 666771585 w 928"/>
                <a:gd name="T83" fmla="*/ 147902532 h 814"/>
                <a:gd name="T84" fmla="*/ 640831226 w 928"/>
                <a:gd name="T85" fmla="*/ 151769353 h 814"/>
                <a:gd name="T86" fmla="*/ 557244533 w 928"/>
                <a:gd name="T87" fmla="*/ 141135104 h 814"/>
                <a:gd name="T88" fmla="*/ 550519291 w 928"/>
                <a:gd name="T89" fmla="*/ 98601023 h 814"/>
                <a:gd name="T90" fmla="*/ 456363819 w 928"/>
                <a:gd name="T91" fmla="*/ 41566869 h 814"/>
                <a:gd name="T92" fmla="*/ 414090168 w 928"/>
                <a:gd name="T93" fmla="*/ 14500092 h 814"/>
                <a:gd name="T94" fmla="*/ 405443708 w 928"/>
                <a:gd name="T95" fmla="*/ 78301686 h 814"/>
                <a:gd name="T96" fmla="*/ 355483227 w 928"/>
                <a:gd name="T97" fmla="*/ 83134721 h 814"/>
                <a:gd name="T98" fmla="*/ 331464085 w 928"/>
                <a:gd name="T99" fmla="*/ 106334665 h 814"/>
                <a:gd name="T100" fmla="*/ 309367141 w 928"/>
                <a:gd name="T101" fmla="*/ 140168890 h 814"/>
                <a:gd name="T102" fmla="*/ 240191480 w 928"/>
                <a:gd name="T103" fmla="*/ 172069673 h 814"/>
                <a:gd name="T104" fmla="*/ 196957221 w 928"/>
                <a:gd name="T105" fmla="*/ 128568395 h 814"/>
                <a:gd name="T106" fmla="*/ 159487595 w 928"/>
                <a:gd name="T107" fmla="*/ 119868539 h 814"/>
                <a:gd name="T108" fmla="*/ 124899765 w 928"/>
                <a:gd name="T109" fmla="*/ 78301686 h 814"/>
                <a:gd name="T110" fmla="*/ 86468549 w 928"/>
                <a:gd name="T111" fmla="*/ 19334114 h 81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28"/>
                <a:gd name="T169" fmla="*/ 0 h 814"/>
                <a:gd name="T170" fmla="*/ 928 w 928"/>
                <a:gd name="T171" fmla="*/ 814 h 81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1881188" y="4111625"/>
              <a:ext cx="1627187" cy="990600"/>
            </a:xfrm>
            <a:custGeom>
              <a:avLst/>
              <a:gdLst>
                <a:gd name="T0" fmla="*/ 169884800 w 1661"/>
                <a:gd name="T1" fmla="*/ 43568698 h 1007"/>
                <a:gd name="T2" fmla="*/ 86381985 w 1661"/>
                <a:gd name="T3" fmla="*/ 73582804 h 1007"/>
                <a:gd name="T4" fmla="*/ 54709141 w 1661"/>
                <a:gd name="T5" fmla="*/ 135546965 h 1007"/>
                <a:gd name="T6" fmla="*/ 25914496 w 1661"/>
                <a:gd name="T7" fmla="*/ 266252090 h 1007"/>
                <a:gd name="T8" fmla="*/ 22075276 w 1661"/>
                <a:gd name="T9" fmla="*/ 303042985 h 1007"/>
                <a:gd name="T10" fmla="*/ 78703545 w 1661"/>
                <a:gd name="T11" fmla="*/ 421162415 h 1007"/>
                <a:gd name="T12" fmla="*/ 164126460 w 1661"/>
                <a:gd name="T13" fmla="*/ 519917563 h 1007"/>
                <a:gd name="T14" fmla="*/ 234191485 w 1661"/>
                <a:gd name="T15" fmla="*/ 498618069 h 1007"/>
                <a:gd name="T16" fmla="*/ 299458282 w 1661"/>
                <a:gd name="T17" fmla="*/ 584786599 h 1007"/>
                <a:gd name="T18" fmla="*/ 368564237 w 1661"/>
                <a:gd name="T19" fmla="*/ 637069019 h 1007"/>
                <a:gd name="T20" fmla="*/ 398317945 w 1661"/>
                <a:gd name="T21" fmla="*/ 690319412 h 1007"/>
                <a:gd name="T22" fmla="*/ 478941560 w 1661"/>
                <a:gd name="T23" fmla="*/ 746473729 h 1007"/>
                <a:gd name="T24" fmla="*/ 517333880 w 1661"/>
                <a:gd name="T25" fmla="*/ 768743041 h 1007"/>
                <a:gd name="T26" fmla="*/ 598916564 w 1661"/>
                <a:gd name="T27" fmla="*/ 800693080 h 1007"/>
                <a:gd name="T28" fmla="*/ 759203743 w 1661"/>
                <a:gd name="T29" fmla="*/ 826834290 h 1007"/>
                <a:gd name="T30" fmla="*/ 752485354 w 1661"/>
                <a:gd name="T31" fmla="*/ 891702343 h 1007"/>
                <a:gd name="T32" fmla="*/ 980918438 w 1661"/>
                <a:gd name="T33" fmla="*/ 864593159 h 1007"/>
                <a:gd name="T34" fmla="*/ 1005872876 w 1661"/>
                <a:gd name="T35" fmla="*/ 941079855 h 1007"/>
                <a:gd name="T36" fmla="*/ 1214150057 w 1661"/>
                <a:gd name="T37" fmla="*/ 911066748 h 1007"/>
                <a:gd name="T38" fmla="*/ 1299572941 w 1661"/>
                <a:gd name="T39" fmla="*/ 866530091 h 1007"/>
                <a:gd name="T40" fmla="*/ 1442583141 w 1661"/>
                <a:gd name="T41" fmla="*/ 916875578 h 1007"/>
                <a:gd name="T42" fmla="*/ 1443543191 w 1661"/>
                <a:gd name="T43" fmla="*/ 912034722 h 1007"/>
                <a:gd name="T44" fmla="*/ 1511689097 w 1661"/>
                <a:gd name="T45" fmla="*/ 888798420 h 1007"/>
                <a:gd name="T46" fmla="*/ 1539522705 w 1661"/>
                <a:gd name="T47" fmla="*/ 846197711 h 1007"/>
                <a:gd name="T48" fmla="*/ 1581754122 w 1661"/>
                <a:gd name="T49" fmla="*/ 715492647 h 1007"/>
                <a:gd name="T50" fmla="*/ 1562558023 w 1661"/>
                <a:gd name="T51" fmla="*/ 632228163 h 1007"/>
                <a:gd name="T52" fmla="*/ 1524165826 w 1661"/>
                <a:gd name="T53" fmla="*/ 527663325 h 1007"/>
                <a:gd name="T54" fmla="*/ 1503050607 w 1661"/>
                <a:gd name="T55" fmla="*/ 487967400 h 1007"/>
                <a:gd name="T56" fmla="*/ 1478096169 w 1661"/>
                <a:gd name="T57" fmla="*/ 502490950 h 1007"/>
                <a:gd name="T58" fmla="*/ 1413789483 w 1661"/>
                <a:gd name="T59" fmla="*/ 517981614 h 1007"/>
                <a:gd name="T60" fmla="*/ 1348522748 w 1661"/>
                <a:gd name="T61" fmla="*/ 544122824 h 1007"/>
                <a:gd name="T62" fmla="*/ 1300532011 w 1661"/>
                <a:gd name="T63" fmla="*/ 485062494 h 1007"/>
                <a:gd name="T64" fmla="*/ 1256381474 w 1661"/>
                <a:gd name="T65" fmla="*/ 438589888 h 1007"/>
                <a:gd name="T66" fmla="*/ 1122968833 w 1661"/>
                <a:gd name="T67" fmla="*/ 424067322 h 1007"/>
                <a:gd name="T68" fmla="*/ 1022189805 w 1661"/>
                <a:gd name="T69" fmla="*/ 380498639 h 1007"/>
                <a:gd name="T70" fmla="*/ 986676778 w 1661"/>
                <a:gd name="T71" fmla="*/ 340802838 h 1007"/>
                <a:gd name="T72" fmla="*/ 933887751 w 1661"/>
                <a:gd name="T73" fmla="*/ 344675719 h 1007"/>
                <a:gd name="T74" fmla="*/ 879178625 w 1661"/>
                <a:gd name="T75" fmla="*/ 248824556 h 1007"/>
                <a:gd name="T76" fmla="*/ 903173993 w 1661"/>
                <a:gd name="T77" fmla="*/ 186860426 h 1007"/>
                <a:gd name="T78" fmla="*/ 905094093 w 1661"/>
                <a:gd name="T79" fmla="*/ 99724014 h 1007"/>
                <a:gd name="T80" fmla="*/ 906053163 w 1661"/>
                <a:gd name="T81" fmla="*/ 53250409 h 1007"/>
                <a:gd name="T82" fmla="*/ 898374724 w 1661"/>
                <a:gd name="T83" fmla="*/ 50345502 h 1007"/>
                <a:gd name="T84" fmla="*/ 878219555 w 1661"/>
                <a:gd name="T85" fmla="*/ 37759868 h 1007"/>
                <a:gd name="T86" fmla="*/ 773600572 w 1661"/>
                <a:gd name="T87" fmla="*/ 4840857 h 1007"/>
                <a:gd name="T88" fmla="*/ 658424960 w 1661"/>
                <a:gd name="T89" fmla="*/ 28077166 h 1007"/>
                <a:gd name="T90" fmla="*/ 560524367 w 1661"/>
                <a:gd name="T91" fmla="*/ 45504647 h 1007"/>
                <a:gd name="T92" fmla="*/ 522133149 w 1661"/>
                <a:gd name="T93" fmla="*/ 50345502 h 1007"/>
                <a:gd name="T94" fmla="*/ 434790043 w 1661"/>
                <a:gd name="T95" fmla="*/ 45504647 h 1007"/>
                <a:gd name="T96" fmla="*/ 385840236 w 1661"/>
                <a:gd name="T97" fmla="*/ 0 h 1007"/>
                <a:gd name="T98" fmla="*/ 341689699 w 1661"/>
                <a:gd name="T99" fmla="*/ 23236310 h 1007"/>
                <a:gd name="T100" fmla="*/ 234191485 w 1661"/>
                <a:gd name="T101" fmla="*/ 13554596 h 100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61"/>
                <a:gd name="T154" fmla="*/ 0 h 1007"/>
                <a:gd name="T155" fmla="*/ 1661 w 1661"/>
                <a:gd name="T156" fmla="*/ 1007 h 100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3363913" y="4935538"/>
              <a:ext cx="733425" cy="771525"/>
            </a:xfrm>
            <a:custGeom>
              <a:avLst/>
              <a:gdLst>
                <a:gd name="T0" fmla="*/ 23006436 w 749"/>
                <a:gd name="T1" fmla="*/ 467587538 h 782"/>
                <a:gd name="T2" fmla="*/ 101612163 w 749"/>
                <a:gd name="T3" fmla="*/ 463699329 h 782"/>
                <a:gd name="T4" fmla="*/ 106405373 w 749"/>
                <a:gd name="T5" fmla="*/ 499667972 h 782"/>
                <a:gd name="T6" fmla="*/ 169672837 w 749"/>
                <a:gd name="T7" fmla="*/ 566743392 h 782"/>
                <a:gd name="T8" fmla="*/ 181175561 w 749"/>
                <a:gd name="T9" fmla="*/ 666871915 h 782"/>
                <a:gd name="T10" fmla="*/ 277994545 w 749"/>
                <a:gd name="T11" fmla="*/ 693118555 h 782"/>
                <a:gd name="T12" fmla="*/ 297167385 w 749"/>
                <a:gd name="T13" fmla="*/ 723254392 h 782"/>
                <a:gd name="T14" fmla="*/ 341262957 w 749"/>
                <a:gd name="T15" fmla="*/ 760194839 h 782"/>
                <a:gd name="T16" fmla="*/ 343180241 w 749"/>
                <a:gd name="T17" fmla="*/ 729087198 h 782"/>
                <a:gd name="T18" fmla="*/ 339345673 w 749"/>
                <a:gd name="T19" fmla="*/ 625070466 h 782"/>
                <a:gd name="T20" fmla="*/ 407406316 w 749"/>
                <a:gd name="T21" fmla="*/ 603683840 h 782"/>
                <a:gd name="T22" fmla="*/ 479301527 w 749"/>
                <a:gd name="T23" fmla="*/ 603683840 h 782"/>
                <a:gd name="T24" fmla="*/ 554072786 w 749"/>
                <a:gd name="T25" fmla="*/ 596879228 h 782"/>
                <a:gd name="T26" fmla="*/ 646098499 w 749"/>
                <a:gd name="T27" fmla="*/ 540496751 h 782"/>
                <a:gd name="T28" fmla="*/ 669104927 w 749"/>
                <a:gd name="T29" fmla="*/ 548273168 h 782"/>
                <a:gd name="T30" fmla="*/ 681567273 w 749"/>
                <a:gd name="T31" fmla="*/ 552162363 h 782"/>
                <a:gd name="T32" fmla="*/ 717993710 w 749"/>
                <a:gd name="T33" fmla="*/ 525914736 h 782"/>
                <a:gd name="T34" fmla="*/ 692111355 w 749"/>
                <a:gd name="T35" fmla="*/ 497723374 h 782"/>
                <a:gd name="T36" fmla="*/ 635553437 w 749"/>
                <a:gd name="T37" fmla="*/ 462727524 h 782"/>
                <a:gd name="T38" fmla="*/ 595292433 w 749"/>
                <a:gd name="T39" fmla="*/ 465643927 h 782"/>
                <a:gd name="T40" fmla="*/ 581872424 w 749"/>
                <a:gd name="T41" fmla="*/ 435508091 h 782"/>
                <a:gd name="T42" fmla="*/ 590499223 w 749"/>
                <a:gd name="T43" fmla="*/ 396623046 h 782"/>
                <a:gd name="T44" fmla="*/ 570368720 w 749"/>
                <a:gd name="T45" fmla="*/ 348989778 h 782"/>
                <a:gd name="T46" fmla="*/ 586665634 w 749"/>
                <a:gd name="T47" fmla="*/ 270247882 h 782"/>
                <a:gd name="T48" fmla="*/ 545445008 w 749"/>
                <a:gd name="T49" fmla="*/ 261499660 h 782"/>
                <a:gd name="T50" fmla="*/ 505183881 w 749"/>
                <a:gd name="T51" fmla="*/ 213865344 h 782"/>
                <a:gd name="T52" fmla="*/ 500390671 w 749"/>
                <a:gd name="T53" fmla="*/ 190535106 h 782"/>
                <a:gd name="T54" fmla="*/ 519562654 w 749"/>
                <a:gd name="T55" fmla="*/ 168175687 h 782"/>
                <a:gd name="T56" fmla="*/ 594333791 w 749"/>
                <a:gd name="T57" fmla="*/ 160399270 h 782"/>
                <a:gd name="T58" fmla="*/ 612547009 w 749"/>
                <a:gd name="T59" fmla="*/ 168175687 h 782"/>
                <a:gd name="T60" fmla="*/ 646098499 w 749"/>
                <a:gd name="T61" fmla="*/ 137068045 h 782"/>
                <a:gd name="T62" fmla="*/ 592416507 w 749"/>
                <a:gd name="T63" fmla="*/ 132208031 h 782"/>
                <a:gd name="T64" fmla="*/ 572286004 w 749"/>
                <a:gd name="T65" fmla="*/ 113737777 h 782"/>
                <a:gd name="T66" fmla="*/ 560783280 w 749"/>
                <a:gd name="T67" fmla="*/ 56382492 h 782"/>
                <a:gd name="T68" fmla="*/ 500390671 w 749"/>
                <a:gd name="T69" fmla="*/ 85546538 h 782"/>
                <a:gd name="T70" fmla="*/ 506142523 w 749"/>
                <a:gd name="T71" fmla="*/ 127347000 h 782"/>
                <a:gd name="T72" fmla="*/ 486012021 w 749"/>
                <a:gd name="T73" fmla="*/ 157482867 h 782"/>
                <a:gd name="T74" fmla="*/ 461088309 w 749"/>
                <a:gd name="T75" fmla="*/ 217753552 h 782"/>
                <a:gd name="T76" fmla="*/ 462046951 w 749"/>
                <a:gd name="T77" fmla="*/ 249833986 h 782"/>
                <a:gd name="T78" fmla="*/ 447667321 w 749"/>
                <a:gd name="T79" fmla="*/ 267332466 h 782"/>
                <a:gd name="T80" fmla="*/ 436164596 w 749"/>
                <a:gd name="T81" fmla="*/ 273164285 h 782"/>
                <a:gd name="T82" fmla="*/ 387275814 w 749"/>
                <a:gd name="T83" fmla="*/ 285802690 h 782"/>
                <a:gd name="T84" fmla="*/ 348931114 w 749"/>
                <a:gd name="T85" fmla="*/ 280941689 h 782"/>
                <a:gd name="T86" fmla="*/ 324966044 w 749"/>
                <a:gd name="T87" fmla="*/ 271220674 h 782"/>
                <a:gd name="T88" fmla="*/ 307711467 w 749"/>
                <a:gd name="T89" fmla="*/ 213865344 h 782"/>
                <a:gd name="T90" fmla="*/ 283746397 w 749"/>
                <a:gd name="T91" fmla="*/ 162343867 h 782"/>
                <a:gd name="T92" fmla="*/ 277035903 w 749"/>
                <a:gd name="T93" fmla="*/ 145817255 h 782"/>
                <a:gd name="T94" fmla="*/ 252113109 w 749"/>
                <a:gd name="T95" fmla="*/ 132208031 h 782"/>
                <a:gd name="T96" fmla="*/ 217602977 w 749"/>
                <a:gd name="T97" fmla="*/ 112764985 h 782"/>
                <a:gd name="T98" fmla="*/ 215685693 w 749"/>
                <a:gd name="T99" fmla="*/ 88462941 h 782"/>
                <a:gd name="T100" fmla="*/ 193637907 w 749"/>
                <a:gd name="T101" fmla="*/ 73880926 h 782"/>
                <a:gd name="T102" fmla="*/ 152418260 w 749"/>
                <a:gd name="T103" fmla="*/ 105960373 h 782"/>
                <a:gd name="T104" fmla="*/ 124618592 w 749"/>
                <a:gd name="T105" fmla="*/ 52494284 h 782"/>
                <a:gd name="T106" fmla="*/ 99694879 w 749"/>
                <a:gd name="T107" fmla="*/ 26246649 h 782"/>
                <a:gd name="T108" fmla="*/ 70936599 w 749"/>
                <a:gd name="T109" fmla="*/ 83601941 h 782"/>
                <a:gd name="T110" fmla="*/ 69977957 w 749"/>
                <a:gd name="T111" fmla="*/ 137068045 h 782"/>
                <a:gd name="T112" fmla="*/ 114073530 w 749"/>
                <a:gd name="T113" fmla="*/ 177897688 h 782"/>
                <a:gd name="T114" fmla="*/ 77647093 w 749"/>
                <a:gd name="T115" fmla="*/ 326631346 h 782"/>
                <a:gd name="T116" fmla="*/ 2875927 w 749"/>
                <a:gd name="T117" fmla="*/ 445229106 h 782"/>
                <a:gd name="T118" fmla="*/ 3834569 w 749"/>
                <a:gd name="T119" fmla="*/ 465643927 h 78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49"/>
                <a:gd name="T181" fmla="*/ 0 h 782"/>
                <a:gd name="T182" fmla="*/ 749 w 749"/>
                <a:gd name="T183" fmla="*/ 782 h 78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3970338" y="5189538"/>
              <a:ext cx="647700" cy="498475"/>
            </a:xfrm>
            <a:custGeom>
              <a:avLst/>
              <a:gdLst>
                <a:gd name="T0" fmla="*/ 510990228 w 662"/>
                <a:gd name="T1" fmla="*/ 15517744 h 506"/>
                <a:gd name="T2" fmla="*/ 475518392 w 662"/>
                <a:gd name="T3" fmla="*/ 46552249 h 506"/>
                <a:gd name="T4" fmla="*/ 435252405 w 662"/>
                <a:gd name="T5" fmla="*/ 56249852 h 506"/>
                <a:gd name="T6" fmla="*/ 408409066 w 662"/>
                <a:gd name="T7" fmla="*/ 54310134 h 506"/>
                <a:gd name="T8" fmla="*/ 406491405 w 662"/>
                <a:gd name="T9" fmla="*/ 55280486 h 506"/>
                <a:gd name="T10" fmla="*/ 373895083 w 662"/>
                <a:gd name="T11" fmla="*/ 66918806 h 506"/>
                <a:gd name="T12" fmla="*/ 346092913 w 662"/>
                <a:gd name="T13" fmla="*/ 83405912 h 506"/>
                <a:gd name="T14" fmla="*/ 321166256 w 662"/>
                <a:gd name="T15" fmla="*/ 103772452 h 506"/>
                <a:gd name="T16" fmla="*/ 303910243 w 662"/>
                <a:gd name="T17" fmla="*/ 122199276 h 506"/>
                <a:gd name="T18" fmla="*/ 299116091 w 662"/>
                <a:gd name="T19" fmla="*/ 131896909 h 506"/>
                <a:gd name="T20" fmla="*/ 259809912 w 662"/>
                <a:gd name="T21" fmla="*/ 124138008 h 506"/>
                <a:gd name="T22" fmla="*/ 214750690 w 662"/>
                <a:gd name="T23" fmla="*/ 102802101 h 506"/>
                <a:gd name="T24" fmla="*/ 203245702 w 662"/>
                <a:gd name="T25" fmla="*/ 117349490 h 506"/>
                <a:gd name="T26" fmla="*/ 187906372 w 662"/>
                <a:gd name="T27" fmla="*/ 130927543 h 506"/>
                <a:gd name="T28" fmla="*/ 159145371 w 662"/>
                <a:gd name="T29" fmla="*/ 148384015 h 506"/>
                <a:gd name="T30" fmla="*/ 129425541 w 662"/>
                <a:gd name="T31" fmla="*/ 172629990 h 506"/>
                <a:gd name="T32" fmla="*/ 57522016 w 662"/>
                <a:gd name="T33" fmla="*/ 160991686 h 506"/>
                <a:gd name="T34" fmla="*/ 24926664 w 662"/>
                <a:gd name="T35" fmla="*/ 166810838 h 506"/>
                <a:gd name="T36" fmla="*/ 1917661 w 662"/>
                <a:gd name="T37" fmla="*/ 177478792 h 506"/>
                <a:gd name="T38" fmla="*/ 4793176 w 662"/>
                <a:gd name="T39" fmla="*/ 202695119 h 506"/>
                <a:gd name="T40" fmla="*/ 52728842 w 662"/>
                <a:gd name="T41" fmla="*/ 203664485 h 506"/>
                <a:gd name="T42" fmla="*/ 59439677 w 662"/>
                <a:gd name="T43" fmla="*/ 240518132 h 506"/>
                <a:gd name="T44" fmla="*/ 95870358 w 662"/>
                <a:gd name="T45" fmla="*/ 235669330 h 506"/>
                <a:gd name="T46" fmla="*/ 126549019 w 662"/>
                <a:gd name="T47" fmla="*/ 228879827 h 506"/>
                <a:gd name="T48" fmla="*/ 136136376 w 662"/>
                <a:gd name="T49" fmla="*/ 276402474 h 506"/>
                <a:gd name="T50" fmla="*/ 116962671 w 662"/>
                <a:gd name="T51" fmla="*/ 298708732 h 506"/>
                <a:gd name="T52" fmla="*/ 88200692 w 662"/>
                <a:gd name="T53" fmla="*/ 318104922 h 506"/>
                <a:gd name="T54" fmla="*/ 136136376 w 662"/>
                <a:gd name="T55" fmla="*/ 329743226 h 506"/>
                <a:gd name="T56" fmla="*/ 154352198 w 662"/>
                <a:gd name="T57" fmla="*/ 341380546 h 506"/>
                <a:gd name="T58" fmla="*/ 194617207 w 662"/>
                <a:gd name="T59" fmla="*/ 364657156 h 506"/>
                <a:gd name="T60" fmla="*/ 178319046 w 662"/>
                <a:gd name="T61" fmla="*/ 384053345 h 506"/>
                <a:gd name="T62" fmla="*/ 247346033 w 662"/>
                <a:gd name="T63" fmla="*/ 457760639 h 506"/>
                <a:gd name="T64" fmla="*/ 272272751 w 662"/>
                <a:gd name="T65" fmla="*/ 445152968 h 506"/>
                <a:gd name="T66" fmla="*/ 310621078 w 662"/>
                <a:gd name="T67" fmla="*/ 473278378 h 506"/>
                <a:gd name="T68" fmla="*/ 322125086 w 662"/>
                <a:gd name="T69" fmla="*/ 459700356 h 506"/>
                <a:gd name="T70" fmla="*/ 343217400 w 662"/>
                <a:gd name="T71" fmla="*/ 462609440 h 506"/>
                <a:gd name="T72" fmla="*/ 392110905 w 662"/>
                <a:gd name="T73" fmla="*/ 474247745 h 506"/>
                <a:gd name="T74" fmla="*/ 396904078 w 662"/>
                <a:gd name="T75" fmla="*/ 477156828 h 506"/>
                <a:gd name="T76" fmla="*/ 438128896 w 662"/>
                <a:gd name="T77" fmla="*/ 443213250 h 506"/>
                <a:gd name="T78" fmla="*/ 452509397 w 662"/>
                <a:gd name="T79" fmla="*/ 457760639 h 506"/>
                <a:gd name="T80" fmla="*/ 463055553 w 662"/>
                <a:gd name="T81" fmla="*/ 435454380 h 506"/>
                <a:gd name="T82" fmla="*/ 501403880 w 662"/>
                <a:gd name="T83" fmla="*/ 390841864 h 506"/>
                <a:gd name="T84" fmla="*/ 525371828 w 662"/>
                <a:gd name="T85" fmla="*/ 394721299 h 506"/>
                <a:gd name="T86" fmla="*/ 520577676 w 662"/>
                <a:gd name="T87" fmla="*/ 366596873 h 506"/>
                <a:gd name="T88" fmla="*/ 525371828 w 662"/>
                <a:gd name="T89" fmla="*/ 352048500 h 506"/>
                <a:gd name="T90" fmla="*/ 579058507 w 662"/>
                <a:gd name="T91" fmla="*/ 322953723 h 506"/>
                <a:gd name="T92" fmla="*/ 577141825 w 662"/>
                <a:gd name="T93" fmla="*/ 293858946 h 506"/>
                <a:gd name="T94" fmla="*/ 588645833 w 662"/>
                <a:gd name="T95" fmla="*/ 269612970 h 506"/>
                <a:gd name="T96" fmla="*/ 605902825 w 662"/>
                <a:gd name="T97" fmla="*/ 230819544 h 506"/>
                <a:gd name="T98" fmla="*/ 627952990 w 662"/>
                <a:gd name="T99" fmla="*/ 199785050 h 506"/>
                <a:gd name="T100" fmla="*/ 628911821 w 662"/>
                <a:gd name="T101" fmla="*/ 171660624 h 506"/>
                <a:gd name="T102" fmla="*/ 627952990 w 662"/>
                <a:gd name="T103" fmla="*/ 154203167 h 506"/>
                <a:gd name="T104" fmla="*/ 574265333 w 662"/>
                <a:gd name="T105" fmla="*/ 157113236 h 506"/>
                <a:gd name="T106" fmla="*/ 559884833 w 662"/>
                <a:gd name="T107" fmla="*/ 130927543 h 506"/>
                <a:gd name="T108" fmla="*/ 533040515 w 662"/>
                <a:gd name="T109" fmla="*/ 129957191 h 506"/>
                <a:gd name="T110" fmla="*/ 561802494 w 662"/>
                <a:gd name="T111" fmla="*/ 74676690 h 506"/>
                <a:gd name="T112" fmla="*/ 558926003 w 662"/>
                <a:gd name="T113" fmla="*/ 36853662 h 506"/>
                <a:gd name="T114" fmla="*/ 550297507 w 662"/>
                <a:gd name="T115" fmla="*/ 0 h 506"/>
                <a:gd name="T116" fmla="*/ 526329680 w 662"/>
                <a:gd name="T117" fmla="*/ 12607675 h 50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62"/>
                <a:gd name="T178" fmla="*/ 0 h 506"/>
                <a:gd name="T179" fmla="*/ 662 w 662"/>
                <a:gd name="T180" fmla="*/ 506 h 50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060825" y="4643438"/>
              <a:ext cx="366713" cy="376237"/>
            </a:xfrm>
            <a:custGeom>
              <a:avLst/>
              <a:gdLst>
                <a:gd name="T0" fmla="*/ 341695144 w 374"/>
                <a:gd name="T1" fmla="*/ 41783047 h 381"/>
                <a:gd name="T2" fmla="*/ 328219917 w 374"/>
                <a:gd name="T3" fmla="*/ 37896253 h 381"/>
                <a:gd name="T4" fmla="*/ 316669441 w 374"/>
                <a:gd name="T5" fmla="*/ 33037761 h 381"/>
                <a:gd name="T6" fmla="*/ 297418976 w 374"/>
                <a:gd name="T7" fmla="*/ 35952856 h 381"/>
                <a:gd name="T8" fmla="*/ 281056130 w 374"/>
                <a:gd name="T9" fmla="*/ 30122658 h 381"/>
                <a:gd name="T10" fmla="*/ 280093263 w 374"/>
                <a:gd name="T11" fmla="*/ 27207563 h 381"/>
                <a:gd name="T12" fmla="*/ 258918046 w 374"/>
                <a:gd name="T13" fmla="*/ 5830192 h 381"/>
                <a:gd name="T14" fmla="*/ 223304673 w 374"/>
                <a:gd name="T15" fmla="*/ 20405674 h 381"/>
                <a:gd name="T16" fmla="*/ 219455168 w 374"/>
                <a:gd name="T17" fmla="*/ 52471729 h 381"/>
                <a:gd name="T18" fmla="*/ 205017074 w 374"/>
                <a:gd name="T19" fmla="*/ 76764204 h 381"/>
                <a:gd name="T20" fmla="*/ 182878990 w 374"/>
                <a:gd name="T21" fmla="*/ 110772661 h 381"/>
                <a:gd name="T22" fmla="*/ 146302812 w 374"/>
                <a:gd name="T23" fmla="*/ 151584024 h 381"/>
                <a:gd name="T24" fmla="*/ 110689470 w 374"/>
                <a:gd name="T25" fmla="*/ 186565167 h 381"/>
                <a:gd name="T26" fmla="*/ 92401871 w 374"/>
                <a:gd name="T27" fmla="*/ 210857626 h 381"/>
                <a:gd name="T28" fmla="*/ 0 w 374"/>
                <a:gd name="T29" fmla="*/ 215716118 h 381"/>
                <a:gd name="T30" fmla="*/ 25025710 w 374"/>
                <a:gd name="T31" fmla="*/ 291507668 h 381"/>
                <a:gd name="T32" fmla="*/ 40425698 w 374"/>
                <a:gd name="T33" fmla="*/ 300252953 h 381"/>
                <a:gd name="T34" fmla="*/ 52939040 w 374"/>
                <a:gd name="T35" fmla="*/ 336205794 h 381"/>
                <a:gd name="T36" fmla="*/ 54863792 w 374"/>
                <a:gd name="T37" fmla="*/ 343979381 h 381"/>
                <a:gd name="T38" fmla="*/ 78926644 w 374"/>
                <a:gd name="T39" fmla="*/ 336205794 h 381"/>
                <a:gd name="T40" fmla="*/ 88552367 w 374"/>
                <a:gd name="T41" fmla="*/ 341064286 h 381"/>
                <a:gd name="T42" fmla="*/ 96252357 w 374"/>
                <a:gd name="T43" fmla="*/ 315800128 h 381"/>
                <a:gd name="T44" fmla="*/ 139565689 w 374"/>
                <a:gd name="T45" fmla="*/ 298309556 h 381"/>
                <a:gd name="T46" fmla="*/ 143415193 w 374"/>
                <a:gd name="T47" fmla="*/ 272074687 h 381"/>
                <a:gd name="T48" fmla="*/ 152078050 w 374"/>
                <a:gd name="T49" fmla="*/ 265272798 h 381"/>
                <a:gd name="T50" fmla="*/ 154003783 w 374"/>
                <a:gd name="T51" fmla="*/ 265272798 h 381"/>
                <a:gd name="T52" fmla="*/ 172291382 w 374"/>
                <a:gd name="T53" fmla="*/ 281791671 h 381"/>
                <a:gd name="T54" fmla="*/ 179028505 w 374"/>
                <a:gd name="T55" fmla="*/ 298309556 h 381"/>
                <a:gd name="T56" fmla="*/ 192503733 w 374"/>
                <a:gd name="T57" fmla="*/ 278876576 h 381"/>
                <a:gd name="T58" fmla="*/ 205017074 w 374"/>
                <a:gd name="T59" fmla="*/ 272074687 h 381"/>
                <a:gd name="T60" fmla="*/ 220417054 w 374"/>
                <a:gd name="T61" fmla="*/ 274989782 h 381"/>
                <a:gd name="T62" fmla="*/ 230042777 w 374"/>
                <a:gd name="T63" fmla="*/ 304139747 h 381"/>
                <a:gd name="T64" fmla="*/ 239667519 w 374"/>
                <a:gd name="T65" fmla="*/ 326488810 h 381"/>
                <a:gd name="T66" fmla="*/ 245442757 w 374"/>
                <a:gd name="T67" fmla="*/ 346894476 h 381"/>
                <a:gd name="T68" fmla="*/ 262768531 w 374"/>
                <a:gd name="T69" fmla="*/ 346894476 h 381"/>
                <a:gd name="T70" fmla="*/ 265656150 w 374"/>
                <a:gd name="T71" fmla="*/ 348837873 h 381"/>
                <a:gd name="T72" fmla="*/ 274318026 w 374"/>
                <a:gd name="T73" fmla="*/ 370215238 h 381"/>
                <a:gd name="T74" fmla="*/ 280093263 w 374"/>
                <a:gd name="T75" fmla="*/ 353696365 h 381"/>
                <a:gd name="T76" fmla="*/ 283943749 w 374"/>
                <a:gd name="T77" fmla="*/ 351752968 h 381"/>
                <a:gd name="T78" fmla="*/ 291643739 w 374"/>
                <a:gd name="T79" fmla="*/ 346894476 h 381"/>
                <a:gd name="T80" fmla="*/ 298381843 w 374"/>
                <a:gd name="T81" fmla="*/ 339120889 h 381"/>
                <a:gd name="T82" fmla="*/ 237742767 w 374"/>
                <a:gd name="T83" fmla="*/ 216687817 h 381"/>
                <a:gd name="T84" fmla="*/ 222341807 w 374"/>
                <a:gd name="T85" fmla="*/ 166159500 h 381"/>
                <a:gd name="T86" fmla="*/ 221379921 w 374"/>
                <a:gd name="T87" fmla="*/ 164216103 h 381"/>
                <a:gd name="T88" fmla="*/ 231004663 w 374"/>
                <a:gd name="T89" fmla="*/ 135065151 h 381"/>
                <a:gd name="T90" fmla="*/ 331107535 w 374"/>
                <a:gd name="T91" fmla="*/ 112716057 h 381"/>
                <a:gd name="T92" fmla="*/ 354207505 w 374"/>
                <a:gd name="T93" fmla="*/ 97168883 h 38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74"/>
                <a:gd name="T142" fmla="*/ 0 h 381"/>
                <a:gd name="T143" fmla="*/ 374 w 374"/>
                <a:gd name="T144" fmla="*/ 381 h 38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4060825" y="3916363"/>
              <a:ext cx="417513" cy="750887"/>
            </a:xfrm>
            <a:custGeom>
              <a:avLst/>
              <a:gdLst>
                <a:gd name="T0" fmla="*/ 120381274 w 425"/>
                <a:gd name="T1" fmla="*/ 230488837 h 763"/>
                <a:gd name="T2" fmla="*/ 153125121 w 425"/>
                <a:gd name="T3" fmla="*/ 257604410 h 763"/>
                <a:gd name="T4" fmla="*/ 177201369 w 425"/>
                <a:gd name="T5" fmla="*/ 276005626 h 763"/>
                <a:gd name="T6" fmla="*/ 222464677 w 425"/>
                <a:gd name="T7" fmla="*/ 293437418 h 763"/>
                <a:gd name="T8" fmla="*/ 223428395 w 425"/>
                <a:gd name="T9" fmla="*/ 295374174 h 763"/>
                <a:gd name="T10" fmla="*/ 235947887 w 425"/>
                <a:gd name="T11" fmla="*/ 315711101 h 763"/>
                <a:gd name="T12" fmla="*/ 224391131 w 425"/>
                <a:gd name="T13" fmla="*/ 347669550 h 763"/>
                <a:gd name="T14" fmla="*/ 223428395 w 425"/>
                <a:gd name="T15" fmla="*/ 368006476 h 763"/>
                <a:gd name="T16" fmla="*/ 211871639 w 425"/>
                <a:gd name="T17" fmla="*/ 403839422 h 763"/>
                <a:gd name="T18" fmla="*/ 178165087 w 425"/>
                <a:gd name="T19" fmla="*/ 400933304 h 763"/>
                <a:gd name="T20" fmla="*/ 141568364 w 425"/>
                <a:gd name="T21" fmla="*/ 424176349 h 763"/>
                <a:gd name="T22" fmla="*/ 147346742 w 425"/>
                <a:gd name="T23" fmla="*/ 453229663 h 763"/>
                <a:gd name="T24" fmla="*/ 109788235 w 425"/>
                <a:gd name="T25" fmla="*/ 444513275 h 763"/>
                <a:gd name="T26" fmla="*/ 78969890 w 425"/>
                <a:gd name="T27" fmla="*/ 432892737 h 763"/>
                <a:gd name="T28" fmla="*/ 49115248 w 425"/>
                <a:gd name="T29" fmla="*/ 502619904 h 763"/>
                <a:gd name="T30" fmla="*/ 58746534 w 425"/>
                <a:gd name="T31" fmla="*/ 521020197 h 763"/>
                <a:gd name="T32" fmla="*/ 65487663 w 425"/>
                <a:gd name="T33" fmla="*/ 539420367 h 763"/>
                <a:gd name="T34" fmla="*/ 67414116 w 425"/>
                <a:gd name="T35" fmla="*/ 568473682 h 763"/>
                <a:gd name="T36" fmla="*/ 5778380 w 425"/>
                <a:gd name="T37" fmla="*/ 581063583 h 763"/>
                <a:gd name="T38" fmla="*/ 7704834 w 425"/>
                <a:gd name="T39" fmla="*/ 622706798 h 763"/>
                <a:gd name="T40" fmla="*/ 15408685 w 425"/>
                <a:gd name="T41" fmla="*/ 648853993 h 763"/>
                <a:gd name="T42" fmla="*/ 83785533 w 425"/>
                <a:gd name="T43" fmla="*/ 645948859 h 763"/>
                <a:gd name="T44" fmla="*/ 107861782 w 425"/>
                <a:gd name="T45" fmla="*/ 664349029 h 763"/>
                <a:gd name="T46" fmla="*/ 128086106 w 425"/>
                <a:gd name="T47" fmla="*/ 679844064 h 763"/>
                <a:gd name="T48" fmla="*/ 145421271 w 425"/>
                <a:gd name="T49" fmla="*/ 666285785 h 763"/>
                <a:gd name="T50" fmla="*/ 193573768 w 425"/>
                <a:gd name="T51" fmla="*/ 699212613 h 763"/>
                <a:gd name="T52" fmla="*/ 248467379 w 425"/>
                <a:gd name="T53" fmla="*/ 702118731 h 763"/>
                <a:gd name="T54" fmla="*/ 264839840 w 425"/>
                <a:gd name="T55" fmla="*/ 712770892 h 763"/>
                <a:gd name="T56" fmla="*/ 264839840 w 425"/>
                <a:gd name="T57" fmla="*/ 713739270 h 763"/>
                <a:gd name="T58" fmla="*/ 286989635 w 425"/>
                <a:gd name="T59" fmla="*/ 735045559 h 763"/>
                <a:gd name="T60" fmla="*/ 312992337 w 425"/>
                <a:gd name="T61" fmla="*/ 715677010 h 763"/>
                <a:gd name="T62" fmla="*/ 304324770 w 425"/>
                <a:gd name="T63" fmla="*/ 700181975 h 763"/>
                <a:gd name="T64" fmla="*/ 312992337 w 425"/>
                <a:gd name="T65" fmla="*/ 658538760 h 763"/>
                <a:gd name="T66" fmla="*/ 339957775 w 425"/>
                <a:gd name="T67" fmla="*/ 656602003 h 763"/>
                <a:gd name="T68" fmla="*/ 306251223 w 425"/>
                <a:gd name="T69" fmla="*/ 620770041 h 763"/>
                <a:gd name="T70" fmla="*/ 296619938 w 425"/>
                <a:gd name="T71" fmla="*/ 607211762 h 763"/>
                <a:gd name="T72" fmla="*/ 308176695 w 425"/>
                <a:gd name="T73" fmla="*/ 591716727 h 763"/>
                <a:gd name="T74" fmla="*/ 383294630 w 425"/>
                <a:gd name="T75" fmla="*/ 595590240 h 763"/>
                <a:gd name="T76" fmla="*/ 409297332 w 425"/>
                <a:gd name="T77" fmla="*/ 591716727 h 763"/>
                <a:gd name="T78" fmla="*/ 366923213 w 425"/>
                <a:gd name="T79" fmla="*/ 479376859 h 763"/>
                <a:gd name="T80" fmla="*/ 346698889 w 425"/>
                <a:gd name="T81" fmla="*/ 470661455 h 763"/>
                <a:gd name="T82" fmla="*/ 343809700 w 425"/>
                <a:gd name="T83" fmla="*/ 440639762 h 763"/>
                <a:gd name="T84" fmla="*/ 349588078 w 425"/>
                <a:gd name="T85" fmla="*/ 244047116 h 763"/>
                <a:gd name="T86" fmla="*/ 353440003 w 425"/>
                <a:gd name="T87" fmla="*/ 206277413 h 763"/>
                <a:gd name="T88" fmla="*/ 374627062 w 425"/>
                <a:gd name="T89" fmla="*/ 175287342 h 763"/>
                <a:gd name="T90" fmla="*/ 351514532 w 425"/>
                <a:gd name="T91" fmla="*/ 142360515 h 763"/>
                <a:gd name="T92" fmla="*/ 349588078 w 425"/>
                <a:gd name="T93" fmla="*/ 113307170 h 763"/>
                <a:gd name="T94" fmla="*/ 350550814 w 425"/>
                <a:gd name="T95" fmla="*/ 110402035 h 763"/>
                <a:gd name="T96" fmla="*/ 368848684 w 425"/>
                <a:gd name="T97" fmla="*/ 47453500 h 763"/>
                <a:gd name="T98" fmla="*/ 381369158 w 425"/>
                <a:gd name="T99" fmla="*/ 28084944 h 763"/>
                <a:gd name="T100" fmla="*/ 396777840 w 425"/>
                <a:gd name="T101" fmla="*/ 15495039 h 763"/>
                <a:gd name="T102" fmla="*/ 376553516 w 425"/>
                <a:gd name="T103" fmla="*/ 0 h 763"/>
                <a:gd name="T104" fmla="*/ 340920511 w 425"/>
                <a:gd name="T105" fmla="*/ 13558283 h 763"/>
                <a:gd name="T106" fmla="*/ 308176695 w 425"/>
                <a:gd name="T107" fmla="*/ 43579987 h 763"/>
                <a:gd name="T108" fmla="*/ 265802576 w 425"/>
                <a:gd name="T109" fmla="*/ 73601695 h 763"/>
                <a:gd name="T110" fmla="*/ 247504644 w 425"/>
                <a:gd name="T111" fmla="*/ 90065109 h 763"/>
                <a:gd name="T112" fmla="*/ 234985152 w 425"/>
                <a:gd name="T113" fmla="*/ 151076903 h 763"/>
                <a:gd name="T114" fmla="*/ 232095963 w 425"/>
                <a:gd name="T115" fmla="*/ 168508695 h 763"/>
                <a:gd name="T116" fmla="*/ 219575488 w 425"/>
                <a:gd name="T117" fmla="*/ 184972108 h 763"/>
                <a:gd name="T118" fmla="*/ 217650017 w 425"/>
                <a:gd name="T119" fmla="*/ 186908865 h 763"/>
                <a:gd name="T120" fmla="*/ 192610050 w 425"/>
                <a:gd name="T121" fmla="*/ 189813999 h 763"/>
                <a:gd name="T122" fmla="*/ 191647315 w 425"/>
                <a:gd name="T123" fmla="*/ 189813999 h 763"/>
                <a:gd name="T124" fmla="*/ 136753704 w 425"/>
                <a:gd name="T125" fmla="*/ 168508695 h 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25"/>
                <a:gd name="T190" fmla="*/ 0 h 763"/>
                <a:gd name="T191" fmla="*/ 425 w 425"/>
                <a:gd name="T192" fmla="*/ 763 h 7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4422775" y="3779838"/>
              <a:ext cx="280988" cy="614362"/>
            </a:xfrm>
            <a:custGeom>
              <a:avLst/>
              <a:gdLst>
                <a:gd name="T0" fmla="*/ 263 w 286"/>
                <a:gd name="T1" fmla="*/ 8 h 625"/>
                <a:gd name="T2" fmla="*/ 247 w 286"/>
                <a:gd name="T3" fmla="*/ 15 h 625"/>
                <a:gd name="T4" fmla="*/ 234 w 286"/>
                <a:gd name="T5" fmla="*/ 30 h 625"/>
                <a:gd name="T6" fmla="*/ 231 w 286"/>
                <a:gd name="T7" fmla="*/ 31 h 625"/>
                <a:gd name="T8" fmla="*/ 179 w 286"/>
                <a:gd name="T9" fmla="*/ 35 h 625"/>
                <a:gd name="T10" fmla="*/ 162 w 286"/>
                <a:gd name="T11" fmla="*/ 50 h 625"/>
                <a:gd name="T12" fmla="*/ 147 w 286"/>
                <a:gd name="T13" fmla="*/ 61 h 625"/>
                <a:gd name="T14" fmla="*/ 123 w 286"/>
                <a:gd name="T15" fmla="*/ 61 h 625"/>
                <a:gd name="T16" fmla="*/ 110 w 286"/>
                <a:gd name="T17" fmla="*/ 98 h 625"/>
                <a:gd name="T18" fmla="*/ 109 w 286"/>
                <a:gd name="T19" fmla="*/ 99 h 625"/>
                <a:gd name="T20" fmla="*/ 87 w 286"/>
                <a:gd name="T21" fmla="*/ 120 h 625"/>
                <a:gd name="T22" fmla="*/ 55 w 286"/>
                <a:gd name="T23" fmla="*/ 157 h 625"/>
                <a:gd name="T24" fmla="*/ 36 w 286"/>
                <a:gd name="T25" fmla="*/ 177 h 625"/>
                <a:gd name="T26" fmla="*/ 34 w 286"/>
                <a:gd name="T27" fmla="*/ 202 h 625"/>
                <a:gd name="T28" fmla="*/ 34 w 286"/>
                <a:gd name="T29" fmla="*/ 224 h 625"/>
                <a:gd name="T30" fmla="*/ 23 w 286"/>
                <a:gd name="T31" fmla="*/ 243 h 625"/>
                <a:gd name="T32" fmla="*/ 23 w 286"/>
                <a:gd name="T33" fmla="*/ 294 h 625"/>
                <a:gd name="T34" fmla="*/ 32 w 286"/>
                <a:gd name="T35" fmla="*/ 322 h 625"/>
                <a:gd name="T36" fmla="*/ 30 w 286"/>
                <a:gd name="T37" fmla="*/ 346 h 625"/>
                <a:gd name="T38" fmla="*/ 9 w 286"/>
                <a:gd name="T39" fmla="*/ 425 h 625"/>
                <a:gd name="T40" fmla="*/ 24 w 286"/>
                <a:gd name="T41" fmla="*/ 488 h 625"/>
                <a:gd name="T42" fmla="*/ 18 w 286"/>
                <a:gd name="T43" fmla="*/ 625 h 625"/>
                <a:gd name="T44" fmla="*/ 45 w 286"/>
                <a:gd name="T45" fmla="*/ 599 h 625"/>
                <a:gd name="T46" fmla="*/ 149 w 286"/>
                <a:gd name="T47" fmla="*/ 547 h 625"/>
                <a:gd name="T48" fmla="*/ 199 w 286"/>
                <a:gd name="T49" fmla="*/ 552 h 625"/>
                <a:gd name="T50" fmla="*/ 240 w 286"/>
                <a:gd name="T51" fmla="*/ 515 h 625"/>
                <a:gd name="T52" fmla="*/ 251 w 286"/>
                <a:gd name="T53" fmla="*/ 490 h 625"/>
                <a:gd name="T54" fmla="*/ 251 w 286"/>
                <a:gd name="T55" fmla="*/ 485 h 625"/>
                <a:gd name="T56" fmla="*/ 256 w 286"/>
                <a:gd name="T57" fmla="*/ 448 h 625"/>
                <a:gd name="T58" fmla="*/ 260 w 286"/>
                <a:gd name="T59" fmla="*/ 426 h 625"/>
                <a:gd name="T60" fmla="*/ 251 w 286"/>
                <a:gd name="T61" fmla="*/ 369 h 625"/>
                <a:gd name="T62" fmla="*/ 255 w 286"/>
                <a:gd name="T63" fmla="*/ 351 h 625"/>
                <a:gd name="T64" fmla="*/ 286 w 286"/>
                <a:gd name="T65" fmla="*/ 283 h 625"/>
                <a:gd name="T66" fmla="*/ 240 w 286"/>
                <a:gd name="T67" fmla="*/ 243 h 625"/>
                <a:gd name="T68" fmla="*/ 234 w 286"/>
                <a:gd name="T69" fmla="*/ 224 h 625"/>
                <a:gd name="T70" fmla="*/ 237 w 286"/>
                <a:gd name="T71" fmla="*/ 192 h 625"/>
                <a:gd name="T72" fmla="*/ 244 w 286"/>
                <a:gd name="T73" fmla="*/ 170 h 625"/>
                <a:gd name="T74" fmla="*/ 276 w 286"/>
                <a:gd name="T75" fmla="*/ 145 h 625"/>
                <a:gd name="T76" fmla="*/ 282 w 286"/>
                <a:gd name="T77" fmla="*/ 86 h 625"/>
                <a:gd name="T78" fmla="*/ 263 w 286"/>
                <a:gd name="T79" fmla="*/ 82 h 625"/>
                <a:gd name="T80" fmla="*/ 241 w 286"/>
                <a:gd name="T81" fmla="*/ 68 h 625"/>
                <a:gd name="T82" fmla="*/ 239 w 286"/>
                <a:gd name="T83" fmla="*/ 4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HK" altLang="en-US">
                <a:latin typeface="+mn-lt"/>
                <a:ea typeface="+mn-ea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4351338" y="4826000"/>
              <a:ext cx="447675" cy="520700"/>
            </a:xfrm>
            <a:custGeom>
              <a:avLst/>
              <a:gdLst>
                <a:gd name="T0" fmla="*/ 378001314 w 457"/>
                <a:gd name="T1" fmla="*/ 86266890 h 529"/>
                <a:gd name="T2" fmla="*/ 369367164 w 457"/>
                <a:gd name="T3" fmla="*/ 67850458 h 529"/>
                <a:gd name="T4" fmla="*/ 361692038 w 457"/>
                <a:gd name="T5" fmla="*/ 31017571 h 529"/>
                <a:gd name="T6" fmla="*/ 344422759 w 457"/>
                <a:gd name="T7" fmla="*/ 43617725 h 529"/>
                <a:gd name="T8" fmla="*/ 315641281 w 457"/>
                <a:gd name="T9" fmla="*/ 38771969 h 529"/>
                <a:gd name="T10" fmla="*/ 315641281 w 457"/>
                <a:gd name="T11" fmla="*/ 18416440 h 529"/>
                <a:gd name="T12" fmla="*/ 307006151 w 457"/>
                <a:gd name="T13" fmla="*/ 25201285 h 529"/>
                <a:gd name="T14" fmla="*/ 275346623 w 457"/>
                <a:gd name="T15" fmla="*/ 56218856 h 529"/>
                <a:gd name="T16" fmla="*/ 269589544 w 457"/>
                <a:gd name="T17" fmla="*/ 56218856 h 529"/>
                <a:gd name="T18" fmla="*/ 249442154 w 457"/>
                <a:gd name="T19" fmla="*/ 41679620 h 529"/>
                <a:gd name="T20" fmla="*/ 232173854 w 457"/>
                <a:gd name="T21" fmla="*/ 34894774 h 529"/>
                <a:gd name="T22" fmla="*/ 189001147 w 457"/>
                <a:gd name="T23" fmla="*/ 20355529 h 529"/>
                <a:gd name="T24" fmla="*/ 165975768 w 457"/>
                <a:gd name="T25" fmla="*/ 9692500 h 529"/>
                <a:gd name="T26" fmla="*/ 118005954 w 457"/>
                <a:gd name="T27" fmla="*/ 969545 h 529"/>
                <a:gd name="T28" fmla="*/ 99776672 w 457"/>
                <a:gd name="T29" fmla="*/ 40710075 h 529"/>
                <a:gd name="T30" fmla="*/ 86345446 w 457"/>
                <a:gd name="T31" fmla="*/ 40710075 h 529"/>
                <a:gd name="T32" fmla="*/ 36456620 w 457"/>
                <a:gd name="T33" fmla="*/ 65911368 h 529"/>
                <a:gd name="T34" fmla="*/ 31659536 w 457"/>
                <a:gd name="T35" fmla="*/ 186103471 h 529"/>
                <a:gd name="T36" fmla="*/ 23025386 w 457"/>
                <a:gd name="T37" fmla="*/ 212274294 h 529"/>
                <a:gd name="T38" fmla="*/ 1919027 w 457"/>
                <a:gd name="T39" fmla="*/ 279155237 h 529"/>
                <a:gd name="T40" fmla="*/ 18228310 w 457"/>
                <a:gd name="T41" fmla="*/ 284970538 h 529"/>
                <a:gd name="T42" fmla="*/ 42213699 w 457"/>
                <a:gd name="T43" fmla="*/ 321803402 h 529"/>
                <a:gd name="T44" fmla="*/ 33578570 w 457"/>
                <a:gd name="T45" fmla="*/ 337312183 h 529"/>
                <a:gd name="T46" fmla="*/ 60442002 w 457"/>
                <a:gd name="T47" fmla="*/ 404193065 h 529"/>
                <a:gd name="T48" fmla="*/ 95939598 w 457"/>
                <a:gd name="T49" fmla="*/ 386746178 h 529"/>
                <a:gd name="T50" fmla="*/ 116086927 w 457"/>
                <a:gd name="T51" fmla="*/ 387715723 h 529"/>
                <a:gd name="T52" fmla="*/ 132396234 w 457"/>
                <a:gd name="T53" fmla="*/ 358636266 h 529"/>
                <a:gd name="T54" fmla="*/ 172690891 w 457"/>
                <a:gd name="T55" fmla="*/ 345066574 h 529"/>
                <a:gd name="T56" fmla="*/ 193797243 w 457"/>
                <a:gd name="T57" fmla="*/ 386746178 h 529"/>
                <a:gd name="T58" fmla="*/ 204351399 w 457"/>
                <a:gd name="T59" fmla="*/ 422609497 h 529"/>
                <a:gd name="T60" fmla="*/ 178446991 w 457"/>
                <a:gd name="T61" fmla="*/ 473013037 h 529"/>
                <a:gd name="T62" fmla="*/ 212985549 w 457"/>
                <a:gd name="T63" fmla="*/ 478828338 h 529"/>
                <a:gd name="T64" fmla="*/ 224498728 w 457"/>
                <a:gd name="T65" fmla="*/ 509845901 h 529"/>
                <a:gd name="T66" fmla="*/ 259036367 w 457"/>
                <a:gd name="T67" fmla="*/ 501121965 h 529"/>
                <a:gd name="T68" fmla="*/ 274386620 w 457"/>
                <a:gd name="T69" fmla="*/ 455565166 h 529"/>
                <a:gd name="T70" fmla="*/ 340584706 w 457"/>
                <a:gd name="T71" fmla="*/ 483675078 h 529"/>
                <a:gd name="T72" fmla="*/ 322356404 w 457"/>
                <a:gd name="T73" fmla="*/ 439087824 h 529"/>
                <a:gd name="T74" fmla="*/ 324275430 w 457"/>
                <a:gd name="T75" fmla="*/ 435210628 h 529"/>
                <a:gd name="T76" fmla="*/ 421174021 w 457"/>
                <a:gd name="T77" fmla="*/ 424548587 h 529"/>
                <a:gd name="T78" fmla="*/ 422134024 w 457"/>
                <a:gd name="T79" fmla="*/ 422609497 h 529"/>
                <a:gd name="T80" fmla="*/ 422134024 w 457"/>
                <a:gd name="T81" fmla="*/ 416794196 h 529"/>
                <a:gd name="T82" fmla="*/ 419254995 w 457"/>
                <a:gd name="T83" fmla="*/ 362513461 h 529"/>
                <a:gd name="T84" fmla="*/ 430768174 w 457"/>
                <a:gd name="T85" fmla="*/ 342158924 h 529"/>
                <a:gd name="T86" fmla="*/ 411579869 w 457"/>
                <a:gd name="T87" fmla="*/ 321803402 h 529"/>
                <a:gd name="T88" fmla="*/ 401026693 w 457"/>
                <a:gd name="T89" fmla="*/ 251045263 h 529"/>
                <a:gd name="T90" fmla="*/ 380879364 w 457"/>
                <a:gd name="T91" fmla="*/ 260738805 h 529"/>
                <a:gd name="T92" fmla="*/ 378001314 w 457"/>
                <a:gd name="T93" fmla="*/ 215181944 h 529"/>
                <a:gd name="T94" fmla="*/ 411579869 w 457"/>
                <a:gd name="T95" fmla="*/ 127946494 h 529"/>
                <a:gd name="T96" fmla="*/ 378961317 w 457"/>
                <a:gd name="T97" fmla="*/ 87236435 h 52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7"/>
                <a:gd name="T148" fmla="*/ 0 h 529"/>
                <a:gd name="T149" fmla="*/ 457 w 457"/>
                <a:gd name="T150" fmla="*/ 529 h 52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4298950" y="4529138"/>
              <a:ext cx="631825" cy="395287"/>
            </a:xfrm>
            <a:custGeom>
              <a:avLst/>
              <a:gdLst>
                <a:gd name="T0" fmla="*/ 81608280 w 645"/>
                <a:gd name="T1" fmla="*/ 10644234 h 402"/>
                <a:gd name="T2" fmla="*/ 108490709 w 645"/>
                <a:gd name="T3" fmla="*/ 29998545 h 402"/>
                <a:gd name="T4" fmla="*/ 123852377 w 645"/>
                <a:gd name="T5" fmla="*/ 51287013 h 402"/>
                <a:gd name="T6" fmla="*/ 111370655 w 645"/>
                <a:gd name="T7" fmla="*/ 65802513 h 402"/>
                <a:gd name="T8" fmla="*/ 76807391 w 645"/>
                <a:gd name="T9" fmla="*/ 74511608 h 402"/>
                <a:gd name="T10" fmla="*/ 80648298 w 645"/>
                <a:gd name="T11" fmla="*/ 94832500 h 402"/>
                <a:gd name="T12" fmla="*/ 90249096 w 645"/>
                <a:gd name="T13" fmla="*/ 137410434 h 402"/>
                <a:gd name="T14" fmla="*/ 113291598 w 645"/>
                <a:gd name="T15" fmla="*/ 145151960 h 402"/>
                <a:gd name="T16" fmla="*/ 115211561 w 645"/>
                <a:gd name="T17" fmla="*/ 147087096 h 402"/>
                <a:gd name="T18" fmla="*/ 128653297 w 645"/>
                <a:gd name="T19" fmla="*/ 166441404 h 402"/>
                <a:gd name="T20" fmla="*/ 135373169 w 645"/>
                <a:gd name="T21" fmla="*/ 185794728 h 402"/>
                <a:gd name="T22" fmla="*/ 101769857 w 645"/>
                <a:gd name="T23" fmla="*/ 235146590 h 402"/>
                <a:gd name="T24" fmla="*/ 3839928 w 645"/>
                <a:gd name="T25" fmla="*/ 259338798 h 402"/>
                <a:gd name="T26" fmla="*/ 10560783 w 645"/>
                <a:gd name="T27" fmla="*/ 296110311 h 402"/>
                <a:gd name="T28" fmla="*/ 48004983 w 645"/>
                <a:gd name="T29" fmla="*/ 364815498 h 402"/>
                <a:gd name="T30" fmla="*/ 49924947 w 645"/>
                <a:gd name="T31" fmla="*/ 365783065 h 402"/>
                <a:gd name="T32" fmla="*/ 64326648 w 645"/>
                <a:gd name="T33" fmla="*/ 385137373 h 402"/>
                <a:gd name="T34" fmla="*/ 76807391 w 645"/>
                <a:gd name="T35" fmla="*/ 352236132 h 402"/>
                <a:gd name="T36" fmla="*/ 97929930 w 645"/>
                <a:gd name="T37" fmla="*/ 324172730 h 402"/>
                <a:gd name="T38" fmla="*/ 142094021 w 645"/>
                <a:gd name="T39" fmla="*/ 322237594 h 402"/>
                <a:gd name="T40" fmla="*/ 160335635 w 645"/>
                <a:gd name="T41" fmla="*/ 283530946 h 402"/>
                <a:gd name="T42" fmla="*/ 201619750 w 645"/>
                <a:gd name="T43" fmla="*/ 282562394 h 402"/>
                <a:gd name="T44" fmla="*/ 276508188 w 645"/>
                <a:gd name="T45" fmla="*/ 309658228 h 402"/>
                <a:gd name="T46" fmla="*/ 278428152 w 645"/>
                <a:gd name="T47" fmla="*/ 309658228 h 402"/>
                <a:gd name="T48" fmla="*/ 306270563 w 645"/>
                <a:gd name="T49" fmla="*/ 324172730 h 402"/>
                <a:gd name="T50" fmla="*/ 306270563 w 645"/>
                <a:gd name="T51" fmla="*/ 324172730 h 402"/>
                <a:gd name="T52" fmla="*/ 333152992 w 645"/>
                <a:gd name="T53" fmla="*/ 325140298 h 402"/>
                <a:gd name="T54" fmla="*/ 359075440 w 645"/>
                <a:gd name="T55" fmla="*/ 294175176 h 402"/>
                <a:gd name="T56" fmla="*/ 375397090 w 645"/>
                <a:gd name="T57" fmla="*/ 304819406 h 402"/>
                <a:gd name="T58" fmla="*/ 377318033 w 645"/>
                <a:gd name="T59" fmla="*/ 329979121 h 402"/>
                <a:gd name="T60" fmla="*/ 403240481 w 645"/>
                <a:gd name="T61" fmla="*/ 312560932 h 402"/>
                <a:gd name="T62" fmla="*/ 417642167 w 645"/>
                <a:gd name="T63" fmla="*/ 313528500 h 402"/>
                <a:gd name="T64" fmla="*/ 431082892 w 645"/>
                <a:gd name="T65" fmla="*/ 358041539 h 402"/>
                <a:gd name="T66" fmla="*/ 490608621 w 645"/>
                <a:gd name="T67" fmla="*/ 330946688 h 402"/>
                <a:gd name="T68" fmla="*/ 545334563 w 645"/>
                <a:gd name="T69" fmla="*/ 307722109 h 402"/>
                <a:gd name="T70" fmla="*/ 600060383 w 645"/>
                <a:gd name="T71" fmla="*/ 291271489 h 402"/>
                <a:gd name="T72" fmla="*/ 613501108 w 645"/>
                <a:gd name="T73" fmla="*/ 281594826 h 402"/>
                <a:gd name="T74" fmla="*/ 581817790 w 645"/>
                <a:gd name="T75" fmla="*/ 194503822 h 402"/>
                <a:gd name="T76" fmla="*/ 596219476 w 645"/>
                <a:gd name="T77" fmla="*/ 169344107 h 402"/>
                <a:gd name="T78" fmla="*/ 561656213 w 645"/>
                <a:gd name="T79" fmla="*/ 158699877 h 402"/>
                <a:gd name="T80" fmla="*/ 544374581 w 645"/>
                <a:gd name="T81" fmla="*/ 138378002 h 402"/>
                <a:gd name="T82" fmla="*/ 543414600 w 645"/>
                <a:gd name="T83" fmla="*/ 136442866 h 402"/>
                <a:gd name="T84" fmla="*/ 472367007 w 645"/>
                <a:gd name="T85" fmla="*/ 119992215 h 402"/>
                <a:gd name="T86" fmla="*/ 410921315 w 645"/>
                <a:gd name="T87" fmla="*/ 118057079 h 402"/>
                <a:gd name="T88" fmla="*/ 272667282 w 645"/>
                <a:gd name="T89" fmla="*/ 61931243 h 402"/>
                <a:gd name="T90" fmla="*/ 181458173 w 645"/>
                <a:gd name="T91" fmla="*/ 0 h 402"/>
                <a:gd name="T92" fmla="*/ 93129041 w 645"/>
                <a:gd name="T93" fmla="*/ 5806393 h 402"/>
                <a:gd name="T94" fmla="*/ 77767373 w 645"/>
                <a:gd name="T95" fmla="*/ 967568 h 4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45"/>
                <a:gd name="T145" fmla="*/ 0 h 402"/>
                <a:gd name="T146" fmla="*/ 645 w 645"/>
                <a:gd name="T147" fmla="*/ 402 h 40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4438650" y="5257800"/>
              <a:ext cx="655638" cy="523875"/>
            </a:xfrm>
            <a:custGeom>
              <a:avLst/>
              <a:gdLst>
                <a:gd name="T0" fmla="*/ 619733753 w 669"/>
                <a:gd name="T1" fmla="*/ 165866491 h 532"/>
                <a:gd name="T2" fmla="*/ 642793778 w 669"/>
                <a:gd name="T3" fmla="*/ 161016711 h 532"/>
                <a:gd name="T4" fmla="*/ 597635134 w 669"/>
                <a:gd name="T5" fmla="*/ 114457803 h 532"/>
                <a:gd name="T6" fmla="*/ 565927356 w 669"/>
                <a:gd name="T7" fmla="*/ 56258453 h 532"/>
                <a:gd name="T8" fmla="*/ 511160409 w 669"/>
                <a:gd name="T9" fmla="*/ 68868882 h 532"/>
                <a:gd name="T10" fmla="*/ 508278151 w 669"/>
                <a:gd name="T11" fmla="*/ 74688619 h 532"/>
                <a:gd name="T12" fmla="*/ 463118528 w 669"/>
                <a:gd name="T13" fmla="*/ 64019087 h 532"/>
                <a:gd name="T14" fmla="*/ 381448996 w 669"/>
                <a:gd name="T15" fmla="*/ 101848374 h 532"/>
                <a:gd name="T16" fmla="*/ 381448996 w 669"/>
                <a:gd name="T17" fmla="*/ 48498804 h 532"/>
                <a:gd name="T18" fmla="*/ 377605332 w 669"/>
                <a:gd name="T19" fmla="*/ 26189807 h 532"/>
                <a:gd name="T20" fmla="*/ 350701643 w 669"/>
                <a:gd name="T21" fmla="*/ 25219851 h 532"/>
                <a:gd name="T22" fmla="*/ 320916676 w 669"/>
                <a:gd name="T23" fmla="*/ 23279939 h 532"/>
                <a:gd name="T24" fmla="*/ 277678885 w 669"/>
                <a:gd name="T25" fmla="*/ 2909869 h 532"/>
                <a:gd name="T26" fmla="*/ 266148872 w 669"/>
                <a:gd name="T27" fmla="*/ 63049130 h 532"/>
                <a:gd name="T28" fmla="*/ 209460155 w 669"/>
                <a:gd name="T29" fmla="*/ 45588936 h 532"/>
                <a:gd name="T30" fmla="*/ 196969717 w 669"/>
                <a:gd name="T31" fmla="*/ 41709112 h 532"/>
                <a:gd name="T32" fmla="*/ 181596041 w 669"/>
                <a:gd name="T33" fmla="*/ 84388180 h 532"/>
                <a:gd name="T34" fmla="*/ 190243795 w 669"/>
                <a:gd name="T35" fmla="*/ 121247496 h 532"/>
                <a:gd name="T36" fmla="*/ 171987860 w 669"/>
                <a:gd name="T37" fmla="*/ 156166930 h 532"/>
                <a:gd name="T38" fmla="*/ 131633307 w 669"/>
                <a:gd name="T39" fmla="*/ 261895160 h 532"/>
                <a:gd name="T40" fmla="*/ 73022789 w 669"/>
                <a:gd name="T41" fmla="*/ 300694388 h 532"/>
                <a:gd name="T42" fmla="*/ 80709137 w 669"/>
                <a:gd name="T43" fmla="*/ 319123553 h 532"/>
                <a:gd name="T44" fmla="*/ 48040917 w 669"/>
                <a:gd name="T45" fmla="*/ 364712474 h 532"/>
                <a:gd name="T46" fmla="*/ 13451848 w 669"/>
                <a:gd name="T47" fmla="*/ 375381991 h 532"/>
                <a:gd name="T48" fmla="*/ 6725924 w 669"/>
                <a:gd name="T49" fmla="*/ 470440642 h 532"/>
                <a:gd name="T50" fmla="*/ 19216368 w 669"/>
                <a:gd name="T51" fmla="*/ 501480221 h 532"/>
                <a:gd name="T52" fmla="*/ 52845987 w 669"/>
                <a:gd name="T53" fmla="*/ 513119694 h 532"/>
                <a:gd name="T54" fmla="*/ 55728245 w 669"/>
                <a:gd name="T55" fmla="*/ 509239870 h 532"/>
                <a:gd name="T56" fmla="*/ 45158659 w 669"/>
                <a:gd name="T57" fmla="*/ 478200291 h 532"/>
                <a:gd name="T58" fmla="*/ 30746381 w 669"/>
                <a:gd name="T59" fmla="*/ 465590861 h 532"/>
                <a:gd name="T60" fmla="*/ 47080491 w 669"/>
                <a:gd name="T61" fmla="*/ 444250843 h 532"/>
                <a:gd name="T62" fmla="*/ 81670543 w 669"/>
                <a:gd name="T63" fmla="*/ 416121132 h 532"/>
                <a:gd name="T64" fmla="*/ 162379680 w 669"/>
                <a:gd name="T65" fmla="*/ 361802606 h 532"/>
                <a:gd name="T66" fmla="*/ 178713782 w 669"/>
                <a:gd name="T67" fmla="*/ 371502167 h 532"/>
                <a:gd name="T68" fmla="*/ 190243795 w 669"/>
                <a:gd name="T69" fmla="*/ 361802606 h 532"/>
                <a:gd name="T70" fmla="*/ 245010618 w 669"/>
                <a:gd name="T71" fmla="*/ 351133089 h 532"/>
                <a:gd name="T72" fmla="*/ 247893857 w 669"/>
                <a:gd name="T73" fmla="*/ 348223221 h 532"/>
                <a:gd name="T74" fmla="*/ 301700315 w 669"/>
                <a:gd name="T75" fmla="*/ 326883202 h 532"/>
                <a:gd name="T76" fmla="*/ 313230328 w 669"/>
                <a:gd name="T77" fmla="*/ 245404860 h 532"/>
                <a:gd name="T78" fmla="*/ 330524856 w 669"/>
                <a:gd name="T79" fmla="*/ 242494992 h 532"/>
                <a:gd name="T80" fmla="*/ 335328946 w 669"/>
                <a:gd name="T81" fmla="*/ 244434904 h 532"/>
                <a:gd name="T82" fmla="*/ 402587188 w 669"/>
                <a:gd name="T83" fmla="*/ 288083974 h 532"/>
                <a:gd name="T84" fmla="*/ 394899860 w 669"/>
                <a:gd name="T85" fmla="*/ 263835072 h 532"/>
                <a:gd name="T86" fmla="*/ 420842143 w 669"/>
                <a:gd name="T87" fmla="*/ 253164509 h 532"/>
                <a:gd name="T88" fmla="*/ 438137651 w 669"/>
                <a:gd name="T89" fmla="*/ 244434904 h 532"/>
                <a:gd name="T90" fmla="*/ 489060811 w 669"/>
                <a:gd name="T91" fmla="*/ 259955247 h 532"/>
                <a:gd name="T92" fmla="*/ 522690544 w 669"/>
                <a:gd name="T93" fmla="*/ 237645211 h 532"/>
                <a:gd name="T94" fmla="*/ 525572802 w 669"/>
                <a:gd name="T95" fmla="*/ 240555079 h 532"/>
                <a:gd name="T96" fmla="*/ 603399651 w 669"/>
                <a:gd name="T97" fmla="*/ 176536008 h 5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69"/>
                <a:gd name="T148" fmla="*/ 0 h 532"/>
                <a:gd name="T149" fmla="*/ 669 w 669"/>
                <a:gd name="T150" fmla="*/ 532 h 53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solidFill>
                  <a:srgbClr val="BFC0C0"/>
                </a:solidFill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4748213" y="4806950"/>
              <a:ext cx="395287" cy="536575"/>
            </a:xfrm>
            <a:custGeom>
              <a:avLst/>
              <a:gdLst>
                <a:gd name="T0" fmla="*/ 315 w 403"/>
                <a:gd name="T1" fmla="*/ 20 h 545"/>
                <a:gd name="T2" fmla="*/ 280 w 403"/>
                <a:gd name="T3" fmla="*/ 6 h 545"/>
                <a:gd name="T4" fmla="*/ 232 w 403"/>
                <a:gd name="T5" fmla="*/ 40 h 545"/>
                <a:gd name="T6" fmla="*/ 202 w 403"/>
                <a:gd name="T7" fmla="*/ 27 h 545"/>
                <a:gd name="T8" fmla="*/ 200 w 403"/>
                <a:gd name="T9" fmla="*/ 29 h 545"/>
                <a:gd name="T10" fmla="*/ 142 w 403"/>
                <a:gd name="T11" fmla="*/ 43 h 545"/>
                <a:gd name="T12" fmla="*/ 113 w 403"/>
                <a:gd name="T13" fmla="*/ 46 h 545"/>
                <a:gd name="T14" fmla="*/ 90 w 403"/>
                <a:gd name="T15" fmla="*/ 69 h 545"/>
                <a:gd name="T16" fmla="*/ 53 w 403"/>
                <a:gd name="T17" fmla="*/ 71 h 545"/>
                <a:gd name="T18" fmla="*/ 28 w 403"/>
                <a:gd name="T19" fmla="*/ 116 h 545"/>
                <a:gd name="T20" fmla="*/ 29 w 403"/>
                <a:gd name="T21" fmla="*/ 121 h 545"/>
                <a:gd name="T22" fmla="*/ 45 w 403"/>
                <a:gd name="T23" fmla="*/ 180 h 545"/>
                <a:gd name="T24" fmla="*/ 46 w 403"/>
                <a:gd name="T25" fmla="*/ 188 h 545"/>
                <a:gd name="T26" fmla="*/ 43 w 403"/>
                <a:gd name="T27" fmla="*/ 189 h 545"/>
                <a:gd name="T28" fmla="*/ 0 w 403"/>
                <a:gd name="T29" fmla="*/ 247 h 545"/>
                <a:gd name="T30" fmla="*/ 18 w 403"/>
                <a:gd name="T31" fmla="*/ 257 h 545"/>
                <a:gd name="T32" fmla="*/ 34 w 403"/>
                <a:gd name="T33" fmla="*/ 344 h 545"/>
                <a:gd name="T34" fmla="*/ 55 w 403"/>
                <a:gd name="T35" fmla="*/ 375 h 545"/>
                <a:gd name="T36" fmla="*/ 57 w 403"/>
                <a:gd name="T37" fmla="*/ 399 h 545"/>
                <a:gd name="T38" fmla="*/ 59 w 403"/>
                <a:gd name="T39" fmla="*/ 476 h 545"/>
                <a:gd name="T40" fmla="*/ 70 w 403"/>
                <a:gd name="T41" fmla="*/ 476 h 545"/>
                <a:gd name="T42" fmla="*/ 115 w 403"/>
                <a:gd name="T43" fmla="*/ 476 h 545"/>
                <a:gd name="T44" fmla="*/ 74 w 403"/>
                <a:gd name="T45" fmla="*/ 534 h 545"/>
                <a:gd name="T46" fmla="*/ 105 w 403"/>
                <a:gd name="T47" fmla="*/ 535 h 545"/>
                <a:gd name="T48" fmla="*/ 198 w 403"/>
                <a:gd name="T49" fmla="*/ 528 h 545"/>
                <a:gd name="T50" fmla="*/ 204 w 403"/>
                <a:gd name="T51" fmla="*/ 513 h 545"/>
                <a:gd name="T52" fmla="*/ 204 w 403"/>
                <a:gd name="T53" fmla="*/ 501 h 545"/>
                <a:gd name="T54" fmla="*/ 198 w 403"/>
                <a:gd name="T55" fmla="*/ 470 h 545"/>
                <a:gd name="T56" fmla="*/ 219 w 403"/>
                <a:gd name="T57" fmla="*/ 455 h 545"/>
                <a:gd name="T58" fmla="*/ 214 w 403"/>
                <a:gd name="T59" fmla="*/ 441 h 545"/>
                <a:gd name="T60" fmla="*/ 215 w 403"/>
                <a:gd name="T61" fmla="*/ 440 h 545"/>
                <a:gd name="T62" fmla="*/ 226 w 403"/>
                <a:gd name="T63" fmla="*/ 405 h 545"/>
                <a:gd name="T64" fmla="*/ 235 w 403"/>
                <a:gd name="T65" fmla="*/ 392 h 545"/>
                <a:gd name="T66" fmla="*/ 246 w 403"/>
                <a:gd name="T67" fmla="*/ 383 h 545"/>
                <a:gd name="T68" fmla="*/ 266 w 403"/>
                <a:gd name="T69" fmla="*/ 341 h 545"/>
                <a:gd name="T70" fmla="*/ 272 w 403"/>
                <a:gd name="T71" fmla="*/ 335 h 545"/>
                <a:gd name="T72" fmla="*/ 263 w 403"/>
                <a:gd name="T73" fmla="*/ 291 h 545"/>
                <a:gd name="T74" fmla="*/ 295 w 403"/>
                <a:gd name="T75" fmla="*/ 261 h 545"/>
                <a:gd name="T76" fmla="*/ 291 w 403"/>
                <a:gd name="T77" fmla="*/ 222 h 545"/>
                <a:gd name="T78" fmla="*/ 330 w 403"/>
                <a:gd name="T79" fmla="*/ 177 h 545"/>
                <a:gd name="T80" fmla="*/ 346 w 403"/>
                <a:gd name="T81" fmla="*/ 184 h 545"/>
                <a:gd name="T82" fmla="*/ 375 w 403"/>
                <a:gd name="T83" fmla="*/ 167 h 545"/>
                <a:gd name="T84" fmla="*/ 375 w 403"/>
                <a:gd name="T85" fmla="*/ 167 h 545"/>
                <a:gd name="T86" fmla="*/ 392 w 403"/>
                <a:gd name="T87" fmla="*/ 156 h 545"/>
                <a:gd name="T88" fmla="*/ 390 w 403"/>
                <a:gd name="T89" fmla="*/ 138 h 545"/>
                <a:gd name="T90" fmla="*/ 397 w 403"/>
                <a:gd name="T91" fmla="*/ 134 h 545"/>
                <a:gd name="T92" fmla="*/ 403 w 403"/>
                <a:gd name="T93" fmla="*/ 126 h 545"/>
                <a:gd name="T94" fmla="*/ 366 w 403"/>
                <a:gd name="T95" fmla="*/ 67 h 545"/>
                <a:gd name="T96" fmla="*/ 350 w 403"/>
                <a:gd name="T97" fmla="*/ 2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HK" altLang="en-US">
                <a:latin typeface="+mn-lt"/>
                <a:ea typeface="+mn-ea"/>
              </a:endParaRPr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4953000" y="4948238"/>
              <a:ext cx="363538" cy="447675"/>
            </a:xfrm>
            <a:custGeom>
              <a:avLst/>
              <a:gdLst>
                <a:gd name="T0" fmla="*/ 2147483646 w 371"/>
                <a:gd name="T1" fmla="*/ 2147483646 h 456"/>
                <a:gd name="T2" fmla="*/ 2147483646 w 371"/>
                <a:gd name="T3" fmla="*/ 2147483646 h 456"/>
                <a:gd name="T4" fmla="*/ 2147483646 w 371"/>
                <a:gd name="T5" fmla="*/ 2147483646 h 456"/>
                <a:gd name="T6" fmla="*/ 2147483646 w 371"/>
                <a:gd name="T7" fmla="*/ 2147483646 h 456"/>
                <a:gd name="T8" fmla="*/ 2147483646 w 371"/>
                <a:gd name="T9" fmla="*/ 2147483646 h 456"/>
                <a:gd name="T10" fmla="*/ 2147483646 w 371"/>
                <a:gd name="T11" fmla="*/ 2147483646 h 456"/>
                <a:gd name="T12" fmla="*/ 2147483646 w 371"/>
                <a:gd name="T13" fmla="*/ 2147483646 h 456"/>
                <a:gd name="T14" fmla="*/ 2147483646 w 371"/>
                <a:gd name="T15" fmla="*/ 2147483646 h 456"/>
                <a:gd name="T16" fmla="*/ 2147483646 w 371"/>
                <a:gd name="T17" fmla="*/ 2147483646 h 456"/>
                <a:gd name="T18" fmla="*/ 2147483646 w 371"/>
                <a:gd name="T19" fmla="*/ 2147483646 h 456"/>
                <a:gd name="T20" fmla="*/ 2147483646 w 371"/>
                <a:gd name="T21" fmla="*/ 2147483646 h 456"/>
                <a:gd name="T22" fmla="*/ 2147483646 w 371"/>
                <a:gd name="T23" fmla="*/ 2147483646 h 456"/>
                <a:gd name="T24" fmla="*/ 2147483646 w 371"/>
                <a:gd name="T25" fmla="*/ 2147483646 h 456"/>
                <a:gd name="T26" fmla="*/ 2147483646 w 371"/>
                <a:gd name="T27" fmla="*/ 2147483646 h 456"/>
                <a:gd name="T28" fmla="*/ 2147483646 w 371"/>
                <a:gd name="T29" fmla="*/ 2147483646 h 456"/>
                <a:gd name="T30" fmla="*/ 2147483646 w 371"/>
                <a:gd name="T31" fmla="*/ 2147483646 h 456"/>
                <a:gd name="T32" fmla="*/ 0 w 371"/>
                <a:gd name="T33" fmla="*/ 2147483646 h 456"/>
                <a:gd name="T34" fmla="*/ 2147483646 w 371"/>
                <a:gd name="T35" fmla="*/ 2147483646 h 456"/>
                <a:gd name="T36" fmla="*/ 2147483646 w 371"/>
                <a:gd name="T37" fmla="*/ 2147483646 h 456"/>
                <a:gd name="T38" fmla="*/ 2147483646 w 371"/>
                <a:gd name="T39" fmla="*/ 2147483646 h 456"/>
                <a:gd name="T40" fmla="*/ 2147483646 w 371"/>
                <a:gd name="T41" fmla="*/ 2147483646 h 456"/>
                <a:gd name="T42" fmla="*/ 2147483646 w 371"/>
                <a:gd name="T43" fmla="*/ 2147483646 h 456"/>
                <a:gd name="T44" fmla="*/ 2147483646 w 371"/>
                <a:gd name="T45" fmla="*/ 2147483646 h 456"/>
                <a:gd name="T46" fmla="*/ 2147483646 w 371"/>
                <a:gd name="T47" fmla="*/ 2147483646 h 456"/>
                <a:gd name="T48" fmla="*/ 2147483646 w 371"/>
                <a:gd name="T49" fmla="*/ 2147483646 h 456"/>
                <a:gd name="T50" fmla="*/ 2147483646 w 371"/>
                <a:gd name="T51" fmla="*/ 2147483646 h 456"/>
                <a:gd name="T52" fmla="*/ 2147483646 w 371"/>
                <a:gd name="T53" fmla="*/ 2147483646 h 456"/>
                <a:gd name="T54" fmla="*/ 2147483646 w 371"/>
                <a:gd name="T55" fmla="*/ 2147483646 h 456"/>
                <a:gd name="T56" fmla="*/ 2147483646 w 371"/>
                <a:gd name="T57" fmla="*/ 2147483646 h 456"/>
                <a:gd name="T58" fmla="*/ 2147483646 w 371"/>
                <a:gd name="T59" fmla="*/ 2147483646 h 456"/>
                <a:gd name="T60" fmla="*/ 2147483646 w 371"/>
                <a:gd name="T61" fmla="*/ 2147483646 h 456"/>
                <a:gd name="T62" fmla="*/ 2147483646 w 371"/>
                <a:gd name="T63" fmla="*/ 2147483646 h 456"/>
                <a:gd name="T64" fmla="*/ 2147483646 w 371"/>
                <a:gd name="T65" fmla="*/ 2147483646 h 456"/>
                <a:gd name="T66" fmla="*/ 2147483646 w 371"/>
                <a:gd name="T67" fmla="*/ 2147483646 h 456"/>
                <a:gd name="T68" fmla="*/ 2147483646 w 371"/>
                <a:gd name="T69" fmla="*/ 2147483646 h 456"/>
                <a:gd name="T70" fmla="*/ 2147483646 w 371"/>
                <a:gd name="T71" fmla="*/ 2147483646 h 456"/>
                <a:gd name="T72" fmla="*/ 2147483646 w 371"/>
                <a:gd name="T73" fmla="*/ 2147483646 h 456"/>
                <a:gd name="T74" fmla="*/ 2147483646 w 371"/>
                <a:gd name="T75" fmla="*/ 2147483646 h 456"/>
                <a:gd name="T76" fmla="*/ 2147483646 w 371"/>
                <a:gd name="T77" fmla="*/ 2147483646 h 456"/>
                <a:gd name="T78" fmla="*/ 2147483646 w 371"/>
                <a:gd name="T79" fmla="*/ 2147483646 h 456"/>
                <a:gd name="T80" fmla="*/ 2147483646 w 371"/>
                <a:gd name="T81" fmla="*/ 2147483646 h 456"/>
                <a:gd name="T82" fmla="*/ 2147483646 w 371"/>
                <a:gd name="T83" fmla="*/ 2147483646 h 456"/>
                <a:gd name="T84" fmla="*/ 2147483646 w 371"/>
                <a:gd name="T85" fmla="*/ 2147483646 h 456"/>
                <a:gd name="T86" fmla="*/ 2147483646 w 371"/>
                <a:gd name="T87" fmla="*/ 2147483646 h 456"/>
                <a:gd name="T88" fmla="*/ 2147483646 w 371"/>
                <a:gd name="T89" fmla="*/ 2147483646 h 456"/>
                <a:gd name="T90" fmla="*/ 2147483646 w 371"/>
                <a:gd name="T91" fmla="*/ 2147483646 h 456"/>
                <a:gd name="T92" fmla="*/ 2147483646 w 371"/>
                <a:gd name="T93" fmla="*/ 2147483646 h 456"/>
                <a:gd name="T94" fmla="*/ 2147483646 w 371"/>
                <a:gd name="T95" fmla="*/ 2147483646 h 456"/>
                <a:gd name="T96" fmla="*/ 2147483646 w 371"/>
                <a:gd name="T97" fmla="*/ 2147483646 h 456"/>
                <a:gd name="T98" fmla="*/ 2147483646 w 371"/>
                <a:gd name="T99" fmla="*/ 2147483646 h 456"/>
                <a:gd name="T100" fmla="*/ 2147483646 w 371"/>
                <a:gd name="T101" fmla="*/ 2147483646 h 456"/>
                <a:gd name="T102" fmla="*/ 2147483646 w 371"/>
                <a:gd name="T103" fmla="*/ 2147483646 h 456"/>
                <a:gd name="T104" fmla="*/ 2147483646 w 371"/>
                <a:gd name="T105" fmla="*/ 2147483646 h 4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71"/>
                <a:gd name="T160" fmla="*/ 0 h 456"/>
                <a:gd name="T161" fmla="*/ 371 w 371"/>
                <a:gd name="T162" fmla="*/ 456 h 4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solidFill>
              <a:srgbClr val="4A67AA"/>
            </a:solidFill>
            <a:ln w="9525">
              <a:solidFill>
                <a:srgbClr val="4A67A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5111750" y="4664075"/>
              <a:ext cx="315913" cy="366713"/>
            </a:xfrm>
            <a:custGeom>
              <a:avLst/>
              <a:gdLst>
                <a:gd name="T0" fmla="*/ 162495051 w 322"/>
                <a:gd name="T1" fmla="*/ 15543898 h 372"/>
                <a:gd name="T2" fmla="*/ 108650515 w 322"/>
                <a:gd name="T3" fmla="*/ 4857962 h 372"/>
                <a:gd name="T4" fmla="*/ 98074301 w 322"/>
                <a:gd name="T5" fmla="*/ 68977541 h 372"/>
                <a:gd name="T6" fmla="*/ 71152049 w 322"/>
                <a:gd name="T7" fmla="*/ 83550434 h 372"/>
                <a:gd name="T8" fmla="*/ 58651891 w 322"/>
                <a:gd name="T9" fmla="*/ 105895275 h 372"/>
                <a:gd name="T10" fmla="*/ 43268307 w 322"/>
                <a:gd name="T11" fmla="*/ 136984081 h 372"/>
                <a:gd name="T12" fmla="*/ 16346046 w 322"/>
                <a:gd name="T13" fmla="*/ 174873802 h 372"/>
                <a:gd name="T14" fmla="*/ 4807372 w 322"/>
                <a:gd name="T15" fmla="*/ 201104616 h 372"/>
                <a:gd name="T16" fmla="*/ 29806682 w 322"/>
                <a:gd name="T17" fmla="*/ 238994337 h 372"/>
                <a:gd name="T18" fmla="*/ 41345359 w 322"/>
                <a:gd name="T19" fmla="*/ 260367254 h 372"/>
                <a:gd name="T20" fmla="*/ 42306833 w 322"/>
                <a:gd name="T21" fmla="*/ 262310240 h 372"/>
                <a:gd name="T22" fmla="*/ 41345359 w 322"/>
                <a:gd name="T23" fmla="*/ 266196214 h 372"/>
                <a:gd name="T24" fmla="*/ 39422411 w 322"/>
                <a:gd name="T25" fmla="*/ 270083173 h 372"/>
                <a:gd name="T26" fmla="*/ 70190575 w 322"/>
                <a:gd name="T27" fmla="*/ 315743856 h 372"/>
                <a:gd name="T28" fmla="*/ 83651210 w 322"/>
                <a:gd name="T29" fmla="*/ 346832630 h 372"/>
                <a:gd name="T30" fmla="*/ 118266236 w 322"/>
                <a:gd name="T31" fmla="*/ 334202723 h 372"/>
                <a:gd name="T32" fmla="*/ 117304762 w 322"/>
                <a:gd name="T33" fmla="*/ 331288736 h 372"/>
                <a:gd name="T34" fmla="*/ 136534272 w 322"/>
                <a:gd name="T35" fmla="*/ 320601816 h 372"/>
                <a:gd name="T36" fmla="*/ 168264876 w 322"/>
                <a:gd name="T37" fmla="*/ 349747603 h 372"/>
                <a:gd name="T38" fmla="*/ 173072246 w 322"/>
                <a:gd name="T39" fmla="*/ 348775617 h 372"/>
                <a:gd name="T40" fmla="*/ 188455830 w 322"/>
                <a:gd name="T41" fmla="*/ 344889643 h 372"/>
                <a:gd name="T42" fmla="*/ 194225655 w 322"/>
                <a:gd name="T43" fmla="*/ 344889643 h 372"/>
                <a:gd name="T44" fmla="*/ 213455134 w 322"/>
                <a:gd name="T45" fmla="*/ 361405524 h 372"/>
                <a:gd name="T46" fmla="*/ 217301030 w 322"/>
                <a:gd name="T47" fmla="*/ 317686843 h 372"/>
                <a:gd name="T48" fmla="*/ 218262504 w 322"/>
                <a:gd name="T49" fmla="*/ 316715842 h 372"/>
                <a:gd name="T50" fmla="*/ 225955277 w 322"/>
                <a:gd name="T51" fmla="*/ 290485027 h 372"/>
                <a:gd name="T52" fmla="*/ 224993803 w 322"/>
                <a:gd name="T53" fmla="*/ 284655081 h 372"/>
                <a:gd name="T54" fmla="*/ 228839699 w 322"/>
                <a:gd name="T55" fmla="*/ 281741094 h 372"/>
                <a:gd name="T56" fmla="*/ 255761952 w 322"/>
                <a:gd name="T57" fmla="*/ 240937324 h 372"/>
                <a:gd name="T58" fmla="*/ 263453805 w 322"/>
                <a:gd name="T59" fmla="*/ 242880311 h 372"/>
                <a:gd name="T60" fmla="*/ 261530857 w 322"/>
                <a:gd name="T61" fmla="*/ 261339240 h 372"/>
                <a:gd name="T62" fmla="*/ 291337532 w 322"/>
                <a:gd name="T63" fmla="*/ 236079364 h 372"/>
                <a:gd name="T64" fmla="*/ 284607214 w 322"/>
                <a:gd name="T65" fmla="*/ 222478457 h 372"/>
                <a:gd name="T66" fmla="*/ 291337532 w 322"/>
                <a:gd name="T67" fmla="*/ 176816788 h 372"/>
                <a:gd name="T68" fmla="*/ 275953948 w 322"/>
                <a:gd name="T69" fmla="*/ 174873802 h 372"/>
                <a:gd name="T70" fmla="*/ 274031000 w 322"/>
                <a:gd name="T71" fmla="*/ 171958829 h 372"/>
                <a:gd name="T72" fmla="*/ 270184123 w 322"/>
                <a:gd name="T73" fmla="*/ 149613988 h 372"/>
                <a:gd name="T74" fmla="*/ 309606518 w 322"/>
                <a:gd name="T75" fmla="*/ 148642987 h 372"/>
                <a:gd name="T76" fmla="*/ 275953948 w 322"/>
                <a:gd name="T77" fmla="*/ 111725221 h 372"/>
                <a:gd name="T78" fmla="*/ 299030305 w 322"/>
                <a:gd name="T79" fmla="*/ 85493421 h 372"/>
                <a:gd name="T80" fmla="*/ 283645740 w 322"/>
                <a:gd name="T81" fmla="*/ 87436408 h 372"/>
                <a:gd name="T82" fmla="*/ 282684266 w 322"/>
                <a:gd name="T83" fmla="*/ 85493421 h 372"/>
                <a:gd name="T84" fmla="*/ 263453805 w 322"/>
                <a:gd name="T85" fmla="*/ 61205578 h 372"/>
                <a:gd name="T86" fmla="*/ 205763343 w 322"/>
                <a:gd name="T87" fmla="*/ 83550434 h 372"/>
                <a:gd name="T88" fmla="*/ 199994499 w 322"/>
                <a:gd name="T89" fmla="*/ 83550434 h 372"/>
                <a:gd name="T90" fmla="*/ 198071551 w 322"/>
                <a:gd name="T91" fmla="*/ 46632684 h 372"/>
                <a:gd name="T92" fmla="*/ 208647764 w 322"/>
                <a:gd name="T93" fmla="*/ 0 h 37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22"/>
                <a:gd name="T142" fmla="*/ 0 h 372"/>
                <a:gd name="T143" fmla="*/ 322 w 322"/>
                <a:gd name="T144" fmla="*/ 372 h 37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4810125" y="4351338"/>
              <a:ext cx="396875" cy="485775"/>
            </a:xfrm>
            <a:custGeom>
              <a:avLst/>
              <a:gdLst>
                <a:gd name="T0" fmla="*/ 245801515 w 403"/>
                <a:gd name="T1" fmla="*/ 135360150 h 494"/>
                <a:gd name="T2" fmla="*/ 216769576 w 403"/>
                <a:gd name="T3" fmla="*/ 70580957 h 494"/>
                <a:gd name="T4" fmla="*/ 140319459 w 403"/>
                <a:gd name="T5" fmla="*/ 44475951 h 494"/>
                <a:gd name="T6" fmla="*/ 94836385 w 403"/>
                <a:gd name="T7" fmla="*/ 0 h 494"/>
                <a:gd name="T8" fmla="*/ 123868325 w 403"/>
                <a:gd name="T9" fmla="*/ 44475951 h 494"/>
                <a:gd name="T10" fmla="*/ 125804444 w 403"/>
                <a:gd name="T11" fmla="*/ 47375850 h 494"/>
                <a:gd name="T12" fmla="*/ 90966117 w 403"/>
                <a:gd name="T13" fmla="*/ 90885167 h 494"/>
                <a:gd name="T14" fmla="*/ 48386252 w 403"/>
                <a:gd name="T15" fmla="*/ 58011763 h 494"/>
                <a:gd name="T16" fmla="*/ 58062909 w 403"/>
                <a:gd name="T17" fmla="*/ 89917551 h 494"/>
                <a:gd name="T18" fmla="*/ 58062909 w 403"/>
                <a:gd name="T19" fmla="*/ 91851800 h 494"/>
                <a:gd name="T20" fmla="*/ 55159715 w 403"/>
                <a:gd name="T21" fmla="*/ 104420980 h 494"/>
                <a:gd name="T22" fmla="*/ 36773477 w 403"/>
                <a:gd name="T23" fmla="*/ 112156010 h 494"/>
                <a:gd name="T24" fmla="*/ 29031947 w 403"/>
                <a:gd name="T25" fmla="*/ 128591722 h 494"/>
                <a:gd name="T26" fmla="*/ 21289440 w 403"/>
                <a:gd name="T27" fmla="*/ 159531875 h 494"/>
                <a:gd name="T28" fmla="*/ 20322365 w 403"/>
                <a:gd name="T29" fmla="*/ 159531875 h 494"/>
                <a:gd name="T30" fmla="*/ 9677645 w 403"/>
                <a:gd name="T31" fmla="*/ 166299290 h 494"/>
                <a:gd name="T32" fmla="*/ 36773477 w 403"/>
                <a:gd name="T33" fmla="*/ 207874343 h 494"/>
                <a:gd name="T34" fmla="*/ 46451118 w 403"/>
                <a:gd name="T35" fmla="*/ 205941077 h 494"/>
                <a:gd name="T36" fmla="*/ 89029998 w 403"/>
                <a:gd name="T37" fmla="*/ 226245287 h 494"/>
                <a:gd name="T38" fmla="*/ 89998057 w 403"/>
                <a:gd name="T39" fmla="*/ 228178553 h 494"/>
                <a:gd name="T40" fmla="*/ 88062923 w 403"/>
                <a:gd name="T41" fmla="*/ 254283544 h 494"/>
                <a:gd name="T42" fmla="*/ 77418207 w 403"/>
                <a:gd name="T43" fmla="*/ 276521082 h 494"/>
                <a:gd name="T44" fmla="*/ 63869297 w 403"/>
                <a:gd name="T45" fmla="*/ 291991143 h 494"/>
                <a:gd name="T46" fmla="*/ 63869297 w 403"/>
                <a:gd name="T47" fmla="*/ 292957776 h 494"/>
                <a:gd name="T48" fmla="*/ 67740565 w 403"/>
                <a:gd name="T49" fmla="*/ 322930283 h 494"/>
                <a:gd name="T50" fmla="*/ 95804445 w 403"/>
                <a:gd name="T51" fmla="*/ 327765415 h 494"/>
                <a:gd name="T52" fmla="*/ 109352355 w 403"/>
                <a:gd name="T53" fmla="*/ 342267860 h 494"/>
                <a:gd name="T54" fmla="*/ 130642803 w 403"/>
                <a:gd name="T55" fmla="*/ 448622075 h 494"/>
                <a:gd name="T56" fmla="*/ 125804444 w 403"/>
                <a:gd name="T57" fmla="*/ 457323739 h 494"/>
                <a:gd name="T58" fmla="*/ 128706653 w 403"/>
                <a:gd name="T59" fmla="*/ 464092136 h 494"/>
                <a:gd name="T60" fmla="*/ 186770562 w 403"/>
                <a:gd name="T61" fmla="*/ 439920411 h 494"/>
                <a:gd name="T62" fmla="*/ 199350412 w 403"/>
                <a:gd name="T63" fmla="*/ 447655442 h 494"/>
                <a:gd name="T64" fmla="*/ 201286531 w 403"/>
                <a:gd name="T65" fmla="*/ 445721192 h 494"/>
                <a:gd name="T66" fmla="*/ 221608889 w 403"/>
                <a:gd name="T67" fmla="*/ 433152013 h 494"/>
                <a:gd name="T68" fmla="*/ 279671844 w 403"/>
                <a:gd name="T69" fmla="*/ 458290372 h 494"/>
                <a:gd name="T70" fmla="*/ 295155873 w 403"/>
                <a:gd name="T71" fmla="*/ 468926285 h 494"/>
                <a:gd name="T72" fmla="*/ 343541125 w 403"/>
                <a:gd name="T73" fmla="*/ 416716302 h 494"/>
                <a:gd name="T74" fmla="*/ 332896409 w 403"/>
                <a:gd name="T75" fmla="*/ 377074515 h 494"/>
                <a:gd name="T76" fmla="*/ 368702795 w 403"/>
                <a:gd name="T77" fmla="*/ 379008764 h 494"/>
                <a:gd name="T78" fmla="*/ 368702795 w 403"/>
                <a:gd name="T79" fmla="*/ 343234493 h 494"/>
                <a:gd name="T80" fmla="*/ 389992227 w 403"/>
                <a:gd name="T81" fmla="*/ 312295353 h 494"/>
                <a:gd name="T82" fmla="*/ 361928348 w 403"/>
                <a:gd name="T83" fmla="*/ 283289479 h 494"/>
                <a:gd name="T84" fmla="*/ 348380438 w 403"/>
                <a:gd name="T85" fmla="*/ 294892026 h 494"/>
                <a:gd name="T86" fmla="*/ 344509184 w 403"/>
                <a:gd name="T87" fmla="*/ 293925392 h 494"/>
                <a:gd name="T88" fmla="*/ 321283633 w 403"/>
                <a:gd name="T89" fmla="*/ 271686933 h 494"/>
                <a:gd name="T90" fmla="*/ 289349485 w 403"/>
                <a:gd name="T91" fmla="*/ 252350278 h 494"/>
                <a:gd name="T92" fmla="*/ 280639903 w 403"/>
                <a:gd name="T93" fmla="*/ 215609374 h 494"/>
                <a:gd name="T94" fmla="*/ 298059067 w 403"/>
                <a:gd name="T95" fmla="*/ 162431774 h 494"/>
                <a:gd name="T96" fmla="*/ 329026140 w 403"/>
                <a:gd name="T97" fmla="*/ 164366024 h 494"/>
                <a:gd name="T98" fmla="*/ 330961274 w 403"/>
                <a:gd name="T99" fmla="*/ 133426884 h 494"/>
                <a:gd name="T100" fmla="*/ 247736649 w 403"/>
                <a:gd name="T101" fmla="*/ 137294399 h 494"/>
                <a:gd name="T102" fmla="*/ 246769574 w 403"/>
                <a:gd name="T103" fmla="*/ 135360150 h 49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03"/>
                <a:gd name="T157" fmla="*/ 0 h 494"/>
                <a:gd name="T158" fmla="*/ 403 w 403"/>
                <a:gd name="T159" fmla="*/ 494 h 49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4886325" y="3790950"/>
              <a:ext cx="104775" cy="150813"/>
            </a:xfrm>
            <a:custGeom>
              <a:avLst/>
              <a:gdLst>
                <a:gd name="T0" fmla="*/ 60052720 w 107"/>
                <a:gd name="T1" fmla="*/ 2885033 h 154"/>
                <a:gd name="T2" fmla="*/ 56239694 w 107"/>
                <a:gd name="T3" fmla="*/ 0 h 154"/>
                <a:gd name="T4" fmla="*/ 41941338 w 107"/>
                <a:gd name="T5" fmla="*/ 16345584 h 154"/>
                <a:gd name="T6" fmla="*/ 38128312 w 107"/>
                <a:gd name="T7" fmla="*/ 14423205 h 154"/>
                <a:gd name="T8" fmla="*/ 37175546 w 107"/>
                <a:gd name="T9" fmla="*/ 15384882 h 154"/>
                <a:gd name="T10" fmla="*/ 38128312 w 107"/>
                <a:gd name="T11" fmla="*/ 16345584 h 154"/>
                <a:gd name="T12" fmla="*/ 29549487 w 107"/>
                <a:gd name="T13" fmla="*/ 25961378 h 154"/>
                <a:gd name="T14" fmla="*/ 25736461 w 107"/>
                <a:gd name="T15" fmla="*/ 27883753 h 154"/>
                <a:gd name="T16" fmla="*/ 14298360 w 107"/>
                <a:gd name="T17" fmla="*/ 33653825 h 154"/>
                <a:gd name="T18" fmla="*/ 13344614 w 107"/>
                <a:gd name="T19" fmla="*/ 41345285 h 154"/>
                <a:gd name="T20" fmla="*/ 6672307 w 107"/>
                <a:gd name="T21" fmla="*/ 63460925 h 154"/>
                <a:gd name="T22" fmla="*/ 1906513 w 107"/>
                <a:gd name="T23" fmla="*/ 75960787 h 154"/>
                <a:gd name="T24" fmla="*/ 952767 w 107"/>
                <a:gd name="T25" fmla="*/ 98075448 h 154"/>
                <a:gd name="T26" fmla="*/ 7626053 w 107"/>
                <a:gd name="T27" fmla="*/ 127882549 h 154"/>
                <a:gd name="T28" fmla="*/ 24783695 w 107"/>
                <a:gd name="T29" fmla="*/ 141344103 h 154"/>
                <a:gd name="T30" fmla="*/ 47660876 w 107"/>
                <a:gd name="T31" fmla="*/ 148074865 h 154"/>
                <a:gd name="T32" fmla="*/ 70538066 w 107"/>
                <a:gd name="T33" fmla="*/ 138460051 h 154"/>
                <a:gd name="T34" fmla="*/ 64818527 w 107"/>
                <a:gd name="T35" fmla="*/ 126920871 h 154"/>
                <a:gd name="T36" fmla="*/ 64818527 w 107"/>
                <a:gd name="T37" fmla="*/ 124998496 h 154"/>
                <a:gd name="T38" fmla="*/ 64818527 w 107"/>
                <a:gd name="T39" fmla="*/ 124036819 h 154"/>
                <a:gd name="T40" fmla="*/ 66725040 w 107"/>
                <a:gd name="T41" fmla="*/ 115382702 h 154"/>
                <a:gd name="T42" fmla="*/ 66725040 w 107"/>
                <a:gd name="T43" fmla="*/ 114421025 h 154"/>
                <a:gd name="T44" fmla="*/ 78164117 w 107"/>
                <a:gd name="T45" fmla="*/ 94229718 h 154"/>
                <a:gd name="T46" fmla="*/ 97228265 w 107"/>
                <a:gd name="T47" fmla="*/ 94229718 h 154"/>
                <a:gd name="T48" fmla="*/ 101994058 w 107"/>
                <a:gd name="T49" fmla="*/ 93268041 h 154"/>
                <a:gd name="T50" fmla="*/ 82929909 w 107"/>
                <a:gd name="T51" fmla="*/ 61537571 h 154"/>
                <a:gd name="T52" fmla="*/ 75303858 w 107"/>
                <a:gd name="T53" fmla="*/ 50961079 h 154"/>
                <a:gd name="T54" fmla="*/ 66725040 w 107"/>
                <a:gd name="T55" fmla="*/ 22114669 h 154"/>
                <a:gd name="T56" fmla="*/ 60052720 w 107"/>
                <a:gd name="T57" fmla="*/ 2885033 h 1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7"/>
                <a:gd name="T88" fmla="*/ 0 h 154"/>
                <a:gd name="T89" fmla="*/ 107 w 107"/>
                <a:gd name="T90" fmla="*/ 154 h 15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4784725" y="3722688"/>
              <a:ext cx="138113" cy="149225"/>
            </a:xfrm>
            <a:custGeom>
              <a:avLst/>
              <a:gdLst>
                <a:gd name="T0" fmla="*/ 68161215 w 141"/>
                <a:gd name="T1" fmla="*/ 30066870 h 152"/>
                <a:gd name="T2" fmla="*/ 65280434 w 141"/>
                <a:gd name="T3" fmla="*/ 33946726 h 152"/>
                <a:gd name="T4" fmla="*/ 62400617 w 141"/>
                <a:gd name="T5" fmla="*/ 32976764 h 152"/>
                <a:gd name="T6" fmla="*/ 49920497 w 141"/>
                <a:gd name="T7" fmla="*/ 30066870 h 152"/>
                <a:gd name="T8" fmla="*/ 48000629 w 141"/>
                <a:gd name="T9" fmla="*/ 36856612 h 152"/>
                <a:gd name="T10" fmla="*/ 48000629 w 141"/>
                <a:gd name="T11" fmla="*/ 39766498 h 152"/>
                <a:gd name="T12" fmla="*/ 45120827 w 141"/>
                <a:gd name="T13" fmla="*/ 39766498 h 152"/>
                <a:gd name="T14" fmla="*/ 24000314 w 141"/>
                <a:gd name="T15" fmla="*/ 47525214 h 152"/>
                <a:gd name="T16" fmla="*/ 23040381 w 141"/>
                <a:gd name="T17" fmla="*/ 51405062 h 152"/>
                <a:gd name="T18" fmla="*/ 29759918 w 141"/>
                <a:gd name="T19" fmla="*/ 72743262 h 152"/>
                <a:gd name="T20" fmla="*/ 32640707 w 141"/>
                <a:gd name="T21" fmla="*/ 74683186 h 152"/>
                <a:gd name="T22" fmla="*/ 29759918 w 141"/>
                <a:gd name="T23" fmla="*/ 77593073 h 152"/>
                <a:gd name="T24" fmla="*/ 4799671 w 141"/>
                <a:gd name="T25" fmla="*/ 105720010 h 152"/>
                <a:gd name="T26" fmla="*/ 0 w 141"/>
                <a:gd name="T27" fmla="*/ 114449669 h 152"/>
                <a:gd name="T28" fmla="*/ 6720519 w 141"/>
                <a:gd name="T29" fmla="*/ 124148309 h 152"/>
                <a:gd name="T30" fmla="*/ 18239731 w 141"/>
                <a:gd name="T31" fmla="*/ 128028157 h 152"/>
                <a:gd name="T32" fmla="*/ 26880116 w 141"/>
                <a:gd name="T33" fmla="*/ 128998150 h 152"/>
                <a:gd name="T34" fmla="*/ 50880431 w 141"/>
                <a:gd name="T35" fmla="*/ 134817923 h 152"/>
                <a:gd name="T36" fmla="*/ 60480749 w 141"/>
                <a:gd name="T37" fmla="*/ 142576638 h 152"/>
                <a:gd name="T38" fmla="*/ 78720488 w 141"/>
                <a:gd name="T39" fmla="*/ 147426448 h 152"/>
                <a:gd name="T40" fmla="*/ 92160543 w 141"/>
                <a:gd name="T41" fmla="*/ 135787885 h 152"/>
                <a:gd name="T42" fmla="*/ 99840994 w 141"/>
                <a:gd name="T43" fmla="*/ 127058195 h 152"/>
                <a:gd name="T44" fmla="*/ 106561510 w 141"/>
                <a:gd name="T45" fmla="*/ 107659934 h 152"/>
                <a:gd name="T46" fmla="*/ 100800927 w 141"/>
                <a:gd name="T47" fmla="*/ 84381826 h 152"/>
                <a:gd name="T48" fmla="*/ 109441312 w 141"/>
                <a:gd name="T49" fmla="*/ 87291712 h 152"/>
                <a:gd name="T50" fmla="*/ 122881366 w 141"/>
                <a:gd name="T51" fmla="*/ 88261674 h 152"/>
                <a:gd name="T52" fmla="*/ 128641000 w 141"/>
                <a:gd name="T53" fmla="*/ 83411863 h 152"/>
                <a:gd name="T54" fmla="*/ 130561848 w 141"/>
                <a:gd name="T55" fmla="*/ 78563035 h 152"/>
                <a:gd name="T56" fmla="*/ 120001565 w 141"/>
                <a:gd name="T57" fmla="*/ 48495176 h 152"/>
                <a:gd name="T58" fmla="*/ 123841300 w 141"/>
                <a:gd name="T59" fmla="*/ 38796536 h 152"/>
                <a:gd name="T60" fmla="*/ 134401583 w 141"/>
                <a:gd name="T61" fmla="*/ 29096907 h 152"/>
                <a:gd name="T62" fmla="*/ 135361517 w 141"/>
                <a:gd name="T63" fmla="*/ 29096907 h 152"/>
                <a:gd name="T64" fmla="*/ 133441650 w 141"/>
                <a:gd name="T65" fmla="*/ 22308154 h 152"/>
                <a:gd name="T66" fmla="*/ 109441312 w 141"/>
                <a:gd name="T67" fmla="*/ 23278117 h 152"/>
                <a:gd name="T68" fmla="*/ 109441312 w 141"/>
                <a:gd name="T69" fmla="*/ 22308154 h 152"/>
                <a:gd name="T70" fmla="*/ 87360873 w 141"/>
                <a:gd name="T71" fmla="*/ 6789737 h 152"/>
                <a:gd name="T72" fmla="*/ 60480749 w 141"/>
                <a:gd name="T73" fmla="*/ 1939925 h 152"/>
                <a:gd name="T74" fmla="*/ 57600948 w 141"/>
                <a:gd name="T75" fmla="*/ 3879849 h 152"/>
                <a:gd name="T76" fmla="*/ 63360551 w 141"/>
                <a:gd name="T77" fmla="*/ 14548454 h 152"/>
                <a:gd name="T78" fmla="*/ 68161215 w 141"/>
                <a:gd name="T79" fmla="*/ 30066870 h 15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1"/>
                <a:gd name="T121" fmla="*/ 0 h 152"/>
                <a:gd name="T122" fmla="*/ 141 w 141"/>
                <a:gd name="T123" fmla="*/ 152 h 15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5016500" y="3429000"/>
              <a:ext cx="485775" cy="465138"/>
            </a:xfrm>
            <a:custGeom>
              <a:avLst/>
              <a:gdLst>
                <a:gd name="T0" fmla="*/ 204290924 w 496"/>
                <a:gd name="T1" fmla="*/ 95921689 h 473"/>
                <a:gd name="T2" fmla="*/ 179354807 w 496"/>
                <a:gd name="T3" fmla="*/ 102704048 h 473"/>
                <a:gd name="T4" fmla="*/ 148662845 w 496"/>
                <a:gd name="T5" fmla="*/ 118206022 h 473"/>
                <a:gd name="T6" fmla="*/ 117012034 w 496"/>
                <a:gd name="T7" fmla="*/ 145335490 h 473"/>
                <a:gd name="T8" fmla="*/ 115093419 w 496"/>
                <a:gd name="T9" fmla="*/ 148242356 h 473"/>
                <a:gd name="T10" fmla="*/ 88238687 w 496"/>
                <a:gd name="T11" fmla="*/ 179247286 h 473"/>
                <a:gd name="T12" fmla="*/ 53710459 w 496"/>
                <a:gd name="T13" fmla="*/ 178278659 h 473"/>
                <a:gd name="T14" fmla="*/ 39323296 w 496"/>
                <a:gd name="T15" fmla="*/ 162775702 h 473"/>
                <a:gd name="T16" fmla="*/ 44119344 w 496"/>
                <a:gd name="T17" fmla="*/ 221878697 h 473"/>
                <a:gd name="T18" fmla="*/ 7672503 w 496"/>
                <a:gd name="T19" fmla="*/ 280982738 h 473"/>
                <a:gd name="T20" fmla="*/ 0 w 496"/>
                <a:gd name="T21" fmla="*/ 290670979 h 473"/>
                <a:gd name="T22" fmla="*/ 42200729 w 496"/>
                <a:gd name="T23" fmla="*/ 306173936 h 473"/>
                <a:gd name="T24" fmla="*/ 44119344 w 496"/>
                <a:gd name="T25" fmla="*/ 307142564 h 473"/>
                <a:gd name="T26" fmla="*/ 58505527 w 496"/>
                <a:gd name="T27" fmla="*/ 316831789 h 473"/>
                <a:gd name="T28" fmla="*/ 61382960 w 496"/>
                <a:gd name="T29" fmla="*/ 317800417 h 473"/>
                <a:gd name="T30" fmla="*/ 100707236 w 496"/>
                <a:gd name="T31" fmla="*/ 348805347 h 473"/>
                <a:gd name="T32" fmla="*/ 142907979 w 496"/>
                <a:gd name="T33" fmla="*/ 287765097 h 473"/>
                <a:gd name="T34" fmla="*/ 155376528 w 496"/>
                <a:gd name="T35" fmla="*/ 271293512 h 473"/>
                <a:gd name="T36" fmla="*/ 188945923 w 496"/>
                <a:gd name="T37" fmla="*/ 259666049 h 473"/>
                <a:gd name="T38" fmla="*/ 220596702 w 496"/>
                <a:gd name="T39" fmla="*/ 254821866 h 473"/>
                <a:gd name="T40" fmla="*/ 237860319 w 496"/>
                <a:gd name="T41" fmla="*/ 283888620 h 473"/>
                <a:gd name="T42" fmla="*/ 240737752 w 496"/>
                <a:gd name="T43" fmla="*/ 305205309 h 473"/>
                <a:gd name="T44" fmla="*/ 234982886 w 496"/>
                <a:gd name="T45" fmla="*/ 344929854 h 473"/>
                <a:gd name="T46" fmla="*/ 234024069 w 496"/>
                <a:gd name="T47" fmla="*/ 346868092 h 473"/>
                <a:gd name="T48" fmla="*/ 215800655 w 496"/>
                <a:gd name="T49" fmla="*/ 399188729 h 473"/>
                <a:gd name="T50" fmla="*/ 233064271 w 496"/>
                <a:gd name="T51" fmla="*/ 388530876 h 473"/>
                <a:gd name="T52" fmla="*/ 246492617 w 496"/>
                <a:gd name="T53" fmla="*/ 393374997 h 473"/>
                <a:gd name="T54" fmla="*/ 245532820 w 496"/>
                <a:gd name="T55" fmla="*/ 410815209 h 473"/>
                <a:gd name="T56" fmla="*/ 233064271 w 496"/>
                <a:gd name="T57" fmla="*/ 428255421 h 473"/>
                <a:gd name="T58" fmla="*/ 226350588 w 496"/>
                <a:gd name="T59" fmla="*/ 440851512 h 473"/>
                <a:gd name="T60" fmla="*/ 214841837 w 496"/>
                <a:gd name="T61" fmla="*/ 442789750 h 473"/>
                <a:gd name="T62" fmla="*/ 201414471 w 496"/>
                <a:gd name="T63" fmla="*/ 458291724 h 473"/>
                <a:gd name="T64" fmla="*/ 252247482 w 496"/>
                <a:gd name="T65" fmla="*/ 419535806 h 473"/>
                <a:gd name="T66" fmla="*/ 328976469 w 496"/>
                <a:gd name="T67" fmla="*/ 342022988 h 473"/>
                <a:gd name="T68" fmla="*/ 346240086 w 496"/>
                <a:gd name="T69" fmla="*/ 333303374 h 473"/>
                <a:gd name="T70" fmla="*/ 386523164 w 496"/>
                <a:gd name="T71" fmla="*/ 324582776 h 473"/>
                <a:gd name="T72" fmla="*/ 413377896 w 496"/>
                <a:gd name="T73" fmla="*/ 268386646 h 473"/>
                <a:gd name="T74" fmla="*/ 475720638 w 496"/>
                <a:gd name="T75" fmla="*/ 199594364 h 473"/>
                <a:gd name="T76" fmla="*/ 460374657 w 496"/>
                <a:gd name="T77" fmla="*/ 155993342 h 473"/>
                <a:gd name="T78" fmla="*/ 438314993 w 496"/>
                <a:gd name="T79" fmla="*/ 148242356 h 473"/>
                <a:gd name="T80" fmla="*/ 434478743 w 496"/>
                <a:gd name="T81" fmla="*/ 140491369 h 473"/>
                <a:gd name="T82" fmla="*/ 401869145 w 496"/>
                <a:gd name="T83" fmla="*/ 57165756 h 473"/>
                <a:gd name="T84" fmla="*/ 390359414 w 496"/>
                <a:gd name="T85" fmla="*/ 15502961 h 473"/>
                <a:gd name="T86" fmla="*/ 373095798 w 496"/>
                <a:gd name="T87" fmla="*/ 31973566 h 473"/>
                <a:gd name="T88" fmla="*/ 339526403 w 496"/>
                <a:gd name="T89" fmla="*/ 14533350 h 473"/>
                <a:gd name="T90" fmla="*/ 315549103 w 496"/>
                <a:gd name="T91" fmla="*/ 15502961 h 473"/>
                <a:gd name="T92" fmla="*/ 290612006 w 496"/>
                <a:gd name="T93" fmla="*/ 4844123 h 473"/>
                <a:gd name="T94" fmla="*/ 288693392 w 496"/>
                <a:gd name="T95" fmla="*/ 39725544 h 473"/>
                <a:gd name="T96" fmla="*/ 286774777 w 496"/>
                <a:gd name="T97" fmla="*/ 40694171 h 473"/>
                <a:gd name="T98" fmla="*/ 265674910 w 496"/>
                <a:gd name="T99" fmla="*/ 62978504 h 47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96"/>
                <a:gd name="T151" fmla="*/ 0 h 473"/>
                <a:gd name="T152" fmla="*/ 496 w 496"/>
                <a:gd name="T153" fmla="*/ 473 h 47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5127625" y="3149600"/>
              <a:ext cx="692150" cy="474663"/>
            </a:xfrm>
            <a:custGeom>
              <a:avLst/>
              <a:gdLst>
                <a:gd name="T0" fmla="*/ 2147483646 w 707"/>
                <a:gd name="T1" fmla="*/ 2147483646 h 481"/>
                <a:gd name="T2" fmla="*/ 2147483646 w 707"/>
                <a:gd name="T3" fmla="*/ 2147483646 h 481"/>
                <a:gd name="T4" fmla="*/ 2147483646 w 707"/>
                <a:gd name="T5" fmla="*/ 2147483646 h 481"/>
                <a:gd name="T6" fmla="*/ 2147483646 w 707"/>
                <a:gd name="T7" fmla="*/ 2147483646 h 481"/>
                <a:gd name="T8" fmla="*/ 2147483646 w 707"/>
                <a:gd name="T9" fmla="*/ 2147483646 h 481"/>
                <a:gd name="T10" fmla="*/ 2147483646 w 707"/>
                <a:gd name="T11" fmla="*/ 2147483646 h 481"/>
                <a:gd name="T12" fmla="*/ 0 w 707"/>
                <a:gd name="T13" fmla="*/ 2147483646 h 481"/>
                <a:gd name="T14" fmla="*/ 2147483646 w 707"/>
                <a:gd name="T15" fmla="*/ 2147483646 h 481"/>
                <a:gd name="T16" fmla="*/ 2147483646 w 707"/>
                <a:gd name="T17" fmla="*/ 2147483646 h 481"/>
                <a:gd name="T18" fmla="*/ 2147483646 w 707"/>
                <a:gd name="T19" fmla="*/ 2147483646 h 481"/>
                <a:gd name="T20" fmla="*/ 2147483646 w 707"/>
                <a:gd name="T21" fmla="*/ 2147483646 h 481"/>
                <a:gd name="T22" fmla="*/ 2147483646 w 707"/>
                <a:gd name="T23" fmla="*/ 2147483646 h 481"/>
                <a:gd name="T24" fmla="*/ 2147483646 w 707"/>
                <a:gd name="T25" fmla="*/ 2147483646 h 481"/>
                <a:gd name="T26" fmla="*/ 2147483646 w 707"/>
                <a:gd name="T27" fmla="*/ 2147483646 h 481"/>
                <a:gd name="T28" fmla="*/ 2147483646 w 707"/>
                <a:gd name="T29" fmla="*/ 2147483646 h 481"/>
                <a:gd name="T30" fmla="*/ 2147483646 w 707"/>
                <a:gd name="T31" fmla="*/ 2147483646 h 481"/>
                <a:gd name="T32" fmla="*/ 2147483646 w 707"/>
                <a:gd name="T33" fmla="*/ 2147483646 h 481"/>
                <a:gd name="T34" fmla="*/ 2147483646 w 707"/>
                <a:gd name="T35" fmla="*/ 2147483646 h 481"/>
                <a:gd name="T36" fmla="*/ 2147483646 w 707"/>
                <a:gd name="T37" fmla="*/ 2147483646 h 481"/>
                <a:gd name="T38" fmla="*/ 2147483646 w 707"/>
                <a:gd name="T39" fmla="*/ 2147483646 h 481"/>
                <a:gd name="T40" fmla="*/ 2147483646 w 707"/>
                <a:gd name="T41" fmla="*/ 2147483646 h 481"/>
                <a:gd name="T42" fmla="*/ 2147483646 w 707"/>
                <a:gd name="T43" fmla="*/ 2147483646 h 481"/>
                <a:gd name="T44" fmla="*/ 2147483646 w 707"/>
                <a:gd name="T45" fmla="*/ 2147483646 h 481"/>
                <a:gd name="T46" fmla="*/ 2147483646 w 707"/>
                <a:gd name="T47" fmla="*/ 2147483646 h 481"/>
                <a:gd name="T48" fmla="*/ 2147483646 w 707"/>
                <a:gd name="T49" fmla="*/ 2147483646 h 481"/>
                <a:gd name="T50" fmla="*/ 2147483646 w 707"/>
                <a:gd name="T51" fmla="*/ 2147483646 h 481"/>
                <a:gd name="T52" fmla="*/ 2147483646 w 707"/>
                <a:gd name="T53" fmla="*/ 2147483646 h 481"/>
                <a:gd name="T54" fmla="*/ 2147483646 w 707"/>
                <a:gd name="T55" fmla="*/ 2147483646 h 481"/>
                <a:gd name="T56" fmla="*/ 2147483646 w 707"/>
                <a:gd name="T57" fmla="*/ 2147483646 h 481"/>
                <a:gd name="T58" fmla="*/ 2147483646 w 707"/>
                <a:gd name="T59" fmla="*/ 2147483646 h 481"/>
                <a:gd name="T60" fmla="*/ 2147483646 w 707"/>
                <a:gd name="T61" fmla="*/ 2147483646 h 481"/>
                <a:gd name="T62" fmla="*/ 2147483646 w 707"/>
                <a:gd name="T63" fmla="*/ 2147483646 h 481"/>
                <a:gd name="T64" fmla="*/ 2147483646 w 707"/>
                <a:gd name="T65" fmla="*/ 2147483646 h 481"/>
                <a:gd name="T66" fmla="*/ 2147483646 w 707"/>
                <a:gd name="T67" fmla="*/ 2147483646 h 481"/>
                <a:gd name="T68" fmla="*/ 2147483646 w 707"/>
                <a:gd name="T69" fmla="*/ 2147483646 h 481"/>
                <a:gd name="T70" fmla="*/ 2147483646 w 707"/>
                <a:gd name="T71" fmla="*/ 2147483646 h 481"/>
                <a:gd name="T72" fmla="*/ 2147483646 w 707"/>
                <a:gd name="T73" fmla="*/ 2147483646 h 481"/>
                <a:gd name="T74" fmla="*/ 2147483646 w 707"/>
                <a:gd name="T75" fmla="*/ 2147483646 h 481"/>
                <a:gd name="T76" fmla="*/ 2147483646 w 707"/>
                <a:gd name="T77" fmla="*/ 2147483646 h 481"/>
                <a:gd name="T78" fmla="*/ 2147483646 w 707"/>
                <a:gd name="T79" fmla="*/ 2147483646 h 481"/>
                <a:gd name="T80" fmla="*/ 2147483646 w 707"/>
                <a:gd name="T81" fmla="*/ 2147483646 h 481"/>
                <a:gd name="T82" fmla="*/ 2147483646 w 707"/>
                <a:gd name="T83" fmla="*/ 2147483646 h 481"/>
                <a:gd name="T84" fmla="*/ 2147483646 w 707"/>
                <a:gd name="T85" fmla="*/ 2147483646 h 481"/>
                <a:gd name="T86" fmla="*/ 2147483646 w 707"/>
                <a:gd name="T87" fmla="*/ 2147483646 h 481"/>
                <a:gd name="T88" fmla="*/ 2147483646 w 707"/>
                <a:gd name="T89" fmla="*/ 2147483646 h 481"/>
                <a:gd name="T90" fmla="*/ 2147483646 w 707"/>
                <a:gd name="T91" fmla="*/ 2147483646 h 481"/>
                <a:gd name="T92" fmla="*/ 2147483646 w 707"/>
                <a:gd name="T93" fmla="*/ 2147483646 h 481"/>
                <a:gd name="T94" fmla="*/ 2147483646 w 707"/>
                <a:gd name="T95" fmla="*/ 2147483646 h 481"/>
                <a:gd name="T96" fmla="*/ 2147483646 w 707"/>
                <a:gd name="T97" fmla="*/ 2147483646 h 481"/>
                <a:gd name="T98" fmla="*/ 2147483646 w 707"/>
                <a:gd name="T99" fmla="*/ 2147483646 h 481"/>
                <a:gd name="T100" fmla="*/ 2147483646 w 707"/>
                <a:gd name="T101" fmla="*/ 2147483646 h 481"/>
                <a:gd name="T102" fmla="*/ 2147483646 w 707"/>
                <a:gd name="T103" fmla="*/ 2147483646 h 481"/>
                <a:gd name="T104" fmla="*/ 2147483646 w 707"/>
                <a:gd name="T105" fmla="*/ 2147483646 h 481"/>
                <a:gd name="T106" fmla="*/ 2147483646 w 707"/>
                <a:gd name="T107" fmla="*/ 2147483646 h 481"/>
                <a:gd name="T108" fmla="*/ 2147483646 w 707"/>
                <a:gd name="T109" fmla="*/ 2147483646 h 481"/>
                <a:gd name="T110" fmla="*/ 2147483646 w 707"/>
                <a:gd name="T111" fmla="*/ 2147483646 h 481"/>
                <a:gd name="T112" fmla="*/ 2147483646 w 707"/>
                <a:gd name="T113" fmla="*/ 2147483646 h 481"/>
                <a:gd name="T114" fmla="*/ 2147483646 w 707"/>
                <a:gd name="T115" fmla="*/ 2147483646 h 4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7"/>
                <a:gd name="T175" fmla="*/ 0 h 481"/>
                <a:gd name="T176" fmla="*/ 707 w 707"/>
                <a:gd name="T177" fmla="*/ 481 h 48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grpFill/>
            <a:ln w="9525">
              <a:solidFill>
                <a:srgbClr val="4A67A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4978400" y="2476500"/>
              <a:ext cx="931863" cy="852488"/>
            </a:xfrm>
            <a:custGeom>
              <a:avLst/>
              <a:gdLst>
                <a:gd name="T0" fmla="*/ 896158929 w 950"/>
                <a:gd name="T1" fmla="*/ 390450345 h 866"/>
                <a:gd name="T2" fmla="*/ 878851786 w 950"/>
                <a:gd name="T3" fmla="*/ 305190741 h 866"/>
                <a:gd name="T4" fmla="*/ 797120555 w 950"/>
                <a:gd name="T5" fmla="*/ 390450345 h 866"/>
                <a:gd name="T6" fmla="*/ 783658571 w 950"/>
                <a:gd name="T7" fmla="*/ 414672417 h 866"/>
                <a:gd name="T8" fmla="*/ 679811785 w 950"/>
                <a:gd name="T9" fmla="*/ 433080640 h 866"/>
                <a:gd name="T10" fmla="*/ 656734940 w 950"/>
                <a:gd name="T11" fmla="*/ 390450345 h 866"/>
                <a:gd name="T12" fmla="*/ 629811953 w 950"/>
                <a:gd name="T13" fmla="*/ 363322334 h 866"/>
                <a:gd name="T14" fmla="*/ 598080555 w 950"/>
                <a:gd name="T15" fmla="*/ 336194323 h 866"/>
                <a:gd name="T16" fmla="*/ 425964400 w 950"/>
                <a:gd name="T17" fmla="*/ 303253448 h 866"/>
                <a:gd name="T18" fmla="*/ 326925044 w 950"/>
                <a:gd name="T19" fmla="*/ 145329537 h 866"/>
                <a:gd name="T20" fmla="*/ 137500826 w 950"/>
                <a:gd name="T21" fmla="*/ 20346508 h 866"/>
                <a:gd name="T22" fmla="*/ 10577137 w 950"/>
                <a:gd name="T23" fmla="*/ 35847815 h 866"/>
                <a:gd name="T24" fmla="*/ 11538427 w 950"/>
                <a:gd name="T25" fmla="*/ 52318745 h 866"/>
                <a:gd name="T26" fmla="*/ 1923561 w 950"/>
                <a:gd name="T27" fmla="*/ 71695630 h 866"/>
                <a:gd name="T28" fmla="*/ 12499717 w 950"/>
                <a:gd name="T29" fmla="*/ 116263217 h 866"/>
                <a:gd name="T30" fmla="*/ 52884698 w 950"/>
                <a:gd name="T31" fmla="*/ 95916716 h 866"/>
                <a:gd name="T32" fmla="*/ 95193245 w 950"/>
                <a:gd name="T33" fmla="*/ 125951652 h 866"/>
                <a:gd name="T34" fmla="*/ 152885389 w 950"/>
                <a:gd name="T35" fmla="*/ 196678635 h 866"/>
                <a:gd name="T36" fmla="*/ 187501639 w 950"/>
                <a:gd name="T37" fmla="*/ 167613330 h 866"/>
                <a:gd name="T38" fmla="*/ 248078604 w 950"/>
                <a:gd name="T39" fmla="*/ 132734178 h 866"/>
                <a:gd name="T40" fmla="*/ 291348486 w 950"/>
                <a:gd name="T41" fmla="*/ 181177336 h 866"/>
                <a:gd name="T42" fmla="*/ 303848199 w 950"/>
                <a:gd name="T43" fmla="*/ 255778875 h 866"/>
                <a:gd name="T44" fmla="*/ 306733050 w 950"/>
                <a:gd name="T45" fmla="*/ 336194323 h 866"/>
                <a:gd name="T46" fmla="*/ 294232356 w 950"/>
                <a:gd name="T47" fmla="*/ 368167536 h 866"/>
                <a:gd name="T48" fmla="*/ 284617494 w 950"/>
                <a:gd name="T49" fmla="*/ 381731542 h 866"/>
                <a:gd name="T50" fmla="*/ 290386215 w 950"/>
                <a:gd name="T51" fmla="*/ 429205069 h 866"/>
                <a:gd name="T52" fmla="*/ 277886502 w 950"/>
                <a:gd name="T53" fmla="*/ 470865732 h 866"/>
                <a:gd name="T54" fmla="*/ 241347612 w 950"/>
                <a:gd name="T55" fmla="*/ 464084222 h 866"/>
                <a:gd name="T56" fmla="*/ 213462354 w 950"/>
                <a:gd name="T57" fmla="*/ 522215938 h 866"/>
                <a:gd name="T58" fmla="*/ 173078365 w 950"/>
                <a:gd name="T59" fmla="*/ 559032384 h 866"/>
                <a:gd name="T60" fmla="*/ 202886202 w 950"/>
                <a:gd name="T61" fmla="*/ 602631325 h 866"/>
                <a:gd name="T62" fmla="*/ 229809189 w 950"/>
                <a:gd name="T63" fmla="*/ 635572200 h 866"/>
                <a:gd name="T64" fmla="*/ 277886502 w 950"/>
                <a:gd name="T65" fmla="*/ 647198912 h 866"/>
                <a:gd name="T66" fmla="*/ 300002058 w 950"/>
                <a:gd name="T67" fmla="*/ 694673424 h 866"/>
                <a:gd name="T68" fmla="*/ 339424757 w 950"/>
                <a:gd name="T69" fmla="*/ 725677006 h 866"/>
                <a:gd name="T70" fmla="*/ 391348150 w 950"/>
                <a:gd name="T71" fmla="*/ 710174723 h 866"/>
                <a:gd name="T72" fmla="*/ 425002129 w 950"/>
                <a:gd name="T73" fmla="*/ 701454935 h 866"/>
                <a:gd name="T74" fmla="*/ 450002535 w 950"/>
                <a:gd name="T75" fmla="*/ 739241012 h 866"/>
                <a:gd name="T76" fmla="*/ 456733527 w 950"/>
                <a:gd name="T77" fmla="*/ 739241012 h 866"/>
                <a:gd name="T78" fmla="*/ 507695630 w 950"/>
                <a:gd name="T79" fmla="*/ 722770082 h 866"/>
                <a:gd name="T80" fmla="*/ 523080316 w 950"/>
                <a:gd name="T81" fmla="*/ 746022522 h 866"/>
                <a:gd name="T82" fmla="*/ 535580029 w 950"/>
                <a:gd name="T83" fmla="*/ 760555175 h 866"/>
                <a:gd name="T84" fmla="*/ 581734701 w 950"/>
                <a:gd name="T85" fmla="*/ 787684170 h 866"/>
                <a:gd name="T86" fmla="*/ 597119265 w 950"/>
                <a:gd name="T87" fmla="*/ 775088811 h 866"/>
                <a:gd name="T88" fmla="*/ 618273530 w 950"/>
                <a:gd name="T89" fmla="*/ 760555175 h 866"/>
                <a:gd name="T90" fmla="*/ 648081368 w 950"/>
                <a:gd name="T91" fmla="*/ 804154115 h 866"/>
                <a:gd name="T92" fmla="*/ 681735346 w 950"/>
                <a:gd name="T93" fmla="*/ 839033268 h 866"/>
                <a:gd name="T94" fmla="*/ 705773482 w 950"/>
                <a:gd name="T95" fmla="*/ 793497034 h 866"/>
                <a:gd name="T96" fmla="*/ 750965883 w 950"/>
                <a:gd name="T97" fmla="*/ 770244594 h 866"/>
                <a:gd name="T98" fmla="*/ 776927580 w 950"/>
                <a:gd name="T99" fmla="*/ 778964382 h 866"/>
                <a:gd name="T100" fmla="*/ 799043135 w 950"/>
                <a:gd name="T101" fmla="*/ 804154115 h 866"/>
                <a:gd name="T102" fmla="*/ 806735417 w 950"/>
                <a:gd name="T103" fmla="*/ 735365441 h 866"/>
                <a:gd name="T104" fmla="*/ 824043542 w 950"/>
                <a:gd name="T105" fmla="*/ 622008194 h 866"/>
                <a:gd name="T106" fmla="*/ 852890089 w 950"/>
                <a:gd name="T107" fmla="*/ 626853396 h 86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50"/>
                <a:gd name="T163" fmla="*/ 0 h 866"/>
                <a:gd name="T164" fmla="*/ 950 w 950"/>
                <a:gd name="T165" fmla="*/ 866 h 86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4794250" y="4000500"/>
              <a:ext cx="561975" cy="354013"/>
            </a:xfrm>
            <a:custGeom>
              <a:avLst/>
              <a:gdLst>
                <a:gd name="T0" fmla="*/ 503133282 w 573"/>
                <a:gd name="T1" fmla="*/ 11579461 h 361"/>
                <a:gd name="T2" fmla="*/ 455031969 w 573"/>
                <a:gd name="T3" fmla="*/ 15439280 h 361"/>
                <a:gd name="T4" fmla="*/ 344400421 w 573"/>
                <a:gd name="T5" fmla="*/ 55002438 h 361"/>
                <a:gd name="T6" fmla="*/ 346324670 w 573"/>
                <a:gd name="T7" fmla="*/ 79126322 h 361"/>
                <a:gd name="T8" fmla="*/ 271287799 w 573"/>
                <a:gd name="T9" fmla="*/ 67546865 h 361"/>
                <a:gd name="T10" fmla="*/ 215491392 w 573"/>
                <a:gd name="T11" fmla="*/ 1929910 h 361"/>
                <a:gd name="T12" fmla="*/ 192402370 w 573"/>
                <a:gd name="T13" fmla="*/ 27018741 h 361"/>
                <a:gd name="T14" fmla="*/ 162580438 w 573"/>
                <a:gd name="T15" fmla="*/ 11579461 h 361"/>
                <a:gd name="T16" fmla="*/ 151998052 w 573"/>
                <a:gd name="T17" fmla="*/ 26053787 h 361"/>
                <a:gd name="T18" fmla="*/ 129872134 w 573"/>
                <a:gd name="T19" fmla="*/ 32808478 h 361"/>
                <a:gd name="T20" fmla="*/ 17316284 w 573"/>
                <a:gd name="T21" fmla="*/ 165007328 h 361"/>
                <a:gd name="T22" fmla="*/ 28860795 w 573"/>
                <a:gd name="T23" fmla="*/ 193956952 h 361"/>
                <a:gd name="T24" fmla="*/ 27898671 w 573"/>
                <a:gd name="T25" fmla="*/ 194921907 h 361"/>
                <a:gd name="T26" fmla="*/ 44252831 w 573"/>
                <a:gd name="T27" fmla="*/ 264398712 h 361"/>
                <a:gd name="T28" fmla="*/ 0 w 573"/>
                <a:gd name="T29" fmla="*/ 293347355 h 361"/>
                <a:gd name="T30" fmla="*/ 20202657 w 573"/>
                <a:gd name="T31" fmla="*/ 312646451 h 361"/>
                <a:gd name="T32" fmla="*/ 24050174 w 573"/>
                <a:gd name="T33" fmla="*/ 318436179 h 361"/>
                <a:gd name="T34" fmla="*/ 83695040 w 573"/>
                <a:gd name="T35" fmla="*/ 348349777 h 361"/>
                <a:gd name="T36" fmla="*/ 106783081 w 573"/>
                <a:gd name="T37" fmla="*/ 323260953 h 361"/>
                <a:gd name="T38" fmla="*/ 146226286 w 573"/>
                <a:gd name="T39" fmla="*/ 304926813 h 361"/>
                <a:gd name="T40" fmla="*/ 151035927 w 573"/>
                <a:gd name="T41" fmla="*/ 309751586 h 361"/>
                <a:gd name="T42" fmla="*/ 151035927 w 573"/>
                <a:gd name="T43" fmla="*/ 311681496 h 361"/>
                <a:gd name="T44" fmla="*/ 190479102 w 573"/>
                <a:gd name="T45" fmla="*/ 337735275 h 361"/>
                <a:gd name="T46" fmla="*/ 235693060 w 573"/>
                <a:gd name="T47" fmla="*/ 321331044 h 361"/>
                <a:gd name="T48" fmla="*/ 271287799 w 573"/>
                <a:gd name="T49" fmla="*/ 319401134 h 361"/>
                <a:gd name="T50" fmla="*/ 274174172 w 573"/>
                <a:gd name="T51" fmla="*/ 316506270 h 361"/>
                <a:gd name="T52" fmla="*/ 303033979 w 573"/>
                <a:gd name="T53" fmla="*/ 281767898 h 361"/>
                <a:gd name="T54" fmla="*/ 318426006 w 573"/>
                <a:gd name="T55" fmla="*/ 272118350 h 361"/>
                <a:gd name="T56" fmla="*/ 320350255 w 573"/>
                <a:gd name="T57" fmla="*/ 273083305 h 361"/>
                <a:gd name="T58" fmla="*/ 328046269 w 573"/>
                <a:gd name="T59" fmla="*/ 275978169 h 361"/>
                <a:gd name="T60" fmla="*/ 341515029 w 573"/>
                <a:gd name="T61" fmla="*/ 225800460 h 361"/>
                <a:gd name="T62" fmla="*/ 357869181 w 573"/>
                <a:gd name="T63" fmla="*/ 221940640 h 361"/>
                <a:gd name="T64" fmla="*/ 378070849 w 573"/>
                <a:gd name="T65" fmla="*/ 177552721 h 361"/>
                <a:gd name="T66" fmla="*/ 383843595 w 573"/>
                <a:gd name="T67" fmla="*/ 153427871 h 361"/>
                <a:gd name="T68" fmla="*/ 409818010 w 573"/>
                <a:gd name="T69" fmla="*/ 142813368 h 361"/>
                <a:gd name="T70" fmla="*/ 410780134 w 573"/>
                <a:gd name="T71" fmla="*/ 139918504 h 361"/>
                <a:gd name="T72" fmla="*/ 430019679 w 573"/>
                <a:gd name="T73" fmla="*/ 122549287 h 361"/>
                <a:gd name="T74" fmla="*/ 417514024 w 573"/>
                <a:gd name="T75" fmla="*/ 121584332 h 361"/>
                <a:gd name="T76" fmla="*/ 418476148 w 573"/>
                <a:gd name="T77" fmla="*/ 113864694 h 361"/>
                <a:gd name="T78" fmla="*/ 422323665 w 573"/>
                <a:gd name="T79" fmla="*/ 111934785 h 361"/>
                <a:gd name="T80" fmla="*/ 449260204 w 573"/>
                <a:gd name="T81" fmla="*/ 99390373 h 361"/>
                <a:gd name="T82" fmla="*/ 514676935 w 573"/>
                <a:gd name="T83" fmla="*/ 54037483 h 361"/>
                <a:gd name="T84" fmla="*/ 543537722 w 573"/>
                <a:gd name="T85" fmla="*/ 61757121 h 361"/>
                <a:gd name="T86" fmla="*/ 538727100 w 573"/>
                <a:gd name="T87" fmla="*/ 38598206 h 361"/>
                <a:gd name="T88" fmla="*/ 540651349 w 573"/>
                <a:gd name="T89" fmla="*/ 36668297 h 361"/>
                <a:gd name="T90" fmla="*/ 548347363 w 573"/>
                <a:gd name="T91" fmla="*/ 15439280 h 361"/>
                <a:gd name="T92" fmla="*/ 541613473 w 573"/>
                <a:gd name="T93" fmla="*/ 19299103 h 361"/>
                <a:gd name="T94" fmla="*/ 520449681 w 573"/>
                <a:gd name="T95" fmla="*/ 22193968 h 361"/>
                <a:gd name="T96" fmla="*/ 513714688 w 573"/>
                <a:gd name="T97" fmla="*/ 22193968 h 361"/>
                <a:gd name="T98" fmla="*/ 512753544 w 573"/>
                <a:gd name="T99" fmla="*/ 18334148 h 361"/>
                <a:gd name="T100" fmla="*/ 505056549 w 573"/>
                <a:gd name="T101" fmla="*/ 10614506 h 36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73"/>
                <a:gd name="T154" fmla="*/ 0 h 361"/>
                <a:gd name="T155" fmla="*/ 573 w 573"/>
                <a:gd name="T156" fmla="*/ 361 h 36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5321300" y="4586288"/>
              <a:ext cx="85725" cy="77787"/>
            </a:xfrm>
            <a:custGeom>
              <a:avLst/>
              <a:gdLst>
                <a:gd name="T0" fmla="*/ 76750181 w 88"/>
                <a:gd name="T1" fmla="*/ 41135710 h 80"/>
                <a:gd name="T2" fmla="*/ 83383150 w 88"/>
                <a:gd name="T3" fmla="*/ 33482444 h 80"/>
                <a:gd name="T4" fmla="*/ 83383150 w 88"/>
                <a:gd name="T5" fmla="*/ 33482444 h 80"/>
                <a:gd name="T6" fmla="*/ 83383150 w 88"/>
                <a:gd name="T7" fmla="*/ 33482444 h 80"/>
                <a:gd name="T8" fmla="*/ 83383150 w 88"/>
                <a:gd name="T9" fmla="*/ 32525664 h 80"/>
                <a:gd name="T10" fmla="*/ 58746948 w 88"/>
                <a:gd name="T11" fmla="*/ 12436196 h 80"/>
                <a:gd name="T12" fmla="*/ 26530912 w 88"/>
                <a:gd name="T13" fmla="*/ 956780 h 80"/>
                <a:gd name="T14" fmla="*/ 15160660 w 88"/>
                <a:gd name="T15" fmla="*/ 4782928 h 80"/>
                <a:gd name="T16" fmla="*/ 15160660 w 88"/>
                <a:gd name="T17" fmla="*/ 25829171 h 80"/>
                <a:gd name="T18" fmla="*/ 3790408 w 88"/>
                <a:gd name="T19" fmla="*/ 46875416 h 80"/>
                <a:gd name="T20" fmla="*/ 0 w 88"/>
                <a:gd name="T21" fmla="*/ 51659315 h 80"/>
                <a:gd name="T22" fmla="*/ 9475535 w 88"/>
                <a:gd name="T23" fmla="*/ 63138727 h 80"/>
                <a:gd name="T24" fmla="*/ 10423381 w 88"/>
                <a:gd name="T25" fmla="*/ 63138727 h 80"/>
                <a:gd name="T26" fmla="*/ 13265943 w 88"/>
                <a:gd name="T27" fmla="*/ 71748787 h 80"/>
                <a:gd name="T28" fmla="*/ 25583066 w 88"/>
                <a:gd name="T29" fmla="*/ 76531713 h 80"/>
                <a:gd name="T30" fmla="*/ 42639421 w 88"/>
                <a:gd name="T31" fmla="*/ 70792007 h 80"/>
                <a:gd name="T32" fmla="*/ 63485201 w 88"/>
                <a:gd name="T33" fmla="*/ 74618154 h 80"/>
                <a:gd name="T34" fmla="*/ 64432087 w 88"/>
                <a:gd name="T35" fmla="*/ 67921668 h 80"/>
                <a:gd name="T36" fmla="*/ 76750181 w 88"/>
                <a:gd name="T37" fmla="*/ 41135710 h 8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80"/>
                <a:gd name="T59" fmla="*/ 88 w 88"/>
                <a:gd name="T60" fmla="*/ 80 h 8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4908550" y="4289425"/>
              <a:ext cx="488950" cy="379413"/>
            </a:xfrm>
            <a:custGeom>
              <a:avLst/>
              <a:gdLst>
                <a:gd name="T0" fmla="*/ 2147483646 w 498"/>
                <a:gd name="T1" fmla="*/ 2147483646 h 385"/>
                <a:gd name="T2" fmla="*/ 2147483646 w 498"/>
                <a:gd name="T3" fmla="*/ 2147483646 h 385"/>
                <a:gd name="T4" fmla="*/ 2147483646 w 498"/>
                <a:gd name="T5" fmla="*/ 2147483646 h 385"/>
                <a:gd name="T6" fmla="*/ 2147483646 w 498"/>
                <a:gd name="T7" fmla="*/ 0 h 385"/>
                <a:gd name="T8" fmla="*/ 2147483646 w 498"/>
                <a:gd name="T9" fmla="*/ 2147483646 h 385"/>
                <a:gd name="T10" fmla="*/ 2147483646 w 498"/>
                <a:gd name="T11" fmla="*/ 2147483646 h 385"/>
                <a:gd name="T12" fmla="*/ 2147483646 w 498"/>
                <a:gd name="T13" fmla="*/ 2147483646 h 385"/>
                <a:gd name="T14" fmla="*/ 2147483646 w 498"/>
                <a:gd name="T15" fmla="*/ 2147483646 h 385"/>
                <a:gd name="T16" fmla="*/ 2147483646 w 498"/>
                <a:gd name="T17" fmla="*/ 2147483646 h 385"/>
                <a:gd name="T18" fmla="*/ 2147483646 w 498"/>
                <a:gd name="T19" fmla="*/ 2147483646 h 385"/>
                <a:gd name="T20" fmla="*/ 2147483646 w 498"/>
                <a:gd name="T21" fmla="*/ 2147483646 h 385"/>
                <a:gd name="T22" fmla="*/ 0 w 498"/>
                <a:gd name="T23" fmla="*/ 2147483646 h 385"/>
                <a:gd name="T24" fmla="*/ 2147483646 w 498"/>
                <a:gd name="T25" fmla="*/ 2147483646 h 385"/>
                <a:gd name="T26" fmla="*/ 2147483646 w 498"/>
                <a:gd name="T27" fmla="*/ 2147483646 h 385"/>
                <a:gd name="T28" fmla="*/ 2147483646 w 498"/>
                <a:gd name="T29" fmla="*/ 2147483646 h 385"/>
                <a:gd name="T30" fmla="*/ 2147483646 w 498"/>
                <a:gd name="T31" fmla="*/ 2147483646 h 385"/>
                <a:gd name="T32" fmla="*/ 2147483646 w 498"/>
                <a:gd name="T33" fmla="*/ 2147483646 h 385"/>
                <a:gd name="T34" fmla="*/ 2147483646 w 498"/>
                <a:gd name="T35" fmla="*/ 2147483646 h 385"/>
                <a:gd name="T36" fmla="*/ 2147483646 w 498"/>
                <a:gd name="T37" fmla="*/ 2147483646 h 385"/>
                <a:gd name="T38" fmla="*/ 2147483646 w 498"/>
                <a:gd name="T39" fmla="*/ 2147483646 h 385"/>
                <a:gd name="T40" fmla="*/ 2147483646 w 498"/>
                <a:gd name="T41" fmla="*/ 2147483646 h 385"/>
                <a:gd name="T42" fmla="*/ 2147483646 w 498"/>
                <a:gd name="T43" fmla="*/ 2147483646 h 385"/>
                <a:gd name="T44" fmla="*/ 2147483646 w 498"/>
                <a:gd name="T45" fmla="*/ 2147483646 h 385"/>
                <a:gd name="T46" fmla="*/ 2147483646 w 498"/>
                <a:gd name="T47" fmla="*/ 2147483646 h 385"/>
                <a:gd name="T48" fmla="*/ 2147483646 w 498"/>
                <a:gd name="T49" fmla="*/ 2147483646 h 385"/>
                <a:gd name="T50" fmla="*/ 2147483646 w 498"/>
                <a:gd name="T51" fmla="*/ 2147483646 h 385"/>
                <a:gd name="T52" fmla="*/ 2147483646 w 498"/>
                <a:gd name="T53" fmla="*/ 2147483646 h 385"/>
                <a:gd name="T54" fmla="*/ 2147483646 w 498"/>
                <a:gd name="T55" fmla="*/ 2147483646 h 385"/>
                <a:gd name="T56" fmla="*/ 2147483646 w 498"/>
                <a:gd name="T57" fmla="*/ 2147483646 h 385"/>
                <a:gd name="T58" fmla="*/ 2147483646 w 498"/>
                <a:gd name="T59" fmla="*/ 2147483646 h 385"/>
                <a:gd name="T60" fmla="*/ 2147483646 w 498"/>
                <a:gd name="T61" fmla="*/ 2147483646 h 385"/>
                <a:gd name="T62" fmla="*/ 2147483646 w 498"/>
                <a:gd name="T63" fmla="*/ 2147483646 h 385"/>
                <a:gd name="T64" fmla="*/ 2147483646 w 498"/>
                <a:gd name="T65" fmla="*/ 2147483646 h 385"/>
                <a:gd name="T66" fmla="*/ 2147483646 w 498"/>
                <a:gd name="T67" fmla="*/ 2147483646 h 385"/>
                <a:gd name="T68" fmla="*/ 2147483646 w 498"/>
                <a:gd name="T69" fmla="*/ 2147483646 h 385"/>
                <a:gd name="T70" fmla="*/ 2147483646 w 498"/>
                <a:gd name="T71" fmla="*/ 2147483646 h 385"/>
                <a:gd name="T72" fmla="*/ 2147483646 w 498"/>
                <a:gd name="T73" fmla="*/ 2147483646 h 385"/>
                <a:gd name="T74" fmla="*/ 2147483646 w 498"/>
                <a:gd name="T75" fmla="*/ 2147483646 h 385"/>
                <a:gd name="T76" fmla="*/ 2147483646 w 498"/>
                <a:gd name="T77" fmla="*/ 2147483646 h 385"/>
                <a:gd name="T78" fmla="*/ 2147483646 w 498"/>
                <a:gd name="T79" fmla="*/ 2147483646 h 385"/>
                <a:gd name="T80" fmla="*/ 2147483646 w 498"/>
                <a:gd name="T81" fmla="*/ 2147483646 h 38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98"/>
                <a:gd name="T124" fmla="*/ 0 h 385"/>
                <a:gd name="T125" fmla="*/ 498 w 498"/>
                <a:gd name="T126" fmla="*/ 385 h 38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grpFill/>
            <a:ln w="9525">
              <a:solidFill>
                <a:srgbClr val="4A67A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4652963" y="3563938"/>
              <a:ext cx="454025" cy="652462"/>
            </a:xfrm>
            <a:custGeom>
              <a:avLst/>
              <a:gdLst>
                <a:gd name="T0" fmla="*/ 400758961 w 463"/>
                <a:gd name="T1" fmla="*/ 190389783 h 662"/>
                <a:gd name="T2" fmla="*/ 353666873 w 463"/>
                <a:gd name="T3" fmla="*/ 177762381 h 662"/>
                <a:gd name="T4" fmla="*/ 351744867 w 463"/>
                <a:gd name="T5" fmla="*/ 133078606 h 662"/>
                <a:gd name="T6" fmla="*/ 338290825 w 463"/>
                <a:gd name="T7" fmla="*/ 117536779 h 662"/>
                <a:gd name="T8" fmla="*/ 295042749 w 463"/>
                <a:gd name="T9" fmla="*/ 98108794 h 662"/>
                <a:gd name="T10" fmla="*/ 296964755 w 463"/>
                <a:gd name="T11" fmla="*/ 62168188 h 662"/>
                <a:gd name="T12" fmla="*/ 286393722 w 463"/>
                <a:gd name="T13" fmla="*/ 51483388 h 662"/>
                <a:gd name="T14" fmla="*/ 264289672 w 463"/>
                <a:gd name="T15" fmla="*/ 37884192 h 662"/>
                <a:gd name="T16" fmla="*/ 252756595 w 463"/>
                <a:gd name="T17" fmla="*/ 0 h 662"/>
                <a:gd name="T18" fmla="*/ 225847530 w 463"/>
                <a:gd name="T19" fmla="*/ 21370594 h 662"/>
                <a:gd name="T20" fmla="*/ 197015480 w 463"/>
                <a:gd name="T21" fmla="*/ 62168188 h 662"/>
                <a:gd name="T22" fmla="*/ 180677448 w 463"/>
                <a:gd name="T23" fmla="*/ 85481392 h 662"/>
                <a:gd name="T24" fmla="*/ 148002366 w 463"/>
                <a:gd name="T25" fmla="*/ 101023188 h 662"/>
                <a:gd name="T26" fmla="*/ 112443264 w 463"/>
                <a:gd name="T27" fmla="*/ 101023188 h 662"/>
                <a:gd name="T28" fmla="*/ 79767201 w 463"/>
                <a:gd name="T29" fmla="*/ 127250771 h 662"/>
                <a:gd name="T30" fmla="*/ 59585142 w 463"/>
                <a:gd name="T31" fmla="*/ 116564985 h 662"/>
                <a:gd name="T32" fmla="*/ 41325105 w 463"/>
                <a:gd name="T33" fmla="*/ 82566997 h 662"/>
                <a:gd name="T34" fmla="*/ 19221048 w 463"/>
                <a:gd name="T35" fmla="*/ 122393775 h 662"/>
                <a:gd name="T36" fmla="*/ 18260045 w 463"/>
                <a:gd name="T37" fmla="*/ 124336376 h 662"/>
                <a:gd name="T38" fmla="*/ 36520090 w 463"/>
                <a:gd name="T39" fmla="*/ 214674764 h 662"/>
                <a:gd name="T40" fmla="*/ 45169117 w 463"/>
                <a:gd name="T41" fmla="*/ 239930554 h 662"/>
                <a:gd name="T42" fmla="*/ 14416029 w 463"/>
                <a:gd name="T43" fmla="*/ 256444144 h 662"/>
                <a:gd name="T44" fmla="*/ 59585142 w 463"/>
                <a:gd name="T45" fmla="*/ 306955784 h 662"/>
                <a:gd name="T46" fmla="*/ 59585142 w 463"/>
                <a:gd name="T47" fmla="*/ 308898386 h 662"/>
                <a:gd name="T48" fmla="*/ 46130120 w 463"/>
                <a:gd name="T49" fmla="*/ 360381758 h 662"/>
                <a:gd name="T50" fmla="*/ 19221048 w 463"/>
                <a:gd name="T51" fmla="*/ 377866156 h 662"/>
                <a:gd name="T52" fmla="*/ 45169117 w 463"/>
                <a:gd name="T53" fmla="*/ 459462314 h 662"/>
                <a:gd name="T54" fmla="*/ 60546145 w 463"/>
                <a:gd name="T55" fmla="*/ 485688912 h 662"/>
                <a:gd name="T56" fmla="*/ 39403099 w 463"/>
                <a:gd name="T57" fmla="*/ 532315411 h 662"/>
                <a:gd name="T58" fmla="*/ 24026063 w 463"/>
                <a:gd name="T59" fmla="*/ 577969993 h 662"/>
                <a:gd name="T60" fmla="*/ 25948069 w 463"/>
                <a:gd name="T61" fmla="*/ 610025380 h 662"/>
                <a:gd name="T62" fmla="*/ 33637081 w 463"/>
                <a:gd name="T63" fmla="*/ 617796772 h 662"/>
                <a:gd name="T64" fmla="*/ 34598084 w 463"/>
                <a:gd name="T65" fmla="*/ 624596369 h 662"/>
                <a:gd name="T66" fmla="*/ 34598084 w 463"/>
                <a:gd name="T67" fmla="*/ 625568163 h 662"/>
                <a:gd name="T68" fmla="*/ 117248279 w 463"/>
                <a:gd name="T69" fmla="*/ 635281170 h 662"/>
                <a:gd name="T70" fmla="*/ 142235368 w 463"/>
                <a:gd name="T71" fmla="*/ 593512776 h 662"/>
                <a:gd name="T72" fmla="*/ 263328669 w 463"/>
                <a:gd name="T73" fmla="*/ 452662717 h 662"/>
                <a:gd name="T74" fmla="*/ 316185795 w 463"/>
                <a:gd name="T75" fmla="*/ 419635536 h 662"/>
                <a:gd name="T76" fmla="*/ 296003752 w 463"/>
                <a:gd name="T77" fmla="*/ 400207551 h 662"/>
                <a:gd name="T78" fmla="*/ 290237734 w 463"/>
                <a:gd name="T79" fmla="*/ 377866156 h 662"/>
                <a:gd name="T80" fmla="*/ 221041535 w 463"/>
                <a:gd name="T81" fmla="*/ 305983991 h 662"/>
                <a:gd name="T82" fmla="*/ 153768384 w 463"/>
                <a:gd name="T83" fmla="*/ 292384796 h 662"/>
                <a:gd name="T84" fmla="*/ 127820292 w 463"/>
                <a:gd name="T85" fmla="*/ 255472351 h 662"/>
                <a:gd name="T86" fmla="*/ 168184409 w 463"/>
                <a:gd name="T87" fmla="*/ 189418975 h 662"/>
                <a:gd name="T88" fmla="*/ 178755442 w 463"/>
                <a:gd name="T89" fmla="*/ 157363588 h 662"/>
                <a:gd name="T90" fmla="*/ 262367666 w 463"/>
                <a:gd name="T91" fmla="*/ 171933591 h 662"/>
                <a:gd name="T92" fmla="*/ 256600607 w 463"/>
                <a:gd name="T93" fmla="*/ 204960772 h 662"/>
                <a:gd name="T94" fmla="*/ 302731753 w 463"/>
                <a:gd name="T95" fmla="*/ 244787550 h 662"/>
                <a:gd name="T96" fmla="*/ 379615914 w 463"/>
                <a:gd name="T97" fmla="*/ 311812781 h 662"/>
                <a:gd name="T98" fmla="*/ 419980001 w 463"/>
                <a:gd name="T99" fmla="*/ 262272010 h 662"/>
                <a:gd name="T100" fmla="*/ 425746019 w 463"/>
                <a:gd name="T101" fmla="*/ 237016159 h 662"/>
                <a:gd name="T102" fmla="*/ 444006056 w 463"/>
                <a:gd name="T103" fmla="*/ 223416963 h 662"/>
                <a:gd name="T104" fmla="*/ 411329994 w 463"/>
                <a:gd name="T105" fmla="*/ 199132968 h 66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3"/>
                <a:gd name="T160" fmla="*/ 0 h 662"/>
                <a:gd name="T161" fmla="*/ 463 w 463"/>
                <a:gd name="T162" fmla="*/ 662 h 66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4443413" y="4191000"/>
              <a:ext cx="482600" cy="474663"/>
            </a:xfrm>
            <a:custGeom>
              <a:avLst/>
              <a:gdLst>
                <a:gd name="T0" fmla="*/ 104121692 w 491"/>
                <a:gd name="T1" fmla="*/ 153783955 h 483"/>
                <a:gd name="T2" fmla="*/ 3855886 w 491"/>
                <a:gd name="T3" fmla="*/ 207946626 h 483"/>
                <a:gd name="T4" fmla="*/ 38563776 w 491"/>
                <a:gd name="T5" fmla="*/ 283387621 h 483"/>
                <a:gd name="T6" fmla="*/ 39527992 w 491"/>
                <a:gd name="T7" fmla="*/ 284354636 h 483"/>
                <a:gd name="T8" fmla="*/ 84840303 w 491"/>
                <a:gd name="T9" fmla="*/ 364631627 h 483"/>
                <a:gd name="T10" fmla="*/ 110870227 w 491"/>
                <a:gd name="T11" fmla="*/ 370434700 h 483"/>
                <a:gd name="T12" fmla="*/ 134008514 w 491"/>
                <a:gd name="T13" fmla="*/ 383975859 h 483"/>
                <a:gd name="T14" fmla="*/ 269945462 w 491"/>
                <a:gd name="T15" fmla="*/ 394614990 h 483"/>
                <a:gd name="T16" fmla="*/ 276693997 w 491"/>
                <a:gd name="T17" fmla="*/ 442006590 h 483"/>
                <a:gd name="T18" fmla="*/ 331647478 w 491"/>
                <a:gd name="T19" fmla="*/ 435236502 h 483"/>
                <a:gd name="T20" fmla="*/ 361534270 w 491"/>
                <a:gd name="T21" fmla="*/ 466186880 h 483"/>
                <a:gd name="T22" fmla="*/ 384672526 w 491"/>
                <a:gd name="T23" fmla="*/ 444908618 h 483"/>
                <a:gd name="T24" fmla="*/ 413595100 w 491"/>
                <a:gd name="T25" fmla="*/ 446842648 h 483"/>
                <a:gd name="T26" fmla="*/ 441553458 w 491"/>
                <a:gd name="T27" fmla="*/ 422663340 h 483"/>
                <a:gd name="T28" fmla="*/ 436733356 w 491"/>
                <a:gd name="T29" fmla="*/ 415892270 h 483"/>
                <a:gd name="T30" fmla="*/ 439625024 w 491"/>
                <a:gd name="T31" fmla="*/ 389778932 h 483"/>
                <a:gd name="T32" fmla="*/ 387564194 w 491"/>
                <a:gd name="T33" fmla="*/ 374303743 h 483"/>
                <a:gd name="T34" fmla="*/ 361534270 w 491"/>
                <a:gd name="T35" fmla="*/ 333681248 h 483"/>
                <a:gd name="T36" fmla="*/ 351893084 w 491"/>
                <a:gd name="T37" fmla="*/ 301763855 h 483"/>
                <a:gd name="T38" fmla="*/ 377923991 w 491"/>
                <a:gd name="T39" fmla="*/ 289190694 h 483"/>
                <a:gd name="T40" fmla="*/ 395276946 w 491"/>
                <a:gd name="T41" fmla="*/ 260175328 h 483"/>
                <a:gd name="T42" fmla="*/ 407810782 w 491"/>
                <a:gd name="T43" fmla="*/ 250503151 h 483"/>
                <a:gd name="T44" fmla="*/ 405882348 w 491"/>
                <a:gd name="T45" fmla="*/ 206011613 h 483"/>
                <a:gd name="T46" fmla="*/ 432876489 w 491"/>
                <a:gd name="T47" fmla="*/ 211814686 h 483"/>
                <a:gd name="T48" fmla="*/ 433840706 w 491"/>
                <a:gd name="T49" fmla="*/ 214716714 h 483"/>
                <a:gd name="T50" fmla="*/ 473368683 w 491"/>
                <a:gd name="T51" fmla="*/ 206979611 h 483"/>
                <a:gd name="T52" fmla="*/ 429020604 w 491"/>
                <a:gd name="T53" fmla="*/ 174094220 h 483"/>
                <a:gd name="T54" fmla="*/ 386600960 w 491"/>
                <a:gd name="T55" fmla="*/ 162488074 h 483"/>
                <a:gd name="T56" fmla="*/ 385636743 w 491"/>
                <a:gd name="T57" fmla="*/ 161521059 h 483"/>
                <a:gd name="T58" fmla="*/ 332611695 w 491"/>
                <a:gd name="T59" fmla="*/ 122833546 h 483"/>
                <a:gd name="T60" fmla="*/ 376959774 w 491"/>
                <a:gd name="T61" fmla="*/ 73506934 h 483"/>
                <a:gd name="T62" fmla="*/ 359605836 w 491"/>
                <a:gd name="T63" fmla="*/ 24180298 h 483"/>
                <a:gd name="T64" fmla="*/ 288263617 w 491"/>
                <a:gd name="T65" fmla="*/ 36753467 h 483"/>
                <a:gd name="T66" fmla="*/ 257412547 w 491"/>
                <a:gd name="T67" fmla="*/ 18376242 h 483"/>
                <a:gd name="T68" fmla="*/ 242951260 w 491"/>
                <a:gd name="T69" fmla="*/ 14508178 h 483"/>
                <a:gd name="T70" fmla="*/ 241022826 w 491"/>
                <a:gd name="T71" fmla="*/ 7737105 h 483"/>
                <a:gd name="T72" fmla="*/ 241022826 w 491"/>
                <a:gd name="T73" fmla="*/ 6770090 h 483"/>
                <a:gd name="T74" fmla="*/ 240058609 w 491"/>
                <a:gd name="T75" fmla="*/ 3869044 h 483"/>
                <a:gd name="T76" fmla="*/ 240058609 w 491"/>
                <a:gd name="T77" fmla="*/ 0 h 483"/>
                <a:gd name="T78" fmla="*/ 235238508 w 491"/>
                <a:gd name="T79" fmla="*/ 27081343 h 483"/>
                <a:gd name="T80" fmla="*/ 232345857 w 491"/>
                <a:gd name="T81" fmla="*/ 46425583 h 483"/>
                <a:gd name="T82" fmla="*/ 235238508 w 491"/>
                <a:gd name="T83" fmla="*/ 86080095 h 483"/>
                <a:gd name="T84" fmla="*/ 232345857 w 491"/>
                <a:gd name="T85" fmla="*/ 88982123 h 483"/>
                <a:gd name="T86" fmla="*/ 220777220 w 491"/>
                <a:gd name="T87" fmla="*/ 122833546 h 483"/>
                <a:gd name="T88" fmla="*/ 170643841 w 491"/>
                <a:gd name="T89" fmla="*/ 139275781 h 483"/>
                <a:gd name="T90" fmla="*/ 106050126 w 491"/>
                <a:gd name="T91" fmla="*/ 153783955 h 48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91"/>
                <a:gd name="T139" fmla="*/ 0 h 483"/>
                <a:gd name="T140" fmla="*/ 491 w 491"/>
                <a:gd name="T141" fmla="*/ 483 h 48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5345113" y="5207000"/>
              <a:ext cx="138112" cy="331788"/>
            </a:xfrm>
            <a:custGeom>
              <a:avLst/>
              <a:gdLst>
                <a:gd name="T0" fmla="*/ 102948074 w 139"/>
                <a:gd name="T1" fmla="*/ 0 h 338"/>
                <a:gd name="T2" fmla="*/ 31374271 w 139"/>
                <a:gd name="T3" fmla="*/ 88823965 h 338"/>
                <a:gd name="T4" fmla="*/ 0 w 139"/>
                <a:gd name="T5" fmla="*/ 138063084 h 338"/>
                <a:gd name="T6" fmla="*/ 6862874 w 139"/>
                <a:gd name="T7" fmla="*/ 195026548 h 338"/>
                <a:gd name="T8" fmla="*/ 6862874 w 139"/>
                <a:gd name="T9" fmla="*/ 195991481 h 338"/>
                <a:gd name="T10" fmla="*/ 6862874 w 139"/>
                <a:gd name="T11" fmla="*/ 195991481 h 338"/>
                <a:gd name="T12" fmla="*/ 1961389 w 139"/>
                <a:gd name="T13" fmla="*/ 234610413 h 338"/>
                <a:gd name="T14" fmla="*/ 4902479 w 139"/>
                <a:gd name="T15" fmla="*/ 256816642 h 338"/>
                <a:gd name="T16" fmla="*/ 47062404 w 139"/>
                <a:gd name="T17" fmla="*/ 283850544 h 338"/>
                <a:gd name="T18" fmla="*/ 47062404 w 139"/>
                <a:gd name="T19" fmla="*/ 283850544 h 338"/>
                <a:gd name="T20" fmla="*/ 48042105 w 139"/>
                <a:gd name="T21" fmla="*/ 283850544 h 338"/>
                <a:gd name="T22" fmla="*/ 50003493 w 139"/>
                <a:gd name="T23" fmla="*/ 287712241 h 338"/>
                <a:gd name="T24" fmla="*/ 50003493 w 139"/>
                <a:gd name="T25" fmla="*/ 287712241 h 338"/>
                <a:gd name="T26" fmla="*/ 65690640 w 139"/>
                <a:gd name="T27" fmla="*/ 314745100 h 338"/>
                <a:gd name="T28" fmla="*/ 79417377 w 139"/>
                <a:gd name="T29" fmla="*/ 326331172 h 338"/>
                <a:gd name="T30" fmla="*/ 85299555 w 139"/>
                <a:gd name="T31" fmla="*/ 258747551 h 338"/>
                <a:gd name="T32" fmla="*/ 85299555 w 139"/>
                <a:gd name="T33" fmla="*/ 256816642 h 338"/>
                <a:gd name="T34" fmla="*/ 115694117 w 139"/>
                <a:gd name="T35" fmla="*/ 185371324 h 338"/>
                <a:gd name="T36" fmla="*/ 126478772 w 139"/>
                <a:gd name="T37" fmla="*/ 100410037 h 338"/>
                <a:gd name="T38" fmla="*/ 126478772 w 139"/>
                <a:gd name="T39" fmla="*/ 99444122 h 338"/>
                <a:gd name="T40" fmla="*/ 127459466 w 139"/>
                <a:gd name="T41" fmla="*/ 98478207 h 338"/>
                <a:gd name="T42" fmla="*/ 136283757 w 139"/>
                <a:gd name="T43" fmla="*/ 76272960 h 338"/>
                <a:gd name="T44" fmla="*/ 129420854 w 139"/>
                <a:gd name="T45" fmla="*/ 56963479 h 338"/>
                <a:gd name="T46" fmla="*/ 129420854 w 139"/>
                <a:gd name="T47" fmla="*/ 55997564 h 338"/>
                <a:gd name="T48" fmla="*/ 128440160 w 139"/>
                <a:gd name="T49" fmla="*/ 55997564 h 338"/>
                <a:gd name="T50" fmla="*/ 126478772 w 139"/>
                <a:gd name="T51" fmla="*/ 29929630 h 338"/>
                <a:gd name="T52" fmla="*/ 127459466 w 139"/>
                <a:gd name="T53" fmla="*/ 28964697 h 338"/>
                <a:gd name="T54" fmla="*/ 128440160 w 139"/>
                <a:gd name="T55" fmla="*/ 27032867 h 338"/>
                <a:gd name="T56" fmla="*/ 133342668 w 139"/>
                <a:gd name="T57" fmla="*/ 21240322 h 338"/>
                <a:gd name="T58" fmla="*/ 136283757 w 139"/>
                <a:gd name="T59" fmla="*/ 14481858 h 338"/>
                <a:gd name="T60" fmla="*/ 102948074 w 139"/>
                <a:gd name="T61" fmla="*/ 0 h 33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9"/>
                <a:gd name="T94" fmla="*/ 0 h 338"/>
                <a:gd name="T95" fmla="*/ 139 w 139"/>
                <a:gd name="T96" fmla="*/ 338 h 33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4335463" y="5795963"/>
              <a:ext cx="211137" cy="180975"/>
            </a:xfrm>
            <a:custGeom>
              <a:avLst/>
              <a:gdLst>
                <a:gd name="T0" fmla="*/ 93759494 w 216"/>
                <a:gd name="T1" fmla="*/ 17438517 h 184"/>
                <a:gd name="T2" fmla="*/ 90889596 w 216"/>
                <a:gd name="T3" fmla="*/ 23251353 h 184"/>
                <a:gd name="T4" fmla="*/ 90889596 w 216"/>
                <a:gd name="T5" fmla="*/ 24220159 h 184"/>
                <a:gd name="T6" fmla="*/ 89932637 w 216"/>
                <a:gd name="T7" fmla="*/ 26157771 h 184"/>
                <a:gd name="T8" fmla="*/ 47836217 w 216"/>
                <a:gd name="T9" fmla="*/ 35844856 h 184"/>
                <a:gd name="T10" fmla="*/ 49750134 w 216"/>
                <a:gd name="T11" fmla="*/ 41657693 h 184"/>
                <a:gd name="T12" fmla="*/ 63143645 w 216"/>
                <a:gd name="T13" fmla="*/ 56189784 h 184"/>
                <a:gd name="T14" fmla="*/ 59316788 w 216"/>
                <a:gd name="T15" fmla="*/ 58127396 h 184"/>
                <a:gd name="T16" fmla="*/ 40182503 w 216"/>
                <a:gd name="T17" fmla="*/ 67815472 h 184"/>
                <a:gd name="T18" fmla="*/ 9567635 w 216"/>
                <a:gd name="T19" fmla="*/ 91065834 h 184"/>
                <a:gd name="T20" fmla="*/ 17221353 w 216"/>
                <a:gd name="T21" fmla="*/ 159850111 h 184"/>
                <a:gd name="T22" fmla="*/ 46879258 w 216"/>
                <a:gd name="T23" fmla="*/ 162756530 h 184"/>
                <a:gd name="T24" fmla="*/ 47836217 w 216"/>
                <a:gd name="T25" fmla="*/ 162756530 h 184"/>
                <a:gd name="T26" fmla="*/ 47836217 w 216"/>
                <a:gd name="T27" fmla="*/ 163725336 h 184"/>
                <a:gd name="T28" fmla="*/ 78452066 w 216"/>
                <a:gd name="T29" fmla="*/ 178257427 h 184"/>
                <a:gd name="T30" fmla="*/ 110980840 w 216"/>
                <a:gd name="T31" fmla="*/ 173413396 h 184"/>
                <a:gd name="T32" fmla="*/ 157860113 w 216"/>
                <a:gd name="T33" fmla="*/ 134662137 h 184"/>
                <a:gd name="T34" fmla="*/ 158817072 w 216"/>
                <a:gd name="T35" fmla="*/ 134662137 h 184"/>
                <a:gd name="T36" fmla="*/ 161686971 w 216"/>
                <a:gd name="T37" fmla="*/ 132724525 h 184"/>
                <a:gd name="T38" fmla="*/ 175081459 w 216"/>
                <a:gd name="T39" fmla="*/ 127880464 h 184"/>
                <a:gd name="T40" fmla="*/ 171254602 w 216"/>
                <a:gd name="T41" fmla="*/ 85253981 h 184"/>
                <a:gd name="T42" fmla="*/ 171254602 w 216"/>
                <a:gd name="T43" fmla="*/ 83316369 h 184"/>
                <a:gd name="T44" fmla="*/ 189431928 w 216"/>
                <a:gd name="T45" fmla="*/ 56189784 h 184"/>
                <a:gd name="T46" fmla="*/ 189431928 w 216"/>
                <a:gd name="T47" fmla="*/ 55220977 h 184"/>
                <a:gd name="T48" fmla="*/ 190388887 w 216"/>
                <a:gd name="T49" fmla="*/ 55220977 h 184"/>
                <a:gd name="T50" fmla="*/ 204739357 w 216"/>
                <a:gd name="T51" fmla="*/ 44564111 h 184"/>
                <a:gd name="T52" fmla="*/ 200912500 w 216"/>
                <a:gd name="T53" fmla="*/ 11625677 h 184"/>
                <a:gd name="T54" fmla="*/ 186562030 w 216"/>
                <a:gd name="T55" fmla="*/ 0 h 184"/>
                <a:gd name="T56" fmla="*/ 188474970 w 216"/>
                <a:gd name="T57" fmla="*/ 15500901 h 184"/>
                <a:gd name="T58" fmla="*/ 161686971 w 216"/>
                <a:gd name="T59" fmla="*/ 10656871 h 184"/>
                <a:gd name="T60" fmla="*/ 149249441 w 216"/>
                <a:gd name="T61" fmla="*/ 17438517 h 184"/>
                <a:gd name="T62" fmla="*/ 148292482 w 216"/>
                <a:gd name="T63" fmla="*/ 17438517 h 184"/>
                <a:gd name="T64" fmla="*/ 148292482 w 216"/>
                <a:gd name="T65" fmla="*/ 17438517 h 184"/>
                <a:gd name="T66" fmla="*/ 93759494 w 216"/>
                <a:gd name="T67" fmla="*/ 17438517 h 18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16"/>
                <a:gd name="T103" fmla="*/ 0 h 184"/>
                <a:gd name="T104" fmla="*/ 216 w 216"/>
                <a:gd name="T105" fmla="*/ 184 h 18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3695700" y="4740275"/>
              <a:ext cx="909638" cy="800100"/>
            </a:xfrm>
            <a:custGeom>
              <a:avLst/>
              <a:gdLst>
                <a:gd name="T0" fmla="*/ 25940367 w 928"/>
                <a:gd name="T1" fmla="*/ 35767620 h 814"/>
                <a:gd name="T2" fmla="*/ 22097932 w 928"/>
                <a:gd name="T3" fmla="*/ 89901166 h 814"/>
                <a:gd name="T4" fmla="*/ 12489879 w 928"/>
                <a:gd name="T5" fmla="*/ 145969121 h 814"/>
                <a:gd name="T6" fmla="*/ 49959517 w 928"/>
                <a:gd name="T7" fmla="*/ 175936494 h 814"/>
                <a:gd name="T8" fmla="*/ 90311965 w 928"/>
                <a:gd name="T9" fmla="*/ 246503524 h 814"/>
                <a:gd name="T10" fmla="*/ 94155381 w 928"/>
                <a:gd name="T11" fmla="*/ 312238563 h 814"/>
                <a:gd name="T12" fmla="*/ 115291716 w 928"/>
                <a:gd name="T13" fmla="*/ 365405880 h 814"/>
                <a:gd name="T14" fmla="*/ 126820982 w 928"/>
                <a:gd name="T15" fmla="*/ 445639962 h 814"/>
                <a:gd name="T16" fmla="*/ 120095740 w 928"/>
                <a:gd name="T17" fmla="*/ 556808737 h 814"/>
                <a:gd name="T18" fmla="*/ 140271497 w 928"/>
                <a:gd name="T19" fmla="*/ 588709521 h 814"/>
                <a:gd name="T20" fmla="*/ 158526986 w 928"/>
                <a:gd name="T21" fmla="*/ 542308649 h 814"/>
                <a:gd name="T22" fmla="*/ 197917830 w 928"/>
                <a:gd name="T23" fmla="*/ 561641772 h 814"/>
                <a:gd name="T24" fmla="*/ 217132947 w 928"/>
                <a:gd name="T25" fmla="*/ 604175823 h 814"/>
                <a:gd name="T26" fmla="*/ 258446050 w 928"/>
                <a:gd name="T27" fmla="*/ 609009841 h 814"/>
                <a:gd name="T28" fmla="*/ 303602508 w 928"/>
                <a:gd name="T29" fmla="*/ 710510457 h 814"/>
                <a:gd name="T30" fmla="*/ 311288358 w 928"/>
                <a:gd name="T31" fmla="*/ 761745346 h 814"/>
                <a:gd name="T32" fmla="*/ 333386283 w 928"/>
                <a:gd name="T33" fmla="*/ 784945291 h 814"/>
                <a:gd name="T34" fmla="*/ 388149809 w 928"/>
                <a:gd name="T35" fmla="*/ 747245258 h 814"/>
                <a:gd name="T36" fmla="*/ 416972975 w 928"/>
                <a:gd name="T37" fmla="*/ 683443691 h 814"/>
                <a:gd name="T38" fmla="*/ 440031508 w 928"/>
                <a:gd name="T39" fmla="*/ 649610480 h 814"/>
                <a:gd name="T40" fmla="*/ 473657719 w 928"/>
                <a:gd name="T41" fmla="*/ 599342788 h 814"/>
                <a:gd name="T42" fmla="*/ 495755643 w 928"/>
                <a:gd name="T43" fmla="*/ 556808737 h 814"/>
                <a:gd name="T44" fmla="*/ 560127340 w 928"/>
                <a:gd name="T45" fmla="*/ 575175647 h 814"/>
                <a:gd name="T46" fmla="*/ 582224284 w 928"/>
                <a:gd name="T47" fmla="*/ 601276198 h 814"/>
                <a:gd name="T48" fmla="*/ 608165624 w 928"/>
                <a:gd name="T49" fmla="*/ 593542556 h 814"/>
                <a:gd name="T50" fmla="*/ 648517076 w 928"/>
                <a:gd name="T51" fmla="*/ 635109409 h 814"/>
                <a:gd name="T52" fmla="*/ 697516949 w 928"/>
                <a:gd name="T53" fmla="*/ 594508770 h 814"/>
                <a:gd name="T54" fmla="*/ 669654392 w 928"/>
                <a:gd name="T55" fmla="*/ 582909289 h 814"/>
                <a:gd name="T56" fmla="*/ 658125125 w 928"/>
                <a:gd name="T57" fmla="*/ 536508418 h 814"/>
                <a:gd name="T58" fmla="*/ 697516949 w 928"/>
                <a:gd name="T59" fmla="*/ 534575007 h 814"/>
                <a:gd name="T60" fmla="*/ 656203908 w 928"/>
                <a:gd name="T61" fmla="*/ 476573549 h 814"/>
                <a:gd name="T62" fmla="*/ 645635250 w 928"/>
                <a:gd name="T63" fmla="*/ 414706376 h 814"/>
                <a:gd name="T64" fmla="*/ 769574375 w 928"/>
                <a:gd name="T65" fmla="*/ 365405880 h 814"/>
                <a:gd name="T66" fmla="*/ 831063143 w 928"/>
                <a:gd name="T67" fmla="*/ 309337955 h 814"/>
                <a:gd name="T68" fmla="*/ 843553018 w 928"/>
                <a:gd name="T69" fmla="*/ 284204601 h 814"/>
                <a:gd name="T70" fmla="*/ 871415576 w 928"/>
                <a:gd name="T71" fmla="*/ 218469562 h 814"/>
                <a:gd name="T72" fmla="*/ 825298510 w 928"/>
                <a:gd name="T73" fmla="*/ 200102652 h 814"/>
                <a:gd name="T74" fmla="*/ 800318759 w 928"/>
                <a:gd name="T75" fmla="*/ 174003084 h 814"/>
                <a:gd name="T76" fmla="*/ 771495593 w 928"/>
                <a:gd name="T77" fmla="*/ 185602564 h 814"/>
                <a:gd name="T78" fmla="*/ 755162302 w 928"/>
                <a:gd name="T79" fmla="*/ 159502013 h 814"/>
                <a:gd name="T80" fmla="*/ 729221942 w 928"/>
                <a:gd name="T81" fmla="*/ 157569585 h 814"/>
                <a:gd name="T82" fmla="*/ 666771585 w 928"/>
                <a:gd name="T83" fmla="*/ 147902532 h 814"/>
                <a:gd name="T84" fmla="*/ 640831226 w 928"/>
                <a:gd name="T85" fmla="*/ 151769353 h 814"/>
                <a:gd name="T86" fmla="*/ 557244533 w 928"/>
                <a:gd name="T87" fmla="*/ 141135104 h 814"/>
                <a:gd name="T88" fmla="*/ 550519291 w 928"/>
                <a:gd name="T89" fmla="*/ 98601023 h 814"/>
                <a:gd name="T90" fmla="*/ 456363819 w 928"/>
                <a:gd name="T91" fmla="*/ 41566869 h 814"/>
                <a:gd name="T92" fmla="*/ 414090168 w 928"/>
                <a:gd name="T93" fmla="*/ 14500092 h 814"/>
                <a:gd name="T94" fmla="*/ 405443708 w 928"/>
                <a:gd name="T95" fmla="*/ 78301686 h 814"/>
                <a:gd name="T96" fmla="*/ 355483227 w 928"/>
                <a:gd name="T97" fmla="*/ 83134721 h 814"/>
                <a:gd name="T98" fmla="*/ 331464085 w 928"/>
                <a:gd name="T99" fmla="*/ 106334665 h 814"/>
                <a:gd name="T100" fmla="*/ 309367141 w 928"/>
                <a:gd name="T101" fmla="*/ 140168890 h 814"/>
                <a:gd name="T102" fmla="*/ 240191480 w 928"/>
                <a:gd name="T103" fmla="*/ 172069673 h 814"/>
                <a:gd name="T104" fmla="*/ 196957221 w 928"/>
                <a:gd name="T105" fmla="*/ 128568395 h 814"/>
                <a:gd name="T106" fmla="*/ 159487595 w 928"/>
                <a:gd name="T107" fmla="*/ 119868539 h 814"/>
                <a:gd name="T108" fmla="*/ 124899765 w 928"/>
                <a:gd name="T109" fmla="*/ 78301686 h 814"/>
                <a:gd name="T110" fmla="*/ 86468549 w 928"/>
                <a:gd name="T111" fmla="*/ 19334114 h 81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28"/>
                <a:gd name="T169" fmla="*/ 0 h 814"/>
                <a:gd name="T170" fmla="*/ 928 w 928"/>
                <a:gd name="T171" fmla="*/ 814 h 81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</p:grpSp>
      <p:sp>
        <p:nvSpPr>
          <p:cNvPr id="44" name="Freeform 10"/>
          <p:cNvSpPr>
            <a:spLocks/>
          </p:cNvSpPr>
          <p:nvPr/>
        </p:nvSpPr>
        <p:spPr bwMode="auto">
          <a:xfrm>
            <a:off x="3543300" y="4587875"/>
            <a:ext cx="909638" cy="800100"/>
          </a:xfrm>
          <a:custGeom>
            <a:avLst/>
            <a:gdLst>
              <a:gd name="T0" fmla="*/ 25940367 w 928"/>
              <a:gd name="T1" fmla="*/ 35767620 h 814"/>
              <a:gd name="T2" fmla="*/ 22097932 w 928"/>
              <a:gd name="T3" fmla="*/ 89901166 h 814"/>
              <a:gd name="T4" fmla="*/ 12489879 w 928"/>
              <a:gd name="T5" fmla="*/ 145969121 h 814"/>
              <a:gd name="T6" fmla="*/ 49959517 w 928"/>
              <a:gd name="T7" fmla="*/ 175936494 h 814"/>
              <a:gd name="T8" fmla="*/ 90311965 w 928"/>
              <a:gd name="T9" fmla="*/ 246503524 h 814"/>
              <a:gd name="T10" fmla="*/ 94155381 w 928"/>
              <a:gd name="T11" fmla="*/ 312238563 h 814"/>
              <a:gd name="T12" fmla="*/ 115291716 w 928"/>
              <a:gd name="T13" fmla="*/ 365405880 h 814"/>
              <a:gd name="T14" fmla="*/ 126820982 w 928"/>
              <a:gd name="T15" fmla="*/ 445639962 h 814"/>
              <a:gd name="T16" fmla="*/ 120095740 w 928"/>
              <a:gd name="T17" fmla="*/ 556808737 h 814"/>
              <a:gd name="T18" fmla="*/ 140271497 w 928"/>
              <a:gd name="T19" fmla="*/ 588709521 h 814"/>
              <a:gd name="T20" fmla="*/ 158526986 w 928"/>
              <a:gd name="T21" fmla="*/ 542308649 h 814"/>
              <a:gd name="T22" fmla="*/ 197917830 w 928"/>
              <a:gd name="T23" fmla="*/ 561641772 h 814"/>
              <a:gd name="T24" fmla="*/ 217132947 w 928"/>
              <a:gd name="T25" fmla="*/ 604175823 h 814"/>
              <a:gd name="T26" fmla="*/ 258446050 w 928"/>
              <a:gd name="T27" fmla="*/ 609009841 h 814"/>
              <a:gd name="T28" fmla="*/ 303602508 w 928"/>
              <a:gd name="T29" fmla="*/ 710510457 h 814"/>
              <a:gd name="T30" fmla="*/ 311288358 w 928"/>
              <a:gd name="T31" fmla="*/ 761745346 h 814"/>
              <a:gd name="T32" fmla="*/ 333386283 w 928"/>
              <a:gd name="T33" fmla="*/ 784945291 h 814"/>
              <a:gd name="T34" fmla="*/ 388149809 w 928"/>
              <a:gd name="T35" fmla="*/ 747245258 h 814"/>
              <a:gd name="T36" fmla="*/ 416972975 w 928"/>
              <a:gd name="T37" fmla="*/ 683443691 h 814"/>
              <a:gd name="T38" fmla="*/ 440031508 w 928"/>
              <a:gd name="T39" fmla="*/ 649610480 h 814"/>
              <a:gd name="T40" fmla="*/ 473657719 w 928"/>
              <a:gd name="T41" fmla="*/ 599342788 h 814"/>
              <a:gd name="T42" fmla="*/ 495755643 w 928"/>
              <a:gd name="T43" fmla="*/ 556808737 h 814"/>
              <a:gd name="T44" fmla="*/ 560127340 w 928"/>
              <a:gd name="T45" fmla="*/ 575175647 h 814"/>
              <a:gd name="T46" fmla="*/ 582224284 w 928"/>
              <a:gd name="T47" fmla="*/ 601276198 h 814"/>
              <a:gd name="T48" fmla="*/ 608165624 w 928"/>
              <a:gd name="T49" fmla="*/ 593542556 h 814"/>
              <a:gd name="T50" fmla="*/ 648517076 w 928"/>
              <a:gd name="T51" fmla="*/ 635109409 h 814"/>
              <a:gd name="T52" fmla="*/ 697516949 w 928"/>
              <a:gd name="T53" fmla="*/ 594508770 h 814"/>
              <a:gd name="T54" fmla="*/ 669654392 w 928"/>
              <a:gd name="T55" fmla="*/ 582909289 h 814"/>
              <a:gd name="T56" fmla="*/ 658125125 w 928"/>
              <a:gd name="T57" fmla="*/ 536508418 h 814"/>
              <a:gd name="T58" fmla="*/ 697516949 w 928"/>
              <a:gd name="T59" fmla="*/ 534575007 h 814"/>
              <a:gd name="T60" fmla="*/ 656203908 w 928"/>
              <a:gd name="T61" fmla="*/ 476573549 h 814"/>
              <a:gd name="T62" fmla="*/ 645635250 w 928"/>
              <a:gd name="T63" fmla="*/ 414706376 h 814"/>
              <a:gd name="T64" fmla="*/ 769574375 w 928"/>
              <a:gd name="T65" fmla="*/ 365405880 h 814"/>
              <a:gd name="T66" fmla="*/ 831063143 w 928"/>
              <a:gd name="T67" fmla="*/ 309337955 h 814"/>
              <a:gd name="T68" fmla="*/ 843553018 w 928"/>
              <a:gd name="T69" fmla="*/ 284204601 h 814"/>
              <a:gd name="T70" fmla="*/ 871415576 w 928"/>
              <a:gd name="T71" fmla="*/ 218469562 h 814"/>
              <a:gd name="T72" fmla="*/ 825298510 w 928"/>
              <a:gd name="T73" fmla="*/ 200102652 h 814"/>
              <a:gd name="T74" fmla="*/ 800318759 w 928"/>
              <a:gd name="T75" fmla="*/ 174003084 h 814"/>
              <a:gd name="T76" fmla="*/ 771495593 w 928"/>
              <a:gd name="T77" fmla="*/ 185602564 h 814"/>
              <a:gd name="T78" fmla="*/ 755162302 w 928"/>
              <a:gd name="T79" fmla="*/ 159502013 h 814"/>
              <a:gd name="T80" fmla="*/ 729221942 w 928"/>
              <a:gd name="T81" fmla="*/ 157569585 h 814"/>
              <a:gd name="T82" fmla="*/ 666771585 w 928"/>
              <a:gd name="T83" fmla="*/ 147902532 h 814"/>
              <a:gd name="T84" fmla="*/ 640831226 w 928"/>
              <a:gd name="T85" fmla="*/ 151769353 h 814"/>
              <a:gd name="T86" fmla="*/ 557244533 w 928"/>
              <a:gd name="T87" fmla="*/ 141135104 h 814"/>
              <a:gd name="T88" fmla="*/ 550519291 w 928"/>
              <a:gd name="T89" fmla="*/ 98601023 h 814"/>
              <a:gd name="T90" fmla="*/ 456363819 w 928"/>
              <a:gd name="T91" fmla="*/ 41566869 h 814"/>
              <a:gd name="T92" fmla="*/ 414090168 w 928"/>
              <a:gd name="T93" fmla="*/ 14500092 h 814"/>
              <a:gd name="T94" fmla="*/ 405443708 w 928"/>
              <a:gd name="T95" fmla="*/ 78301686 h 814"/>
              <a:gd name="T96" fmla="*/ 355483227 w 928"/>
              <a:gd name="T97" fmla="*/ 83134721 h 814"/>
              <a:gd name="T98" fmla="*/ 331464085 w 928"/>
              <a:gd name="T99" fmla="*/ 106334665 h 814"/>
              <a:gd name="T100" fmla="*/ 309367141 w 928"/>
              <a:gd name="T101" fmla="*/ 140168890 h 814"/>
              <a:gd name="T102" fmla="*/ 240191480 w 928"/>
              <a:gd name="T103" fmla="*/ 172069673 h 814"/>
              <a:gd name="T104" fmla="*/ 196957221 w 928"/>
              <a:gd name="T105" fmla="*/ 128568395 h 814"/>
              <a:gd name="T106" fmla="*/ 159487595 w 928"/>
              <a:gd name="T107" fmla="*/ 119868539 h 814"/>
              <a:gd name="T108" fmla="*/ 124899765 w 928"/>
              <a:gd name="T109" fmla="*/ 78301686 h 814"/>
              <a:gd name="T110" fmla="*/ 86468549 w 928"/>
              <a:gd name="T111" fmla="*/ 19334114 h 81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928"/>
              <a:gd name="T169" fmla="*/ 0 h 814"/>
              <a:gd name="T170" fmla="*/ 928 w 928"/>
              <a:gd name="T171" fmla="*/ 814 h 81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928" h="814">
                <a:moveTo>
                  <a:pt x="87" y="20"/>
                </a:moveTo>
                <a:cubicBezTo>
                  <a:pt x="62" y="12"/>
                  <a:pt x="62" y="12"/>
                  <a:pt x="62" y="12"/>
                </a:cubicBezTo>
                <a:cubicBezTo>
                  <a:pt x="37" y="9"/>
                  <a:pt x="37" y="9"/>
                  <a:pt x="37" y="9"/>
                </a:cubicBezTo>
                <a:cubicBezTo>
                  <a:pt x="29" y="19"/>
                  <a:pt x="29" y="19"/>
                  <a:pt x="29" y="19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8"/>
                  <a:pt x="28" y="38"/>
                  <a:pt x="28" y="38"/>
                </a:cubicBezTo>
                <a:cubicBezTo>
                  <a:pt x="35" y="65"/>
                  <a:pt x="35" y="65"/>
                  <a:pt x="35" y="65"/>
                </a:cubicBezTo>
                <a:cubicBezTo>
                  <a:pt x="36" y="86"/>
                  <a:pt x="36" y="86"/>
                  <a:pt x="36" y="86"/>
                </a:cubicBezTo>
                <a:cubicBezTo>
                  <a:pt x="36" y="93"/>
                  <a:pt x="36" y="93"/>
                  <a:pt x="36" y="93"/>
                </a:cubicBezTo>
                <a:cubicBezTo>
                  <a:pt x="23" y="93"/>
                  <a:pt x="23" y="93"/>
                  <a:pt x="23" y="93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9" y="125"/>
                  <a:pt x="9" y="125"/>
                  <a:pt x="9" y="125"/>
                </a:cubicBezTo>
                <a:cubicBezTo>
                  <a:pt x="0" y="141"/>
                  <a:pt x="0" y="141"/>
                  <a:pt x="0" y="141"/>
                </a:cubicBezTo>
                <a:cubicBezTo>
                  <a:pt x="11" y="150"/>
                  <a:pt x="11" y="150"/>
                  <a:pt x="11" y="150"/>
                </a:cubicBezTo>
                <a:cubicBezTo>
                  <a:pt x="13" y="151"/>
                  <a:pt x="13" y="151"/>
                  <a:pt x="13" y="151"/>
                </a:cubicBezTo>
                <a:cubicBezTo>
                  <a:pt x="13" y="151"/>
                  <a:pt x="13" y="151"/>
                  <a:pt x="13" y="151"/>
                </a:cubicBezTo>
                <a:cubicBezTo>
                  <a:pt x="50" y="180"/>
                  <a:pt x="50" y="180"/>
                  <a:pt x="50" y="180"/>
                </a:cubicBezTo>
                <a:cubicBezTo>
                  <a:pt x="51" y="181"/>
                  <a:pt x="51" y="181"/>
                  <a:pt x="51" y="181"/>
                </a:cubicBezTo>
                <a:cubicBezTo>
                  <a:pt x="52" y="181"/>
                  <a:pt x="52" y="181"/>
                  <a:pt x="52" y="181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3"/>
                  <a:pt x="52" y="183"/>
                  <a:pt x="52" y="183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74" y="234"/>
                  <a:pt x="74" y="234"/>
                  <a:pt x="74" y="234"/>
                </a:cubicBezTo>
                <a:cubicBezTo>
                  <a:pt x="78" y="240"/>
                  <a:pt x="84" y="247"/>
                  <a:pt x="93" y="255"/>
                </a:cubicBezTo>
                <a:cubicBezTo>
                  <a:pt x="94" y="255"/>
                  <a:pt x="94" y="255"/>
                  <a:pt x="94" y="255"/>
                </a:cubicBezTo>
                <a:cubicBezTo>
                  <a:pt x="95" y="256"/>
                  <a:pt x="95" y="256"/>
                  <a:pt x="95" y="256"/>
                </a:cubicBezTo>
                <a:cubicBezTo>
                  <a:pt x="95" y="257"/>
                  <a:pt x="95" y="257"/>
                  <a:pt x="95" y="257"/>
                </a:cubicBezTo>
                <a:cubicBezTo>
                  <a:pt x="94" y="259"/>
                  <a:pt x="94" y="259"/>
                  <a:pt x="94" y="259"/>
                </a:cubicBezTo>
                <a:cubicBezTo>
                  <a:pt x="94" y="283"/>
                  <a:pt x="94" y="283"/>
                  <a:pt x="94" y="283"/>
                </a:cubicBezTo>
                <a:cubicBezTo>
                  <a:pt x="97" y="289"/>
                  <a:pt x="98" y="303"/>
                  <a:pt x="98" y="323"/>
                </a:cubicBezTo>
                <a:cubicBezTo>
                  <a:pt x="108" y="336"/>
                  <a:pt x="112" y="346"/>
                  <a:pt x="112" y="352"/>
                </a:cubicBezTo>
                <a:cubicBezTo>
                  <a:pt x="112" y="357"/>
                  <a:pt x="115" y="365"/>
                  <a:pt x="120" y="377"/>
                </a:cubicBezTo>
                <a:cubicBezTo>
                  <a:pt x="120" y="377"/>
                  <a:pt x="120" y="377"/>
                  <a:pt x="120" y="377"/>
                </a:cubicBezTo>
                <a:cubicBezTo>
                  <a:pt x="120" y="378"/>
                  <a:pt x="120" y="378"/>
                  <a:pt x="120" y="378"/>
                </a:cubicBezTo>
                <a:cubicBezTo>
                  <a:pt x="120" y="378"/>
                  <a:pt x="120" y="378"/>
                  <a:pt x="120" y="378"/>
                </a:cubicBezTo>
                <a:cubicBezTo>
                  <a:pt x="123" y="392"/>
                  <a:pt x="122" y="405"/>
                  <a:pt x="118" y="416"/>
                </a:cubicBezTo>
                <a:cubicBezTo>
                  <a:pt x="115" y="423"/>
                  <a:pt x="119" y="437"/>
                  <a:pt x="131" y="456"/>
                </a:cubicBezTo>
                <a:cubicBezTo>
                  <a:pt x="132" y="457"/>
                  <a:pt x="132" y="457"/>
                  <a:pt x="132" y="457"/>
                </a:cubicBezTo>
                <a:cubicBezTo>
                  <a:pt x="133" y="459"/>
                  <a:pt x="133" y="459"/>
                  <a:pt x="133" y="459"/>
                </a:cubicBezTo>
                <a:cubicBezTo>
                  <a:pt x="132" y="461"/>
                  <a:pt x="132" y="461"/>
                  <a:pt x="132" y="461"/>
                </a:cubicBezTo>
                <a:cubicBezTo>
                  <a:pt x="115" y="498"/>
                  <a:pt x="115" y="498"/>
                  <a:pt x="115" y="498"/>
                </a:cubicBezTo>
                <a:cubicBezTo>
                  <a:pt x="118" y="506"/>
                  <a:pt x="119" y="513"/>
                  <a:pt x="119" y="517"/>
                </a:cubicBezTo>
                <a:cubicBezTo>
                  <a:pt x="115" y="552"/>
                  <a:pt x="115" y="552"/>
                  <a:pt x="115" y="552"/>
                </a:cubicBezTo>
                <a:cubicBezTo>
                  <a:pt x="113" y="563"/>
                  <a:pt x="113" y="570"/>
                  <a:pt x="118" y="572"/>
                </a:cubicBezTo>
                <a:cubicBezTo>
                  <a:pt x="125" y="576"/>
                  <a:pt x="125" y="576"/>
                  <a:pt x="125" y="576"/>
                </a:cubicBezTo>
                <a:cubicBezTo>
                  <a:pt x="134" y="580"/>
                  <a:pt x="137" y="586"/>
                  <a:pt x="137" y="591"/>
                </a:cubicBezTo>
                <a:cubicBezTo>
                  <a:pt x="136" y="609"/>
                  <a:pt x="136" y="609"/>
                  <a:pt x="136" y="609"/>
                </a:cubicBezTo>
                <a:cubicBezTo>
                  <a:pt x="142" y="611"/>
                  <a:pt x="142" y="611"/>
                  <a:pt x="142" y="611"/>
                </a:cubicBezTo>
                <a:cubicBezTo>
                  <a:pt x="143" y="612"/>
                  <a:pt x="143" y="612"/>
                  <a:pt x="143" y="612"/>
                </a:cubicBezTo>
                <a:cubicBezTo>
                  <a:pt x="146" y="609"/>
                  <a:pt x="146" y="609"/>
                  <a:pt x="146" y="609"/>
                </a:cubicBezTo>
                <a:cubicBezTo>
                  <a:pt x="149" y="606"/>
                  <a:pt x="152" y="601"/>
                  <a:pt x="153" y="596"/>
                </a:cubicBezTo>
                <a:cubicBezTo>
                  <a:pt x="155" y="593"/>
                  <a:pt x="155" y="593"/>
                  <a:pt x="155" y="593"/>
                </a:cubicBezTo>
                <a:cubicBezTo>
                  <a:pt x="156" y="591"/>
                  <a:pt x="156" y="591"/>
                  <a:pt x="156" y="591"/>
                </a:cubicBezTo>
                <a:cubicBezTo>
                  <a:pt x="161" y="589"/>
                  <a:pt x="163" y="586"/>
                  <a:pt x="166" y="581"/>
                </a:cubicBezTo>
                <a:cubicBezTo>
                  <a:pt x="167" y="575"/>
                  <a:pt x="167" y="569"/>
                  <a:pt x="165" y="561"/>
                </a:cubicBezTo>
                <a:cubicBezTo>
                  <a:pt x="163" y="556"/>
                  <a:pt x="163" y="556"/>
                  <a:pt x="163" y="556"/>
                </a:cubicBezTo>
                <a:cubicBezTo>
                  <a:pt x="168" y="555"/>
                  <a:pt x="168" y="555"/>
                  <a:pt x="168" y="555"/>
                </a:cubicBezTo>
                <a:cubicBezTo>
                  <a:pt x="185" y="551"/>
                  <a:pt x="194" y="552"/>
                  <a:pt x="198" y="559"/>
                </a:cubicBezTo>
                <a:cubicBezTo>
                  <a:pt x="206" y="580"/>
                  <a:pt x="206" y="580"/>
                  <a:pt x="206" y="580"/>
                </a:cubicBezTo>
                <a:cubicBezTo>
                  <a:pt x="206" y="581"/>
                  <a:pt x="206" y="581"/>
                  <a:pt x="206" y="581"/>
                </a:cubicBezTo>
                <a:cubicBezTo>
                  <a:pt x="206" y="582"/>
                  <a:pt x="206" y="582"/>
                  <a:pt x="206" y="582"/>
                </a:cubicBezTo>
                <a:cubicBezTo>
                  <a:pt x="210" y="617"/>
                  <a:pt x="210" y="617"/>
                  <a:pt x="210" y="617"/>
                </a:cubicBezTo>
                <a:cubicBezTo>
                  <a:pt x="224" y="625"/>
                  <a:pt x="224" y="625"/>
                  <a:pt x="224" y="625"/>
                </a:cubicBezTo>
                <a:cubicBezTo>
                  <a:pt x="225" y="625"/>
                  <a:pt x="225" y="625"/>
                  <a:pt x="225" y="625"/>
                </a:cubicBezTo>
                <a:cubicBezTo>
                  <a:pt x="226" y="625"/>
                  <a:pt x="226" y="625"/>
                  <a:pt x="226" y="625"/>
                </a:cubicBezTo>
                <a:cubicBezTo>
                  <a:pt x="234" y="632"/>
                  <a:pt x="234" y="632"/>
                  <a:pt x="234" y="632"/>
                </a:cubicBezTo>
                <a:cubicBezTo>
                  <a:pt x="243" y="622"/>
                  <a:pt x="243" y="622"/>
                  <a:pt x="243" y="622"/>
                </a:cubicBezTo>
                <a:cubicBezTo>
                  <a:pt x="252" y="615"/>
                  <a:pt x="252" y="615"/>
                  <a:pt x="252" y="615"/>
                </a:cubicBezTo>
                <a:cubicBezTo>
                  <a:pt x="256" y="615"/>
                  <a:pt x="256" y="615"/>
                  <a:pt x="256" y="615"/>
                </a:cubicBezTo>
                <a:cubicBezTo>
                  <a:pt x="263" y="617"/>
                  <a:pt x="267" y="622"/>
                  <a:pt x="269" y="630"/>
                </a:cubicBezTo>
                <a:cubicBezTo>
                  <a:pt x="274" y="657"/>
                  <a:pt x="274" y="657"/>
                  <a:pt x="274" y="657"/>
                </a:cubicBezTo>
                <a:cubicBezTo>
                  <a:pt x="275" y="662"/>
                  <a:pt x="275" y="662"/>
                  <a:pt x="275" y="662"/>
                </a:cubicBezTo>
                <a:cubicBezTo>
                  <a:pt x="303" y="723"/>
                  <a:pt x="303" y="723"/>
                  <a:pt x="303" y="723"/>
                </a:cubicBezTo>
                <a:cubicBezTo>
                  <a:pt x="315" y="734"/>
                  <a:pt x="315" y="734"/>
                  <a:pt x="315" y="734"/>
                </a:cubicBezTo>
                <a:cubicBezTo>
                  <a:pt x="316" y="735"/>
                  <a:pt x="316" y="735"/>
                  <a:pt x="316" y="735"/>
                </a:cubicBezTo>
                <a:cubicBezTo>
                  <a:pt x="316" y="736"/>
                  <a:pt x="316" y="736"/>
                  <a:pt x="316" y="736"/>
                </a:cubicBezTo>
                <a:cubicBezTo>
                  <a:pt x="321" y="762"/>
                  <a:pt x="321" y="762"/>
                  <a:pt x="321" y="762"/>
                </a:cubicBezTo>
                <a:cubicBezTo>
                  <a:pt x="321" y="762"/>
                  <a:pt x="321" y="762"/>
                  <a:pt x="321" y="762"/>
                </a:cubicBezTo>
                <a:cubicBezTo>
                  <a:pt x="323" y="786"/>
                  <a:pt x="323" y="786"/>
                  <a:pt x="323" y="786"/>
                </a:cubicBezTo>
                <a:cubicBezTo>
                  <a:pt x="324" y="788"/>
                  <a:pt x="324" y="788"/>
                  <a:pt x="324" y="788"/>
                </a:cubicBezTo>
                <a:cubicBezTo>
                  <a:pt x="332" y="778"/>
                  <a:pt x="338" y="772"/>
                  <a:pt x="342" y="774"/>
                </a:cubicBezTo>
                <a:cubicBezTo>
                  <a:pt x="346" y="776"/>
                  <a:pt x="347" y="778"/>
                  <a:pt x="347" y="782"/>
                </a:cubicBezTo>
                <a:cubicBezTo>
                  <a:pt x="347" y="788"/>
                  <a:pt x="347" y="788"/>
                  <a:pt x="347" y="788"/>
                </a:cubicBezTo>
                <a:cubicBezTo>
                  <a:pt x="347" y="807"/>
                  <a:pt x="347" y="807"/>
                  <a:pt x="347" y="807"/>
                </a:cubicBezTo>
                <a:cubicBezTo>
                  <a:pt x="347" y="812"/>
                  <a:pt x="347" y="812"/>
                  <a:pt x="347" y="812"/>
                </a:cubicBezTo>
                <a:cubicBezTo>
                  <a:pt x="353" y="814"/>
                  <a:pt x="357" y="812"/>
                  <a:pt x="358" y="809"/>
                </a:cubicBezTo>
                <a:cubicBezTo>
                  <a:pt x="368" y="795"/>
                  <a:pt x="368" y="795"/>
                  <a:pt x="368" y="795"/>
                </a:cubicBezTo>
                <a:cubicBezTo>
                  <a:pt x="380" y="783"/>
                  <a:pt x="380" y="783"/>
                  <a:pt x="380" y="783"/>
                </a:cubicBezTo>
                <a:cubicBezTo>
                  <a:pt x="388" y="778"/>
                  <a:pt x="395" y="773"/>
                  <a:pt x="403" y="773"/>
                </a:cubicBezTo>
                <a:cubicBezTo>
                  <a:pt x="404" y="773"/>
                  <a:pt x="404" y="773"/>
                  <a:pt x="404" y="773"/>
                </a:cubicBezTo>
                <a:cubicBezTo>
                  <a:pt x="427" y="779"/>
                  <a:pt x="427" y="779"/>
                  <a:pt x="427" y="779"/>
                </a:cubicBezTo>
                <a:cubicBezTo>
                  <a:pt x="433" y="776"/>
                  <a:pt x="433" y="776"/>
                  <a:pt x="433" y="776"/>
                </a:cubicBezTo>
                <a:cubicBezTo>
                  <a:pt x="444" y="761"/>
                  <a:pt x="444" y="761"/>
                  <a:pt x="444" y="761"/>
                </a:cubicBezTo>
                <a:cubicBezTo>
                  <a:pt x="442" y="738"/>
                  <a:pt x="442" y="738"/>
                  <a:pt x="442" y="738"/>
                </a:cubicBezTo>
                <a:cubicBezTo>
                  <a:pt x="435" y="725"/>
                  <a:pt x="432" y="714"/>
                  <a:pt x="434" y="707"/>
                </a:cubicBezTo>
                <a:cubicBezTo>
                  <a:pt x="437" y="688"/>
                  <a:pt x="437" y="688"/>
                  <a:pt x="437" y="688"/>
                </a:cubicBezTo>
                <a:cubicBezTo>
                  <a:pt x="437" y="686"/>
                  <a:pt x="437" y="686"/>
                  <a:pt x="437" y="686"/>
                </a:cubicBezTo>
                <a:cubicBezTo>
                  <a:pt x="438" y="684"/>
                  <a:pt x="438" y="684"/>
                  <a:pt x="438" y="684"/>
                </a:cubicBezTo>
                <a:cubicBezTo>
                  <a:pt x="438" y="684"/>
                  <a:pt x="438" y="684"/>
                  <a:pt x="438" y="684"/>
                </a:cubicBezTo>
                <a:cubicBezTo>
                  <a:pt x="458" y="672"/>
                  <a:pt x="458" y="672"/>
                  <a:pt x="458" y="672"/>
                </a:cubicBezTo>
                <a:cubicBezTo>
                  <a:pt x="459" y="672"/>
                  <a:pt x="459" y="672"/>
                  <a:pt x="459" y="672"/>
                </a:cubicBezTo>
                <a:cubicBezTo>
                  <a:pt x="459" y="672"/>
                  <a:pt x="459" y="672"/>
                  <a:pt x="459" y="672"/>
                </a:cubicBezTo>
                <a:cubicBezTo>
                  <a:pt x="474" y="663"/>
                  <a:pt x="474" y="663"/>
                  <a:pt x="474" y="663"/>
                </a:cubicBezTo>
                <a:cubicBezTo>
                  <a:pt x="491" y="638"/>
                  <a:pt x="491" y="638"/>
                  <a:pt x="491" y="638"/>
                </a:cubicBezTo>
                <a:cubicBezTo>
                  <a:pt x="493" y="620"/>
                  <a:pt x="493" y="620"/>
                  <a:pt x="493" y="620"/>
                </a:cubicBezTo>
                <a:cubicBezTo>
                  <a:pt x="474" y="576"/>
                  <a:pt x="474" y="576"/>
                  <a:pt x="474" y="576"/>
                </a:cubicBezTo>
                <a:cubicBezTo>
                  <a:pt x="516" y="595"/>
                  <a:pt x="516" y="595"/>
                  <a:pt x="516" y="595"/>
                </a:cubicBezTo>
                <a:cubicBezTo>
                  <a:pt x="516" y="577"/>
                  <a:pt x="516" y="577"/>
                  <a:pt x="516" y="577"/>
                </a:cubicBezTo>
                <a:cubicBezTo>
                  <a:pt x="516" y="577"/>
                  <a:pt x="516" y="577"/>
                  <a:pt x="516" y="577"/>
                </a:cubicBezTo>
                <a:cubicBezTo>
                  <a:pt x="516" y="576"/>
                  <a:pt x="516" y="576"/>
                  <a:pt x="516" y="576"/>
                </a:cubicBezTo>
                <a:cubicBezTo>
                  <a:pt x="532" y="562"/>
                  <a:pt x="532" y="562"/>
                  <a:pt x="532" y="562"/>
                </a:cubicBezTo>
                <a:cubicBezTo>
                  <a:pt x="563" y="554"/>
                  <a:pt x="563" y="554"/>
                  <a:pt x="563" y="554"/>
                </a:cubicBezTo>
                <a:cubicBezTo>
                  <a:pt x="565" y="554"/>
                  <a:pt x="565" y="554"/>
                  <a:pt x="565" y="554"/>
                </a:cubicBezTo>
                <a:cubicBezTo>
                  <a:pt x="583" y="593"/>
                  <a:pt x="583" y="593"/>
                  <a:pt x="583" y="593"/>
                </a:cubicBezTo>
                <a:cubicBezTo>
                  <a:pt x="583" y="595"/>
                  <a:pt x="583" y="595"/>
                  <a:pt x="583" y="595"/>
                </a:cubicBezTo>
                <a:cubicBezTo>
                  <a:pt x="581" y="610"/>
                  <a:pt x="581" y="610"/>
                  <a:pt x="581" y="610"/>
                </a:cubicBezTo>
                <a:cubicBezTo>
                  <a:pt x="583" y="624"/>
                  <a:pt x="583" y="624"/>
                  <a:pt x="583" y="624"/>
                </a:cubicBezTo>
                <a:cubicBezTo>
                  <a:pt x="585" y="630"/>
                  <a:pt x="589" y="633"/>
                  <a:pt x="592" y="633"/>
                </a:cubicBezTo>
                <a:cubicBezTo>
                  <a:pt x="596" y="633"/>
                  <a:pt x="601" y="630"/>
                  <a:pt x="605" y="625"/>
                </a:cubicBezTo>
                <a:cubicBezTo>
                  <a:pt x="606" y="622"/>
                  <a:pt x="606" y="622"/>
                  <a:pt x="606" y="622"/>
                </a:cubicBezTo>
                <a:cubicBezTo>
                  <a:pt x="606" y="622"/>
                  <a:pt x="606" y="622"/>
                  <a:pt x="606" y="622"/>
                </a:cubicBezTo>
                <a:cubicBezTo>
                  <a:pt x="607" y="622"/>
                  <a:pt x="607" y="622"/>
                  <a:pt x="607" y="622"/>
                </a:cubicBezTo>
                <a:cubicBezTo>
                  <a:pt x="632" y="614"/>
                  <a:pt x="632" y="614"/>
                  <a:pt x="632" y="614"/>
                </a:cubicBezTo>
                <a:cubicBezTo>
                  <a:pt x="632" y="614"/>
                  <a:pt x="632" y="614"/>
                  <a:pt x="632" y="614"/>
                </a:cubicBezTo>
                <a:cubicBezTo>
                  <a:pt x="633" y="614"/>
                  <a:pt x="633" y="614"/>
                  <a:pt x="633" y="614"/>
                </a:cubicBezTo>
                <a:cubicBezTo>
                  <a:pt x="647" y="614"/>
                  <a:pt x="653" y="617"/>
                  <a:pt x="657" y="624"/>
                </a:cubicBezTo>
                <a:cubicBezTo>
                  <a:pt x="659" y="652"/>
                  <a:pt x="659" y="652"/>
                  <a:pt x="659" y="652"/>
                </a:cubicBezTo>
                <a:cubicBezTo>
                  <a:pt x="659" y="653"/>
                  <a:pt x="659" y="653"/>
                  <a:pt x="659" y="653"/>
                </a:cubicBezTo>
                <a:cubicBezTo>
                  <a:pt x="664" y="654"/>
                  <a:pt x="664" y="654"/>
                  <a:pt x="664" y="654"/>
                </a:cubicBezTo>
                <a:cubicBezTo>
                  <a:pt x="675" y="657"/>
                  <a:pt x="675" y="657"/>
                  <a:pt x="675" y="657"/>
                </a:cubicBezTo>
                <a:cubicBezTo>
                  <a:pt x="690" y="656"/>
                  <a:pt x="690" y="656"/>
                  <a:pt x="690" y="656"/>
                </a:cubicBezTo>
                <a:cubicBezTo>
                  <a:pt x="717" y="649"/>
                  <a:pt x="717" y="649"/>
                  <a:pt x="717" y="649"/>
                </a:cubicBezTo>
                <a:cubicBezTo>
                  <a:pt x="733" y="635"/>
                  <a:pt x="733" y="635"/>
                  <a:pt x="733" y="635"/>
                </a:cubicBezTo>
                <a:cubicBezTo>
                  <a:pt x="734" y="624"/>
                  <a:pt x="734" y="624"/>
                  <a:pt x="734" y="624"/>
                </a:cubicBezTo>
                <a:cubicBezTo>
                  <a:pt x="726" y="615"/>
                  <a:pt x="726" y="615"/>
                  <a:pt x="726" y="615"/>
                </a:cubicBezTo>
                <a:cubicBezTo>
                  <a:pt x="699" y="606"/>
                  <a:pt x="699" y="606"/>
                  <a:pt x="699" y="606"/>
                </a:cubicBezTo>
                <a:cubicBezTo>
                  <a:pt x="699" y="606"/>
                  <a:pt x="699" y="606"/>
                  <a:pt x="699" y="606"/>
                </a:cubicBezTo>
                <a:cubicBezTo>
                  <a:pt x="697" y="605"/>
                  <a:pt x="697" y="605"/>
                  <a:pt x="697" y="605"/>
                </a:cubicBezTo>
                <a:cubicBezTo>
                  <a:pt x="697" y="605"/>
                  <a:pt x="697" y="605"/>
                  <a:pt x="697" y="605"/>
                </a:cubicBezTo>
                <a:cubicBezTo>
                  <a:pt x="697" y="603"/>
                  <a:pt x="697" y="603"/>
                  <a:pt x="697" y="603"/>
                </a:cubicBezTo>
                <a:cubicBezTo>
                  <a:pt x="665" y="572"/>
                  <a:pt x="665" y="572"/>
                  <a:pt x="665" y="572"/>
                </a:cubicBezTo>
                <a:cubicBezTo>
                  <a:pt x="668" y="570"/>
                  <a:pt x="668" y="570"/>
                  <a:pt x="668" y="570"/>
                </a:cubicBezTo>
                <a:cubicBezTo>
                  <a:pt x="684" y="556"/>
                  <a:pt x="684" y="556"/>
                  <a:pt x="684" y="556"/>
                </a:cubicBezTo>
                <a:cubicBezTo>
                  <a:pt x="685" y="555"/>
                  <a:pt x="685" y="555"/>
                  <a:pt x="685" y="555"/>
                </a:cubicBezTo>
                <a:cubicBezTo>
                  <a:pt x="685" y="555"/>
                  <a:pt x="685" y="555"/>
                  <a:pt x="685" y="555"/>
                </a:cubicBezTo>
                <a:cubicBezTo>
                  <a:pt x="701" y="549"/>
                  <a:pt x="701" y="549"/>
                  <a:pt x="701" y="549"/>
                </a:cubicBezTo>
                <a:cubicBezTo>
                  <a:pt x="701" y="549"/>
                  <a:pt x="701" y="549"/>
                  <a:pt x="701" y="549"/>
                </a:cubicBezTo>
                <a:cubicBezTo>
                  <a:pt x="704" y="549"/>
                  <a:pt x="704" y="549"/>
                  <a:pt x="704" y="549"/>
                </a:cubicBezTo>
                <a:cubicBezTo>
                  <a:pt x="725" y="553"/>
                  <a:pt x="725" y="553"/>
                  <a:pt x="725" y="553"/>
                </a:cubicBezTo>
                <a:cubicBezTo>
                  <a:pt x="726" y="553"/>
                  <a:pt x="726" y="553"/>
                  <a:pt x="726" y="553"/>
                </a:cubicBezTo>
                <a:cubicBezTo>
                  <a:pt x="727" y="554"/>
                  <a:pt x="727" y="554"/>
                  <a:pt x="727" y="554"/>
                </a:cubicBezTo>
                <a:cubicBezTo>
                  <a:pt x="727" y="545"/>
                  <a:pt x="727" y="545"/>
                  <a:pt x="727" y="545"/>
                </a:cubicBezTo>
                <a:cubicBezTo>
                  <a:pt x="718" y="530"/>
                  <a:pt x="718" y="530"/>
                  <a:pt x="718" y="530"/>
                </a:cubicBezTo>
                <a:cubicBezTo>
                  <a:pt x="703" y="522"/>
                  <a:pt x="703" y="522"/>
                  <a:pt x="703" y="522"/>
                </a:cubicBezTo>
                <a:cubicBezTo>
                  <a:pt x="683" y="493"/>
                  <a:pt x="683" y="493"/>
                  <a:pt x="683" y="493"/>
                </a:cubicBezTo>
                <a:cubicBezTo>
                  <a:pt x="683" y="493"/>
                  <a:pt x="683" y="493"/>
                  <a:pt x="683" y="493"/>
                </a:cubicBezTo>
                <a:cubicBezTo>
                  <a:pt x="682" y="492"/>
                  <a:pt x="682" y="492"/>
                  <a:pt x="682" y="492"/>
                </a:cubicBezTo>
                <a:cubicBezTo>
                  <a:pt x="682" y="491"/>
                  <a:pt x="682" y="491"/>
                  <a:pt x="682" y="491"/>
                </a:cubicBezTo>
                <a:cubicBezTo>
                  <a:pt x="672" y="456"/>
                  <a:pt x="672" y="456"/>
                  <a:pt x="672" y="456"/>
                </a:cubicBezTo>
                <a:cubicBezTo>
                  <a:pt x="672" y="429"/>
                  <a:pt x="672" y="429"/>
                  <a:pt x="672" y="429"/>
                </a:cubicBezTo>
                <a:cubicBezTo>
                  <a:pt x="689" y="414"/>
                  <a:pt x="689" y="414"/>
                  <a:pt x="689" y="414"/>
                </a:cubicBezTo>
                <a:cubicBezTo>
                  <a:pt x="715" y="414"/>
                  <a:pt x="715" y="414"/>
                  <a:pt x="715" y="414"/>
                </a:cubicBezTo>
                <a:cubicBezTo>
                  <a:pt x="774" y="419"/>
                  <a:pt x="774" y="419"/>
                  <a:pt x="774" y="419"/>
                </a:cubicBezTo>
                <a:cubicBezTo>
                  <a:pt x="801" y="380"/>
                  <a:pt x="801" y="380"/>
                  <a:pt x="801" y="380"/>
                </a:cubicBezTo>
                <a:cubicBezTo>
                  <a:pt x="801" y="378"/>
                  <a:pt x="801" y="378"/>
                  <a:pt x="801" y="378"/>
                </a:cubicBezTo>
                <a:cubicBezTo>
                  <a:pt x="803" y="378"/>
                  <a:pt x="803" y="378"/>
                  <a:pt x="803" y="378"/>
                </a:cubicBezTo>
                <a:cubicBezTo>
                  <a:pt x="825" y="366"/>
                  <a:pt x="825" y="366"/>
                  <a:pt x="825" y="366"/>
                </a:cubicBezTo>
                <a:cubicBezTo>
                  <a:pt x="837" y="343"/>
                  <a:pt x="837" y="343"/>
                  <a:pt x="837" y="343"/>
                </a:cubicBezTo>
                <a:cubicBezTo>
                  <a:pt x="838" y="342"/>
                  <a:pt x="838" y="342"/>
                  <a:pt x="838" y="342"/>
                </a:cubicBezTo>
                <a:cubicBezTo>
                  <a:pt x="865" y="320"/>
                  <a:pt x="865" y="320"/>
                  <a:pt x="865" y="320"/>
                </a:cubicBezTo>
                <a:cubicBezTo>
                  <a:pt x="877" y="296"/>
                  <a:pt x="877" y="296"/>
                  <a:pt x="877" y="296"/>
                </a:cubicBezTo>
                <a:cubicBezTo>
                  <a:pt x="877" y="295"/>
                  <a:pt x="877" y="295"/>
                  <a:pt x="877" y="295"/>
                </a:cubicBezTo>
                <a:cubicBezTo>
                  <a:pt x="878" y="295"/>
                  <a:pt x="878" y="295"/>
                  <a:pt x="878" y="295"/>
                </a:cubicBezTo>
                <a:cubicBezTo>
                  <a:pt x="878" y="294"/>
                  <a:pt x="878" y="294"/>
                  <a:pt x="878" y="294"/>
                </a:cubicBezTo>
                <a:cubicBezTo>
                  <a:pt x="878" y="294"/>
                  <a:pt x="878" y="294"/>
                  <a:pt x="878" y="294"/>
                </a:cubicBezTo>
                <a:cubicBezTo>
                  <a:pt x="889" y="284"/>
                  <a:pt x="889" y="284"/>
                  <a:pt x="889" y="284"/>
                </a:cubicBezTo>
                <a:cubicBezTo>
                  <a:pt x="901" y="263"/>
                  <a:pt x="901" y="263"/>
                  <a:pt x="901" y="263"/>
                </a:cubicBezTo>
                <a:cubicBezTo>
                  <a:pt x="906" y="230"/>
                  <a:pt x="906" y="230"/>
                  <a:pt x="906" y="230"/>
                </a:cubicBezTo>
                <a:cubicBezTo>
                  <a:pt x="906" y="227"/>
                  <a:pt x="906" y="227"/>
                  <a:pt x="906" y="227"/>
                </a:cubicBezTo>
                <a:cubicBezTo>
                  <a:pt x="907" y="226"/>
                  <a:pt x="907" y="226"/>
                  <a:pt x="907" y="226"/>
                </a:cubicBezTo>
                <a:cubicBezTo>
                  <a:pt x="924" y="214"/>
                  <a:pt x="924" y="214"/>
                  <a:pt x="924" y="214"/>
                </a:cubicBezTo>
                <a:cubicBezTo>
                  <a:pt x="928" y="210"/>
                  <a:pt x="928" y="210"/>
                  <a:pt x="928" y="210"/>
                </a:cubicBezTo>
                <a:cubicBezTo>
                  <a:pt x="903" y="206"/>
                  <a:pt x="903" y="206"/>
                  <a:pt x="903" y="206"/>
                </a:cubicBezTo>
                <a:cubicBezTo>
                  <a:pt x="860" y="208"/>
                  <a:pt x="860" y="208"/>
                  <a:pt x="860" y="208"/>
                </a:cubicBezTo>
                <a:cubicBezTo>
                  <a:pt x="859" y="207"/>
                  <a:pt x="859" y="207"/>
                  <a:pt x="859" y="207"/>
                </a:cubicBezTo>
                <a:cubicBezTo>
                  <a:pt x="843" y="194"/>
                  <a:pt x="843" y="194"/>
                  <a:pt x="843" y="194"/>
                </a:cubicBezTo>
                <a:cubicBezTo>
                  <a:pt x="841" y="194"/>
                  <a:pt x="841" y="194"/>
                  <a:pt x="841" y="194"/>
                </a:cubicBezTo>
                <a:cubicBezTo>
                  <a:pt x="841" y="193"/>
                  <a:pt x="841" y="193"/>
                  <a:pt x="841" y="193"/>
                </a:cubicBezTo>
                <a:cubicBezTo>
                  <a:pt x="841" y="193"/>
                  <a:pt x="841" y="193"/>
                  <a:pt x="841" y="193"/>
                </a:cubicBezTo>
                <a:cubicBezTo>
                  <a:pt x="833" y="180"/>
                  <a:pt x="833" y="180"/>
                  <a:pt x="833" y="180"/>
                </a:cubicBezTo>
                <a:cubicBezTo>
                  <a:pt x="831" y="181"/>
                  <a:pt x="831" y="181"/>
                  <a:pt x="831" y="181"/>
                </a:cubicBezTo>
                <a:cubicBezTo>
                  <a:pt x="830" y="183"/>
                  <a:pt x="830" y="183"/>
                  <a:pt x="830" y="183"/>
                </a:cubicBezTo>
                <a:cubicBezTo>
                  <a:pt x="828" y="187"/>
                  <a:pt x="822" y="188"/>
                  <a:pt x="816" y="188"/>
                </a:cubicBezTo>
                <a:cubicBezTo>
                  <a:pt x="810" y="191"/>
                  <a:pt x="810" y="191"/>
                  <a:pt x="810" y="191"/>
                </a:cubicBezTo>
                <a:cubicBezTo>
                  <a:pt x="808" y="192"/>
                  <a:pt x="806" y="193"/>
                  <a:pt x="803" y="192"/>
                </a:cubicBezTo>
                <a:cubicBezTo>
                  <a:pt x="801" y="192"/>
                  <a:pt x="800" y="189"/>
                  <a:pt x="798" y="183"/>
                </a:cubicBezTo>
                <a:cubicBezTo>
                  <a:pt x="797" y="178"/>
                  <a:pt x="795" y="173"/>
                  <a:pt x="789" y="168"/>
                </a:cubicBezTo>
                <a:cubicBezTo>
                  <a:pt x="787" y="167"/>
                  <a:pt x="787" y="167"/>
                  <a:pt x="787" y="167"/>
                </a:cubicBezTo>
                <a:cubicBezTo>
                  <a:pt x="787" y="165"/>
                  <a:pt x="787" y="165"/>
                  <a:pt x="787" y="165"/>
                </a:cubicBezTo>
                <a:cubicBezTo>
                  <a:pt x="786" y="165"/>
                  <a:pt x="786" y="165"/>
                  <a:pt x="786" y="165"/>
                </a:cubicBezTo>
                <a:cubicBezTo>
                  <a:pt x="781" y="152"/>
                  <a:pt x="781" y="152"/>
                  <a:pt x="781" y="152"/>
                </a:cubicBezTo>
                <a:cubicBezTo>
                  <a:pt x="777" y="152"/>
                  <a:pt x="777" y="152"/>
                  <a:pt x="777" y="152"/>
                </a:cubicBezTo>
                <a:cubicBezTo>
                  <a:pt x="761" y="162"/>
                  <a:pt x="761" y="162"/>
                  <a:pt x="761" y="162"/>
                </a:cubicBezTo>
                <a:cubicBezTo>
                  <a:pt x="760" y="163"/>
                  <a:pt x="760" y="163"/>
                  <a:pt x="760" y="163"/>
                </a:cubicBezTo>
                <a:cubicBezTo>
                  <a:pt x="759" y="163"/>
                  <a:pt x="759" y="163"/>
                  <a:pt x="759" y="163"/>
                </a:cubicBezTo>
                <a:cubicBezTo>
                  <a:pt x="722" y="171"/>
                  <a:pt x="722" y="171"/>
                  <a:pt x="722" y="171"/>
                </a:cubicBezTo>
                <a:cubicBezTo>
                  <a:pt x="720" y="171"/>
                  <a:pt x="720" y="171"/>
                  <a:pt x="720" y="171"/>
                </a:cubicBezTo>
                <a:cubicBezTo>
                  <a:pt x="718" y="170"/>
                  <a:pt x="718" y="170"/>
                  <a:pt x="718" y="170"/>
                </a:cubicBezTo>
                <a:cubicBezTo>
                  <a:pt x="694" y="153"/>
                  <a:pt x="694" y="153"/>
                  <a:pt x="694" y="153"/>
                </a:cubicBezTo>
                <a:cubicBezTo>
                  <a:pt x="694" y="153"/>
                  <a:pt x="694" y="153"/>
                  <a:pt x="694" y="153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93" y="151"/>
                  <a:pt x="693" y="151"/>
                  <a:pt x="693" y="151"/>
                </a:cubicBezTo>
                <a:cubicBezTo>
                  <a:pt x="691" y="151"/>
                  <a:pt x="691" y="151"/>
                  <a:pt x="691" y="151"/>
                </a:cubicBezTo>
                <a:cubicBezTo>
                  <a:pt x="685" y="138"/>
                  <a:pt x="685" y="138"/>
                  <a:pt x="685" y="138"/>
                </a:cubicBezTo>
                <a:cubicBezTo>
                  <a:pt x="667" y="157"/>
                  <a:pt x="667" y="157"/>
                  <a:pt x="667" y="157"/>
                </a:cubicBezTo>
                <a:cubicBezTo>
                  <a:pt x="655" y="172"/>
                  <a:pt x="645" y="176"/>
                  <a:pt x="639" y="172"/>
                </a:cubicBezTo>
                <a:cubicBezTo>
                  <a:pt x="614" y="159"/>
                  <a:pt x="614" y="159"/>
                  <a:pt x="614" y="159"/>
                </a:cubicBezTo>
                <a:cubicBezTo>
                  <a:pt x="598" y="157"/>
                  <a:pt x="598" y="157"/>
                  <a:pt x="598" y="157"/>
                </a:cubicBezTo>
                <a:cubicBezTo>
                  <a:pt x="595" y="158"/>
                  <a:pt x="595" y="158"/>
                  <a:pt x="595" y="158"/>
                </a:cubicBezTo>
                <a:cubicBezTo>
                  <a:pt x="580" y="146"/>
                  <a:pt x="580" y="146"/>
                  <a:pt x="580" y="146"/>
                </a:cubicBezTo>
                <a:cubicBezTo>
                  <a:pt x="579" y="145"/>
                  <a:pt x="579" y="145"/>
                  <a:pt x="579" y="145"/>
                </a:cubicBezTo>
                <a:cubicBezTo>
                  <a:pt x="575" y="144"/>
                  <a:pt x="575" y="144"/>
                  <a:pt x="575" y="144"/>
                </a:cubicBezTo>
                <a:cubicBezTo>
                  <a:pt x="583" y="116"/>
                  <a:pt x="583" y="116"/>
                  <a:pt x="583" y="116"/>
                </a:cubicBezTo>
                <a:cubicBezTo>
                  <a:pt x="583" y="106"/>
                  <a:pt x="583" y="106"/>
                  <a:pt x="583" y="106"/>
                </a:cubicBezTo>
                <a:cubicBezTo>
                  <a:pt x="573" y="102"/>
                  <a:pt x="573" y="102"/>
                  <a:pt x="573" y="102"/>
                </a:cubicBezTo>
                <a:cubicBezTo>
                  <a:pt x="572" y="102"/>
                  <a:pt x="572" y="102"/>
                  <a:pt x="572" y="102"/>
                </a:cubicBezTo>
                <a:cubicBezTo>
                  <a:pt x="550" y="78"/>
                  <a:pt x="550" y="78"/>
                  <a:pt x="550" y="78"/>
                </a:cubicBezTo>
                <a:cubicBezTo>
                  <a:pt x="551" y="60"/>
                  <a:pt x="551" y="60"/>
                  <a:pt x="551" y="60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0" y="40"/>
                  <a:pt x="466" y="34"/>
                  <a:pt x="462" y="23"/>
                </a:cubicBezTo>
                <a:cubicBezTo>
                  <a:pt x="459" y="16"/>
                  <a:pt x="459" y="16"/>
                  <a:pt x="459" y="16"/>
                </a:cubicBezTo>
                <a:cubicBezTo>
                  <a:pt x="455" y="0"/>
                  <a:pt x="455" y="0"/>
                  <a:pt x="455" y="0"/>
                </a:cubicBezTo>
                <a:cubicBezTo>
                  <a:pt x="448" y="1"/>
                  <a:pt x="448" y="1"/>
                  <a:pt x="448" y="1"/>
                </a:cubicBezTo>
                <a:cubicBezTo>
                  <a:pt x="431" y="15"/>
                  <a:pt x="431" y="15"/>
                  <a:pt x="431" y="15"/>
                </a:cubicBezTo>
                <a:cubicBezTo>
                  <a:pt x="411" y="39"/>
                  <a:pt x="411" y="39"/>
                  <a:pt x="411" y="39"/>
                </a:cubicBezTo>
                <a:cubicBezTo>
                  <a:pt x="415" y="57"/>
                  <a:pt x="415" y="57"/>
                  <a:pt x="415" y="57"/>
                </a:cubicBezTo>
                <a:cubicBezTo>
                  <a:pt x="421" y="80"/>
                  <a:pt x="421" y="80"/>
                  <a:pt x="421" y="80"/>
                </a:cubicBezTo>
                <a:cubicBezTo>
                  <a:pt x="421" y="81"/>
                  <a:pt x="421" y="81"/>
                  <a:pt x="421" y="81"/>
                </a:cubicBezTo>
                <a:cubicBezTo>
                  <a:pt x="422" y="81"/>
                  <a:pt x="422" y="81"/>
                  <a:pt x="422" y="81"/>
                </a:cubicBezTo>
                <a:cubicBezTo>
                  <a:pt x="421" y="82"/>
                  <a:pt x="421" y="82"/>
                  <a:pt x="421" y="82"/>
                </a:cubicBezTo>
                <a:cubicBezTo>
                  <a:pt x="421" y="83"/>
                  <a:pt x="421" y="83"/>
                  <a:pt x="421" y="83"/>
                </a:cubicBezTo>
                <a:cubicBezTo>
                  <a:pt x="419" y="89"/>
                  <a:pt x="413" y="93"/>
                  <a:pt x="403" y="93"/>
                </a:cubicBezTo>
                <a:cubicBezTo>
                  <a:pt x="382" y="93"/>
                  <a:pt x="382" y="93"/>
                  <a:pt x="382" y="93"/>
                </a:cubicBezTo>
                <a:cubicBezTo>
                  <a:pt x="370" y="86"/>
                  <a:pt x="370" y="86"/>
                  <a:pt x="370" y="86"/>
                </a:cubicBezTo>
                <a:cubicBezTo>
                  <a:pt x="354" y="93"/>
                  <a:pt x="354" y="93"/>
                  <a:pt x="354" y="93"/>
                </a:cubicBezTo>
                <a:cubicBezTo>
                  <a:pt x="351" y="94"/>
                  <a:pt x="351" y="94"/>
                  <a:pt x="351" y="94"/>
                </a:cubicBezTo>
                <a:cubicBezTo>
                  <a:pt x="348" y="93"/>
                  <a:pt x="348" y="93"/>
                  <a:pt x="348" y="93"/>
                </a:cubicBezTo>
                <a:cubicBezTo>
                  <a:pt x="346" y="107"/>
                  <a:pt x="346" y="107"/>
                  <a:pt x="346" y="107"/>
                </a:cubicBezTo>
                <a:cubicBezTo>
                  <a:pt x="345" y="110"/>
                  <a:pt x="345" y="110"/>
                  <a:pt x="345" y="110"/>
                </a:cubicBezTo>
                <a:cubicBezTo>
                  <a:pt x="345" y="113"/>
                  <a:pt x="345" y="113"/>
                  <a:pt x="345" y="113"/>
                </a:cubicBezTo>
                <a:cubicBezTo>
                  <a:pt x="342" y="113"/>
                  <a:pt x="342" y="113"/>
                  <a:pt x="342" y="113"/>
                </a:cubicBezTo>
                <a:cubicBezTo>
                  <a:pt x="316" y="104"/>
                  <a:pt x="316" y="104"/>
                  <a:pt x="316" y="104"/>
                </a:cubicBezTo>
                <a:cubicBezTo>
                  <a:pt x="316" y="113"/>
                  <a:pt x="317" y="119"/>
                  <a:pt x="321" y="126"/>
                </a:cubicBezTo>
                <a:cubicBezTo>
                  <a:pt x="324" y="134"/>
                  <a:pt x="325" y="139"/>
                  <a:pt x="322" y="145"/>
                </a:cubicBezTo>
                <a:cubicBezTo>
                  <a:pt x="319" y="154"/>
                  <a:pt x="319" y="154"/>
                  <a:pt x="319" y="154"/>
                </a:cubicBezTo>
                <a:cubicBezTo>
                  <a:pt x="316" y="157"/>
                  <a:pt x="306" y="158"/>
                  <a:pt x="293" y="157"/>
                </a:cubicBezTo>
                <a:cubicBezTo>
                  <a:pt x="275" y="157"/>
                  <a:pt x="275" y="157"/>
                  <a:pt x="275" y="157"/>
                </a:cubicBezTo>
                <a:cubicBezTo>
                  <a:pt x="274" y="187"/>
                  <a:pt x="274" y="187"/>
                  <a:pt x="274" y="187"/>
                </a:cubicBezTo>
                <a:cubicBezTo>
                  <a:pt x="250" y="178"/>
                  <a:pt x="250" y="178"/>
                  <a:pt x="250" y="178"/>
                </a:cubicBezTo>
                <a:cubicBezTo>
                  <a:pt x="249" y="178"/>
                  <a:pt x="249" y="178"/>
                  <a:pt x="249" y="178"/>
                </a:cubicBezTo>
                <a:cubicBezTo>
                  <a:pt x="248" y="177"/>
                  <a:pt x="248" y="177"/>
                  <a:pt x="248" y="177"/>
                </a:cubicBezTo>
                <a:cubicBezTo>
                  <a:pt x="237" y="155"/>
                  <a:pt x="237" y="155"/>
                  <a:pt x="237" y="155"/>
                </a:cubicBezTo>
                <a:cubicBezTo>
                  <a:pt x="211" y="146"/>
                  <a:pt x="211" y="146"/>
                  <a:pt x="211" y="146"/>
                </a:cubicBezTo>
                <a:cubicBezTo>
                  <a:pt x="205" y="133"/>
                  <a:pt x="205" y="133"/>
                  <a:pt x="205" y="133"/>
                </a:cubicBezTo>
                <a:cubicBezTo>
                  <a:pt x="195" y="140"/>
                  <a:pt x="195" y="140"/>
                  <a:pt x="195" y="140"/>
                </a:cubicBezTo>
                <a:cubicBezTo>
                  <a:pt x="194" y="140"/>
                  <a:pt x="194" y="140"/>
                  <a:pt x="194" y="140"/>
                </a:cubicBezTo>
                <a:cubicBezTo>
                  <a:pt x="179" y="143"/>
                  <a:pt x="179" y="143"/>
                  <a:pt x="179" y="143"/>
                </a:cubicBezTo>
                <a:cubicBezTo>
                  <a:pt x="174" y="143"/>
                  <a:pt x="174" y="143"/>
                  <a:pt x="174" y="143"/>
                </a:cubicBezTo>
                <a:cubicBezTo>
                  <a:pt x="166" y="124"/>
                  <a:pt x="166" y="124"/>
                  <a:pt x="166" y="124"/>
                </a:cubicBezTo>
                <a:cubicBezTo>
                  <a:pt x="157" y="113"/>
                  <a:pt x="157" y="113"/>
                  <a:pt x="157" y="113"/>
                </a:cubicBezTo>
                <a:cubicBezTo>
                  <a:pt x="156" y="112"/>
                  <a:pt x="156" y="112"/>
                  <a:pt x="156" y="112"/>
                </a:cubicBezTo>
                <a:cubicBezTo>
                  <a:pt x="148" y="101"/>
                  <a:pt x="144" y="92"/>
                  <a:pt x="142" y="86"/>
                </a:cubicBezTo>
                <a:cubicBezTo>
                  <a:pt x="142" y="85"/>
                  <a:pt x="139" y="83"/>
                  <a:pt x="134" y="82"/>
                </a:cubicBezTo>
                <a:cubicBezTo>
                  <a:pt x="130" y="81"/>
                  <a:pt x="130" y="81"/>
                  <a:pt x="130" y="81"/>
                </a:cubicBezTo>
                <a:cubicBezTo>
                  <a:pt x="123" y="78"/>
                  <a:pt x="117" y="72"/>
                  <a:pt x="114" y="62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90" y="20"/>
                  <a:pt x="90" y="20"/>
                  <a:pt x="90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8" y="20"/>
                  <a:pt x="88" y="20"/>
                  <a:pt x="88" y="20"/>
                </a:cubicBezTo>
                <a:lnTo>
                  <a:pt x="87" y="20"/>
                </a:lnTo>
                <a:close/>
              </a:path>
            </a:pathLst>
          </a:custGeom>
          <a:solidFill>
            <a:srgbClr val="4A67AA"/>
          </a:solidFill>
          <a:ln>
            <a:solidFill>
              <a:srgbClr val="4A67AA"/>
            </a:solidFill>
          </a:ln>
          <a:extLst/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defRPr/>
            </a:pPr>
            <a:endParaRPr lang="zh-HK" altLang="en-US">
              <a:latin typeface="Calibri" panose="020F0502020204030204" pitchFamily="34" charset="0"/>
              <a:ea typeface="PMingLiU" pitchFamily="18" charset="-120"/>
            </a:endParaRPr>
          </a:p>
        </p:txBody>
      </p:sp>
      <p:sp>
        <p:nvSpPr>
          <p:cNvPr id="51" name="Freeform 8"/>
          <p:cNvSpPr>
            <a:spLocks/>
          </p:cNvSpPr>
          <p:nvPr/>
        </p:nvSpPr>
        <p:spPr bwMode="auto">
          <a:xfrm>
            <a:off x="7707312" y="2161349"/>
            <a:ext cx="829468" cy="630302"/>
          </a:xfrm>
          <a:custGeom>
            <a:avLst/>
            <a:gdLst>
              <a:gd name="T0" fmla="*/ 1620135750 w 1721"/>
              <a:gd name="T1" fmla="*/ 583796924 h 1302"/>
              <a:gd name="T2" fmla="*/ 1550989334 w 1721"/>
              <a:gd name="T3" fmla="*/ 520866945 h 1302"/>
              <a:gd name="T4" fmla="*/ 1509694469 w 1721"/>
              <a:gd name="T5" fmla="*/ 470522642 h 1302"/>
              <a:gd name="T6" fmla="*/ 1316660520 w 1721"/>
              <a:gd name="T7" fmla="*/ 424051319 h 1302"/>
              <a:gd name="T8" fmla="*/ 1327224732 w 1721"/>
              <a:gd name="T9" fmla="*/ 229452037 h 1302"/>
              <a:gd name="T10" fmla="*/ 1189892906 w 1721"/>
              <a:gd name="T11" fmla="*/ 64866438 h 1302"/>
              <a:gd name="T12" fmla="*/ 1122667523 w 1721"/>
              <a:gd name="T13" fmla="*/ 18395091 h 1302"/>
              <a:gd name="T14" fmla="*/ 1016066104 w 1721"/>
              <a:gd name="T15" fmla="*/ 156840901 h 1302"/>
              <a:gd name="T16" fmla="*/ 781737290 w 1721"/>
              <a:gd name="T17" fmla="*/ 285605562 h 1302"/>
              <a:gd name="T18" fmla="*/ 738520412 w 1721"/>
              <a:gd name="T19" fmla="*/ 294318505 h 1302"/>
              <a:gd name="T20" fmla="*/ 599267553 w 1721"/>
              <a:gd name="T21" fmla="*/ 282700920 h 1302"/>
              <a:gd name="T22" fmla="*/ 619435952 w 1721"/>
              <a:gd name="T23" fmla="*/ 428891405 h 1302"/>
              <a:gd name="T24" fmla="*/ 593505433 w 1721"/>
              <a:gd name="T25" fmla="*/ 505376381 h 1302"/>
              <a:gd name="T26" fmla="*/ 573338014 w 1721"/>
              <a:gd name="T27" fmla="*/ 502471739 h 1302"/>
              <a:gd name="T28" fmla="*/ 511874628 w 1721"/>
              <a:gd name="T29" fmla="*/ 572178355 h 1302"/>
              <a:gd name="T30" fmla="*/ 416798673 w 1721"/>
              <a:gd name="T31" fmla="*/ 597350937 h 1302"/>
              <a:gd name="T32" fmla="*/ 232408822 w 1721"/>
              <a:gd name="T33" fmla="*/ 647694133 h 1302"/>
              <a:gd name="T34" fmla="*/ 133490801 w 1721"/>
              <a:gd name="T35" fmla="*/ 632203691 h 1302"/>
              <a:gd name="T36" fmla="*/ 83551746 w 1721"/>
              <a:gd name="T37" fmla="*/ 614777806 h 1302"/>
              <a:gd name="T38" fmla="*/ 11524243 w 1721"/>
              <a:gd name="T39" fmla="*/ 725146338 h 1302"/>
              <a:gd name="T40" fmla="*/ 67225414 w 1721"/>
              <a:gd name="T41" fmla="*/ 775490518 h 1302"/>
              <a:gd name="T42" fmla="*/ 51860072 w 1721"/>
              <a:gd name="T43" fmla="*/ 910063418 h 1302"/>
              <a:gd name="T44" fmla="*/ 53780126 w 1721"/>
              <a:gd name="T45" fmla="*/ 939108857 h 1302"/>
              <a:gd name="T46" fmla="*/ 152698193 w 1721"/>
              <a:gd name="T47" fmla="*/ 1065937274 h 1302"/>
              <a:gd name="T48" fmla="*/ 216082490 w 1721"/>
              <a:gd name="T49" fmla="*/ 1132739125 h 1302"/>
              <a:gd name="T50" fmla="*/ 266021575 w 1721"/>
              <a:gd name="T51" fmla="*/ 1252790782 h 1302"/>
              <a:gd name="T52" fmla="*/ 328444865 w 1721"/>
              <a:gd name="T53" fmla="*/ 1259567297 h 1302"/>
              <a:gd name="T54" fmla="*/ 366859649 w 1721"/>
              <a:gd name="T55" fmla="*/ 1190829017 h 1302"/>
              <a:gd name="T56" fmla="*/ 418718727 w 1721"/>
              <a:gd name="T57" fmla="*/ 1196637318 h 1302"/>
              <a:gd name="T58" fmla="*/ 582942200 w 1721"/>
              <a:gd name="T59" fmla="*/ 1188892589 h 1302"/>
              <a:gd name="T60" fmla="*/ 634801278 w 1721"/>
              <a:gd name="T61" fmla="*/ 1226649986 h 1302"/>
              <a:gd name="T62" fmla="*/ 721234053 w 1721"/>
              <a:gd name="T63" fmla="*/ 1225681772 h 1302"/>
              <a:gd name="T64" fmla="*/ 912346969 w 1721"/>
              <a:gd name="T65" fmla="*/ 1201478388 h 1302"/>
              <a:gd name="T66" fmla="*/ 1044877927 w 1721"/>
              <a:gd name="T67" fmla="*/ 1206319459 h 1302"/>
              <a:gd name="T68" fmla="*/ 1129389669 w 1721"/>
              <a:gd name="T69" fmla="*/ 1236332127 h 1302"/>
              <a:gd name="T70" fmla="*/ 1197576059 w 1721"/>
              <a:gd name="T71" fmla="*/ 1254726226 h 1302"/>
              <a:gd name="T72" fmla="*/ 1188931900 w 1721"/>
              <a:gd name="T73" fmla="*/ 1200510174 h 1302"/>
              <a:gd name="T74" fmla="*/ 1207179265 w 1721"/>
              <a:gd name="T75" fmla="*/ 1177274020 h 1302"/>
              <a:gd name="T76" fmla="*/ 1212941385 w 1721"/>
              <a:gd name="T77" fmla="*/ 1139516624 h 1302"/>
              <a:gd name="T78" fmla="*/ 1167804454 w 1721"/>
              <a:gd name="T79" fmla="*/ 1094981728 h 1302"/>
              <a:gd name="T80" fmla="*/ 1169725487 w 1721"/>
              <a:gd name="T81" fmla="*/ 1057223347 h 1302"/>
              <a:gd name="T82" fmla="*/ 1252316196 w 1721"/>
              <a:gd name="T83" fmla="*/ 1012688206 h 1302"/>
              <a:gd name="T84" fmla="*/ 1335867912 w 1721"/>
              <a:gd name="T85" fmla="*/ 996229551 h 1302"/>
              <a:gd name="T86" fmla="*/ 1378123783 w 1721"/>
              <a:gd name="T87" fmla="*/ 958471170 h 1302"/>
              <a:gd name="T88" fmla="*/ 1380044816 w 1721"/>
              <a:gd name="T89" fmla="*/ 939108857 h 1302"/>
              <a:gd name="T90" fmla="*/ 1385806936 w 1721"/>
              <a:gd name="T91" fmla="*/ 877147092 h 1302"/>
              <a:gd name="T92" fmla="*/ 1480882891 w 1721"/>
              <a:gd name="T93" fmla="*/ 804534972 h 1302"/>
              <a:gd name="T94" fmla="*/ 1526980828 w 1721"/>
              <a:gd name="T95" fmla="*/ 771617662 h 1302"/>
              <a:gd name="T96" fmla="*/ 1608611511 w 1721"/>
              <a:gd name="T97" fmla="*/ 751287134 h 1302"/>
              <a:gd name="T98" fmla="*/ 1641264175 w 1721"/>
              <a:gd name="T99" fmla="*/ 719338038 h 1302"/>
              <a:gd name="T100" fmla="*/ 1650867382 w 1721"/>
              <a:gd name="T101" fmla="*/ 679643229 h 13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721"/>
              <a:gd name="T154" fmla="*/ 0 h 1302"/>
              <a:gd name="T155" fmla="*/ 1721 w 1721"/>
              <a:gd name="T156" fmla="*/ 1302 h 130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721" h="1302">
                <a:moveTo>
                  <a:pt x="1719" y="701"/>
                </a:moveTo>
                <a:cubicBezTo>
                  <a:pt x="1720" y="700"/>
                  <a:pt x="1720" y="700"/>
                  <a:pt x="1720" y="700"/>
                </a:cubicBezTo>
                <a:cubicBezTo>
                  <a:pt x="1721" y="700"/>
                  <a:pt x="1721" y="700"/>
                  <a:pt x="1721" y="700"/>
                </a:cubicBezTo>
                <a:cubicBezTo>
                  <a:pt x="1721" y="699"/>
                  <a:pt x="1721" y="699"/>
                  <a:pt x="1721" y="699"/>
                </a:cubicBezTo>
                <a:cubicBezTo>
                  <a:pt x="1687" y="603"/>
                  <a:pt x="1687" y="603"/>
                  <a:pt x="1687" y="603"/>
                </a:cubicBezTo>
                <a:cubicBezTo>
                  <a:pt x="1666" y="586"/>
                  <a:pt x="1666" y="586"/>
                  <a:pt x="1666" y="586"/>
                </a:cubicBezTo>
                <a:cubicBezTo>
                  <a:pt x="1666" y="584"/>
                  <a:pt x="1666" y="584"/>
                  <a:pt x="1666" y="584"/>
                </a:cubicBezTo>
                <a:cubicBezTo>
                  <a:pt x="1660" y="544"/>
                  <a:pt x="1660" y="544"/>
                  <a:pt x="1660" y="544"/>
                </a:cubicBezTo>
                <a:cubicBezTo>
                  <a:pt x="1616" y="538"/>
                  <a:pt x="1616" y="538"/>
                  <a:pt x="1616" y="538"/>
                </a:cubicBezTo>
                <a:cubicBezTo>
                  <a:pt x="1615" y="538"/>
                  <a:pt x="1615" y="538"/>
                  <a:pt x="1615" y="538"/>
                </a:cubicBezTo>
                <a:cubicBezTo>
                  <a:pt x="1613" y="538"/>
                  <a:pt x="1613" y="538"/>
                  <a:pt x="1613" y="538"/>
                </a:cubicBezTo>
                <a:cubicBezTo>
                  <a:pt x="1613" y="537"/>
                  <a:pt x="1613" y="537"/>
                  <a:pt x="1613" y="537"/>
                </a:cubicBezTo>
                <a:cubicBezTo>
                  <a:pt x="1612" y="535"/>
                  <a:pt x="1612" y="535"/>
                  <a:pt x="1612" y="535"/>
                </a:cubicBezTo>
                <a:cubicBezTo>
                  <a:pt x="1612" y="534"/>
                  <a:pt x="1612" y="534"/>
                  <a:pt x="1612" y="534"/>
                </a:cubicBezTo>
                <a:cubicBezTo>
                  <a:pt x="1607" y="519"/>
                  <a:pt x="1593" y="503"/>
                  <a:pt x="1572" y="486"/>
                </a:cubicBezTo>
                <a:cubicBezTo>
                  <a:pt x="1560" y="477"/>
                  <a:pt x="1549" y="471"/>
                  <a:pt x="1539" y="468"/>
                </a:cubicBezTo>
                <a:cubicBezTo>
                  <a:pt x="1532" y="464"/>
                  <a:pt x="1524" y="461"/>
                  <a:pt x="1519" y="457"/>
                </a:cubicBezTo>
                <a:cubicBezTo>
                  <a:pt x="1505" y="447"/>
                  <a:pt x="1458" y="440"/>
                  <a:pt x="1374" y="438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62" y="423"/>
                  <a:pt x="1362" y="423"/>
                  <a:pt x="1362" y="423"/>
                </a:cubicBezTo>
                <a:cubicBezTo>
                  <a:pt x="1358" y="414"/>
                  <a:pt x="1354" y="405"/>
                  <a:pt x="1353" y="396"/>
                </a:cubicBezTo>
                <a:cubicBezTo>
                  <a:pt x="1353" y="384"/>
                  <a:pt x="1367" y="346"/>
                  <a:pt x="1397" y="284"/>
                </a:cubicBezTo>
                <a:cubicBezTo>
                  <a:pt x="1382" y="237"/>
                  <a:pt x="1382" y="237"/>
                  <a:pt x="1382" y="237"/>
                </a:cubicBezTo>
                <a:cubicBezTo>
                  <a:pt x="1382" y="237"/>
                  <a:pt x="1382" y="237"/>
                  <a:pt x="1382" y="237"/>
                </a:cubicBezTo>
                <a:cubicBezTo>
                  <a:pt x="1366" y="163"/>
                  <a:pt x="1366" y="163"/>
                  <a:pt x="1366" y="163"/>
                </a:cubicBezTo>
                <a:cubicBezTo>
                  <a:pt x="1364" y="153"/>
                  <a:pt x="1346" y="143"/>
                  <a:pt x="1314" y="134"/>
                </a:cubicBezTo>
                <a:cubicBezTo>
                  <a:pt x="1308" y="132"/>
                  <a:pt x="1302" y="130"/>
                  <a:pt x="1295" y="125"/>
                </a:cubicBezTo>
                <a:cubicBezTo>
                  <a:pt x="1284" y="120"/>
                  <a:pt x="1275" y="111"/>
                  <a:pt x="1271" y="99"/>
                </a:cubicBezTo>
                <a:cubicBezTo>
                  <a:pt x="1265" y="85"/>
                  <a:pt x="1254" y="74"/>
                  <a:pt x="1239" y="67"/>
                </a:cubicBezTo>
                <a:cubicBezTo>
                  <a:pt x="1238" y="66"/>
                  <a:pt x="1238" y="66"/>
                  <a:pt x="1238" y="66"/>
                </a:cubicBezTo>
                <a:cubicBezTo>
                  <a:pt x="1237" y="65"/>
                  <a:pt x="1237" y="65"/>
                  <a:pt x="1237" y="65"/>
                </a:cubicBezTo>
                <a:cubicBezTo>
                  <a:pt x="1225" y="0"/>
                  <a:pt x="1225" y="0"/>
                  <a:pt x="1225" y="0"/>
                </a:cubicBezTo>
                <a:cubicBezTo>
                  <a:pt x="1174" y="5"/>
                  <a:pt x="1174" y="5"/>
                  <a:pt x="1174" y="5"/>
                </a:cubicBezTo>
                <a:cubicBezTo>
                  <a:pt x="1169" y="19"/>
                  <a:pt x="1169" y="19"/>
                  <a:pt x="1169" y="19"/>
                </a:cubicBezTo>
                <a:cubicBezTo>
                  <a:pt x="1162" y="41"/>
                  <a:pt x="1156" y="52"/>
                  <a:pt x="1149" y="52"/>
                </a:cubicBezTo>
                <a:cubicBezTo>
                  <a:pt x="1116" y="62"/>
                  <a:pt x="1116" y="62"/>
                  <a:pt x="1116" y="62"/>
                </a:cubicBezTo>
                <a:cubicBezTo>
                  <a:pt x="1096" y="70"/>
                  <a:pt x="1083" y="78"/>
                  <a:pt x="1077" y="87"/>
                </a:cubicBezTo>
                <a:cubicBezTo>
                  <a:pt x="1074" y="92"/>
                  <a:pt x="1071" y="104"/>
                  <a:pt x="1068" y="121"/>
                </a:cubicBezTo>
                <a:cubicBezTo>
                  <a:pt x="1065" y="140"/>
                  <a:pt x="1062" y="154"/>
                  <a:pt x="1058" y="162"/>
                </a:cubicBezTo>
                <a:cubicBezTo>
                  <a:pt x="1052" y="176"/>
                  <a:pt x="1042" y="187"/>
                  <a:pt x="1027" y="192"/>
                </a:cubicBezTo>
                <a:cubicBezTo>
                  <a:pt x="1000" y="203"/>
                  <a:pt x="953" y="185"/>
                  <a:pt x="889" y="139"/>
                </a:cubicBezTo>
                <a:cubicBezTo>
                  <a:pt x="802" y="250"/>
                  <a:pt x="802" y="250"/>
                  <a:pt x="802" y="250"/>
                </a:cubicBezTo>
                <a:cubicBezTo>
                  <a:pt x="813" y="295"/>
                  <a:pt x="813" y="295"/>
                  <a:pt x="813" y="295"/>
                </a:cubicBezTo>
                <a:cubicBezTo>
                  <a:pt x="814" y="295"/>
                  <a:pt x="814" y="295"/>
                  <a:pt x="814" y="295"/>
                </a:cubicBezTo>
                <a:cubicBezTo>
                  <a:pt x="815" y="298"/>
                  <a:pt x="815" y="298"/>
                  <a:pt x="815" y="298"/>
                </a:cubicBezTo>
                <a:cubicBezTo>
                  <a:pt x="813" y="299"/>
                  <a:pt x="813" y="299"/>
                  <a:pt x="813" y="299"/>
                </a:cubicBezTo>
                <a:cubicBezTo>
                  <a:pt x="813" y="300"/>
                  <a:pt x="813" y="300"/>
                  <a:pt x="813" y="300"/>
                </a:cubicBezTo>
                <a:cubicBezTo>
                  <a:pt x="809" y="306"/>
                  <a:pt x="802" y="310"/>
                  <a:pt x="795" y="311"/>
                </a:cubicBezTo>
                <a:cubicBezTo>
                  <a:pt x="787" y="313"/>
                  <a:pt x="778" y="310"/>
                  <a:pt x="769" y="304"/>
                </a:cubicBezTo>
                <a:cubicBezTo>
                  <a:pt x="760" y="298"/>
                  <a:pt x="736" y="292"/>
                  <a:pt x="697" y="290"/>
                </a:cubicBezTo>
                <a:cubicBezTo>
                  <a:pt x="679" y="289"/>
                  <a:pt x="679" y="289"/>
                  <a:pt x="679" y="289"/>
                </a:cubicBezTo>
                <a:cubicBezTo>
                  <a:pt x="679" y="289"/>
                  <a:pt x="679" y="289"/>
                  <a:pt x="679" y="289"/>
                </a:cubicBezTo>
                <a:cubicBezTo>
                  <a:pt x="653" y="287"/>
                  <a:pt x="653" y="287"/>
                  <a:pt x="653" y="287"/>
                </a:cubicBezTo>
                <a:cubicBezTo>
                  <a:pt x="624" y="292"/>
                  <a:pt x="624" y="292"/>
                  <a:pt x="624" y="292"/>
                </a:cubicBezTo>
                <a:cubicBezTo>
                  <a:pt x="637" y="310"/>
                  <a:pt x="637" y="310"/>
                  <a:pt x="637" y="310"/>
                </a:cubicBezTo>
                <a:cubicBezTo>
                  <a:pt x="647" y="324"/>
                  <a:pt x="652" y="332"/>
                  <a:pt x="650" y="338"/>
                </a:cubicBezTo>
                <a:cubicBezTo>
                  <a:pt x="639" y="406"/>
                  <a:pt x="639" y="406"/>
                  <a:pt x="639" y="406"/>
                </a:cubicBezTo>
                <a:cubicBezTo>
                  <a:pt x="644" y="443"/>
                  <a:pt x="644" y="443"/>
                  <a:pt x="644" y="443"/>
                </a:cubicBezTo>
                <a:cubicBezTo>
                  <a:pt x="645" y="443"/>
                  <a:pt x="645" y="443"/>
                  <a:pt x="645" y="443"/>
                </a:cubicBezTo>
                <a:cubicBezTo>
                  <a:pt x="645" y="444"/>
                  <a:pt x="645" y="444"/>
                  <a:pt x="645" y="444"/>
                </a:cubicBezTo>
                <a:cubicBezTo>
                  <a:pt x="644" y="445"/>
                  <a:pt x="644" y="445"/>
                  <a:pt x="644" y="445"/>
                </a:cubicBezTo>
                <a:cubicBezTo>
                  <a:pt x="644" y="445"/>
                  <a:pt x="644" y="445"/>
                  <a:pt x="644" y="445"/>
                </a:cubicBezTo>
                <a:cubicBezTo>
                  <a:pt x="623" y="514"/>
                  <a:pt x="623" y="514"/>
                  <a:pt x="623" y="514"/>
                </a:cubicBezTo>
                <a:cubicBezTo>
                  <a:pt x="622" y="520"/>
                  <a:pt x="620" y="523"/>
                  <a:pt x="618" y="522"/>
                </a:cubicBezTo>
                <a:cubicBezTo>
                  <a:pt x="616" y="522"/>
                  <a:pt x="616" y="522"/>
                  <a:pt x="616" y="522"/>
                </a:cubicBezTo>
                <a:cubicBezTo>
                  <a:pt x="616" y="521"/>
                  <a:pt x="616" y="521"/>
                  <a:pt x="616" y="521"/>
                </a:cubicBezTo>
                <a:cubicBezTo>
                  <a:pt x="612" y="515"/>
                  <a:pt x="612" y="515"/>
                  <a:pt x="612" y="515"/>
                </a:cubicBezTo>
                <a:cubicBezTo>
                  <a:pt x="608" y="506"/>
                  <a:pt x="606" y="503"/>
                  <a:pt x="603" y="504"/>
                </a:cubicBezTo>
                <a:cubicBezTo>
                  <a:pt x="601" y="505"/>
                  <a:pt x="598" y="510"/>
                  <a:pt x="597" y="519"/>
                </a:cubicBezTo>
                <a:cubicBezTo>
                  <a:pt x="592" y="538"/>
                  <a:pt x="581" y="554"/>
                  <a:pt x="563" y="571"/>
                </a:cubicBezTo>
                <a:cubicBezTo>
                  <a:pt x="544" y="586"/>
                  <a:pt x="544" y="586"/>
                  <a:pt x="544" y="586"/>
                </a:cubicBezTo>
                <a:cubicBezTo>
                  <a:pt x="534" y="591"/>
                  <a:pt x="534" y="591"/>
                  <a:pt x="534" y="591"/>
                </a:cubicBezTo>
                <a:cubicBezTo>
                  <a:pt x="534" y="591"/>
                  <a:pt x="534" y="591"/>
                  <a:pt x="534" y="591"/>
                </a:cubicBezTo>
                <a:cubicBezTo>
                  <a:pt x="533" y="591"/>
                  <a:pt x="533" y="591"/>
                  <a:pt x="533" y="591"/>
                </a:cubicBezTo>
                <a:cubicBezTo>
                  <a:pt x="465" y="592"/>
                  <a:pt x="465" y="592"/>
                  <a:pt x="465" y="592"/>
                </a:cubicBezTo>
                <a:cubicBezTo>
                  <a:pt x="438" y="617"/>
                  <a:pt x="438" y="617"/>
                  <a:pt x="438" y="617"/>
                </a:cubicBezTo>
                <a:cubicBezTo>
                  <a:pt x="437" y="617"/>
                  <a:pt x="437" y="617"/>
                  <a:pt x="437" y="617"/>
                </a:cubicBezTo>
                <a:cubicBezTo>
                  <a:pt x="435" y="617"/>
                  <a:pt x="435" y="617"/>
                  <a:pt x="435" y="617"/>
                </a:cubicBezTo>
                <a:cubicBezTo>
                  <a:pt x="434" y="617"/>
                  <a:pt x="434" y="617"/>
                  <a:pt x="434" y="617"/>
                </a:cubicBezTo>
                <a:cubicBezTo>
                  <a:pt x="361" y="607"/>
                  <a:pt x="361" y="607"/>
                  <a:pt x="361" y="607"/>
                </a:cubicBezTo>
                <a:cubicBezTo>
                  <a:pt x="350" y="619"/>
                  <a:pt x="338" y="624"/>
                  <a:pt x="326" y="622"/>
                </a:cubicBezTo>
                <a:cubicBezTo>
                  <a:pt x="316" y="618"/>
                  <a:pt x="298" y="623"/>
                  <a:pt x="273" y="632"/>
                </a:cubicBezTo>
                <a:cubicBezTo>
                  <a:pt x="243" y="667"/>
                  <a:pt x="243" y="667"/>
                  <a:pt x="243" y="667"/>
                </a:cubicBezTo>
                <a:cubicBezTo>
                  <a:pt x="242" y="669"/>
                  <a:pt x="242" y="669"/>
                  <a:pt x="242" y="669"/>
                </a:cubicBezTo>
                <a:cubicBezTo>
                  <a:pt x="196" y="670"/>
                  <a:pt x="196" y="670"/>
                  <a:pt x="196" y="670"/>
                </a:cubicBezTo>
                <a:cubicBezTo>
                  <a:pt x="196" y="631"/>
                  <a:pt x="196" y="631"/>
                  <a:pt x="196" y="631"/>
                </a:cubicBezTo>
                <a:cubicBezTo>
                  <a:pt x="166" y="631"/>
                  <a:pt x="166" y="631"/>
                  <a:pt x="166" y="631"/>
                </a:cubicBezTo>
                <a:cubicBezTo>
                  <a:pt x="161" y="648"/>
                  <a:pt x="161" y="648"/>
                  <a:pt x="161" y="648"/>
                </a:cubicBezTo>
                <a:cubicBezTo>
                  <a:pt x="139" y="653"/>
                  <a:pt x="139" y="653"/>
                  <a:pt x="139" y="653"/>
                </a:cubicBezTo>
                <a:cubicBezTo>
                  <a:pt x="136" y="653"/>
                  <a:pt x="136" y="653"/>
                  <a:pt x="136" y="653"/>
                </a:cubicBezTo>
                <a:cubicBezTo>
                  <a:pt x="136" y="653"/>
                  <a:pt x="136" y="653"/>
                  <a:pt x="136" y="653"/>
                </a:cubicBezTo>
                <a:cubicBezTo>
                  <a:pt x="135" y="652"/>
                  <a:pt x="135" y="652"/>
                  <a:pt x="135" y="652"/>
                </a:cubicBezTo>
                <a:cubicBezTo>
                  <a:pt x="134" y="652"/>
                  <a:pt x="134" y="652"/>
                  <a:pt x="134" y="652"/>
                </a:cubicBezTo>
                <a:cubicBezTo>
                  <a:pt x="121" y="644"/>
                  <a:pt x="104" y="637"/>
                  <a:pt x="87" y="635"/>
                </a:cubicBezTo>
                <a:cubicBezTo>
                  <a:pt x="77" y="634"/>
                  <a:pt x="66" y="641"/>
                  <a:pt x="49" y="655"/>
                </a:cubicBezTo>
                <a:cubicBezTo>
                  <a:pt x="31" y="670"/>
                  <a:pt x="18" y="684"/>
                  <a:pt x="12" y="696"/>
                </a:cubicBezTo>
                <a:cubicBezTo>
                  <a:pt x="15" y="699"/>
                  <a:pt x="17" y="703"/>
                  <a:pt x="17" y="709"/>
                </a:cubicBezTo>
                <a:cubicBezTo>
                  <a:pt x="19" y="717"/>
                  <a:pt x="20" y="723"/>
                  <a:pt x="20" y="731"/>
                </a:cubicBezTo>
                <a:cubicBezTo>
                  <a:pt x="19" y="740"/>
                  <a:pt x="16" y="745"/>
                  <a:pt x="12" y="749"/>
                </a:cubicBezTo>
                <a:cubicBezTo>
                  <a:pt x="7" y="752"/>
                  <a:pt x="4" y="762"/>
                  <a:pt x="0" y="779"/>
                </a:cubicBezTo>
                <a:cubicBezTo>
                  <a:pt x="17" y="790"/>
                  <a:pt x="17" y="790"/>
                  <a:pt x="17" y="790"/>
                </a:cubicBezTo>
                <a:cubicBezTo>
                  <a:pt x="40" y="766"/>
                  <a:pt x="40" y="766"/>
                  <a:pt x="40" y="766"/>
                </a:cubicBezTo>
                <a:cubicBezTo>
                  <a:pt x="70" y="799"/>
                  <a:pt x="70" y="799"/>
                  <a:pt x="70" y="799"/>
                </a:cubicBezTo>
                <a:cubicBezTo>
                  <a:pt x="70" y="801"/>
                  <a:pt x="70" y="801"/>
                  <a:pt x="70" y="801"/>
                </a:cubicBezTo>
                <a:cubicBezTo>
                  <a:pt x="76" y="859"/>
                  <a:pt x="76" y="859"/>
                  <a:pt x="76" y="859"/>
                </a:cubicBezTo>
                <a:cubicBezTo>
                  <a:pt x="76" y="860"/>
                  <a:pt x="76" y="860"/>
                  <a:pt x="76" y="860"/>
                </a:cubicBezTo>
                <a:cubicBezTo>
                  <a:pt x="75" y="860"/>
                  <a:pt x="75" y="860"/>
                  <a:pt x="75" y="860"/>
                </a:cubicBezTo>
                <a:cubicBezTo>
                  <a:pt x="58" y="940"/>
                  <a:pt x="58" y="940"/>
                  <a:pt x="58" y="940"/>
                </a:cubicBezTo>
                <a:cubicBezTo>
                  <a:pt x="54" y="940"/>
                  <a:pt x="54" y="940"/>
                  <a:pt x="54" y="940"/>
                </a:cubicBezTo>
                <a:cubicBezTo>
                  <a:pt x="30" y="940"/>
                  <a:pt x="14" y="941"/>
                  <a:pt x="8" y="946"/>
                </a:cubicBezTo>
                <a:cubicBezTo>
                  <a:pt x="9" y="951"/>
                  <a:pt x="19" y="959"/>
                  <a:pt x="37" y="971"/>
                </a:cubicBezTo>
                <a:cubicBezTo>
                  <a:pt x="52" y="969"/>
                  <a:pt x="52" y="969"/>
                  <a:pt x="52" y="969"/>
                </a:cubicBezTo>
                <a:cubicBezTo>
                  <a:pt x="55" y="969"/>
                  <a:pt x="55" y="969"/>
                  <a:pt x="55" y="969"/>
                </a:cubicBezTo>
                <a:cubicBezTo>
                  <a:pt x="56" y="970"/>
                  <a:pt x="56" y="970"/>
                  <a:pt x="56" y="970"/>
                </a:cubicBezTo>
                <a:cubicBezTo>
                  <a:pt x="91" y="1004"/>
                  <a:pt x="91" y="1004"/>
                  <a:pt x="91" y="1004"/>
                </a:cubicBezTo>
                <a:cubicBezTo>
                  <a:pt x="105" y="1015"/>
                  <a:pt x="104" y="1035"/>
                  <a:pt x="86" y="1065"/>
                </a:cubicBezTo>
                <a:cubicBezTo>
                  <a:pt x="91" y="1098"/>
                  <a:pt x="91" y="1098"/>
                  <a:pt x="91" y="1098"/>
                </a:cubicBezTo>
                <a:cubicBezTo>
                  <a:pt x="105" y="1101"/>
                  <a:pt x="105" y="1101"/>
                  <a:pt x="105" y="1101"/>
                </a:cubicBezTo>
                <a:cubicBezTo>
                  <a:pt x="159" y="1101"/>
                  <a:pt x="159" y="1101"/>
                  <a:pt x="159" y="1101"/>
                </a:cubicBezTo>
                <a:cubicBezTo>
                  <a:pt x="131" y="1126"/>
                  <a:pt x="131" y="1126"/>
                  <a:pt x="131" y="1126"/>
                </a:cubicBezTo>
                <a:cubicBezTo>
                  <a:pt x="147" y="1134"/>
                  <a:pt x="147" y="1134"/>
                  <a:pt x="147" y="1134"/>
                </a:cubicBezTo>
                <a:cubicBezTo>
                  <a:pt x="147" y="1134"/>
                  <a:pt x="147" y="1134"/>
                  <a:pt x="147" y="1134"/>
                </a:cubicBezTo>
                <a:cubicBezTo>
                  <a:pt x="168" y="1146"/>
                  <a:pt x="168" y="1146"/>
                  <a:pt x="168" y="1146"/>
                </a:cubicBezTo>
                <a:cubicBezTo>
                  <a:pt x="225" y="1170"/>
                  <a:pt x="225" y="1170"/>
                  <a:pt x="225" y="1170"/>
                </a:cubicBezTo>
                <a:cubicBezTo>
                  <a:pt x="226" y="1171"/>
                  <a:pt x="226" y="1171"/>
                  <a:pt x="226" y="1171"/>
                </a:cubicBezTo>
                <a:cubicBezTo>
                  <a:pt x="228" y="1171"/>
                  <a:pt x="228" y="1171"/>
                  <a:pt x="228" y="1171"/>
                </a:cubicBezTo>
                <a:cubicBezTo>
                  <a:pt x="234" y="1258"/>
                  <a:pt x="234" y="1258"/>
                  <a:pt x="234" y="1258"/>
                </a:cubicBezTo>
                <a:cubicBezTo>
                  <a:pt x="235" y="1275"/>
                  <a:pt x="247" y="1287"/>
                  <a:pt x="273" y="1296"/>
                </a:cubicBezTo>
                <a:cubicBezTo>
                  <a:pt x="277" y="1294"/>
                  <a:pt x="277" y="1294"/>
                  <a:pt x="277" y="1294"/>
                </a:cubicBezTo>
                <a:cubicBezTo>
                  <a:pt x="278" y="1294"/>
                  <a:pt x="278" y="1294"/>
                  <a:pt x="278" y="1294"/>
                </a:cubicBezTo>
                <a:cubicBezTo>
                  <a:pt x="279" y="1294"/>
                  <a:pt x="279" y="1294"/>
                  <a:pt x="279" y="1294"/>
                </a:cubicBezTo>
                <a:cubicBezTo>
                  <a:pt x="338" y="1302"/>
                  <a:pt x="338" y="1302"/>
                  <a:pt x="338" y="1302"/>
                </a:cubicBezTo>
                <a:cubicBezTo>
                  <a:pt x="342" y="1302"/>
                  <a:pt x="342" y="1302"/>
                  <a:pt x="342" y="1302"/>
                </a:cubicBezTo>
                <a:cubicBezTo>
                  <a:pt x="342" y="1301"/>
                  <a:pt x="342" y="1301"/>
                  <a:pt x="342" y="1301"/>
                </a:cubicBezTo>
                <a:cubicBezTo>
                  <a:pt x="343" y="1299"/>
                  <a:pt x="343" y="1299"/>
                  <a:pt x="343" y="1299"/>
                </a:cubicBezTo>
                <a:cubicBezTo>
                  <a:pt x="350" y="1287"/>
                  <a:pt x="354" y="1279"/>
                  <a:pt x="354" y="1277"/>
                </a:cubicBezTo>
                <a:cubicBezTo>
                  <a:pt x="354" y="1275"/>
                  <a:pt x="354" y="1275"/>
                  <a:pt x="354" y="1275"/>
                </a:cubicBezTo>
                <a:cubicBezTo>
                  <a:pt x="353" y="1265"/>
                  <a:pt x="357" y="1257"/>
                  <a:pt x="366" y="1251"/>
                </a:cubicBezTo>
                <a:cubicBezTo>
                  <a:pt x="374" y="1244"/>
                  <a:pt x="379" y="1238"/>
                  <a:pt x="382" y="1230"/>
                </a:cubicBezTo>
                <a:cubicBezTo>
                  <a:pt x="383" y="1229"/>
                  <a:pt x="383" y="1229"/>
                  <a:pt x="383" y="1229"/>
                </a:cubicBezTo>
                <a:cubicBezTo>
                  <a:pt x="387" y="1221"/>
                  <a:pt x="397" y="1219"/>
                  <a:pt x="415" y="1224"/>
                </a:cubicBezTo>
                <a:cubicBezTo>
                  <a:pt x="416" y="1224"/>
                  <a:pt x="416" y="1224"/>
                  <a:pt x="416" y="1224"/>
                </a:cubicBezTo>
                <a:cubicBezTo>
                  <a:pt x="416" y="1224"/>
                  <a:pt x="416" y="1224"/>
                  <a:pt x="416" y="1224"/>
                </a:cubicBezTo>
                <a:cubicBezTo>
                  <a:pt x="436" y="1236"/>
                  <a:pt x="436" y="1236"/>
                  <a:pt x="436" y="1236"/>
                </a:cubicBezTo>
                <a:cubicBezTo>
                  <a:pt x="503" y="1248"/>
                  <a:pt x="503" y="1248"/>
                  <a:pt x="503" y="1248"/>
                </a:cubicBezTo>
                <a:cubicBezTo>
                  <a:pt x="544" y="1245"/>
                  <a:pt x="544" y="1245"/>
                  <a:pt x="544" y="1245"/>
                </a:cubicBezTo>
                <a:cubicBezTo>
                  <a:pt x="573" y="1233"/>
                  <a:pt x="573" y="1233"/>
                  <a:pt x="573" y="1233"/>
                </a:cubicBezTo>
                <a:cubicBezTo>
                  <a:pt x="579" y="1225"/>
                  <a:pt x="583" y="1222"/>
                  <a:pt x="586" y="1220"/>
                </a:cubicBezTo>
                <a:cubicBezTo>
                  <a:pt x="591" y="1219"/>
                  <a:pt x="599" y="1221"/>
                  <a:pt x="607" y="1228"/>
                </a:cubicBezTo>
                <a:cubicBezTo>
                  <a:pt x="611" y="1230"/>
                  <a:pt x="611" y="1230"/>
                  <a:pt x="611" y="1230"/>
                </a:cubicBezTo>
                <a:cubicBezTo>
                  <a:pt x="616" y="1234"/>
                  <a:pt x="619" y="1240"/>
                  <a:pt x="623" y="1252"/>
                </a:cubicBezTo>
                <a:cubicBezTo>
                  <a:pt x="644" y="1267"/>
                  <a:pt x="644" y="1267"/>
                  <a:pt x="644" y="1267"/>
                </a:cubicBezTo>
                <a:cubicBezTo>
                  <a:pt x="660" y="1267"/>
                  <a:pt x="660" y="1267"/>
                  <a:pt x="660" y="1267"/>
                </a:cubicBezTo>
                <a:cubicBezTo>
                  <a:pt x="661" y="1267"/>
                  <a:pt x="661" y="1267"/>
                  <a:pt x="661" y="1267"/>
                </a:cubicBezTo>
                <a:cubicBezTo>
                  <a:pt x="663" y="1267"/>
                  <a:pt x="663" y="1267"/>
                  <a:pt x="663" y="1267"/>
                </a:cubicBezTo>
                <a:cubicBezTo>
                  <a:pt x="664" y="1267"/>
                  <a:pt x="664" y="1267"/>
                  <a:pt x="664" y="1267"/>
                </a:cubicBezTo>
                <a:cubicBezTo>
                  <a:pt x="686" y="1277"/>
                  <a:pt x="686" y="1277"/>
                  <a:pt x="686" y="1277"/>
                </a:cubicBezTo>
                <a:cubicBezTo>
                  <a:pt x="728" y="1274"/>
                  <a:pt x="728" y="1274"/>
                  <a:pt x="728" y="1274"/>
                </a:cubicBezTo>
                <a:cubicBezTo>
                  <a:pt x="751" y="1266"/>
                  <a:pt x="751" y="1266"/>
                  <a:pt x="751" y="1266"/>
                </a:cubicBezTo>
                <a:cubicBezTo>
                  <a:pt x="811" y="1272"/>
                  <a:pt x="811" y="1272"/>
                  <a:pt x="811" y="1272"/>
                </a:cubicBezTo>
                <a:cubicBezTo>
                  <a:pt x="837" y="1264"/>
                  <a:pt x="837" y="1264"/>
                  <a:pt x="837" y="1264"/>
                </a:cubicBezTo>
                <a:cubicBezTo>
                  <a:pt x="868" y="1252"/>
                  <a:pt x="868" y="1252"/>
                  <a:pt x="868" y="1252"/>
                </a:cubicBezTo>
                <a:cubicBezTo>
                  <a:pt x="874" y="1247"/>
                  <a:pt x="882" y="1244"/>
                  <a:pt x="892" y="1241"/>
                </a:cubicBezTo>
                <a:cubicBezTo>
                  <a:pt x="950" y="1241"/>
                  <a:pt x="950" y="1241"/>
                  <a:pt x="950" y="1241"/>
                </a:cubicBezTo>
                <a:cubicBezTo>
                  <a:pt x="971" y="1234"/>
                  <a:pt x="971" y="1234"/>
                  <a:pt x="971" y="1234"/>
                </a:cubicBezTo>
                <a:cubicBezTo>
                  <a:pt x="980" y="1228"/>
                  <a:pt x="987" y="1225"/>
                  <a:pt x="993" y="1225"/>
                </a:cubicBezTo>
                <a:cubicBezTo>
                  <a:pt x="1027" y="1225"/>
                  <a:pt x="1027" y="1225"/>
                  <a:pt x="1027" y="1225"/>
                </a:cubicBezTo>
                <a:cubicBezTo>
                  <a:pt x="1043" y="1237"/>
                  <a:pt x="1043" y="1237"/>
                  <a:pt x="1043" y="1237"/>
                </a:cubicBezTo>
                <a:cubicBezTo>
                  <a:pt x="1088" y="1246"/>
                  <a:pt x="1088" y="1246"/>
                  <a:pt x="1088" y="1246"/>
                </a:cubicBezTo>
                <a:cubicBezTo>
                  <a:pt x="1095" y="1246"/>
                  <a:pt x="1101" y="1252"/>
                  <a:pt x="1112" y="1261"/>
                </a:cubicBezTo>
                <a:cubicBezTo>
                  <a:pt x="1131" y="1274"/>
                  <a:pt x="1131" y="1274"/>
                  <a:pt x="1131" y="1274"/>
                </a:cubicBezTo>
                <a:cubicBezTo>
                  <a:pt x="1133" y="1276"/>
                  <a:pt x="1133" y="1276"/>
                  <a:pt x="1133" y="1276"/>
                </a:cubicBezTo>
                <a:cubicBezTo>
                  <a:pt x="1176" y="1277"/>
                  <a:pt x="1176" y="1277"/>
                  <a:pt x="1176" y="1277"/>
                </a:cubicBezTo>
                <a:cubicBezTo>
                  <a:pt x="1176" y="1277"/>
                  <a:pt x="1176" y="1277"/>
                  <a:pt x="1176" y="1277"/>
                </a:cubicBezTo>
                <a:cubicBezTo>
                  <a:pt x="1177" y="1277"/>
                  <a:pt x="1177" y="1277"/>
                  <a:pt x="1177" y="1277"/>
                </a:cubicBezTo>
                <a:cubicBezTo>
                  <a:pt x="1197" y="1287"/>
                  <a:pt x="1197" y="1287"/>
                  <a:pt x="1197" y="1287"/>
                </a:cubicBezTo>
                <a:cubicBezTo>
                  <a:pt x="1224" y="1293"/>
                  <a:pt x="1224" y="1293"/>
                  <a:pt x="1224" y="1293"/>
                </a:cubicBezTo>
                <a:cubicBezTo>
                  <a:pt x="1225" y="1293"/>
                  <a:pt x="1225" y="1293"/>
                  <a:pt x="1225" y="1293"/>
                </a:cubicBezTo>
                <a:cubicBezTo>
                  <a:pt x="1247" y="1296"/>
                  <a:pt x="1247" y="1296"/>
                  <a:pt x="1247" y="1296"/>
                </a:cubicBezTo>
                <a:cubicBezTo>
                  <a:pt x="1253" y="1283"/>
                  <a:pt x="1253" y="1283"/>
                  <a:pt x="1253" y="1283"/>
                </a:cubicBezTo>
                <a:cubicBezTo>
                  <a:pt x="1244" y="1262"/>
                  <a:pt x="1244" y="1262"/>
                  <a:pt x="1244" y="1262"/>
                </a:cubicBezTo>
                <a:cubicBezTo>
                  <a:pt x="1239" y="1241"/>
                  <a:pt x="1239" y="1241"/>
                  <a:pt x="1239" y="1241"/>
                </a:cubicBezTo>
                <a:cubicBezTo>
                  <a:pt x="1239" y="1240"/>
                  <a:pt x="1239" y="1240"/>
                  <a:pt x="1239" y="1240"/>
                </a:cubicBezTo>
                <a:cubicBezTo>
                  <a:pt x="1238" y="1240"/>
                  <a:pt x="1238" y="1240"/>
                  <a:pt x="1238" y="1240"/>
                </a:cubicBezTo>
                <a:cubicBezTo>
                  <a:pt x="1242" y="1237"/>
                  <a:pt x="1242" y="1237"/>
                  <a:pt x="1242" y="1237"/>
                </a:cubicBezTo>
                <a:cubicBezTo>
                  <a:pt x="1256" y="1217"/>
                  <a:pt x="1256" y="1217"/>
                  <a:pt x="1256" y="1217"/>
                </a:cubicBezTo>
                <a:cubicBezTo>
                  <a:pt x="1256" y="1216"/>
                  <a:pt x="1256" y="1216"/>
                  <a:pt x="1256" y="1216"/>
                </a:cubicBezTo>
                <a:cubicBezTo>
                  <a:pt x="1256" y="1216"/>
                  <a:pt x="1256" y="1216"/>
                  <a:pt x="1256" y="1216"/>
                </a:cubicBezTo>
                <a:cubicBezTo>
                  <a:pt x="1257" y="1216"/>
                  <a:pt x="1257" y="1216"/>
                  <a:pt x="1257" y="1216"/>
                </a:cubicBezTo>
                <a:cubicBezTo>
                  <a:pt x="1257" y="1215"/>
                  <a:pt x="1257" y="1215"/>
                  <a:pt x="1257" y="1215"/>
                </a:cubicBezTo>
                <a:cubicBezTo>
                  <a:pt x="1272" y="1204"/>
                  <a:pt x="1272" y="1204"/>
                  <a:pt x="1272" y="1204"/>
                </a:cubicBezTo>
                <a:cubicBezTo>
                  <a:pt x="1272" y="1204"/>
                  <a:pt x="1272" y="1204"/>
                  <a:pt x="1272" y="1204"/>
                </a:cubicBezTo>
                <a:cubicBezTo>
                  <a:pt x="1269" y="1198"/>
                  <a:pt x="1269" y="1198"/>
                  <a:pt x="1269" y="1198"/>
                </a:cubicBezTo>
                <a:cubicBezTo>
                  <a:pt x="1263" y="1177"/>
                  <a:pt x="1263" y="1177"/>
                  <a:pt x="1263" y="1177"/>
                </a:cubicBezTo>
                <a:cubicBezTo>
                  <a:pt x="1263" y="1174"/>
                  <a:pt x="1259" y="1171"/>
                  <a:pt x="1253" y="1167"/>
                </a:cubicBezTo>
                <a:cubicBezTo>
                  <a:pt x="1253" y="1167"/>
                  <a:pt x="1253" y="1167"/>
                  <a:pt x="1253" y="1167"/>
                </a:cubicBezTo>
                <a:cubicBezTo>
                  <a:pt x="1237" y="1150"/>
                  <a:pt x="1237" y="1150"/>
                  <a:pt x="1237" y="1150"/>
                </a:cubicBezTo>
                <a:cubicBezTo>
                  <a:pt x="1217" y="1133"/>
                  <a:pt x="1217" y="1133"/>
                  <a:pt x="1217" y="1133"/>
                </a:cubicBezTo>
                <a:cubicBezTo>
                  <a:pt x="1216" y="1131"/>
                  <a:pt x="1216" y="1131"/>
                  <a:pt x="1216" y="1131"/>
                </a:cubicBezTo>
                <a:cubicBezTo>
                  <a:pt x="1214" y="1130"/>
                  <a:pt x="1214" y="1130"/>
                  <a:pt x="1214" y="1130"/>
                </a:cubicBezTo>
                <a:cubicBezTo>
                  <a:pt x="1215" y="1129"/>
                  <a:pt x="1215" y="1129"/>
                  <a:pt x="1215" y="1129"/>
                </a:cubicBezTo>
                <a:cubicBezTo>
                  <a:pt x="1215" y="1127"/>
                  <a:pt x="1215" y="1127"/>
                  <a:pt x="1215" y="1127"/>
                </a:cubicBezTo>
                <a:cubicBezTo>
                  <a:pt x="1218" y="1107"/>
                  <a:pt x="1218" y="1107"/>
                  <a:pt x="1218" y="1107"/>
                </a:cubicBezTo>
                <a:cubicBezTo>
                  <a:pt x="1218" y="1092"/>
                  <a:pt x="1218" y="1092"/>
                  <a:pt x="1218" y="1092"/>
                </a:cubicBezTo>
                <a:cubicBezTo>
                  <a:pt x="1209" y="1067"/>
                  <a:pt x="1209" y="1067"/>
                  <a:pt x="1209" y="1067"/>
                </a:cubicBezTo>
                <a:cubicBezTo>
                  <a:pt x="1233" y="1062"/>
                  <a:pt x="1233" y="1062"/>
                  <a:pt x="1233" y="1062"/>
                </a:cubicBezTo>
                <a:cubicBezTo>
                  <a:pt x="1245" y="1050"/>
                  <a:pt x="1245" y="1050"/>
                  <a:pt x="1245" y="1050"/>
                </a:cubicBezTo>
                <a:cubicBezTo>
                  <a:pt x="1274" y="1050"/>
                  <a:pt x="1274" y="1050"/>
                  <a:pt x="1274" y="1050"/>
                </a:cubicBezTo>
                <a:cubicBezTo>
                  <a:pt x="1304" y="1046"/>
                  <a:pt x="1304" y="1046"/>
                  <a:pt x="1304" y="1046"/>
                </a:cubicBezTo>
                <a:cubicBezTo>
                  <a:pt x="1305" y="1046"/>
                  <a:pt x="1305" y="1046"/>
                  <a:pt x="1305" y="1046"/>
                </a:cubicBezTo>
                <a:cubicBezTo>
                  <a:pt x="1325" y="1048"/>
                  <a:pt x="1325" y="1048"/>
                  <a:pt x="1325" y="1048"/>
                </a:cubicBezTo>
                <a:cubicBezTo>
                  <a:pt x="1348" y="1039"/>
                  <a:pt x="1348" y="1039"/>
                  <a:pt x="1348" y="1039"/>
                </a:cubicBezTo>
                <a:cubicBezTo>
                  <a:pt x="1374" y="1036"/>
                  <a:pt x="1374" y="1036"/>
                  <a:pt x="1374" y="1036"/>
                </a:cubicBezTo>
                <a:cubicBezTo>
                  <a:pt x="1391" y="1029"/>
                  <a:pt x="1391" y="1029"/>
                  <a:pt x="1391" y="1029"/>
                </a:cubicBezTo>
                <a:cubicBezTo>
                  <a:pt x="1392" y="1029"/>
                  <a:pt x="1392" y="1029"/>
                  <a:pt x="1392" y="1029"/>
                </a:cubicBezTo>
                <a:cubicBezTo>
                  <a:pt x="1438" y="1020"/>
                  <a:pt x="1438" y="1020"/>
                  <a:pt x="1438" y="1020"/>
                </a:cubicBezTo>
                <a:cubicBezTo>
                  <a:pt x="1445" y="1013"/>
                  <a:pt x="1445" y="1013"/>
                  <a:pt x="1445" y="1013"/>
                </a:cubicBezTo>
                <a:cubicBezTo>
                  <a:pt x="1443" y="1005"/>
                  <a:pt x="1443" y="1005"/>
                  <a:pt x="1443" y="1005"/>
                </a:cubicBezTo>
                <a:cubicBezTo>
                  <a:pt x="1435" y="990"/>
                  <a:pt x="1435" y="990"/>
                  <a:pt x="1435" y="990"/>
                </a:cubicBezTo>
                <a:cubicBezTo>
                  <a:pt x="1435" y="989"/>
                  <a:pt x="1435" y="989"/>
                  <a:pt x="1435" y="989"/>
                </a:cubicBezTo>
                <a:cubicBezTo>
                  <a:pt x="1434" y="988"/>
                  <a:pt x="1434" y="988"/>
                  <a:pt x="1434" y="988"/>
                </a:cubicBezTo>
                <a:cubicBezTo>
                  <a:pt x="1434" y="987"/>
                  <a:pt x="1434" y="987"/>
                  <a:pt x="1434" y="987"/>
                </a:cubicBezTo>
                <a:cubicBezTo>
                  <a:pt x="1436" y="971"/>
                  <a:pt x="1436" y="971"/>
                  <a:pt x="1436" y="971"/>
                </a:cubicBezTo>
                <a:cubicBezTo>
                  <a:pt x="1437" y="970"/>
                  <a:pt x="1437" y="970"/>
                  <a:pt x="1437" y="970"/>
                </a:cubicBezTo>
                <a:cubicBezTo>
                  <a:pt x="1437" y="948"/>
                  <a:pt x="1437" y="948"/>
                  <a:pt x="1437" y="948"/>
                </a:cubicBezTo>
                <a:cubicBezTo>
                  <a:pt x="1433" y="929"/>
                  <a:pt x="1433" y="929"/>
                  <a:pt x="1433" y="929"/>
                </a:cubicBezTo>
                <a:cubicBezTo>
                  <a:pt x="1433" y="929"/>
                  <a:pt x="1433" y="929"/>
                  <a:pt x="1433" y="929"/>
                </a:cubicBezTo>
                <a:cubicBezTo>
                  <a:pt x="1433" y="928"/>
                  <a:pt x="1433" y="928"/>
                  <a:pt x="1433" y="928"/>
                </a:cubicBezTo>
                <a:cubicBezTo>
                  <a:pt x="1443" y="906"/>
                  <a:pt x="1443" y="906"/>
                  <a:pt x="1443" y="906"/>
                </a:cubicBezTo>
                <a:cubicBezTo>
                  <a:pt x="1447" y="897"/>
                  <a:pt x="1453" y="892"/>
                  <a:pt x="1459" y="892"/>
                </a:cubicBezTo>
                <a:cubicBezTo>
                  <a:pt x="1486" y="894"/>
                  <a:pt x="1486" y="894"/>
                  <a:pt x="1486" y="894"/>
                </a:cubicBezTo>
                <a:cubicBezTo>
                  <a:pt x="1491" y="894"/>
                  <a:pt x="1496" y="892"/>
                  <a:pt x="1501" y="887"/>
                </a:cubicBezTo>
                <a:cubicBezTo>
                  <a:pt x="1542" y="832"/>
                  <a:pt x="1542" y="832"/>
                  <a:pt x="1542" y="832"/>
                </a:cubicBezTo>
                <a:cubicBezTo>
                  <a:pt x="1542" y="831"/>
                  <a:pt x="1542" y="831"/>
                  <a:pt x="1542" y="831"/>
                </a:cubicBezTo>
                <a:cubicBezTo>
                  <a:pt x="1543" y="829"/>
                  <a:pt x="1543" y="829"/>
                  <a:pt x="1543" y="829"/>
                </a:cubicBezTo>
                <a:cubicBezTo>
                  <a:pt x="1566" y="811"/>
                  <a:pt x="1566" y="811"/>
                  <a:pt x="1566" y="811"/>
                </a:cubicBezTo>
                <a:cubicBezTo>
                  <a:pt x="1568" y="809"/>
                  <a:pt x="1568" y="809"/>
                  <a:pt x="1568" y="809"/>
                </a:cubicBezTo>
                <a:cubicBezTo>
                  <a:pt x="1576" y="807"/>
                  <a:pt x="1581" y="804"/>
                  <a:pt x="1585" y="802"/>
                </a:cubicBezTo>
                <a:cubicBezTo>
                  <a:pt x="1590" y="797"/>
                  <a:pt x="1590" y="797"/>
                  <a:pt x="1590" y="797"/>
                </a:cubicBezTo>
                <a:cubicBezTo>
                  <a:pt x="1597" y="787"/>
                  <a:pt x="1604" y="783"/>
                  <a:pt x="1608" y="783"/>
                </a:cubicBezTo>
                <a:cubicBezTo>
                  <a:pt x="1644" y="790"/>
                  <a:pt x="1644" y="790"/>
                  <a:pt x="1644" y="790"/>
                </a:cubicBezTo>
                <a:cubicBezTo>
                  <a:pt x="1674" y="776"/>
                  <a:pt x="1674" y="776"/>
                  <a:pt x="1674" y="776"/>
                </a:cubicBezTo>
                <a:cubicBezTo>
                  <a:pt x="1674" y="776"/>
                  <a:pt x="1674" y="776"/>
                  <a:pt x="1674" y="776"/>
                </a:cubicBezTo>
                <a:cubicBezTo>
                  <a:pt x="1675" y="776"/>
                  <a:pt x="1675" y="776"/>
                  <a:pt x="1675" y="776"/>
                </a:cubicBezTo>
                <a:cubicBezTo>
                  <a:pt x="1675" y="776"/>
                  <a:pt x="1675" y="776"/>
                  <a:pt x="1675" y="776"/>
                </a:cubicBezTo>
                <a:cubicBezTo>
                  <a:pt x="1676" y="776"/>
                  <a:pt x="1676" y="776"/>
                  <a:pt x="1676" y="776"/>
                </a:cubicBezTo>
                <a:cubicBezTo>
                  <a:pt x="1694" y="774"/>
                  <a:pt x="1694" y="774"/>
                  <a:pt x="1694" y="774"/>
                </a:cubicBezTo>
                <a:cubicBezTo>
                  <a:pt x="1709" y="767"/>
                  <a:pt x="1709" y="767"/>
                  <a:pt x="1709" y="767"/>
                </a:cubicBezTo>
                <a:cubicBezTo>
                  <a:pt x="1709" y="743"/>
                  <a:pt x="1709" y="743"/>
                  <a:pt x="1709" y="743"/>
                </a:cubicBezTo>
                <a:cubicBezTo>
                  <a:pt x="1713" y="712"/>
                  <a:pt x="1713" y="712"/>
                  <a:pt x="1713" y="712"/>
                </a:cubicBezTo>
                <a:cubicBezTo>
                  <a:pt x="1713" y="711"/>
                  <a:pt x="1713" y="711"/>
                  <a:pt x="1713" y="711"/>
                </a:cubicBezTo>
                <a:cubicBezTo>
                  <a:pt x="1713" y="711"/>
                  <a:pt x="1713" y="711"/>
                  <a:pt x="1713" y="711"/>
                </a:cubicBezTo>
                <a:cubicBezTo>
                  <a:pt x="1713" y="710"/>
                  <a:pt x="1713" y="710"/>
                  <a:pt x="1713" y="710"/>
                </a:cubicBezTo>
                <a:cubicBezTo>
                  <a:pt x="1719" y="702"/>
                  <a:pt x="1719" y="702"/>
                  <a:pt x="1719" y="702"/>
                </a:cubicBezTo>
                <a:lnTo>
                  <a:pt x="1719" y="701"/>
                </a:lnTo>
                <a:close/>
              </a:path>
            </a:pathLst>
          </a:custGeom>
          <a:blipFill dpi="0" rotWithShape="1">
            <a:blip r:embed="rId5" cstate="print"/>
            <a:srcRect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  <a:extLst/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defRPr/>
            </a:pPr>
            <a:endParaRPr lang="zh-HK" altLang="en-US">
              <a:latin typeface="Calibri" panose="020F0502020204030204" pitchFamily="34" charset="0"/>
              <a:ea typeface="PMingLiU" pitchFamily="18" charset="-120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H="1">
            <a:off x="7819787" y="3191883"/>
            <a:ext cx="3022384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>
            <a:off x="7838281" y="4629704"/>
            <a:ext cx="3022384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7838281" y="6117418"/>
            <a:ext cx="3022384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9028933" y="3707755"/>
            <a:ext cx="1334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SICHUANG</a:t>
            </a:r>
            <a:endParaRPr lang="zh-CN" altLang="en-US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9028934" y="2451670"/>
            <a:ext cx="1334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XINJIANG</a:t>
            </a:r>
            <a:endParaRPr lang="zh-CN" altLang="en-US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028933" y="5199970"/>
            <a:ext cx="1334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FUJIAN</a:t>
            </a:r>
            <a:endParaRPr lang="zh-CN" altLang="en-US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784443" y="2884367"/>
            <a:ext cx="31300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707312" y="4300975"/>
            <a:ext cx="31300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765949" y="5760572"/>
            <a:ext cx="31300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654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39" grpId="0" animBg="1"/>
      <p:bldP spid="41" grpId="0" animBg="1"/>
      <p:bldP spid="44" grpId="0" animBg="1"/>
      <p:bldP spid="51" grpId="0" animBg="1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直接连接符 44"/>
          <p:cNvCxnSpPr>
            <a:endCxn id="55" idx="0"/>
          </p:cNvCxnSpPr>
          <p:nvPr/>
        </p:nvCxnSpPr>
        <p:spPr>
          <a:xfrm>
            <a:off x="3655160" y="1790700"/>
            <a:ext cx="2" cy="444499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Freeform 86"/>
          <p:cNvSpPr>
            <a:spLocks noEditPoints="1"/>
          </p:cNvSpPr>
          <p:nvPr/>
        </p:nvSpPr>
        <p:spPr bwMode="auto">
          <a:xfrm>
            <a:off x="1946446" y="2103624"/>
            <a:ext cx="848976" cy="826032"/>
          </a:xfrm>
          <a:custGeom>
            <a:avLst/>
            <a:gdLst/>
            <a:ahLst/>
            <a:cxnLst>
              <a:cxn ang="0">
                <a:pos x="303" y="104"/>
              </a:cxn>
              <a:cxn ang="0">
                <a:pos x="288" y="65"/>
              </a:cxn>
              <a:cxn ang="0">
                <a:pos x="259" y="35"/>
              </a:cxn>
              <a:cxn ang="0">
                <a:pos x="223" y="13"/>
              </a:cxn>
              <a:cxn ang="0">
                <a:pos x="182" y="2"/>
              </a:cxn>
              <a:cxn ang="0">
                <a:pos x="141" y="2"/>
              </a:cxn>
              <a:cxn ang="0">
                <a:pos x="113" y="9"/>
              </a:cxn>
              <a:cxn ang="0">
                <a:pos x="72" y="29"/>
              </a:cxn>
              <a:cxn ang="0">
                <a:pos x="36" y="61"/>
              </a:cxn>
              <a:cxn ang="0">
                <a:pos x="11" y="98"/>
              </a:cxn>
              <a:cxn ang="0">
                <a:pos x="0" y="141"/>
              </a:cxn>
              <a:cxn ang="0">
                <a:pos x="4" y="171"/>
              </a:cxn>
              <a:cxn ang="0">
                <a:pos x="28" y="208"/>
              </a:cxn>
              <a:cxn ang="0">
                <a:pos x="65" y="237"/>
              </a:cxn>
              <a:cxn ang="0">
                <a:pos x="93" y="250"/>
              </a:cxn>
              <a:cxn ang="0">
                <a:pos x="141" y="256"/>
              </a:cxn>
              <a:cxn ang="0">
                <a:pos x="167" y="261"/>
              </a:cxn>
              <a:cxn ang="0">
                <a:pos x="168" y="262"/>
              </a:cxn>
              <a:cxn ang="0">
                <a:pos x="190" y="265"/>
              </a:cxn>
              <a:cxn ang="0">
                <a:pos x="225" y="252"/>
              </a:cxn>
              <a:cxn ang="0">
                <a:pos x="255" y="233"/>
              </a:cxn>
              <a:cxn ang="0">
                <a:pos x="285" y="196"/>
              </a:cxn>
              <a:cxn ang="0">
                <a:pos x="303" y="150"/>
              </a:cxn>
              <a:cxn ang="0">
                <a:pos x="306" y="119"/>
              </a:cxn>
              <a:cxn ang="0">
                <a:pos x="266" y="212"/>
              </a:cxn>
              <a:cxn ang="0">
                <a:pos x="240" y="237"/>
              </a:cxn>
              <a:cxn ang="0">
                <a:pos x="207" y="254"/>
              </a:cxn>
              <a:cxn ang="0">
                <a:pos x="203" y="254"/>
              </a:cxn>
              <a:cxn ang="0">
                <a:pos x="211" y="248"/>
              </a:cxn>
              <a:cxn ang="0">
                <a:pos x="208" y="245"/>
              </a:cxn>
              <a:cxn ang="0">
                <a:pos x="196" y="251"/>
              </a:cxn>
              <a:cxn ang="0">
                <a:pos x="150" y="250"/>
              </a:cxn>
              <a:cxn ang="0">
                <a:pos x="128" y="247"/>
              </a:cxn>
              <a:cxn ang="0">
                <a:pos x="97" y="241"/>
              </a:cxn>
              <a:cxn ang="0">
                <a:pos x="65" y="226"/>
              </a:cxn>
              <a:cxn ang="0">
                <a:pos x="29" y="197"/>
              </a:cxn>
              <a:cxn ang="0">
                <a:pos x="13" y="174"/>
              </a:cxn>
              <a:cxn ang="0">
                <a:pos x="7" y="149"/>
              </a:cxn>
              <a:cxn ang="0">
                <a:pos x="13" y="115"/>
              </a:cxn>
              <a:cxn ang="0">
                <a:pos x="39" y="69"/>
              </a:cxn>
              <a:cxn ang="0">
                <a:pos x="59" y="47"/>
              </a:cxn>
              <a:cxn ang="0">
                <a:pos x="97" y="22"/>
              </a:cxn>
              <a:cxn ang="0">
                <a:pos x="139" y="9"/>
              </a:cxn>
              <a:cxn ang="0">
                <a:pos x="161" y="7"/>
              </a:cxn>
              <a:cxn ang="0">
                <a:pos x="193" y="11"/>
              </a:cxn>
              <a:cxn ang="0">
                <a:pos x="244" y="35"/>
              </a:cxn>
              <a:cxn ang="0">
                <a:pos x="269" y="55"/>
              </a:cxn>
              <a:cxn ang="0">
                <a:pos x="287" y="83"/>
              </a:cxn>
              <a:cxn ang="0">
                <a:pos x="296" y="115"/>
              </a:cxn>
              <a:cxn ang="0">
                <a:pos x="292" y="160"/>
              </a:cxn>
              <a:cxn ang="0">
                <a:pos x="273" y="204"/>
              </a:cxn>
            </a:cxnLst>
            <a:rect l="0" t="0" r="r" b="b"/>
            <a:pathLst>
              <a:path w="306" h="265">
                <a:moveTo>
                  <a:pt x="306" y="119"/>
                </a:moveTo>
                <a:lnTo>
                  <a:pt x="306" y="119"/>
                </a:lnTo>
                <a:lnTo>
                  <a:pt x="303" y="104"/>
                </a:lnTo>
                <a:lnTo>
                  <a:pt x="299" y="90"/>
                </a:lnTo>
                <a:lnTo>
                  <a:pt x="295" y="78"/>
                </a:lnTo>
                <a:lnTo>
                  <a:pt x="288" y="65"/>
                </a:lnTo>
                <a:lnTo>
                  <a:pt x="280" y="54"/>
                </a:lnTo>
                <a:lnTo>
                  <a:pt x="270" y="44"/>
                </a:lnTo>
                <a:lnTo>
                  <a:pt x="259" y="35"/>
                </a:lnTo>
                <a:lnTo>
                  <a:pt x="248" y="27"/>
                </a:lnTo>
                <a:lnTo>
                  <a:pt x="236" y="20"/>
                </a:lnTo>
                <a:lnTo>
                  <a:pt x="223" y="13"/>
                </a:lnTo>
                <a:lnTo>
                  <a:pt x="209" y="9"/>
                </a:lnTo>
                <a:lnTo>
                  <a:pt x="196" y="5"/>
                </a:lnTo>
                <a:lnTo>
                  <a:pt x="182" y="2"/>
                </a:lnTo>
                <a:lnTo>
                  <a:pt x="168" y="0"/>
                </a:lnTo>
                <a:lnTo>
                  <a:pt x="154" y="0"/>
                </a:lnTo>
                <a:lnTo>
                  <a:pt x="141" y="2"/>
                </a:lnTo>
                <a:lnTo>
                  <a:pt x="141" y="2"/>
                </a:lnTo>
                <a:lnTo>
                  <a:pt x="127" y="5"/>
                </a:lnTo>
                <a:lnTo>
                  <a:pt x="113" y="9"/>
                </a:lnTo>
                <a:lnTo>
                  <a:pt x="99" y="14"/>
                </a:lnTo>
                <a:lnTo>
                  <a:pt x="86" y="21"/>
                </a:lnTo>
                <a:lnTo>
                  <a:pt x="72" y="29"/>
                </a:lnTo>
                <a:lnTo>
                  <a:pt x="59" y="39"/>
                </a:lnTo>
                <a:lnTo>
                  <a:pt x="47" y="49"/>
                </a:lnTo>
                <a:lnTo>
                  <a:pt x="36" y="61"/>
                </a:lnTo>
                <a:lnTo>
                  <a:pt x="26" y="72"/>
                </a:lnTo>
                <a:lnTo>
                  <a:pt x="18" y="86"/>
                </a:lnTo>
                <a:lnTo>
                  <a:pt x="11" y="98"/>
                </a:lnTo>
                <a:lnTo>
                  <a:pt x="6" y="113"/>
                </a:lnTo>
                <a:lnTo>
                  <a:pt x="2" y="127"/>
                </a:lnTo>
                <a:lnTo>
                  <a:pt x="0" y="141"/>
                </a:lnTo>
                <a:lnTo>
                  <a:pt x="0" y="156"/>
                </a:lnTo>
                <a:lnTo>
                  <a:pt x="4" y="171"/>
                </a:lnTo>
                <a:lnTo>
                  <a:pt x="4" y="171"/>
                </a:lnTo>
                <a:lnTo>
                  <a:pt x="10" y="184"/>
                </a:lnTo>
                <a:lnTo>
                  <a:pt x="17" y="196"/>
                </a:lnTo>
                <a:lnTo>
                  <a:pt x="28" y="208"/>
                </a:lnTo>
                <a:lnTo>
                  <a:pt x="39" y="219"/>
                </a:lnTo>
                <a:lnTo>
                  <a:pt x="51" y="229"/>
                </a:lnTo>
                <a:lnTo>
                  <a:pt x="65" y="237"/>
                </a:lnTo>
                <a:lnTo>
                  <a:pt x="79" y="244"/>
                </a:lnTo>
                <a:lnTo>
                  <a:pt x="93" y="250"/>
                </a:lnTo>
                <a:lnTo>
                  <a:pt x="93" y="250"/>
                </a:lnTo>
                <a:lnTo>
                  <a:pt x="108" y="252"/>
                </a:lnTo>
                <a:lnTo>
                  <a:pt x="124" y="255"/>
                </a:lnTo>
                <a:lnTo>
                  <a:pt x="141" y="256"/>
                </a:lnTo>
                <a:lnTo>
                  <a:pt x="156" y="259"/>
                </a:lnTo>
                <a:lnTo>
                  <a:pt x="156" y="259"/>
                </a:lnTo>
                <a:lnTo>
                  <a:pt x="167" y="261"/>
                </a:lnTo>
                <a:lnTo>
                  <a:pt x="167" y="261"/>
                </a:lnTo>
                <a:lnTo>
                  <a:pt x="167" y="262"/>
                </a:lnTo>
                <a:lnTo>
                  <a:pt x="168" y="262"/>
                </a:lnTo>
                <a:lnTo>
                  <a:pt x="168" y="262"/>
                </a:lnTo>
                <a:lnTo>
                  <a:pt x="179" y="265"/>
                </a:lnTo>
                <a:lnTo>
                  <a:pt x="190" y="265"/>
                </a:lnTo>
                <a:lnTo>
                  <a:pt x="203" y="262"/>
                </a:lnTo>
                <a:lnTo>
                  <a:pt x="214" y="258"/>
                </a:lnTo>
                <a:lnTo>
                  <a:pt x="225" y="252"/>
                </a:lnTo>
                <a:lnTo>
                  <a:pt x="236" y="247"/>
                </a:lnTo>
                <a:lnTo>
                  <a:pt x="255" y="233"/>
                </a:lnTo>
                <a:lnTo>
                  <a:pt x="255" y="233"/>
                </a:lnTo>
                <a:lnTo>
                  <a:pt x="266" y="222"/>
                </a:lnTo>
                <a:lnTo>
                  <a:pt x="277" y="210"/>
                </a:lnTo>
                <a:lnTo>
                  <a:pt x="285" y="196"/>
                </a:lnTo>
                <a:lnTo>
                  <a:pt x="293" y="182"/>
                </a:lnTo>
                <a:lnTo>
                  <a:pt x="299" y="166"/>
                </a:lnTo>
                <a:lnTo>
                  <a:pt x="303" y="150"/>
                </a:lnTo>
                <a:lnTo>
                  <a:pt x="306" y="134"/>
                </a:lnTo>
                <a:lnTo>
                  <a:pt x="306" y="119"/>
                </a:lnTo>
                <a:lnTo>
                  <a:pt x="306" y="119"/>
                </a:lnTo>
                <a:close/>
                <a:moveTo>
                  <a:pt x="273" y="204"/>
                </a:moveTo>
                <a:lnTo>
                  <a:pt x="273" y="204"/>
                </a:lnTo>
                <a:lnTo>
                  <a:pt x="266" y="212"/>
                </a:lnTo>
                <a:lnTo>
                  <a:pt x="259" y="221"/>
                </a:lnTo>
                <a:lnTo>
                  <a:pt x="249" y="229"/>
                </a:lnTo>
                <a:lnTo>
                  <a:pt x="240" y="237"/>
                </a:lnTo>
                <a:lnTo>
                  <a:pt x="229" y="244"/>
                </a:lnTo>
                <a:lnTo>
                  <a:pt x="218" y="250"/>
                </a:lnTo>
                <a:lnTo>
                  <a:pt x="207" y="254"/>
                </a:lnTo>
                <a:lnTo>
                  <a:pt x="196" y="256"/>
                </a:lnTo>
                <a:lnTo>
                  <a:pt x="196" y="256"/>
                </a:lnTo>
                <a:lnTo>
                  <a:pt x="203" y="254"/>
                </a:lnTo>
                <a:lnTo>
                  <a:pt x="209" y="250"/>
                </a:lnTo>
                <a:lnTo>
                  <a:pt x="209" y="250"/>
                </a:lnTo>
                <a:lnTo>
                  <a:pt x="211" y="248"/>
                </a:lnTo>
                <a:lnTo>
                  <a:pt x="211" y="247"/>
                </a:lnTo>
                <a:lnTo>
                  <a:pt x="209" y="245"/>
                </a:lnTo>
                <a:lnTo>
                  <a:pt x="208" y="245"/>
                </a:lnTo>
                <a:lnTo>
                  <a:pt x="208" y="245"/>
                </a:lnTo>
                <a:lnTo>
                  <a:pt x="203" y="248"/>
                </a:lnTo>
                <a:lnTo>
                  <a:pt x="196" y="251"/>
                </a:lnTo>
                <a:lnTo>
                  <a:pt x="179" y="252"/>
                </a:lnTo>
                <a:lnTo>
                  <a:pt x="163" y="252"/>
                </a:lnTo>
                <a:lnTo>
                  <a:pt x="150" y="250"/>
                </a:lnTo>
                <a:lnTo>
                  <a:pt x="150" y="250"/>
                </a:lnTo>
                <a:lnTo>
                  <a:pt x="139" y="248"/>
                </a:lnTo>
                <a:lnTo>
                  <a:pt x="128" y="247"/>
                </a:lnTo>
                <a:lnTo>
                  <a:pt x="108" y="244"/>
                </a:lnTo>
                <a:lnTo>
                  <a:pt x="108" y="244"/>
                </a:lnTo>
                <a:lnTo>
                  <a:pt x="97" y="241"/>
                </a:lnTo>
                <a:lnTo>
                  <a:pt x="86" y="239"/>
                </a:lnTo>
                <a:lnTo>
                  <a:pt x="75" y="233"/>
                </a:lnTo>
                <a:lnTo>
                  <a:pt x="65" y="226"/>
                </a:lnTo>
                <a:lnTo>
                  <a:pt x="47" y="212"/>
                </a:lnTo>
                <a:lnTo>
                  <a:pt x="29" y="197"/>
                </a:lnTo>
                <a:lnTo>
                  <a:pt x="29" y="197"/>
                </a:lnTo>
                <a:lnTo>
                  <a:pt x="22" y="190"/>
                </a:lnTo>
                <a:lnTo>
                  <a:pt x="17" y="182"/>
                </a:lnTo>
                <a:lnTo>
                  <a:pt x="13" y="174"/>
                </a:lnTo>
                <a:lnTo>
                  <a:pt x="10" y="167"/>
                </a:lnTo>
                <a:lnTo>
                  <a:pt x="7" y="159"/>
                </a:lnTo>
                <a:lnTo>
                  <a:pt x="7" y="149"/>
                </a:lnTo>
                <a:lnTo>
                  <a:pt x="7" y="141"/>
                </a:lnTo>
                <a:lnTo>
                  <a:pt x="9" y="133"/>
                </a:lnTo>
                <a:lnTo>
                  <a:pt x="13" y="115"/>
                </a:lnTo>
                <a:lnTo>
                  <a:pt x="20" y="98"/>
                </a:lnTo>
                <a:lnTo>
                  <a:pt x="29" y="83"/>
                </a:lnTo>
                <a:lnTo>
                  <a:pt x="39" y="69"/>
                </a:lnTo>
                <a:lnTo>
                  <a:pt x="39" y="69"/>
                </a:lnTo>
                <a:lnTo>
                  <a:pt x="48" y="58"/>
                </a:lnTo>
                <a:lnTo>
                  <a:pt x="59" y="47"/>
                </a:lnTo>
                <a:lnTo>
                  <a:pt x="72" y="39"/>
                </a:lnTo>
                <a:lnTo>
                  <a:pt x="84" y="31"/>
                </a:lnTo>
                <a:lnTo>
                  <a:pt x="97" y="22"/>
                </a:lnTo>
                <a:lnTo>
                  <a:pt x="110" y="17"/>
                </a:lnTo>
                <a:lnTo>
                  <a:pt x="124" y="13"/>
                </a:lnTo>
                <a:lnTo>
                  <a:pt x="139" y="9"/>
                </a:lnTo>
                <a:lnTo>
                  <a:pt x="139" y="9"/>
                </a:lnTo>
                <a:lnTo>
                  <a:pt x="150" y="7"/>
                </a:lnTo>
                <a:lnTo>
                  <a:pt x="161" y="7"/>
                </a:lnTo>
                <a:lnTo>
                  <a:pt x="172" y="7"/>
                </a:lnTo>
                <a:lnTo>
                  <a:pt x="183" y="9"/>
                </a:lnTo>
                <a:lnTo>
                  <a:pt x="193" y="11"/>
                </a:lnTo>
                <a:lnTo>
                  <a:pt x="204" y="14"/>
                </a:lnTo>
                <a:lnTo>
                  <a:pt x="225" y="22"/>
                </a:lnTo>
                <a:lnTo>
                  <a:pt x="244" y="35"/>
                </a:lnTo>
                <a:lnTo>
                  <a:pt x="252" y="40"/>
                </a:lnTo>
                <a:lnTo>
                  <a:pt x="260" y="49"/>
                </a:lnTo>
                <a:lnTo>
                  <a:pt x="269" y="55"/>
                </a:lnTo>
                <a:lnTo>
                  <a:pt x="276" y="65"/>
                </a:lnTo>
                <a:lnTo>
                  <a:pt x="281" y="73"/>
                </a:lnTo>
                <a:lnTo>
                  <a:pt x="287" y="83"/>
                </a:lnTo>
                <a:lnTo>
                  <a:pt x="287" y="83"/>
                </a:lnTo>
                <a:lnTo>
                  <a:pt x="293" y="98"/>
                </a:lnTo>
                <a:lnTo>
                  <a:pt x="296" y="115"/>
                </a:lnTo>
                <a:lnTo>
                  <a:pt x="298" y="130"/>
                </a:lnTo>
                <a:lnTo>
                  <a:pt x="296" y="145"/>
                </a:lnTo>
                <a:lnTo>
                  <a:pt x="292" y="160"/>
                </a:lnTo>
                <a:lnTo>
                  <a:pt x="288" y="175"/>
                </a:lnTo>
                <a:lnTo>
                  <a:pt x="281" y="189"/>
                </a:lnTo>
                <a:lnTo>
                  <a:pt x="273" y="204"/>
                </a:lnTo>
                <a:lnTo>
                  <a:pt x="273" y="204"/>
                </a:lnTo>
                <a:close/>
              </a:path>
            </a:pathLst>
          </a:custGeom>
          <a:solidFill>
            <a:srgbClr val="4A67A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/>
          </a:p>
        </p:txBody>
      </p:sp>
      <p:sp>
        <p:nvSpPr>
          <p:cNvPr id="55" name="椭圆 54"/>
          <p:cNvSpPr/>
          <p:nvPr/>
        </p:nvSpPr>
        <p:spPr>
          <a:xfrm>
            <a:off x="3373324" y="2235199"/>
            <a:ext cx="563675" cy="563675"/>
          </a:xfrm>
          <a:prstGeom prst="ellipse">
            <a:avLst/>
          </a:prstGeom>
          <a:blipFill>
            <a:blip r:embed="rId3" cstate="print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56" name="椭圆 55"/>
          <p:cNvSpPr/>
          <p:nvPr/>
        </p:nvSpPr>
        <p:spPr>
          <a:xfrm>
            <a:off x="3373323" y="3187699"/>
            <a:ext cx="563675" cy="563675"/>
          </a:xfrm>
          <a:prstGeom prst="ellipse">
            <a:avLst/>
          </a:prstGeom>
          <a:blipFill>
            <a:blip r:embed="rId3" cstate="print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57" name="椭圆 56"/>
          <p:cNvSpPr/>
          <p:nvPr/>
        </p:nvSpPr>
        <p:spPr>
          <a:xfrm>
            <a:off x="3373323" y="4140199"/>
            <a:ext cx="563675" cy="563675"/>
          </a:xfrm>
          <a:prstGeom prst="ellipse">
            <a:avLst/>
          </a:prstGeom>
          <a:blipFill>
            <a:blip r:embed="rId3" cstate="print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58" name="椭圆 57"/>
          <p:cNvSpPr/>
          <p:nvPr/>
        </p:nvSpPr>
        <p:spPr>
          <a:xfrm>
            <a:off x="3373323" y="5092699"/>
            <a:ext cx="563675" cy="563675"/>
          </a:xfrm>
          <a:prstGeom prst="ellipse">
            <a:avLst/>
          </a:prstGeom>
          <a:blipFill>
            <a:blip r:embed="rId3" cstate="print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62" name="Freeform 86"/>
          <p:cNvSpPr>
            <a:spLocks noEditPoints="1"/>
          </p:cNvSpPr>
          <p:nvPr/>
        </p:nvSpPr>
        <p:spPr bwMode="auto">
          <a:xfrm>
            <a:off x="4541517" y="3056520"/>
            <a:ext cx="848976" cy="826032"/>
          </a:xfrm>
          <a:custGeom>
            <a:avLst/>
            <a:gdLst/>
            <a:ahLst/>
            <a:cxnLst>
              <a:cxn ang="0">
                <a:pos x="303" y="104"/>
              </a:cxn>
              <a:cxn ang="0">
                <a:pos x="288" y="65"/>
              </a:cxn>
              <a:cxn ang="0">
                <a:pos x="259" y="35"/>
              </a:cxn>
              <a:cxn ang="0">
                <a:pos x="223" y="13"/>
              </a:cxn>
              <a:cxn ang="0">
                <a:pos x="182" y="2"/>
              </a:cxn>
              <a:cxn ang="0">
                <a:pos x="141" y="2"/>
              </a:cxn>
              <a:cxn ang="0">
                <a:pos x="113" y="9"/>
              </a:cxn>
              <a:cxn ang="0">
                <a:pos x="72" y="29"/>
              </a:cxn>
              <a:cxn ang="0">
                <a:pos x="36" y="61"/>
              </a:cxn>
              <a:cxn ang="0">
                <a:pos x="11" y="98"/>
              </a:cxn>
              <a:cxn ang="0">
                <a:pos x="0" y="141"/>
              </a:cxn>
              <a:cxn ang="0">
                <a:pos x="4" y="171"/>
              </a:cxn>
              <a:cxn ang="0">
                <a:pos x="28" y="208"/>
              </a:cxn>
              <a:cxn ang="0">
                <a:pos x="65" y="237"/>
              </a:cxn>
              <a:cxn ang="0">
                <a:pos x="93" y="250"/>
              </a:cxn>
              <a:cxn ang="0">
                <a:pos x="141" y="256"/>
              </a:cxn>
              <a:cxn ang="0">
                <a:pos x="167" y="261"/>
              </a:cxn>
              <a:cxn ang="0">
                <a:pos x="168" y="262"/>
              </a:cxn>
              <a:cxn ang="0">
                <a:pos x="190" y="265"/>
              </a:cxn>
              <a:cxn ang="0">
                <a:pos x="225" y="252"/>
              </a:cxn>
              <a:cxn ang="0">
                <a:pos x="255" y="233"/>
              </a:cxn>
              <a:cxn ang="0">
                <a:pos x="285" y="196"/>
              </a:cxn>
              <a:cxn ang="0">
                <a:pos x="303" y="150"/>
              </a:cxn>
              <a:cxn ang="0">
                <a:pos x="306" y="119"/>
              </a:cxn>
              <a:cxn ang="0">
                <a:pos x="266" y="212"/>
              </a:cxn>
              <a:cxn ang="0">
                <a:pos x="240" y="237"/>
              </a:cxn>
              <a:cxn ang="0">
                <a:pos x="207" y="254"/>
              </a:cxn>
              <a:cxn ang="0">
                <a:pos x="203" y="254"/>
              </a:cxn>
              <a:cxn ang="0">
                <a:pos x="211" y="248"/>
              </a:cxn>
              <a:cxn ang="0">
                <a:pos x="208" y="245"/>
              </a:cxn>
              <a:cxn ang="0">
                <a:pos x="196" y="251"/>
              </a:cxn>
              <a:cxn ang="0">
                <a:pos x="150" y="250"/>
              </a:cxn>
              <a:cxn ang="0">
                <a:pos x="128" y="247"/>
              </a:cxn>
              <a:cxn ang="0">
                <a:pos x="97" y="241"/>
              </a:cxn>
              <a:cxn ang="0">
                <a:pos x="65" y="226"/>
              </a:cxn>
              <a:cxn ang="0">
                <a:pos x="29" y="197"/>
              </a:cxn>
              <a:cxn ang="0">
                <a:pos x="13" y="174"/>
              </a:cxn>
              <a:cxn ang="0">
                <a:pos x="7" y="149"/>
              </a:cxn>
              <a:cxn ang="0">
                <a:pos x="13" y="115"/>
              </a:cxn>
              <a:cxn ang="0">
                <a:pos x="39" y="69"/>
              </a:cxn>
              <a:cxn ang="0">
                <a:pos x="59" y="47"/>
              </a:cxn>
              <a:cxn ang="0">
                <a:pos x="97" y="22"/>
              </a:cxn>
              <a:cxn ang="0">
                <a:pos x="139" y="9"/>
              </a:cxn>
              <a:cxn ang="0">
                <a:pos x="161" y="7"/>
              </a:cxn>
              <a:cxn ang="0">
                <a:pos x="193" y="11"/>
              </a:cxn>
              <a:cxn ang="0">
                <a:pos x="244" y="35"/>
              </a:cxn>
              <a:cxn ang="0">
                <a:pos x="269" y="55"/>
              </a:cxn>
              <a:cxn ang="0">
                <a:pos x="287" y="83"/>
              </a:cxn>
              <a:cxn ang="0">
                <a:pos x="296" y="115"/>
              </a:cxn>
              <a:cxn ang="0">
                <a:pos x="292" y="160"/>
              </a:cxn>
              <a:cxn ang="0">
                <a:pos x="273" y="204"/>
              </a:cxn>
            </a:cxnLst>
            <a:rect l="0" t="0" r="r" b="b"/>
            <a:pathLst>
              <a:path w="306" h="265">
                <a:moveTo>
                  <a:pt x="306" y="119"/>
                </a:moveTo>
                <a:lnTo>
                  <a:pt x="306" y="119"/>
                </a:lnTo>
                <a:lnTo>
                  <a:pt x="303" y="104"/>
                </a:lnTo>
                <a:lnTo>
                  <a:pt x="299" y="90"/>
                </a:lnTo>
                <a:lnTo>
                  <a:pt x="295" y="78"/>
                </a:lnTo>
                <a:lnTo>
                  <a:pt x="288" y="65"/>
                </a:lnTo>
                <a:lnTo>
                  <a:pt x="280" y="54"/>
                </a:lnTo>
                <a:lnTo>
                  <a:pt x="270" y="44"/>
                </a:lnTo>
                <a:lnTo>
                  <a:pt x="259" y="35"/>
                </a:lnTo>
                <a:lnTo>
                  <a:pt x="248" y="27"/>
                </a:lnTo>
                <a:lnTo>
                  <a:pt x="236" y="20"/>
                </a:lnTo>
                <a:lnTo>
                  <a:pt x="223" y="13"/>
                </a:lnTo>
                <a:lnTo>
                  <a:pt x="209" y="9"/>
                </a:lnTo>
                <a:lnTo>
                  <a:pt x="196" y="5"/>
                </a:lnTo>
                <a:lnTo>
                  <a:pt x="182" y="2"/>
                </a:lnTo>
                <a:lnTo>
                  <a:pt x="168" y="0"/>
                </a:lnTo>
                <a:lnTo>
                  <a:pt x="154" y="0"/>
                </a:lnTo>
                <a:lnTo>
                  <a:pt x="141" y="2"/>
                </a:lnTo>
                <a:lnTo>
                  <a:pt x="141" y="2"/>
                </a:lnTo>
                <a:lnTo>
                  <a:pt x="127" y="5"/>
                </a:lnTo>
                <a:lnTo>
                  <a:pt x="113" y="9"/>
                </a:lnTo>
                <a:lnTo>
                  <a:pt x="99" y="14"/>
                </a:lnTo>
                <a:lnTo>
                  <a:pt x="86" y="21"/>
                </a:lnTo>
                <a:lnTo>
                  <a:pt x="72" y="29"/>
                </a:lnTo>
                <a:lnTo>
                  <a:pt x="59" y="39"/>
                </a:lnTo>
                <a:lnTo>
                  <a:pt x="47" y="49"/>
                </a:lnTo>
                <a:lnTo>
                  <a:pt x="36" y="61"/>
                </a:lnTo>
                <a:lnTo>
                  <a:pt x="26" y="72"/>
                </a:lnTo>
                <a:lnTo>
                  <a:pt x="18" y="86"/>
                </a:lnTo>
                <a:lnTo>
                  <a:pt x="11" y="98"/>
                </a:lnTo>
                <a:lnTo>
                  <a:pt x="6" y="113"/>
                </a:lnTo>
                <a:lnTo>
                  <a:pt x="2" y="127"/>
                </a:lnTo>
                <a:lnTo>
                  <a:pt x="0" y="141"/>
                </a:lnTo>
                <a:lnTo>
                  <a:pt x="0" y="156"/>
                </a:lnTo>
                <a:lnTo>
                  <a:pt x="4" y="171"/>
                </a:lnTo>
                <a:lnTo>
                  <a:pt x="4" y="171"/>
                </a:lnTo>
                <a:lnTo>
                  <a:pt x="10" y="184"/>
                </a:lnTo>
                <a:lnTo>
                  <a:pt x="17" y="196"/>
                </a:lnTo>
                <a:lnTo>
                  <a:pt x="28" y="208"/>
                </a:lnTo>
                <a:lnTo>
                  <a:pt x="39" y="219"/>
                </a:lnTo>
                <a:lnTo>
                  <a:pt x="51" y="229"/>
                </a:lnTo>
                <a:lnTo>
                  <a:pt x="65" y="237"/>
                </a:lnTo>
                <a:lnTo>
                  <a:pt x="79" y="244"/>
                </a:lnTo>
                <a:lnTo>
                  <a:pt x="93" y="250"/>
                </a:lnTo>
                <a:lnTo>
                  <a:pt x="93" y="250"/>
                </a:lnTo>
                <a:lnTo>
                  <a:pt x="108" y="252"/>
                </a:lnTo>
                <a:lnTo>
                  <a:pt x="124" y="255"/>
                </a:lnTo>
                <a:lnTo>
                  <a:pt x="141" y="256"/>
                </a:lnTo>
                <a:lnTo>
                  <a:pt x="156" y="259"/>
                </a:lnTo>
                <a:lnTo>
                  <a:pt x="156" y="259"/>
                </a:lnTo>
                <a:lnTo>
                  <a:pt x="167" y="261"/>
                </a:lnTo>
                <a:lnTo>
                  <a:pt x="167" y="261"/>
                </a:lnTo>
                <a:lnTo>
                  <a:pt x="167" y="262"/>
                </a:lnTo>
                <a:lnTo>
                  <a:pt x="168" y="262"/>
                </a:lnTo>
                <a:lnTo>
                  <a:pt x="168" y="262"/>
                </a:lnTo>
                <a:lnTo>
                  <a:pt x="179" y="265"/>
                </a:lnTo>
                <a:lnTo>
                  <a:pt x="190" y="265"/>
                </a:lnTo>
                <a:lnTo>
                  <a:pt x="203" y="262"/>
                </a:lnTo>
                <a:lnTo>
                  <a:pt x="214" y="258"/>
                </a:lnTo>
                <a:lnTo>
                  <a:pt x="225" y="252"/>
                </a:lnTo>
                <a:lnTo>
                  <a:pt x="236" y="247"/>
                </a:lnTo>
                <a:lnTo>
                  <a:pt x="255" y="233"/>
                </a:lnTo>
                <a:lnTo>
                  <a:pt x="255" y="233"/>
                </a:lnTo>
                <a:lnTo>
                  <a:pt x="266" y="222"/>
                </a:lnTo>
                <a:lnTo>
                  <a:pt x="277" y="210"/>
                </a:lnTo>
                <a:lnTo>
                  <a:pt x="285" y="196"/>
                </a:lnTo>
                <a:lnTo>
                  <a:pt x="293" y="182"/>
                </a:lnTo>
                <a:lnTo>
                  <a:pt x="299" y="166"/>
                </a:lnTo>
                <a:lnTo>
                  <a:pt x="303" y="150"/>
                </a:lnTo>
                <a:lnTo>
                  <a:pt x="306" y="134"/>
                </a:lnTo>
                <a:lnTo>
                  <a:pt x="306" y="119"/>
                </a:lnTo>
                <a:lnTo>
                  <a:pt x="306" y="119"/>
                </a:lnTo>
                <a:close/>
                <a:moveTo>
                  <a:pt x="273" y="204"/>
                </a:moveTo>
                <a:lnTo>
                  <a:pt x="273" y="204"/>
                </a:lnTo>
                <a:lnTo>
                  <a:pt x="266" y="212"/>
                </a:lnTo>
                <a:lnTo>
                  <a:pt x="259" y="221"/>
                </a:lnTo>
                <a:lnTo>
                  <a:pt x="249" y="229"/>
                </a:lnTo>
                <a:lnTo>
                  <a:pt x="240" y="237"/>
                </a:lnTo>
                <a:lnTo>
                  <a:pt x="229" y="244"/>
                </a:lnTo>
                <a:lnTo>
                  <a:pt x="218" y="250"/>
                </a:lnTo>
                <a:lnTo>
                  <a:pt x="207" y="254"/>
                </a:lnTo>
                <a:lnTo>
                  <a:pt x="196" y="256"/>
                </a:lnTo>
                <a:lnTo>
                  <a:pt x="196" y="256"/>
                </a:lnTo>
                <a:lnTo>
                  <a:pt x="203" y="254"/>
                </a:lnTo>
                <a:lnTo>
                  <a:pt x="209" y="250"/>
                </a:lnTo>
                <a:lnTo>
                  <a:pt x="209" y="250"/>
                </a:lnTo>
                <a:lnTo>
                  <a:pt x="211" y="248"/>
                </a:lnTo>
                <a:lnTo>
                  <a:pt x="211" y="247"/>
                </a:lnTo>
                <a:lnTo>
                  <a:pt x="209" y="245"/>
                </a:lnTo>
                <a:lnTo>
                  <a:pt x="208" y="245"/>
                </a:lnTo>
                <a:lnTo>
                  <a:pt x="208" y="245"/>
                </a:lnTo>
                <a:lnTo>
                  <a:pt x="203" y="248"/>
                </a:lnTo>
                <a:lnTo>
                  <a:pt x="196" y="251"/>
                </a:lnTo>
                <a:lnTo>
                  <a:pt x="179" y="252"/>
                </a:lnTo>
                <a:lnTo>
                  <a:pt x="163" y="252"/>
                </a:lnTo>
                <a:lnTo>
                  <a:pt x="150" y="250"/>
                </a:lnTo>
                <a:lnTo>
                  <a:pt x="150" y="250"/>
                </a:lnTo>
                <a:lnTo>
                  <a:pt x="139" y="248"/>
                </a:lnTo>
                <a:lnTo>
                  <a:pt x="128" y="247"/>
                </a:lnTo>
                <a:lnTo>
                  <a:pt x="108" y="244"/>
                </a:lnTo>
                <a:lnTo>
                  <a:pt x="108" y="244"/>
                </a:lnTo>
                <a:lnTo>
                  <a:pt x="97" y="241"/>
                </a:lnTo>
                <a:lnTo>
                  <a:pt x="86" y="239"/>
                </a:lnTo>
                <a:lnTo>
                  <a:pt x="75" y="233"/>
                </a:lnTo>
                <a:lnTo>
                  <a:pt x="65" y="226"/>
                </a:lnTo>
                <a:lnTo>
                  <a:pt x="47" y="212"/>
                </a:lnTo>
                <a:lnTo>
                  <a:pt x="29" y="197"/>
                </a:lnTo>
                <a:lnTo>
                  <a:pt x="29" y="197"/>
                </a:lnTo>
                <a:lnTo>
                  <a:pt x="22" y="190"/>
                </a:lnTo>
                <a:lnTo>
                  <a:pt x="17" y="182"/>
                </a:lnTo>
                <a:lnTo>
                  <a:pt x="13" y="174"/>
                </a:lnTo>
                <a:lnTo>
                  <a:pt x="10" y="167"/>
                </a:lnTo>
                <a:lnTo>
                  <a:pt x="7" y="159"/>
                </a:lnTo>
                <a:lnTo>
                  <a:pt x="7" y="149"/>
                </a:lnTo>
                <a:lnTo>
                  <a:pt x="7" y="141"/>
                </a:lnTo>
                <a:lnTo>
                  <a:pt x="9" y="133"/>
                </a:lnTo>
                <a:lnTo>
                  <a:pt x="13" y="115"/>
                </a:lnTo>
                <a:lnTo>
                  <a:pt x="20" y="98"/>
                </a:lnTo>
                <a:lnTo>
                  <a:pt x="29" y="83"/>
                </a:lnTo>
                <a:lnTo>
                  <a:pt x="39" y="69"/>
                </a:lnTo>
                <a:lnTo>
                  <a:pt x="39" y="69"/>
                </a:lnTo>
                <a:lnTo>
                  <a:pt x="48" y="58"/>
                </a:lnTo>
                <a:lnTo>
                  <a:pt x="59" y="47"/>
                </a:lnTo>
                <a:lnTo>
                  <a:pt x="72" y="39"/>
                </a:lnTo>
                <a:lnTo>
                  <a:pt x="84" y="31"/>
                </a:lnTo>
                <a:lnTo>
                  <a:pt x="97" y="22"/>
                </a:lnTo>
                <a:lnTo>
                  <a:pt x="110" y="17"/>
                </a:lnTo>
                <a:lnTo>
                  <a:pt x="124" y="13"/>
                </a:lnTo>
                <a:lnTo>
                  <a:pt x="139" y="9"/>
                </a:lnTo>
                <a:lnTo>
                  <a:pt x="139" y="9"/>
                </a:lnTo>
                <a:lnTo>
                  <a:pt x="150" y="7"/>
                </a:lnTo>
                <a:lnTo>
                  <a:pt x="161" y="7"/>
                </a:lnTo>
                <a:lnTo>
                  <a:pt x="172" y="7"/>
                </a:lnTo>
                <a:lnTo>
                  <a:pt x="183" y="9"/>
                </a:lnTo>
                <a:lnTo>
                  <a:pt x="193" y="11"/>
                </a:lnTo>
                <a:lnTo>
                  <a:pt x="204" y="14"/>
                </a:lnTo>
                <a:lnTo>
                  <a:pt x="225" y="22"/>
                </a:lnTo>
                <a:lnTo>
                  <a:pt x="244" y="35"/>
                </a:lnTo>
                <a:lnTo>
                  <a:pt x="252" y="40"/>
                </a:lnTo>
                <a:lnTo>
                  <a:pt x="260" y="49"/>
                </a:lnTo>
                <a:lnTo>
                  <a:pt x="269" y="55"/>
                </a:lnTo>
                <a:lnTo>
                  <a:pt x="276" y="65"/>
                </a:lnTo>
                <a:lnTo>
                  <a:pt x="281" y="73"/>
                </a:lnTo>
                <a:lnTo>
                  <a:pt x="287" y="83"/>
                </a:lnTo>
                <a:lnTo>
                  <a:pt x="287" y="83"/>
                </a:lnTo>
                <a:lnTo>
                  <a:pt x="293" y="98"/>
                </a:lnTo>
                <a:lnTo>
                  <a:pt x="296" y="115"/>
                </a:lnTo>
                <a:lnTo>
                  <a:pt x="298" y="130"/>
                </a:lnTo>
                <a:lnTo>
                  <a:pt x="296" y="145"/>
                </a:lnTo>
                <a:lnTo>
                  <a:pt x="292" y="160"/>
                </a:lnTo>
                <a:lnTo>
                  <a:pt x="288" y="175"/>
                </a:lnTo>
                <a:lnTo>
                  <a:pt x="281" y="189"/>
                </a:lnTo>
                <a:lnTo>
                  <a:pt x="273" y="204"/>
                </a:lnTo>
                <a:lnTo>
                  <a:pt x="273" y="204"/>
                </a:lnTo>
                <a:close/>
              </a:path>
            </a:pathLst>
          </a:custGeom>
          <a:solidFill>
            <a:srgbClr val="4A67A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/>
          </a:p>
        </p:txBody>
      </p:sp>
      <p:sp>
        <p:nvSpPr>
          <p:cNvPr id="63" name="Freeform 86"/>
          <p:cNvSpPr>
            <a:spLocks noEditPoints="1"/>
          </p:cNvSpPr>
          <p:nvPr/>
        </p:nvSpPr>
        <p:spPr bwMode="auto">
          <a:xfrm>
            <a:off x="4541517" y="4974978"/>
            <a:ext cx="848976" cy="826032"/>
          </a:xfrm>
          <a:custGeom>
            <a:avLst/>
            <a:gdLst/>
            <a:ahLst/>
            <a:cxnLst>
              <a:cxn ang="0">
                <a:pos x="303" y="104"/>
              </a:cxn>
              <a:cxn ang="0">
                <a:pos x="288" y="65"/>
              </a:cxn>
              <a:cxn ang="0">
                <a:pos x="259" y="35"/>
              </a:cxn>
              <a:cxn ang="0">
                <a:pos x="223" y="13"/>
              </a:cxn>
              <a:cxn ang="0">
                <a:pos x="182" y="2"/>
              </a:cxn>
              <a:cxn ang="0">
                <a:pos x="141" y="2"/>
              </a:cxn>
              <a:cxn ang="0">
                <a:pos x="113" y="9"/>
              </a:cxn>
              <a:cxn ang="0">
                <a:pos x="72" y="29"/>
              </a:cxn>
              <a:cxn ang="0">
                <a:pos x="36" y="61"/>
              </a:cxn>
              <a:cxn ang="0">
                <a:pos x="11" y="98"/>
              </a:cxn>
              <a:cxn ang="0">
                <a:pos x="0" y="141"/>
              </a:cxn>
              <a:cxn ang="0">
                <a:pos x="4" y="171"/>
              </a:cxn>
              <a:cxn ang="0">
                <a:pos x="28" y="208"/>
              </a:cxn>
              <a:cxn ang="0">
                <a:pos x="65" y="237"/>
              </a:cxn>
              <a:cxn ang="0">
                <a:pos x="93" y="250"/>
              </a:cxn>
              <a:cxn ang="0">
                <a:pos x="141" y="256"/>
              </a:cxn>
              <a:cxn ang="0">
                <a:pos x="167" y="261"/>
              </a:cxn>
              <a:cxn ang="0">
                <a:pos x="168" y="262"/>
              </a:cxn>
              <a:cxn ang="0">
                <a:pos x="190" y="265"/>
              </a:cxn>
              <a:cxn ang="0">
                <a:pos x="225" y="252"/>
              </a:cxn>
              <a:cxn ang="0">
                <a:pos x="255" y="233"/>
              </a:cxn>
              <a:cxn ang="0">
                <a:pos x="285" y="196"/>
              </a:cxn>
              <a:cxn ang="0">
                <a:pos x="303" y="150"/>
              </a:cxn>
              <a:cxn ang="0">
                <a:pos x="306" y="119"/>
              </a:cxn>
              <a:cxn ang="0">
                <a:pos x="266" y="212"/>
              </a:cxn>
              <a:cxn ang="0">
                <a:pos x="240" y="237"/>
              </a:cxn>
              <a:cxn ang="0">
                <a:pos x="207" y="254"/>
              </a:cxn>
              <a:cxn ang="0">
                <a:pos x="203" y="254"/>
              </a:cxn>
              <a:cxn ang="0">
                <a:pos x="211" y="248"/>
              </a:cxn>
              <a:cxn ang="0">
                <a:pos x="208" y="245"/>
              </a:cxn>
              <a:cxn ang="0">
                <a:pos x="196" y="251"/>
              </a:cxn>
              <a:cxn ang="0">
                <a:pos x="150" y="250"/>
              </a:cxn>
              <a:cxn ang="0">
                <a:pos x="128" y="247"/>
              </a:cxn>
              <a:cxn ang="0">
                <a:pos x="97" y="241"/>
              </a:cxn>
              <a:cxn ang="0">
                <a:pos x="65" y="226"/>
              </a:cxn>
              <a:cxn ang="0">
                <a:pos x="29" y="197"/>
              </a:cxn>
              <a:cxn ang="0">
                <a:pos x="13" y="174"/>
              </a:cxn>
              <a:cxn ang="0">
                <a:pos x="7" y="149"/>
              </a:cxn>
              <a:cxn ang="0">
                <a:pos x="13" y="115"/>
              </a:cxn>
              <a:cxn ang="0">
                <a:pos x="39" y="69"/>
              </a:cxn>
              <a:cxn ang="0">
                <a:pos x="59" y="47"/>
              </a:cxn>
              <a:cxn ang="0">
                <a:pos x="97" y="22"/>
              </a:cxn>
              <a:cxn ang="0">
                <a:pos x="139" y="9"/>
              </a:cxn>
              <a:cxn ang="0">
                <a:pos x="161" y="7"/>
              </a:cxn>
              <a:cxn ang="0">
                <a:pos x="193" y="11"/>
              </a:cxn>
              <a:cxn ang="0">
                <a:pos x="244" y="35"/>
              </a:cxn>
              <a:cxn ang="0">
                <a:pos x="269" y="55"/>
              </a:cxn>
              <a:cxn ang="0">
                <a:pos x="287" y="83"/>
              </a:cxn>
              <a:cxn ang="0">
                <a:pos x="296" y="115"/>
              </a:cxn>
              <a:cxn ang="0">
                <a:pos x="292" y="160"/>
              </a:cxn>
              <a:cxn ang="0">
                <a:pos x="273" y="204"/>
              </a:cxn>
            </a:cxnLst>
            <a:rect l="0" t="0" r="r" b="b"/>
            <a:pathLst>
              <a:path w="306" h="265">
                <a:moveTo>
                  <a:pt x="306" y="119"/>
                </a:moveTo>
                <a:lnTo>
                  <a:pt x="306" y="119"/>
                </a:lnTo>
                <a:lnTo>
                  <a:pt x="303" y="104"/>
                </a:lnTo>
                <a:lnTo>
                  <a:pt x="299" y="90"/>
                </a:lnTo>
                <a:lnTo>
                  <a:pt x="295" y="78"/>
                </a:lnTo>
                <a:lnTo>
                  <a:pt x="288" y="65"/>
                </a:lnTo>
                <a:lnTo>
                  <a:pt x="280" y="54"/>
                </a:lnTo>
                <a:lnTo>
                  <a:pt x="270" y="44"/>
                </a:lnTo>
                <a:lnTo>
                  <a:pt x="259" y="35"/>
                </a:lnTo>
                <a:lnTo>
                  <a:pt x="248" y="27"/>
                </a:lnTo>
                <a:lnTo>
                  <a:pt x="236" y="20"/>
                </a:lnTo>
                <a:lnTo>
                  <a:pt x="223" y="13"/>
                </a:lnTo>
                <a:lnTo>
                  <a:pt x="209" y="9"/>
                </a:lnTo>
                <a:lnTo>
                  <a:pt x="196" y="5"/>
                </a:lnTo>
                <a:lnTo>
                  <a:pt x="182" y="2"/>
                </a:lnTo>
                <a:lnTo>
                  <a:pt x="168" y="0"/>
                </a:lnTo>
                <a:lnTo>
                  <a:pt x="154" y="0"/>
                </a:lnTo>
                <a:lnTo>
                  <a:pt x="141" y="2"/>
                </a:lnTo>
                <a:lnTo>
                  <a:pt x="141" y="2"/>
                </a:lnTo>
                <a:lnTo>
                  <a:pt x="127" y="5"/>
                </a:lnTo>
                <a:lnTo>
                  <a:pt x="113" y="9"/>
                </a:lnTo>
                <a:lnTo>
                  <a:pt x="99" y="14"/>
                </a:lnTo>
                <a:lnTo>
                  <a:pt x="86" y="21"/>
                </a:lnTo>
                <a:lnTo>
                  <a:pt x="72" y="29"/>
                </a:lnTo>
                <a:lnTo>
                  <a:pt x="59" y="39"/>
                </a:lnTo>
                <a:lnTo>
                  <a:pt x="47" y="49"/>
                </a:lnTo>
                <a:lnTo>
                  <a:pt x="36" y="61"/>
                </a:lnTo>
                <a:lnTo>
                  <a:pt x="26" y="72"/>
                </a:lnTo>
                <a:lnTo>
                  <a:pt x="18" y="86"/>
                </a:lnTo>
                <a:lnTo>
                  <a:pt x="11" y="98"/>
                </a:lnTo>
                <a:lnTo>
                  <a:pt x="6" y="113"/>
                </a:lnTo>
                <a:lnTo>
                  <a:pt x="2" y="127"/>
                </a:lnTo>
                <a:lnTo>
                  <a:pt x="0" y="141"/>
                </a:lnTo>
                <a:lnTo>
                  <a:pt x="0" y="156"/>
                </a:lnTo>
                <a:lnTo>
                  <a:pt x="4" y="171"/>
                </a:lnTo>
                <a:lnTo>
                  <a:pt x="4" y="171"/>
                </a:lnTo>
                <a:lnTo>
                  <a:pt x="10" y="184"/>
                </a:lnTo>
                <a:lnTo>
                  <a:pt x="17" y="196"/>
                </a:lnTo>
                <a:lnTo>
                  <a:pt x="28" y="208"/>
                </a:lnTo>
                <a:lnTo>
                  <a:pt x="39" y="219"/>
                </a:lnTo>
                <a:lnTo>
                  <a:pt x="51" y="229"/>
                </a:lnTo>
                <a:lnTo>
                  <a:pt x="65" y="237"/>
                </a:lnTo>
                <a:lnTo>
                  <a:pt x="79" y="244"/>
                </a:lnTo>
                <a:lnTo>
                  <a:pt x="93" y="250"/>
                </a:lnTo>
                <a:lnTo>
                  <a:pt x="93" y="250"/>
                </a:lnTo>
                <a:lnTo>
                  <a:pt x="108" y="252"/>
                </a:lnTo>
                <a:lnTo>
                  <a:pt x="124" y="255"/>
                </a:lnTo>
                <a:lnTo>
                  <a:pt x="141" y="256"/>
                </a:lnTo>
                <a:lnTo>
                  <a:pt x="156" y="259"/>
                </a:lnTo>
                <a:lnTo>
                  <a:pt x="156" y="259"/>
                </a:lnTo>
                <a:lnTo>
                  <a:pt x="167" y="261"/>
                </a:lnTo>
                <a:lnTo>
                  <a:pt x="167" y="261"/>
                </a:lnTo>
                <a:lnTo>
                  <a:pt x="167" y="262"/>
                </a:lnTo>
                <a:lnTo>
                  <a:pt x="168" y="262"/>
                </a:lnTo>
                <a:lnTo>
                  <a:pt x="168" y="262"/>
                </a:lnTo>
                <a:lnTo>
                  <a:pt x="179" y="265"/>
                </a:lnTo>
                <a:lnTo>
                  <a:pt x="190" y="265"/>
                </a:lnTo>
                <a:lnTo>
                  <a:pt x="203" y="262"/>
                </a:lnTo>
                <a:lnTo>
                  <a:pt x="214" y="258"/>
                </a:lnTo>
                <a:lnTo>
                  <a:pt x="225" y="252"/>
                </a:lnTo>
                <a:lnTo>
                  <a:pt x="236" y="247"/>
                </a:lnTo>
                <a:lnTo>
                  <a:pt x="255" y="233"/>
                </a:lnTo>
                <a:lnTo>
                  <a:pt x="255" y="233"/>
                </a:lnTo>
                <a:lnTo>
                  <a:pt x="266" y="222"/>
                </a:lnTo>
                <a:lnTo>
                  <a:pt x="277" y="210"/>
                </a:lnTo>
                <a:lnTo>
                  <a:pt x="285" y="196"/>
                </a:lnTo>
                <a:lnTo>
                  <a:pt x="293" y="182"/>
                </a:lnTo>
                <a:lnTo>
                  <a:pt x="299" y="166"/>
                </a:lnTo>
                <a:lnTo>
                  <a:pt x="303" y="150"/>
                </a:lnTo>
                <a:lnTo>
                  <a:pt x="306" y="134"/>
                </a:lnTo>
                <a:lnTo>
                  <a:pt x="306" y="119"/>
                </a:lnTo>
                <a:lnTo>
                  <a:pt x="306" y="119"/>
                </a:lnTo>
                <a:close/>
                <a:moveTo>
                  <a:pt x="273" y="204"/>
                </a:moveTo>
                <a:lnTo>
                  <a:pt x="273" y="204"/>
                </a:lnTo>
                <a:lnTo>
                  <a:pt x="266" y="212"/>
                </a:lnTo>
                <a:lnTo>
                  <a:pt x="259" y="221"/>
                </a:lnTo>
                <a:lnTo>
                  <a:pt x="249" y="229"/>
                </a:lnTo>
                <a:lnTo>
                  <a:pt x="240" y="237"/>
                </a:lnTo>
                <a:lnTo>
                  <a:pt x="229" y="244"/>
                </a:lnTo>
                <a:lnTo>
                  <a:pt x="218" y="250"/>
                </a:lnTo>
                <a:lnTo>
                  <a:pt x="207" y="254"/>
                </a:lnTo>
                <a:lnTo>
                  <a:pt x="196" y="256"/>
                </a:lnTo>
                <a:lnTo>
                  <a:pt x="196" y="256"/>
                </a:lnTo>
                <a:lnTo>
                  <a:pt x="203" y="254"/>
                </a:lnTo>
                <a:lnTo>
                  <a:pt x="209" y="250"/>
                </a:lnTo>
                <a:lnTo>
                  <a:pt x="209" y="250"/>
                </a:lnTo>
                <a:lnTo>
                  <a:pt x="211" y="248"/>
                </a:lnTo>
                <a:lnTo>
                  <a:pt x="211" y="247"/>
                </a:lnTo>
                <a:lnTo>
                  <a:pt x="209" y="245"/>
                </a:lnTo>
                <a:lnTo>
                  <a:pt x="208" y="245"/>
                </a:lnTo>
                <a:lnTo>
                  <a:pt x="208" y="245"/>
                </a:lnTo>
                <a:lnTo>
                  <a:pt x="203" y="248"/>
                </a:lnTo>
                <a:lnTo>
                  <a:pt x="196" y="251"/>
                </a:lnTo>
                <a:lnTo>
                  <a:pt x="179" y="252"/>
                </a:lnTo>
                <a:lnTo>
                  <a:pt x="163" y="252"/>
                </a:lnTo>
                <a:lnTo>
                  <a:pt x="150" y="250"/>
                </a:lnTo>
                <a:lnTo>
                  <a:pt x="150" y="250"/>
                </a:lnTo>
                <a:lnTo>
                  <a:pt x="139" y="248"/>
                </a:lnTo>
                <a:lnTo>
                  <a:pt x="128" y="247"/>
                </a:lnTo>
                <a:lnTo>
                  <a:pt x="108" y="244"/>
                </a:lnTo>
                <a:lnTo>
                  <a:pt x="108" y="244"/>
                </a:lnTo>
                <a:lnTo>
                  <a:pt x="97" y="241"/>
                </a:lnTo>
                <a:lnTo>
                  <a:pt x="86" y="239"/>
                </a:lnTo>
                <a:lnTo>
                  <a:pt x="75" y="233"/>
                </a:lnTo>
                <a:lnTo>
                  <a:pt x="65" y="226"/>
                </a:lnTo>
                <a:lnTo>
                  <a:pt x="47" y="212"/>
                </a:lnTo>
                <a:lnTo>
                  <a:pt x="29" y="197"/>
                </a:lnTo>
                <a:lnTo>
                  <a:pt x="29" y="197"/>
                </a:lnTo>
                <a:lnTo>
                  <a:pt x="22" y="190"/>
                </a:lnTo>
                <a:lnTo>
                  <a:pt x="17" y="182"/>
                </a:lnTo>
                <a:lnTo>
                  <a:pt x="13" y="174"/>
                </a:lnTo>
                <a:lnTo>
                  <a:pt x="10" y="167"/>
                </a:lnTo>
                <a:lnTo>
                  <a:pt x="7" y="159"/>
                </a:lnTo>
                <a:lnTo>
                  <a:pt x="7" y="149"/>
                </a:lnTo>
                <a:lnTo>
                  <a:pt x="7" y="141"/>
                </a:lnTo>
                <a:lnTo>
                  <a:pt x="9" y="133"/>
                </a:lnTo>
                <a:lnTo>
                  <a:pt x="13" y="115"/>
                </a:lnTo>
                <a:lnTo>
                  <a:pt x="20" y="98"/>
                </a:lnTo>
                <a:lnTo>
                  <a:pt x="29" y="83"/>
                </a:lnTo>
                <a:lnTo>
                  <a:pt x="39" y="69"/>
                </a:lnTo>
                <a:lnTo>
                  <a:pt x="39" y="69"/>
                </a:lnTo>
                <a:lnTo>
                  <a:pt x="48" y="58"/>
                </a:lnTo>
                <a:lnTo>
                  <a:pt x="59" y="47"/>
                </a:lnTo>
                <a:lnTo>
                  <a:pt x="72" y="39"/>
                </a:lnTo>
                <a:lnTo>
                  <a:pt x="84" y="31"/>
                </a:lnTo>
                <a:lnTo>
                  <a:pt x="97" y="22"/>
                </a:lnTo>
                <a:lnTo>
                  <a:pt x="110" y="17"/>
                </a:lnTo>
                <a:lnTo>
                  <a:pt x="124" y="13"/>
                </a:lnTo>
                <a:lnTo>
                  <a:pt x="139" y="9"/>
                </a:lnTo>
                <a:lnTo>
                  <a:pt x="139" y="9"/>
                </a:lnTo>
                <a:lnTo>
                  <a:pt x="150" y="7"/>
                </a:lnTo>
                <a:lnTo>
                  <a:pt x="161" y="7"/>
                </a:lnTo>
                <a:lnTo>
                  <a:pt x="172" y="7"/>
                </a:lnTo>
                <a:lnTo>
                  <a:pt x="183" y="9"/>
                </a:lnTo>
                <a:lnTo>
                  <a:pt x="193" y="11"/>
                </a:lnTo>
                <a:lnTo>
                  <a:pt x="204" y="14"/>
                </a:lnTo>
                <a:lnTo>
                  <a:pt x="225" y="22"/>
                </a:lnTo>
                <a:lnTo>
                  <a:pt x="244" y="35"/>
                </a:lnTo>
                <a:lnTo>
                  <a:pt x="252" y="40"/>
                </a:lnTo>
                <a:lnTo>
                  <a:pt x="260" y="49"/>
                </a:lnTo>
                <a:lnTo>
                  <a:pt x="269" y="55"/>
                </a:lnTo>
                <a:lnTo>
                  <a:pt x="276" y="65"/>
                </a:lnTo>
                <a:lnTo>
                  <a:pt x="281" y="73"/>
                </a:lnTo>
                <a:lnTo>
                  <a:pt x="287" y="83"/>
                </a:lnTo>
                <a:lnTo>
                  <a:pt x="287" y="83"/>
                </a:lnTo>
                <a:lnTo>
                  <a:pt x="293" y="98"/>
                </a:lnTo>
                <a:lnTo>
                  <a:pt x="296" y="115"/>
                </a:lnTo>
                <a:lnTo>
                  <a:pt x="298" y="130"/>
                </a:lnTo>
                <a:lnTo>
                  <a:pt x="296" y="145"/>
                </a:lnTo>
                <a:lnTo>
                  <a:pt x="292" y="160"/>
                </a:lnTo>
                <a:lnTo>
                  <a:pt x="288" y="175"/>
                </a:lnTo>
                <a:lnTo>
                  <a:pt x="281" y="189"/>
                </a:lnTo>
                <a:lnTo>
                  <a:pt x="273" y="204"/>
                </a:lnTo>
                <a:lnTo>
                  <a:pt x="273" y="204"/>
                </a:lnTo>
                <a:close/>
              </a:path>
            </a:pathLst>
          </a:custGeom>
          <a:solidFill>
            <a:srgbClr val="4A67A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/>
          </a:p>
        </p:txBody>
      </p:sp>
      <p:sp>
        <p:nvSpPr>
          <p:cNvPr id="64" name="Freeform 86"/>
          <p:cNvSpPr>
            <a:spLocks noEditPoints="1"/>
          </p:cNvSpPr>
          <p:nvPr/>
        </p:nvSpPr>
        <p:spPr bwMode="auto">
          <a:xfrm>
            <a:off x="1922573" y="4009020"/>
            <a:ext cx="848976" cy="826032"/>
          </a:xfrm>
          <a:custGeom>
            <a:avLst/>
            <a:gdLst/>
            <a:ahLst/>
            <a:cxnLst>
              <a:cxn ang="0">
                <a:pos x="303" y="104"/>
              </a:cxn>
              <a:cxn ang="0">
                <a:pos x="288" y="65"/>
              </a:cxn>
              <a:cxn ang="0">
                <a:pos x="259" y="35"/>
              </a:cxn>
              <a:cxn ang="0">
                <a:pos x="223" y="13"/>
              </a:cxn>
              <a:cxn ang="0">
                <a:pos x="182" y="2"/>
              </a:cxn>
              <a:cxn ang="0">
                <a:pos x="141" y="2"/>
              </a:cxn>
              <a:cxn ang="0">
                <a:pos x="113" y="9"/>
              </a:cxn>
              <a:cxn ang="0">
                <a:pos x="72" y="29"/>
              </a:cxn>
              <a:cxn ang="0">
                <a:pos x="36" y="61"/>
              </a:cxn>
              <a:cxn ang="0">
                <a:pos x="11" y="98"/>
              </a:cxn>
              <a:cxn ang="0">
                <a:pos x="0" y="141"/>
              </a:cxn>
              <a:cxn ang="0">
                <a:pos x="4" y="171"/>
              </a:cxn>
              <a:cxn ang="0">
                <a:pos x="28" y="208"/>
              </a:cxn>
              <a:cxn ang="0">
                <a:pos x="65" y="237"/>
              </a:cxn>
              <a:cxn ang="0">
                <a:pos x="93" y="250"/>
              </a:cxn>
              <a:cxn ang="0">
                <a:pos x="141" y="256"/>
              </a:cxn>
              <a:cxn ang="0">
                <a:pos x="167" y="261"/>
              </a:cxn>
              <a:cxn ang="0">
                <a:pos x="168" y="262"/>
              </a:cxn>
              <a:cxn ang="0">
                <a:pos x="190" y="265"/>
              </a:cxn>
              <a:cxn ang="0">
                <a:pos x="225" y="252"/>
              </a:cxn>
              <a:cxn ang="0">
                <a:pos x="255" y="233"/>
              </a:cxn>
              <a:cxn ang="0">
                <a:pos x="285" y="196"/>
              </a:cxn>
              <a:cxn ang="0">
                <a:pos x="303" y="150"/>
              </a:cxn>
              <a:cxn ang="0">
                <a:pos x="306" y="119"/>
              </a:cxn>
              <a:cxn ang="0">
                <a:pos x="266" y="212"/>
              </a:cxn>
              <a:cxn ang="0">
                <a:pos x="240" y="237"/>
              </a:cxn>
              <a:cxn ang="0">
                <a:pos x="207" y="254"/>
              </a:cxn>
              <a:cxn ang="0">
                <a:pos x="203" y="254"/>
              </a:cxn>
              <a:cxn ang="0">
                <a:pos x="211" y="248"/>
              </a:cxn>
              <a:cxn ang="0">
                <a:pos x="208" y="245"/>
              </a:cxn>
              <a:cxn ang="0">
                <a:pos x="196" y="251"/>
              </a:cxn>
              <a:cxn ang="0">
                <a:pos x="150" y="250"/>
              </a:cxn>
              <a:cxn ang="0">
                <a:pos x="128" y="247"/>
              </a:cxn>
              <a:cxn ang="0">
                <a:pos x="97" y="241"/>
              </a:cxn>
              <a:cxn ang="0">
                <a:pos x="65" y="226"/>
              </a:cxn>
              <a:cxn ang="0">
                <a:pos x="29" y="197"/>
              </a:cxn>
              <a:cxn ang="0">
                <a:pos x="13" y="174"/>
              </a:cxn>
              <a:cxn ang="0">
                <a:pos x="7" y="149"/>
              </a:cxn>
              <a:cxn ang="0">
                <a:pos x="13" y="115"/>
              </a:cxn>
              <a:cxn ang="0">
                <a:pos x="39" y="69"/>
              </a:cxn>
              <a:cxn ang="0">
                <a:pos x="59" y="47"/>
              </a:cxn>
              <a:cxn ang="0">
                <a:pos x="97" y="22"/>
              </a:cxn>
              <a:cxn ang="0">
                <a:pos x="139" y="9"/>
              </a:cxn>
              <a:cxn ang="0">
                <a:pos x="161" y="7"/>
              </a:cxn>
              <a:cxn ang="0">
                <a:pos x="193" y="11"/>
              </a:cxn>
              <a:cxn ang="0">
                <a:pos x="244" y="35"/>
              </a:cxn>
              <a:cxn ang="0">
                <a:pos x="269" y="55"/>
              </a:cxn>
              <a:cxn ang="0">
                <a:pos x="287" y="83"/>
              </a:cxn>
              <a:cxn ang="0">
                <a:pos x="296" y="115"/>
              </a:cxn>
              <a:cxn ang="0">
                <a:pos x="292" y="160"/>
              </a:cxn>
              <a:cxn ang="0">
                <a:pos x="273" y="204"/>
              </a:cxn>
            </a:cxnLst>
            <a:rect l="0" t="0" r="r" b="b"/>
            <a:pathLst>
              <a:path w="306" h="265">
                <a:moveTo>
                  <a:pt x="306" y="119"/>
                </a:moveTo>
                <a:lnTo>
                  <a:pt x="306" y="119"/>
                </a:lnTo>
                <a:lnTo>
                  <a:pt x="303" y="104"/>
                </a:lnTo>
                <a:lnTo>
                  <a:pt x="299" y="90"/>
                </a:lnTo>
                <a:lnTo>
                  <a:pt x="295" y="78"/>
                </a:lnTo>
                <a:lnTo>
                  <a:pt x="288" y="65"/>
                </a:lnTo>
                <a:lnTo>
                  <a:pt x="280" y="54"/>
                </a:lnTo>
                <a:lnTo>
                  <a:pt x="270" y="44"/>
                </a:lnTo>
                <a:lnTo>
                  <a:pt x="259" y="35"/>
                </a:lnTo>
                <a:lnTo>
                  <a:pt x="248" y="27"/>
                </a:lnTo>
                <a:lnTo>
                  <a:pt x="236" y="20"/>
                </a:lnTo>
                <a:lnTo>
                  <a:pt x="223" y="13"/>
                </a:lnTo>
                <a:lnTo>
                  <a:pt x="209" y="9"/>
                </a:lnTo>
                <a:lnTo>
                  <a:pt x="196" y="5"/>
                </a:lnTo>
                <a:lnTo>
                  <a:pt x="182" y="2"/>
                </a:lnTo>
                <a:lnTo>
                  <a:pt x="168" y="0"/>
                </a:lnTo>
                <a:lnTo>
                  <a:pt x="154" y="0"/>
                </a:lnTo>
                <a:lnTo>
                  <a:pt x="141" y="2"/>
                </a:lnTo>
                <a:lnTo>
                  <a:pt x="141" y="2"/>
                </a:lnTo>
                <a:lnTo>
                  <a:pt x="127" y="5"/>
                </a:lnTo>
                <a:lnTo>
                  <a:pt x="113" y="9"/>
                </a:lnTo>
                <a:lnTo>
                  <a:pt x="99" y="14"/>
                </a:lnTo>
                <a:lnTo>
                  <a:pt x="86" y="21"/>
                </a:lnTo>
                <a:lnTo>
                  <a:pt x="72" y="29"/>
                </a:lnTo>
                <a:lnTo>
                  <a:pt x="59" y="39"/>
                </a:lnTo>
                <a:lnTo>
                  <a:pt x="47" y="49"/>
                </a:lnTo>
                <a:lnTo>
                  <a:pt x="36" y="61"/>
                </a:lnTo>
                <a:lnTo>
                  <a:pt x="26" y="72"/>
                </a:lnTo>
                <a:lnTo>
                  <a:pt x="18" y="86"/>
                </a:lnTo>
                <a:lnTo>
                  <a:pt x="11" y="98"/>
                </a:lnTo>
                <a:lnTo>
                  <a:pt x="6" y="113"/>
                </a:lnTo>
                <a:lnTo>
                  <a:pt x="2" y="127"/>
                </a:lnTo>
                <a:lnTo>
                  <a:pt x="0" y="141"/>
                </a:lnTo>
                <a:lnTo>
                  <a:pt x="0" y="156"/>
                </a:lnTo>
                <a:lnTo>
                  <a:pt x="4" y="171"/>
                </a:lnTo>
                <a:lnTo>
                  <a:pt x="4" y="171"/>
                </a:lnTo>
                <a:lnTo>
                  <a:pt x="10" y="184"/>
                </a:lnTo>
                <a:lnTo>
                  <a:pt x="17" y="196"/>
                </a:lnTo>
                <a:lnTo>
                  <a:pt x="28" y="208"/>
                </a:lnTo>
                <a:lnTo>
                  <a:pt x="39" y="219"/>
                </a:lnTo>
                <a:lnTo>
                  <a:pt x="51" y="229"/>
                </a:lnTo>
                <a:lnTo>
                  <a:pt x="65" y="237"/>
                </a:lnTo>
                <a:lnTo>
                  <a:pt x="79" y="244"/>
                </a:lnTo>
                <a:lnTo>
                  <a:pt x="93" y="250"/>
                </a:lnTo>
                <a:lnTo>
                  <a:pt x="93" y="250"/>
                </a:lnTo>
                <a:lnTo>
                  <a:pt x="108" y="252"/>
                </a:lnTo>
                <a:lnTo>
                  <a:pt x="124" y="255"/>
                </a:lnTo>
                <a:lnTo>
                  <a:pt x="141" y="256"/>
                </a:lnTo>
                <a:lnTo>
                  <a:pt x="156" y="259"/>
                </a:lnTo>
                <a:lnTo>
                  <a:pt x="156" y="259"/>
                </a:lnTo>
                <a:lnTo>
                  <a:pt x="167" y="261"/>
                </a:lnTo>
                <a:lnTo>
                  <a:pt x="167" y="261"/>
                </a:lnTo>
                <a:lnTo>
                  <a:pt x="167" y="262"/>
                </a:lnTo>
                <a:lnTo>
                  <a:pt x="168" y="262"/>
                </a:lnTo>
                <a:lnTo>
                  <a:pt x="168" y="262"/>
                </a:lnTo>
                <a:lnTo>
                  <a:pt x="179" y="265"/>
                </a:lnTo>
                <a:lnTo>
                  <a:pt x="190" y="265"/>
                </a:lnTo>
                <a:lnTo>
                  <a:pt x="203" y="262"/>
                </a:lnTo>
                <a:lnTo>
                  <a:pt x="214" y="258"/>
                </a:lnTo>
                <a:lnTo>
                  <a:pt x="225" y="252"/>
                </a:lnTo>
                <a:lnTo>
                  <a:pt x="236" y="247"/>
                </a:lnTo>
                <a:lnTo>
                  <a:pt x="255" y="233"/>
                </a:lnTo>
                <a:lnTo>
                  <a:pt x="255" y="233"/>
                </a:lnTo>
                <a:lnTo>
                  <a:pt x="266" y="222"/>
                </a:lnTo>
                <a:lnTo>
                  <a:pt x="277" y="210"/>
                </a:lnTo>
                <a:lnTo>
                  <a:pt x="285" y="196"/>
                </a:lnTo>
                <a:lnTo>
                  <a:pt x="293" y="182"/>
                </a:lnTo>
                <a:lnTo>
                  <a:pt x="299" y="166"/>
                </a:lnTo>
                <a:lnTo>
                  <a:pt x="303" y="150"/>
                </a:lnTo>
                <a:lnTo>
                  <a:pt x="306" y="134"/>
                </a:lnTo>
                <a:lnTo>
                  <a:pt x="306" y="119"/>
                </a:lnTo>
                <a:lnTo>
                  <a:pt x="306" y="119"/>
                </a:lnTo>
                <a:close/>
                <a:moveTo>
                  <a:pt x="273" y="204"/>
                </a:moveTo>
                <a:lnTo>
                  <a:pt x="273" y="204"/>
                </a:lnTo>
                <a:lnTo>
                  <a:pt x="266" y="212"/>
                </a:lnTo>
                <a:lnTo>
                  <a:pt x="259" y="221"/>
                </a:lnTo>
                <a:lnTo>
                  <a:pt x="249" y="229"/>
                </a:lnTo>
                <a:lnTo>
                  <a:pt x="240" y="237"/>
                </a:lnTo>
                <a:lnTo>
                  <a:pt x="229" y="244"/>
                </a:lnTo>
                <a:lnTo>
                  <a:pt x="218" y="250"/>
                </a:lnTo>
                <a:lnTo>
                  <a:pt x="207" y="254"/>
                </a:lnTo>
                <a:lnTo>
                  <a:pt x="196" y="256"/>
                </a:lnTo>
                <a:lnTo>
                  <a:pt x="196" y="256"/>
                </a:lnTo>
                <a:lnTo>
                  <a:pt x="203" y="254"/>
                </a:lnTo>
                <a:lnTo>
                  <a:pt x="209" y="250"/>
                </a:lnTo>
                <a:lnTo>
                  <a:pt x="209" y="250"/>
                </a:lnTo>
                <a:lnTo>
                  <a:pt x="211" y="248"/>
                </a:lnTo>
                <a:lnTo>
                  <a:pt x="211" y="247"/>
                </a:lnTo>
                <a:lnTo>
                  <a:pt x="209" y="245"/>
                </a:lnTo>
                <a:lnTo>
                  <a:pt x="208" y="245"/>
                </a:lnTo>
                <a:lnTo>
                  <a:pt x="208" y="245"/>
                </a:lnTo>
                <a:lnTo>
                  <a:pt x="203" y="248"/>
                </a:lnTo>
                <a:lnTo>
                  <a:pt x="196" y="251"/>
                </a:lnTo>
                <a:lnTo>
                  <a:pt x="179" y="252"/>
                </a:lnTo>
                <a:lnTo>
                  <a:pt x="163" y="252"/>
                </a:lnTo>
                <a:lnTo>
                  <a:pt x="150" y="250"/>
                </a:lnTo>
                <a:lnTo>
                  <a:pt x="150" y="250"/>
                </a:lnTo>
                <a:lnTo>
                  <a:pt x="139" y="248"/>
                </a:lnTo>
                <a:lnTo>
                  <a:pt x="128" y="247"/>
                </a:lnTo>
                <a:lnTo>
                  <a:pt x="108" y="244"/>
                </a:lnTo>
                <a:lnTo>
                  <a:pt x="108" y="244"/>
                </a:lnTo>
                <a:lnTo>
                  <a:pt x="97" y="241"/>
                </a:lnTo>
                <a:lnTo>
                  <a:pt x="86" y="239"/>
                </a:lnTo>
                <a:lnTo>
                  <a:pt x="75" y="233"/>
                </a:lnTo>
                <a:lnTo>
                  <a:pt x="65" y="226"/>
                </a:lnTo>
                <a:lnTo>
                  <a:pt x="47" y="212"/>
                </a:lnTo>
                <a:lnTo>
                  <a:pt x="29" y="197"/>
                </a:lnTo>
                <a:lnTo>
                  <a:pt x="29" y="197"/>
                </a:lnTo>
                <a:lnTo>
                  <a:pt x="22" y="190"/>
                </a:lnTo>
                <a:lnTo>
                  <a:pt x="17" y="182"/>
                </a:lnTo>
                <a:lnTo>
                  <a:pt x="13" y="174"/>
                </a:lnTo>
                <a:lnTo>
                  <a:pt x="10" y="167"/>
                </a:lnTo>
                <a:lnTo>
                  <a:pt x="7" y="159"/>
                </a:lnTo>
                <a:lnTo>
                  <a:pt x="7" y="149"/>
                </a:lnTo>
                <a:lnTo>
                  <a:pt x="7" y="141"/>
                </a:lnTo>
                <a:lnTo>
                  <a:pt x="9" y="133"/>
                </a:lnTo>
                <a:lnTo>
                  <a:pt x="13" y="115"/>
                </a:lnTo>
                <a:lnTo>
                  <a:pt x="20" y="98"/>
                </a:lnTo>
                <a:lnTo>
                  <a:pt x="29" y="83"/>
                </a:lnTo>
                <a:lnTo>
                  <a:pt x="39" y="69"/>
                </a:lnTo>
                <a:lnTo>
                  <a:pt x="39" y="69"/>
                </a:lnTo>
                <a:lnTo>
                  <a:pt x="48" y="58"/>
                </a:lnTo>
                <a:lnTo>
                  <a:pt x="59" y="47"/>
                </a:lnTo>
                <a:lnTo>
                  <a:pt x="72" y="39"/>
                </a:lnTo>
                <a:lnTo>
                  <a:pt x="84" y="31"/>
                </a:lnTo>
                <a:lnTo>
                  <a:pt x="97" y="22"/>
                </a:lnTo>
                <a:lnTo>
                  <a:pt x="110" y="17"/>
                </a:lnTo>
                <a:lnTo>
                  <a:pt x="124" y="13"/>
                </a:lnTo>
                <a:lnTo>
                  <a:pt x="139" y="9"/>
                </a:lnTo>
                <a:lnTo>
                  <a:pt x="139" y="9"/>
                </a:lnTo>
                <a:lnTo>
                  <a:pt x="150" y="7"/>
                </a:lnTo>
                <a:lnTo>
                  <a:pt x="161" y="7"/>
                </a:lnTo>
                <a:lnTo>
                  <a:pt x="172" y="7"/>
                </a:lnTo>
                <a:lnTo>
                  <a:pt x="183" y="9"/>
                </a:lnTo>
                <a:lnTo>
                  <a:pt x="193" y="11"/>
                </a:lnTo>
                <a:lnTo>
                  <a:pt x="204" y="14"/>
                </a:lnTo>
                <a:lnTo>
                  <a:pt x="225" y="22"/>
                </a:lnTo>
                <a:lnTo>
                  <a:pt x="244" y="35"/>
                </a:lnTo>
                <a:lnTo>
                  <a:pt x="252" y="40"/>
                </a:lnTo>
                <a:lnTo>
                  <a:pt x="260" y="49"/>
                </a:lnTo>
                <a:lnTo>
                  <a:pt x="269" y="55"/>
                </a:lnTo>
                <a:lnTo>
                  <a:pt x="276" y="65"/>
                </a:lnTo>
                <a:lnTo>
                  <a:pt x="281" y="73"/>
                </a:lnTo>
                <a:lnTo>
                  <a:pt x="287" y="83"/>
                </a:lnTo>
                <a:lnTo>
                  <a:pt x="287" y="83"/>
                </a:lnTo>
                <a:lnTo>
                  <a:pt x="293" y="98"/>
                </a:lnTo>
                <a:lnTo>
                  <a:pt x="296" y="115"/>
                </a:lnTo>
                <a:lnTo>
                  <a:pt x="298" y="130"/>
                </a:lnTo>
                <a:lnTo>
                  <a:pt x="296" y="145"/>
                </a:lnTo>
                <a:lnTo>
                  <a:pt x="292" y="160"/>
                </a:lnTo>
                <a:lnTo>
                  <a:pt x="288" y="175"/>
                </a:lnTo>
                <a:lnTo>
                  <a:pt x="281" y="189"/>
                </a:lnTo>
                <a:lnTo>
                  <a:pt x="273" y="204"/>
                </a:lnTo>
                <a:lnTo>
                  <a:pt x="273" y="204"/>
                </a:lnTo>
                <a:close/>
              </a:path>
            </a:pathLst>
          </a:custGeom>
          <a:solidFill>
            <a:srgbClr val="4A67A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/>
          </a:p>
        </p:txBody>
      </p:sp>
      <p:cxnSp>
        <p:nvCxnSpPr>
          <p:cNvPr id="18" name="直接连接符 17"/>
          <p:cNvCxnSpPr>
            <a:endCxn id="56" idx="0"/>
          </p:cNvCxnSpPr>
          <p:nvPr/>
        </p:nvCxnSpPr>
        <p:spPr>
          <a:xfrm>
            <a:off x="3655160" y="2771037"/>
            <a:ext cx="1" cy="416662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655160" y="3733486"/>
            <a:ext cx="1" cy="416662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655672" y="4703874"/>
            <a:ext cx="1" cy="416662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655159" y="5656374"/>
            <a:ext cx="0" cy="274163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558540" y="5778137"/>
            <a:ext cx="96619" cy="15240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3655159" y="5801010"/>
            <a:ext cx="96619" cy="129527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 flipV="1">
            <a:off x="3936999" y="5387598"/>
            <a:ext cx="604518" cy="396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 flipV="1">
            <a:off x="2768805" y="4422036"/>
            <a:ext cx="604518" cy="396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3936999" y="3459897"/>
            <a:ext cx="604518" cy="396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 flipV="1">
            <a:off x="2768805" y="2516640"/>
            <a:ext cx="604518" cy="396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950841" y="2174594"/>
            <a:ext cx="1082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2012</a:t>
            </a:r>
            <a:endParaRPr lang="zh-CN" altLang="en-US" sz="20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538772" y="3133268"/>
            <a:ext cx="1082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2013</a:t>
            </a:r>
            <a:endParaRPr lang="zh-CN" altLang="en-US" sz="20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922573" y="4098870"/>
            <a:ext cx="1082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2014</a:t>
            </a:r>
            <a:endParaRPr lang="zh-CN" altLang="en-US" sz="20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538772" y="5064432"/>
            <a:ext cx="1082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2015</a:t>
            </a:r>
            <a:endParaRPr lang="zh-CN" altLang="en-US" sz="20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239000" y="2012949"/>
            <a:ext cx="1166813" cy="577851"/>
            <a:chOff x="7239000" y="2012949"/>
            <a:chExt cx="1166813" cy="577851"/>
          </a:xfrm>
        </p:grpSpPr>
        <p:sp>
          <p:nvSpPr>
            <p:cNvPr id="13" name="矩形 12"/>
            <p:cNvSpPr/>
            <p:nvPr/>
          </p:nvSpPr>
          <p:spPr>
            <a:xfrm>
              <a:off x="7239000" y="2012949"/>
              <a:ext cx="1079500" cy="484810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8318498" y="2485157"/>
              <a:ext cx="0" cy="10564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8318498" y="2497759"/>
              <a:ext cx="87315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7239000" y="3078504"/>
            <a:ext cx="1166813" cy="577851"/>
            <a:chOff x="7239000" y="2012949"/>
            <a:chExt cx="1166813" cy="577851"/>
          </a:xfrm>
        </p:grpSpPr>
        <p:sp>
          <p:nvSpPr>
            <p:cNvPr id="52" name="矩形 51"/>
            <p:cNvSpPr/>
            <p:nvPr/>
          </p:nvSpPr>
          <p:spPr>
            <a:xfrm>
              <a:off x="7239000" y="2012949"/>
              <a:ext cx="1079500" cy="484810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8318498" y="2485157"/>
              <a:ext cx="0" cy="10564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8318498" y="2497759"/>
              <a:ext cx="87315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7239000" y="4168493"/>
            <a:ext cx="1166813" cy="577851"/>
            <a:chOff x="7239000" y="2012949"/>
            <a:chExt cx="1166813" cy="577851"/>
          </a:xfrm>
        </p:grpSpPr>
        <p:sp>
          <p:nvSpPr>
            <p:cNvPr id="60" name="矩形 59"/>
            <p:cNvSpPr/>
            <p:nvPr/>
          </p:nvSpPr>
          <p:spPr>
            <a:xfrm>
              <a:off x="7239000" y="2012949"/>
              <a:ext cx="1079500" cy="484810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8318498" y="2485157"/>
              <a:ext cx="0" cy="10564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8318498" y="2497759"/>
              <a:ext cx="87315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>
          <a:xfrm>
            <a:off x="7239000" y="5234048"/>
            <a:ext cx="1166813" cy="577851"/>
            <a:chOff x="7239000" y="2012949"/>
            <a:chExt cx="1166813" cy="577851"/>
          </a:xfrm>
        </p:grpSpPr>
        <p:sp>
          <p:nvSpPr>
            <p:cNvPr id="67" name="矩形 66"/>
            <p:cNvSpPr/>
            <p:nvPr/>
          </p:nvSpPr>
          <p:spPr>
            <a:xfrm>
              <a:off x="7239000" y="2012949"/>
              <a:ext cx="1079500" cy="484810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8318498" y="2485157"/>
              <a:ext cx="0" cy="10564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8318498" y="2497759"/>
              <a:ext cx="87315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文本框 69"/>
          <p:cNvSpPr txBox="1"/>
          <p:nvPr/>
        </p:nvSpPr>
        <p:spPr>
          <a:xfrm>
            <a:off x="7323628" y="1909022"/>
            <a:ext cx="1082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2012</a:t>
            </a:r>
            <a:endParaRPr lang="zh-CN" altLang="en-US" sz="20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7323628" y="3012099"/>
            <a:ext cx="1082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2013</a:t>
            </a:r>
            <a:endParaRPr lang="zh-CN" altLang="en-US" sz="20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7280694" y="4093571"/>
            <a:ext cx="1082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2014</a:t>
            </a:r>
            <a:endParaRPr lang="zh-CN" altLang="en-US" sz="20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323627" y="5128418"/>
            <a:ext cx="1082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2015</a:t>
            </a:r>
            <a:endParaRPr lang="zh-CN" altLang="en-US" sz="20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490441" y="1909022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8490441" y="3037469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8503000" y="4129647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490441" y="5189974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5350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47" grpId="0" animBg="1"/>
      <p:bldP spid="55" grpId="0" animBg="1"/>
      <p:bldP spid="56" grpId="0" animBg="1"/>
      <p:bldP spid="57" grpId="0" animBg="1"/>
      <p:bldP spid="58" grpId="0" animBg="1"/>
      <p:bldP spid="62" grpId="0" animBg="1"/>
      <p:bldP spid="63" grpId="0" animBg="1"/>
      <p:bldP spid="64" grpId="0" animBg="1"/>
      <p:bldP spid="12" grpId="0"/>
      <p:bldP spid="36" grpId="0"/>
      <p:bldP spid="37" grpId="0"/>
      <p:bldP spid="38" grpId="0"/>
      <p:bldP spid="70" grpId="0"/>
      <p:bldP spid="71" grpId="0"/>
      <p:bldP spid="72" grpId="0"/>
      <p:bldP spid="73" grpId="0"/>
      <p:bldP spid="28" grpId="0"/>
      <p:bldP spid="75" grpId="0"/>
      <p:bldP spid="76" grpId="0"/>
      <p:bldP spid="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058025" y="2235200"/>
            <a:ext cx="1622425" cy="1355271"/>
            <a:chOff x="7199086" y="2012949"/>
            <a:chExt cx="1252764" cy="1209222"/>
          </a:xfrm>
        </p:grpSpPr>
        <p:sp>
          <p:nvSpPr>
            <p:cNvPr id="78" name="矩形 77"/>
            <p:cNvSpPr/>
            <p:nvPr/>
          </p:nvSpPr>
          <p:spPr>
            <a:xfrm>
              <a:off x="7199086" y="2012949"/>
              <a:ext cx="1074254" cy="1014523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8273338" y="3001100"/>
              <a:ext cx="0" cy="221071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8273338" y="3027472"/>
              <a:ext cx="178512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组合 80"/>
          <p:cNvGrpSpPr/>
          <p:nvPr/>
        </p:nvGrpSpPr>
        <p:grpSpPr>
          <a:xfrm>
            <a:off x="3629025" y="2235200"/>
            <a:ext cx="1622425" cy="1355271"/>
            <a:chOff x="7199086" y="2012949"/>
            <a:chExt cx="1252764" cy="1209222"/>
          </a:xfrm>
        </p:grpSpPr>
        <p:sp>
          <p:nvSpPr>
            <p:cNvPr id="82" name="矩形 81"/>
            <p:cNvSpPr/>
            <p:nvPr/>
          </p:nvSpPr>
          <p:spPr>
            <a:xfrm>
              <a:off x="7199086" y="2012949"/>
              <a:ext cx="1074254" cy="1014523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3" name="直接连接符 82"/>
            <p:cNvCxnSpPr/>
            <p:nvPr/>
          </p:nvCxnSpPr>
          <p:spPr>
            <a:xfrm>
              <a:off x="8273338" y="3001100"/>
              <a:ext cx="0" cy="221071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8273338" y="3027472"/>
              <a:ext cx="178512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合 84"/>
          <p:cNvGrpSpPr/>
          <p:nvPr/>
        </p:nvGrpSpPr>
        <p:grpSpPr>
          <a:xfrm>
            <a:off x="3629025" y="4597400"/>
            <a:ext cx="1622425" cy="1355271"/>
            <a:chOff x="7199086" y="2012949"/>
            <a:chExt cx="1252764" cy="1209222"/>
          </a:xfrm>
        </p:grpSpPr>
        <p:sp>
          <p:nvSpPr>
            <p:cNvPr id="86" name="矩形 85"/>
            <p:cNvSpPr/>
            <p:nvPr/>
          </p:nvSpPr>
          <p:spPr>
            <a:xfrm>
              <a:off x="7199086" y="2012949"/>
              <a:ext cx="1074254" cy="1014523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8273338" y="3001100"/>
              <a:ext cx="0" cy="221071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8273338" y="3027472"/>
              <a:ext cx="178512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/>
          <p:cNvGrpSpPr/>
          <p:nvPr/>
        </p:nvGrpSpPr>
        <p:grpSpPr>
          <a:xfrm>
            <a:off x="7058025" y="4597400"/>
            <a:ext cx="1622425" cy="1355271"/>
            <a:chOff x="7199086" y="2012949"/>
            <a:chExt cx="1252764" cy="1209222"/>
          </a:xfrm>
        </p:grpSpPr>
        <p:sp>
          <p:nvSpPr>
            <p:cNvPr id="90" name="矩形 89"/>
            <p:cNvSpPr/>
            <p:nvPr/>
          </p:nvSpPr>
          <p:spPr>
            <a:xfrm>
              <a:off x="7199086" y="2012949"/>
              <a:ext cx="1074254" cy="1014523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1" name="直接连接符 90"/>
            <p:cNvCxnSpPr/>
            <p:nvPr/>
          </p:nvCxnSpPr>
          <p:spPr>
            <a:xfrm>
              <a:off x="8273338" y="3001100"/>
              <a:ext cx="0" cy="221071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>
              <a:off x="8273338" y="3027472"/>
              <a:ext cx="178512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3956638" y="2203315"/>
            <a:ext cx="1012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n>
                  <a:solidFill>
                    <a:srgbClr val="4A67AA"/>
                  </a:solidFill>
                </a:ln>
                <a:blipFill dpi="0" rotWithShape="1">
                  <a:blip r:embed="rId3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01</a:t>
            </a:r>
            <a:endParaRPr lang="zh-CN" altLang="en-US" sz="4400" dirty="0">
              <a:ln>
                <a:solidFill>
                  <a:srgbClr val="4A67AA"/>
                </a:solidFill>
              </a:ln>
              <a:blipFill dpi="0" rotWithShape="1">
                <a:blip r:embed="rId3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7389401" y="2203314"/>
            <a:ext cx="1012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n>
                  <a:solidFill>
                    <a:srgbClr val="4A67AA"/>
                  </a:solidFill>
                </a:ln>
                <a:blipFill dpi="0" rotWithShape="1">
                  <a:blip r:embed="rId3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02</a:t>
            </a:r>
            <a:endParaRPr lang="zh-CN" altLang="en-US" sz="4400" dirty="0">
              <a:ln>
                <a:solidFill>
                  <a:srgbClr val="4A67AA"/>
                </a:solidFill>
              </a:ln>
              <a:blipFill dpi="0" rotWithShape="1">
                <a:blip r:embed="rId3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3956637" y="4580295"/>
            <a:ext cx="1012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n>
                  <a:solidFill>
                    <a:srgbClr val="4A67AA"/>
                  </a:solidFill>
                </a:ln>
                <a:blipFill dpi="0" rotWithShape="1">
                  <a:blip r:embed="rId3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03</a:t>
            </a:r>
            <a:endParaRPr lang="zh-CN" altLang="en-US" sz="4400" dirty="0">
              <a:ln>
                <a:solidFill>
                  <a:srgbClr val="4A67AA"/>
                </a:solidFill>
              </a:ln>
              <a:blipFill dpi="0" rotWithShape="1">
                <a:blip r:embed="rId3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7389400" y="4598211"/>
            <a:ext cx="1012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n>
                  <a:solidFill>
                    <a:srgbClr val="4A67AA"/>
                  </a:solidFill>
                </a:ln>
                <a:blipFill dpi="0" rotWithShape="1">
                  <a:blip r:embed="rId3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04</a:t>
            </a:r>
            <a:endParaRPr lang="zh-CN" altLang="en-US" sz="4400" dirty="0">
              <a:ln>
                <a:solidFill>
                  <a:srgbClr val="4A67AA"/>
                </a:solidFill>
              </a:ln>
              <a:blipFill dpi="0" rotWithShape="1">
                <a:blip r:embed="rId3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 rot="16200000">
            <a:off x="5942527" y="2334157"/>
            <a:ext cx="193238" cy="939141"/>
            <a:chOff x="5913950" y="2651331"/>
            <a:chExt cx="193238" cy="939141"/>
          </a:xfrm>
        </p:grpSpPr>
        <p:cxnSp>
          <p:nvCxnSpPr>
            <p:cNvPr id="96" name="直接连接符 95"/>
            <p:cNvCxnSpPr/>
            <p:nvPr/>
          </p:nvCxnSpPr>
          <p:spPr>
            <a:xfrm rot="5400000">
              <a:off x="5541000" y="3120901"/>
              <a:ext cx="939140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>
              <a:off x="5913950" y="3438071"/>
              <a:ext cx="96619" cy="15240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6010569" y="3438071"/>
              <a:ext cx="96619" cy="152401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98"/>
          <p:cNvGrpSpPr/>
          <p:nvPr/>
        </p:nvGrpSpPr>
        <p:grpSpPr>
          <a:xfrm rot="5400000">
            <a:off x="5942526" y="4783547"/>
            <a:ext cx="193238" cy="939141"/>
            <a:chOff x="5913950" y="2651331"/>
            <a:chExt cx="193238" cy="939141"/>
          </a:xfrm>
        </p:grpSpPr>
        <p:cxnSp>
          <p:nvCxnSpPr>
            <p:cNvPr id="100" name="直接连接符 99"/>
            <p:cNvCxnSpPr/>
            <p:nvPr/>
          </p:nvCxnSpPr>
          <p:spPr>
            <a:xfrm rot="5400000">
              <a:off x="5541000" y="3120901"/>
              <a:ext cx="939140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>
              <a:off x="5913950" y="3438071"/>
              <a:ext cx="96619" cy="15240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6010569" y="3438071"/>
              <a:ext cx="96619" cy="152401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" name="组合 102"/>
          <p:cNvGrpSpPr/>
          <p:nvPr/>
        </p:nvGrpSpPr>
        <p:grpSpPr>
          <a:xfrm rot="10800000">
            <a:off x="4228026" y="3638003"/>
            <a:ext cx="193238" cy="683363"/>
            <a:chOff x="5913950" y="2907109"/>
            <a:chExt cx="193238" cy="683363"/>
          </a:xfrm>
        </p:grpSpPr>
        <p:cxnSp>
          <p:nvCxnSpPr>
            <p:cNvPr id="104" name="直接连接符 103"/>
            <p:cNvCxnSpPr/>
            <p:nvPr/>
          </p:nvCxnSpPr>
          <p:spPr>
            <a:xfrm rot="10800000" flipV="1">
              <a:off x="6010570" y="2907109"/>
              <a:ext cx="0" cy="683362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>
              <a:off x="5913950" y="3438071"/>
              <a:ext cx="96619" cy="15240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6010569" y="3438071"/>
              <a:ext cx="96619" cy="152401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组合 106"/>
          <p:cNvGrpSpPr/>
          <p:nvPr/>
        </p:nvGrpSpPr>
        <p:grpSpPr>
          <a:xfrm>
            <a:off x="7657026" y="3643146"/>
            <a:ext cx="193238" cy="683363"/>
            <a:chOff x="5913950" y="2907109"/>
            <a:chExt cx="193238" cy="683363"/>
          </a:xfrm>
        </p:grpSpPr>
        <p:cxnSp>
          <p:nvCxnSpPr>
            <p:cNvPr id="108" name="直接连接符 107"/>
            <p:cNvCxnSpPr/>
            <p:nvPr/>
          </p:nvCxnSpPr>
          <p:spPr>
            <a:xfrm rot="10800000" flipV="1">
              <a:off x="6010570" y="2907109"/>
              <a:ext cx="0" cy="683362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>
              <a:off x="5913950" y="3438071"/>
              <a:ext cx="96619" cy="15240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6010569" y="3438071"/>
              <a:ext cx="96619" cy="152401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1" name="直接连接符 110"/>
          <p:cNvCxnSpPr/>
          <p:nvPr/>
        </p:nvCxnSpPr>
        <p:spPr>
          <a:xfrm flipH="1">
            <a:off x="3922235" y="2911650"/>
            <a:ext cx="804818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 flipH="1">
            <a:off x="7389400" y="2894626"/>
            <a:ext cx="804818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 flipH="1">
            <a:off x="7389400" y="5349736"/>
            <a:ext cx="804818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 flipH="1">
            <a:off x="3922235" y="5339346"/>
            <a:ext cx="804818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/>
          <p:cNvSpPr txBox="1"/>
          <p:nvPr/>
        </p:nvSpPr>
        <p:spPr>
          <a:xfrm>
            <a:off x="3704271" y="2910591"/>
            <a:ext cx="1265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7159213" y="2892829"/>
            <a:ext cx="1265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7169358" y="5307395"/>
            <a:ext cx="1265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3734405" y="5303078"/>
            <a:ext cx="1265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8877851" y="2235200"/>
            <a:ext cx="19965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8877851" y="4627681"/>
            <a:ext cx="19965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1168468" y="2235200"/>
            <a:ext cx="19965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1161545" y="4617889"/>
            <a:ext cx="19965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963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9" grpId="0"/>
      <p:bldP spid="93" grpId="0"/>
      <p:bldP spid="94" grpId="0"/>
      <p:bldP spid="95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1918681" y="2525485"/>
            <a:ext cx="1424062" cy="1090837"/>
            <a:chOff x="2934" y="1466"/>
            <a:chExt cx="1812" cy="1388"/>
          </a:xfrm>
          <a:solidFill>
            <a:srgbClr val="4A67AA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3123" y="2083"/>
              <a:ext cx="278" cy="619"/>
            </a:xfrm>
            <a:custGeom>
              <a:avLst/>
              <a:gdLst>
                <a:gd name="T0" fmla="*/ 85 w 117"/>
                <a:gd name="T1" fmla="*/ 2 h 261"/>
                <a:gd name="T2" fmla="*/ 0 w 117"/>
                <a:gd name="T3" fmla="*/ 106 h 261"/>
                <a:gd name="T4" fmla="*/ 54 w 117"/>
                <a:gd name="T5" fmla="*/ 70 h 261"/>
                <a:gd name="T6" fmla="*/ 9 w 117"/>
                <a:gd name="T7" fmla="*/ 133 h 261"/>
                <a:gd name="T8" fmla="*/ 58 w 117"/>
                <a:gd name="T9" fmla="*/ 101 h 261"/>
                <a:gd name="T10" fmla="*/ 14 w 117"/>
                <a:gd name="T11" fmla="*/ 165 h 261"/>
                <a:gd name="T12" fmla="*/ 39 w 117"/>
                <a:gd name="T13" fmla="*/ 155 h 261"/>
                <a:gd name="T14" fmla="*/ 19 w 117"/>
                <a:gd name="T15" fmla="*/ 190 h 261"/>
                <a:gd name="T16" fmla="*/ 22 w 117"/>
                <a:gd name="T17" fmla="*/ 193 h 261"/>
                <a:gd name="T18" fmla="*/ 70 w 117"/>
                <a:gd name="T19" fmla="*/ 175 h 261"/>
                <a:gd name="T20" fmla="*/ 22 w 117"/>
                <a:gd name="T21" fmla="*/ 210 h 261"/>
                <a:gd name="T22" fmla="*/ 22 w 117"/>
                <a:gd name="T23" fmla="*/ 210 h 261"/>
                <a:gd name="T24" fmla="*/ 22 w 117"/>
                <a:gd name="T25" fmla="*/ 211 h 261"/>
                <a:gd name="T26" fmla="*/ 25 w 117"/>
                <a:gd name="T27" fmla="*/ 215 h 261"/>
                <a:gd name="T28" fmla="*/ 58 w 117"/>
                <a:gd name="T29" fmla="*/ 213 h 261"/>
                <a:gd name="T30" fmla="*/ 25 w 117"/>
                <a:gd name="T31" fmla="*/ 234 h 261"/>
                <a:gd name="T32" fmla="*/ 90 w 117"/>
                <a:gd name="T33" fmla="*/ 233 h 261"/>
                <a:gd name="T34" fmla="*/ 30 w 117"/>
                <a:gd name="T35" fmla="*/ 247 h 261"/>
                <a:gd name="T36" fmla="*/ 30 w 117"/>
                <a:gd name="T37" fmla="*/ 250 h 261"/>
                <a:gd name="T38" fmla="*/ 116 w 117"/>
                <a:gd name="T39" fmla="*/ 259 h 261"/>
                <a:gd name="T40" fmla="*/ 53 w 117"/>
                <a:gd name="T41" fmla="*/ 245 h 261"/>
                <a:gd name="T42" fmla="*/ 105 w 117"/>
                <a:gd name="T43" fmla="*/ 233 h 261"/>
                <a:gd name="T44" fmla="*/ 103 w 117"/>
                <a:gd name="T45" fmla="*/ 229 h 261"/>
                <a:gd name="T46" fmla="*/ 60 w 117"/>
                <a:gd name="T47" fmla="*/ 219 h 261"/>
                <a:gd name="T48" fmla="*/ 101 w 117"/>
                <a:gd name="T49" fmla="*/ 193 h 261"/>
                <a:gd name="T50" fmla="*/ 49 w 117"/>
                <a:gd name="T51" fmla="*/ 203 h 261"/>
                <a:gd name="T52" fmla="*/ 90 w 117"/>
                <a:gd name="T53" fmla="*/ 167 h 261"/>
                <a:gd name="T54" fmla="*/ 97 w 117"/>
                <a:gd name="T55" fmla="*/ 165 h 261"/>
                <a:gd name="T56" fmla="*/ 98 w 117"/>
                <a:gd name="T57" fmla="*/ 159 h 261"/>
                <a:gd name="T58" fmla="*/ 96 w 117"/>
                <a:gd name="T59" fmla="*/ 159 h 261"/>
                <a:gd name="T60" fmla="*/ 96 w 117"/>
                <a:gd name="T61" fmla="*/ 159 h 261"/>
                <a:gd name="T62" fmla="*/ 95 w 117"/>
                <a:gd name="T63" fmla="*/ 159 h 261"/>
                <a:gd name="T64" fmla="*/ 62 w 117"/>
                <a:gd name="T65" fmla="*/ 153 h 261"/>
                <a:gd name="T66" fmla="*/ 93 w 117"/>
                <a:gd name="T67" fmla="*/ 122 h 261"/>
                <a:gd name="T68" fmla="*/ 89 w 117"/>
                <a:gd name="T69" fmla="*/ 117 h 261"/>
                <a:gd name="T70" fmla="*/ 87 w 117"/>
                <a:gd name="T71" fmla="*/ 119 h 261"/>
                <a:gd name="T72" fmla="*/ 86 w 117"/>
                <a:gd name="T73" fmla="*/ 120 h 261"/>
                <a:gd name="T74" fmla="*/ 26 w 117"/>
                <a:gd name="T75" fmla="*/ 156 h 261"/>
                <a:gd name="T76" fmla="*/ 83 w 117"/>
                <a:gd name="T77" fmla="*/ 82 h 261"/>
                <a:gd name="T78" fmla="*/ 89 w 117"/>
                <a:gd name="T79" fmla="*/ 78 h 261"/>
                <a:gd name="T80" fmla="*/ 78 w 117"/>
                <a:gd name="T81" fmla="*/ 78 h 261"/>
                <a:gd name="T82" fmla="*/ 84 w 117"/>
                <a:gd name="T83" fmla="*/ 45 h 261"/>
                <a:gd name="T84" fmla="*/ 84 w 117"/>
                <a:gd name="T85" fmla="*/ 45 h 261"/>
                <a:gd name="T86" fmla="*/ 85 w 117"/>
                <a:gd name="T87" fmla="*/ 44 h 261"/>
                <a:gd name="T88" fmla="*/ 83 w 117"/>
                <a:gd name="T89" fmla="*/ 39 h 261"/>
                <a:gd name="T90" fmla="*/ 79 w 117"/>
                <a:gd name="T91" fmla="*/ 41 h 261"/>
                <a:gd name="T92" fmla="*/ 79 w 117"/>
                <a:gd name="T93" fmla="*/ 41 h 261"/>
                <a:gd name="T94" fmla="*/ 13 w 117"/>
                <a:gd name="T95" fmla="*/ 9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7" h="261">
                  <a:moveTo>
                    <a:pt x="91" y="6"/>
                  </a:moveTo>
                  <a:cubicBezTo>
                    <a:pt x="92" y="4"/>
                    <a:pt x="91" y="2"/>
                    <a:pt x="90" y="1"/>
                  </a:cubicBezTo>
                  <a:cubicBezTo>
                    <a:pt x="88" y="0"/>
                    <a:pt x="86" y="1"/>
                    <a:pt x="85" y="2"/>
                  </a:cubicBezTo>
                  <a:cubicBezTo>
                    <a:pt x="82" y="8"/>
                    <a:pt x="68" y="23"/>
                    <a:pt x="53" y="40"/>
                  </a:cubicBezTo>
                  <a:cubicBezTo>
                    <a:pt x="29" y="66"/>
                    <a:pt x="1" y="9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7"/>
                    <a:pt x="2" y="109"/>
                    <a:pt x="3" y="109"/>
                  </a:cubicBezTo>
                  <a:cubicBezTo>
                    <a:pt x="4" y="109"/>
                    <a:pt x="5" y="109"/>
                    <a:pt x="5" y="108"/>
                  </a:cubicBezTo>
                  <a:cubicBezTo>
                    <a:pt x="10" y="106"/>
                    <a:pt x="33" y="87"/>
                    <a:pt x="54" y="70"/>
                  </a:cubicBezTo>
                  <a:cubicBezTo>
                    <a:pt x="33" y="96"/>
                    <a:pt x="7" y="128"/>
                    <a:pt x="9" y="133"/>
                  </a:cubicBezTo>
                  <a:cubicBezTo>
                    <a:pt x="12" y="132"/>
                    <a:pt x="12" y="132"/>
                    <a:pt x="12" y="132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5"/>
                    <a:pt x="11" y="136"/>
                    <a:pt x="13" y="135"/>
                  </a:cubicBezTo>
                  <a:cubicBezTo>
                    <a:pt x="13" y="135"/>
                    <a:pt x="14" y="135"/>
                    <a:pt x="14" y="135"/>
                  </a:cubicBezTo>
                  <a:cubicBezTo>
                    <a:pt x="20" y="130"/>
                    <a:pt x="41" y="113"/>
                    <a:pt x="58" y="101"/>
                  </a:cubicBezTo>
                  <a:cubicBezTo>
                    <a:pt x="54" y="106"/>
                    <a:pt x="49" y="111"/>
                    <a:pt x="45" y="117"/>
                  </a:cubicBezTo>
                  <a:cubicBezTo>
                    <a:pt x="30" y="137"/>
                    <a:pt x="16" y="158"/>
                    <a:pt x="14" y="165"/>
                  </a:cubicBezTo>
                  <a:cubicBezTo>
                    <a:pt x="14" y="165"/>
                    <a:pt x="14" y="165"/>
                    <a:pt x="14" y="165"/>
                  </a:cubicBezTo>
                  <a:cubicBezTo>
                    <a:pt x="14" y="167"/>
                    <a:pt x="15" y="168"/>
                    <a:pt x="17" y="169"/>
                  </a:cubicBezTo>
                  <a:cubicBezTo>
                    <a:pt x="18" y="169"/>
                    <a:pt x="20" y="168"/>
                    <a:pt x="20" y="167"/>
                  </a:cubicBezTo>
                  <a:cubicBezTo>
                    <a:pt x="21" y="166"/>
                    <a:pt x="29" y="161"/>
                    <a:pt x="39" y="155"/>
                  </a:cubicBezTo>
                  <a:cubicBezTo>
                    <a:pt x="49" y="149"/>
                    <a:pt x="61" y="142"/>
                    <a:pt x="71" y="136"/>
                  </a:cubicBezTo>
                  <a:cubicBezTo>
                    <a:pt x="67" y="140"/>
                    <a:pt x="62" y="144"/>
                    <a:pt x="58" y="148"/>
                  </a:cubicBezTo>
                  <a:cubicBezTo>
                    <a:pt x="39" y="166"/>
                    <a:pt x="19" y="186"/>
                    <a:pt x="19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9" y="192"/>
                    <a:pt x="21" y="193"/>
                    <a:pt x="22" y="193"/>
                  </a:cubicBezTo>
                  <a:cubicBezTo>
                    <a:pt x="22" y="193"/>
                    <a:pt x="22" y="193"/>
                    <a:pt x="22" y="193"/>
                  </a:cubicBezTo>
                  <a:cubicBezTo>
                    <a:pt x="22" y="193"/>
                    <a:pt x="22" y="193"/>
                    <a:pt x="22" y="193"/>
                  </a:cubicBezTo>
                  <a:cubicBezTo>
                    <a:pt x="27" y="193"/>
                    <a:pt x="50" y="184"/>
                    <a:pt x="70" y="175"/>
                  </a:cubicBezTo>
                  <a:cubicBezTo>
                    <a:pt x="71" y="175"/>
                    <a:pt x="71" y="175"/>
                    <a:pt x="71" y="175"/>
                  </a:cubicBezTo>
                  <a:cubicBezTo>
                    <a:pt x="67" y="178"/>
                    <a:pt x="63" y="181"/>
                    <a:pt x="59" y="184"/>
                  </a:cubicBezTo>
                  <a:cubicBezTo>
                    <a:pt x="41" y="197"/>
                    <a:pt x="23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1" y="212"/>
                    <a:pt x="22" y="214"/>
                    <a:pt x="23" y="215"/>
                  </a:cubicBezTo>
                  <a:cubicBezTo>
                    <a:pt x="24" y="215"/>
                    <a:pt x="24" y="215"/>
                    <a:pt x="25" y="215"/>
                  </a:cubicBezTo>
                  <a:cubicBezTo>
                    <a:pt x="28" y="216"/>
                    <a:pt x="38" y="213"/>
                    <a:pt x="51" y="209"/>
                  </a:cubicBezTo>
                  <a:cubicBezTo>
                    <a:pt x="63" y="205"/>
                    <a:pt x="78" y="201"/>
                    <a:pt x="88" y="199"/>
                  </a:cubicBezTo>
                  <a:cubicBezTo>
                    <a:pt x="80" y="204"/>
                    <a:pt x="69" y="208"/>
                    <a:pt x="58" y="213"/>
                  </a:cubicBezTo>
                  <a:cubicBezTo>
                    <a:pt x="43" y="219"/>
                    <a:pt x="29" y="224"/>
                    <a:pt x="24" y="229"/>
                  </a:cubicBezTo>
                  <a:cubicBezTo>
                    <a:pt x="24" y="229"/>
                    <a:pt x="24" y="229"/>
                    <a:pt x="24" y="229"/>
                  </a:cubicBezTo>
                  <a:cubicBezTo>
                    <a:pt x="23" y="231"/>
                    <a:pt x="23" y="233"/>
                    <a:pt x="25" y="234"/>
                  </a:cubicBezTo>
                  <a:cubicBezTo>
                    <a:pt x="26" y="235"/>
                    <a:pt x="27" y="235"/>
                    <a:pt x="28" y="235"/>
                  </a:cubicBezTo>
                  <a:cubicBezTo>
                    <a:pt x="32" y="233"/>
                    <a:pt x="51" y="232"/>
                    <a:pt x="69" y="232"/>
                  </a:cubicBezTo>
                  <a:cubicBezTo>
                    <a:pt x="76" y="232"/>
                    <a:pt x="83" y="232"/>
                    <a:pt x="90" y="233"/>
                  </a:cubicBezTo>
                  <a:cubicBezTo>
                    <a:pt x="85" y="233"/>
                    <a:pt x="80" y="234"/>
                    <a:pt x="74" y="235"/>
                  </a:cubicBezTo>
                  <a:cubicBezTo>
                    <a:pt x="57" y="237"/>
                    <a:pt x="38" y="240"/>
                    <a:pt x="29" y="244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27" y="244"/>
                    <a:pt x="26" y="246"/>
                    <a:pt x="27" y="248"/>
                  </a:cubicBezTo>
                  <a:cubicBezTo>
                    <a:pt x="27" y="249"/>
                    <a:pt x="29" y="250"/>
                    <a:pt x="30" y="250"/>
                  </a:cubicBezTo>
                  <a:cubicBezTo>
                    <a:pt x="40" y="250"/>
                    <a:pt x="62" y="252"/>
                    <a:pt x="82" y="254"/>
                  </a:cubicBezTo>
                  <a:cubicBezTo>
                    <a:pt x="95" y="256"/>
                    <a:pt x="107" y="258"/>
                    <a:pt x="111" y="260"/>
                  </a:cubicBezTo>
                  <a:cubicBezTo>
                    <a:pt x="113" y="261"/>
                    <a:pt x="115" y="261"/>
                    <a:pt x="116" y="259"/>
                  </a:cubicBezTo>
                  <a:cubicBezTo>
                    <a:pt x="117" y="257"/>
                    <a:pt x="116" y="255"/>
                    <a:pt x="114" y="255"/>
                  </a:cubicBezTo>
                  <a:cubicBezTo>
                    <a:pt x="109" y="252"/>
                    <a:pt x="96" y="250"/>
                    <a:pt x="82" y="248"/>
                  </a:cubicBezTo>
                  <a:cubicBezTo>
                    <a:pt x="73" y="247"/>
                    <a:pt x="62" y="246"/>
                    <a:pt x="53" y="245"/>
                  </a:cubicBezTo>
                  <a:cubicBezTo>
                    <a:pt x="60" y="244"/>
                    <a:pt x="67" y="242"/>
                    <a:pt x="75" y="241"/>
                  </a:cubicBezTo>
                  <a:cubicBezTo>
                    <a:pt x="87" y="239"/>
                    <a:pt x="97" y="238"/>
                    <a:pt x="102" y="235"/>
                  </a:cubicBezTo>
                  <a:cubicBezTo>
                    <a:pt x="104" y="235"/>
                    <a:pt x="105" y="235"/>
                    <a:pt x="105" y="233"/>
                  </a:cubicBezTo>
                  <a:cubicBezTo>
                    <a:pt x="106" y="232"/>
                    <a:pt x="105" y="230"/>
                    <a:pt x="103" y="229"/>
                  </a:cubicBezTo>
                  <a:cubicBezTo>
                    <a:pt x="102" y="232"/>
                    <a:pt x="102" y="232"/>
                    <a:pt x="102" y="232"/>
                  </a:cubicBezTo>
                  <a:cubicBezTo>
                    <a:pt x="103" y="229"/>
                    <a:pt x="103" y="229"/>
                    <a:pt x="103" y="229"/>
                  </a:cubicBezTo>
                  <a:cubicBezTo>
                    <a:pt x="96" y="226"/>
                    <a:pt x="83" y="225"/>
                    <a:pt x="69" y="225"/>
                  </a:cubicBezTo>
                  <a:cubicBezTo>
                    <a:pt x="60" y="225"/>
                    <a:pt x="50" y="226"/>
                    <a:pt x="42" y="226"/>
                  </a:cubicBezTo>
                  <a:cubicBezTo>
                    <a:pt x="48" y="224"/>
                    <a:pt x="54" y="221"/>
                    <a:pt x="60" y="219"/>
                  </a:cubicBezTo>
                  <a:cubicBezTo>
                    <a:pt x="76" y="212"/>
                    <a:pt x="93" y="206"/>
                    <a:pt x="101" y="199"/>
                  </a:cubicBezTo>
                  <a:cubicBezTo>
                    <a:pt x="102" y="198"/>
                    <a:pt x="102" y="198"/>
                    <a:pt x="102" y="197"/>
                  </a:cubicBezTo>
                  <a:cubicBezTo>
                    <a:pt x="103" y="196"/>
                    <a:pt x="102" y="194"/>
                    <a:pt x="101" y="193"/>
                  </a:cubicBezTo>
                  <a:cubicBezTo>
                    <a:pt x="99" y="196"/>
                    <a:pt x="99" y="196"/>
                    <a:pt x="99" y="196"/>
                  </a:cubicBezTo>
                  <a:cubicBezTo>
                    <a:pt x="101" y="193"/>
                    <a:pt x="101" y="193"/>
                    <a:pt x="101" y="193"/>
                  </a:cubicBezTo>
                  <a:cubicBezTo>
                    <a:pt x="93" y="190"/>
                    <a:pt x="68" y="197"/>
                    <a:pt x="49" y="203"/>
                  </a:cubicBezTo>
                  <a:cubicBezTo>
                    <a:pt x="45" y="204"/>
                    <a:pt x="42" y="205"/>
                    <a:pt x="39" y="206"/>
                  </a:cubicBezTo>
                  <a:cubicBezTo>
                    <a:pt x="45" y="201"/>
                    <a:pt x="54" y="195"/>
                    <a:pt x="62" y="189"/>
                  </a:cubicBezTo>
                  <a:cubicBezTo>
                    <a:pt x="74" y="181"/>
                    <a:pt x="85" y="172"/>
                    <a:pt x="90" y="167"/>
                  </a:cubicBezTo>
                  <a:cubicBezTo>
                    <a:pt x="93" y="166"/>
                    <a:pt x="95" y="165"/>
                    <a:pt x="97" y="165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7" y="165"/>
                    <a:pt x="97" y="165"/>
                    <a:pt x="97" y="165"/>
                  </a:cubicBezTo>
                  <a:cubicBezTo>
                    <a:pt x="99" y="164"/>
                    <a:pt x="99" y="162"/>
                    <a:pt x="99" y="161"/>
                  </a:cubicBezTo>
                  <a:cubicBezTo>
                    <a:pt x="99" y="160"/>
                    <a:pt x="98" y="159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7" y="159"/>
                    <a:pt x="96" y="158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89" y="161"/>
                    <a:pt x="79" y="165"/>
                    <a:pt x="67" y="170"/>
                  </a:cubicBezTo>
                  <a:cubicBezTo>
                    <a:pt x="54" y="175"/>
                    <a:pt x="39" y="181"/>
                    <a:pt x="30" y="184"/>
                  </a:cubicBezTo>
                  <a:cubicBezTo>
                    <a:pt x="37" y="177"/>
                    <a:pt x="50" y="165"/>
                    <a:pt x="62" y="153"/>
                  </a:cubicBezTo>
                  <a:cubicBezTo>
                    <a:pt x="74" y="141"/>
                    <a:pt x="86" y="130"/>
                    <a:pt x="91" y="124"/>
                  </a:cubicBezTo>
                  <a:cubicBezTo>
                    <a:pt x="91" y="124"/>
                    <a:pt x="91" y="124"/>
                    <a:pt x="92" y="124"/>
                  </a:cubicBezTo>
                  <a:cubicBezTo>
                    <a:pt x="92" y="123"/>
                    <a:pt x="92" y="123"/>
                    <a:pt x="93" y="122"/>
                  </a:cubicBezTo>
                  <a:cubicBezTo>
                    <a:pt x="94" y="121"/>
                    <a:pt x="94" y="119"/>
                    <a:pt x="93" y="118"/>
                  </a:cubicBezTo>
                  <a:cubicBezTo>
                    <a:pt x="92" y="117"/>
                    <a:pt x="90" y="116"/>
                    <a:pt x="89" y="117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89" y="117"/>
                    <a:pt x="88" y="117"/>
                    <a:pt x="88" y="117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88" y="118"/>
                    <a:pt x="87" y="118"/>
                    <a:pt x="87" y="119"/>
                  </a:cubicBezTo>
                  <a:cubicBezTo>
                    <a:pt x="86" y="119"/>
                    <a:pt x="86" y="120"/>
                    <a:pt x="86" y="120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77" y="125"/>
                    <a:pt x="53" y="139"/>
                    <a:pt x="35" y="150"/>
                  </a:cubicBezTo>
                  <a:cubicBezTo>
                    <a:pt x="32" y="152"/>
                    <a:pt x="28" y="154"/>
                    <a:pt x="26" y="156"/>
                  </a:cubicBezTo>
                  <a:cubicBezTo>
                    <a:pt x="31" y="147"/>
                    <a:pt x="40" y="134"/>
                    <a:pt x="50" y="121"/>
                  </a:cubicBezTo>
                  <a:cubicBezTo>
                    <a:pt x="62" y="106"/>
                    <a:pt x="74" y="91"/>
                    <a:pt x="82" y="83"/>
                  </a:cubicBezTo>
                  <a:cubicBezTo>
                    <a:pt x="83" y="83"/>
                    <a:pt x="83" y="83"/>
                    <a:pt x="83" y="82"/>
                  </a:cubicBezTo>
                  <a:cubicBezTo>
                    <a:pt x="84" y="82"/>
                    <a:pt x="87" y="79"/>
                    <a:pt x="88" y="79"/>
                  </a:cubicBezTo>
                  <a:cubicBezTo>
                    <a:pt x="88" y="78"/>
                    <a:pt x="88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7"/>
                    <a:pt x="90" y="75"/>
                    <a:pt x="89" y="74"/>
                  </a:cubicBezTo>
                  <a:cubicBezTo>
                    <a:pt x="88" y="72"/>
                    <a:pt x="86" y="72"/>
                    <a:pt x="85" y="73"/>
                  </a:cubicBezTo>
                  <a:cubicBezTo>
                    <a:pt x="83" y="74"/>
                    <a:pt x="81" y="75"/>
                    <a:pt x="78" y="78"/>
                  </a:cubicBezTo>
                  <a:cubicBezTo>
                    <a:pt x="75" y="80"/>
                    <a:pt x="66" y="87"/>
                    <a:pt x="56" y="95"/>
                  </a:cubicBezTo>
                  <a:cubicBezTo>
                    <a:pt x="44" y="103"/>
                    <a:pt x="31" y="113"/>
                    <a:pt x="22" y="120"/>
                  </a:cubicBezTo>
                  <a:cubicBezTo>
                    <a:pt x="38" y="99"/>
                    <a:pt x="75" y="5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6" y="41"/>
                    <a:pt x="85" y="39"/>
                    <a:pt x="83" y="39"/>
                  </a:cubicBezTo>
                  <a:cubicBezTo>
                    <a:pt x="82" y="38"/>
                    <a:pt x="80" y="39"/>
                    <a:pt x="80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3" y="46"/>
                    <a:pt x="63" y="55"/>
                    <a:pt x="51" y="64"/>
                  </a:cubicBezTo>
                  <a:cubicBezTo>
                    <a:pt x="38" y="75"/>
                    <a:pt x="23" y="87"/>
                    <a:pt x="13" y="95"/>
                  </a:cubicBezTo>
                  <a:cubicBezTo>
                    <a:pt x="22" y="82"/>
                    <a:pt x="41" y="62"/>
                    <a:pt x="58" y="44"/>
                  </a:cubicBezTo>
                  <a:cubicBezTo>
                    <a:pt x="73" y="27"/>
                    <a:pt x="87" y="12"/>
                    <a:pt x="9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3887" y="2145"/>
              <a:ext cx="261" cy="545"/>
            </a:xfrm>
            <a:custGeom>
              <a:avLst/>
              <a:gdLst>
                <a:gd name="T0" fmla="*/ 10 w 110"/>
                <a:gd name="T1" fmla="*/ 41 h 230"/>
                <a:gd name="T2" fmla="*/ 32 w 110"/>
                <a:gd name="T3" fmla="*/ 36 h 230"/>
                <a:gd name="T4" fmla="*/ 92 w 110"/>
                <a:gd name="T5" fmla="*/ 12 h 230"/>
                <a:gd name="T6" fmla="*/ 43 w 110"/>
                <a:gd name="T7" fmla="*/ 47 h 230"/>
                <a:gd name="T8" fmla="*/ 11 w 110"/>
                <a:gd name="T9" fmla="*/ 67 h 230"/>
                <a:gd name="T10" fmla="*/ 11 w 110"/>
                <a:gd name="T11" fmla="*/ 74 h 230"/>
                <a:gd name="T12" fmla="*/ 75 w 110"/>
                <a:gd name="T13" fmla="*/ 57 h 230"/>
                <a:gd name="T14" fmla="*/ 11 w 110"/>
                <a:gd name="T15" fmla="*/ 91 h 230"/>
                <a:gd name="T16" fmla="*/ 37 w 110"/>
                <a:gd name="T17" fmla="*/ 93 h 230"/>
                <a:gd name="T18" fmla="*/ 44 w 110"/>
                <a:gd name="T19" fmla="*/ 97 h 230"/>
                <a:gd name="T20" fmla="*/ 8 w 110"/>
                <a:gd name="T21" fmla="*/ 120 h 230"/>
                <a:gd name="T22" fmla="*/ 66 w 110"/>
                <a:gd name="T23" fmla="*/ 119 h 230"/>
                <a:gd name="T24" fmla="*/ 7 w 110"/>
                <a:gd name="T25" fmla="*/ 134 h 230"/>
                <a:gd name="T26" fmla="*/ 6 w 110"/>
                <a:gd name="T27" fmla="*/ 139 h 230"/>
                <a:gd name="T28" fmla="*/ 21 w 110"/>
                <a:gd name="T29" fmla="*/ 140 h 230"/>
                <a:gd name="T30" fmla="*/ 60 w 110"/>
                <a:gd name="T31" fmla="*/ 145 h 230"/>
                <a:gd name="T32" fmla="*/ 6 w 110"/>
                <a:gd name="T33" fmla="*/ 163 h 230"/>
                <a:gd name="T34" fmla="*/ 28 w 110"/>
                <a:gd name="T35" fmla="*/ 166 h 230"/>
                <a:gd name="T36" fmla="*/ 62 w 110"/>
                <a:gd name="T37" fmla="*/ 171 h 230"/>
                <a:gd name="T38" fmla="*/ 6 w 110"/>
                <a:gd name="T39" fmla="*/ 184 h 230"/>
                <a:gd name="T40" fmla="*/ 8 w 110"/>
                <a:gd name="T41" fmla="*/ 190 h 230"/>
                <a:gd name="T42" fmla="*/ 49 w 110"/>
                <a:gd name="T43" fmla="*/ 194 h 230"/>
                <a:gd name="T44" fmla="*/ 67 w 110"/>
                <a:gd name="T45" fmla="*/ 196 h 230"/>
                <a:gd name="T46" fmla="*/ 9 w 110"/>
                <a:gd name="T47" fmla="*/ 204 h 230"/>
                <a:gd name="T48" fmla="*/ 23 w 110"/>
                <a:gd name="T49" fmla="*/ 212 h 230"/>
                <a:gd name="T50" fmla="*/ 48 w 110"/>
                <a:gd name="T51" fmla="*/ 221 h 230"/>
                <a:gd name="T52" fmla="*/ 6 w 110"/>
                <a:gd name="T53" fmla="*/ 226 h 230"/>
                <a:gd name="T54" fmla="*/ 49 w 110"/>
                <a:gd name="T55" fmla="*/ 227 h 230"/>
                <a:gd name="T56" fmla="*/ 80 w 110"/>
                <a:gd name="T57" fmla="*/ 221 h 230"/>
                <a:gd name="T58" fmla="*/ 75 w 110"/>
                <a:gd name="T59" fmla="*/ 213 h 230"/>
                <a:gd name="T60" fmla="*/ 84 w 110"/>
                <a:gd name="T61" fmla="*/ 197 h 230"/>
                <a:gd name="T62" fmla="*/ 60 w 110"/>
                <a:gd name="T63" fmla="*/ 189 h 230"/>
                <a:gd name="T64" fmla="*/ 38 w 110"/>
                <a:gd name="T65" fmla="*/ 187 h 230"/>
                <a:gd name="T66" fmla="*/ 63 w 110"/>
                <a:gd name="T67" fmla="*/ 177 h 230"/>
                <a:gd name="T68" fmla="*/ 28 w 110"/>
                <a:gd name="T69" fmla="*/ 159 h 230"/>
                <a:gd name="T70" fmla="*/ 61 w 110"/>
                <a:gd name="T71" fmla="*/ 151 h 230"/>
                <a:gd name="T72" fmla="*/ 87 w 110"/>
                <a:gd name="T73" fmla="*/ 141 h 230"/>
                <a:gd name="T74" fmla="*/ 36 w 110"/>
                <a:gd name="T75" fmla="*/ 133 h 230"/>
                <a:gd name="T76" fmla="*/ 83 w 110"/>
                <a:gd name="T77" fmla="*/ 115 h 230"/>
                <a:gd name="T78" fmla="*/ 24 w 110"/>
                <a:gd name="T79" fmla="*/ 112 h 230"/>
                <a:gd name="T80" fmla="*/ 89 w 110"/>
                <a:gd name="T81" fmla="*/ 83 h 230"/>
                <a:gd name="T82" fmla="*/ 35 w 110"/>
                <a:gd name="T83" fmla="*/ 87 h 230"/>
                <a:gd name="T84" fmla="*/ 91 w 110"/>
                <a:gd name="T85" fmla="*/ 52 h 230"/>
                <a:gd name="T86" fmla="*/ 87 w 110"/>
                <a:gd name="T87" fmla="*/ 47 h 230"/>
                <a:gd name="T88" fmla="*/ 47 w 110"/>
                <a:gd name="T89" fmla="*/ 53 h 230"/>
                <a:gd name="T90" fmla="*/ 96 w 110"/>
                <a:gd name="T91" fmla="*/ 17 h 230"/>
                <a:gd name="T92" fmla="*/ 108 w 110"/>
                <a:gd name="T93" fmla="*/ 6 h 230"/>
                <a:gd name="T94" fmla="*/ 106 w 110"/>
                <a:gd name="T95" fmla="*/ 0 h 230"/>
                <a:gd name="T96" fmla="*/ 69 w 110"/>
                <a:gd name="T97" fmla="*/ 14 h 230"/>
                <a:gd name="T98" fmla="*/ 12 w 110"/>
                <a:gd name="T99" fmla="*/ 3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0" h="230">
                  <a:moveTo>
                    <a:pt x="12" y="36"/>
                  </a:moveTo>
                  <a:cubicBezTo>
                    <a:pt x="11" y="37"/>
                    <a:pt x="10" y="39"/>
                    <a:pt x="10" y="41"/>
                  </a:cubicBezTo>
                  <a:cubicBezTo>
                    <a:pt x="11" y="42"/>
                    <a:pt x="13" y="43"/>
                    <a:pt x="14" y="42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8" y="34"/>
                    <a:pt x="55" y="27"/>
                    <a:pt x="72" y="20"/>
                  </a:cubicBezTo>
                  <a:cubicBezTo>
                    <a:pt x="79" y="18"/>
                    <a:pt x="86" y="15"/>
                    <a:pt x="92" y="12"/>
                  </a:cubicBezTo>
                  <a:cubicBezTo>
                    <a:pt x="86" y="18"/>
                    <a:pt x="79" y="23"/>
                    <a:pt x="74" y="27"/>
                  </a:cubicBezTo>
                  <a:cubicBezTo>
                    <a:pt x="65" y="33"/>
                    <a:pt x="54" y="40"/>
                    <a:pt x="43" y="47"/>
                  </a:cubicBezTo>
                  <a:cubicBezTo>
                    <a:pt x="29" y="57"/>
                    <a:pt x="16" y="65"/>
                    <a:pt x="13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9" y="68"/>
                    <a:pt x="8" y="69"/>
                    <a:pt x="8" y="70"/>
                  </a:cubicBezTo>
                  <a:cubicBezTo>
                    <a:pt x="8" y="72"/>
                    <a:pt x="9" y="74"/>
                    <a:pt x="11" y="74"/>
                  </a:cubicBezTo>
                  <a:cubicBezTo>
                    <a:pt x="11" y="74"/>
                    <a:pt x="14" y="73"/>
                    <a:pt x="14" y="73"/>
                  </a:cubicBezTo>
                  <a:cubicBezTo>
                    <a:pt x="23" y="71"/>
                    <a:pt x="55" y="62"/>
                    <a:pt x="75" y="57"/>
                  </a:cubicBezTo>
                  <a:cubicBezTo>
                    <a:pt x="69" y="60"/>
                    <a:pt x="62" y="65"/>
                    <a:pt x="54" y="69"/>
                  </a:cubicBezTo>
                  <a:cubicBezTo>
                    <a:pt x="35" y="80"/>
                    <a:pt x="14" y="91"/>
                    <a:pt x="11" y="91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13" y="97"/>
                    <a:pt x="24" y="95"/>
                    <a:pt x="37" y="93"/>
                  </a:cubicBezTo>
                  <a:cubicBezTo>
                    <a:pt x="48" y="91"/>
                    <a:pt x="61" y="89"/>
                    <a:pt x="70" y="87"/>
                  </a:cubicBezTo>
                  <a:cubicBezTo>
                    <a:pt x="63" y="90"/>
                    <a:pt x="53" y="94"/>
                    <a:pt x="44" y="97"/>
                  </a:cubicBezTo>
                  <a:cubicBezTo>
                    <a:pt x="39" y="99"/>
                    <a:pt x="0" y="111"/>
                    <a:pt x="5" y="118"/>
                  </a:cubicBezTo>
                  <a:cubicBezTo>
                    <a:pt x="5" y="119"/>
                    <a:pt x="7" y="120"/>
                    <a:pt x="8" y="120"/>
                  </a:cubicBezTo>
                  <a:cubicBezTo>
                    <a:pt x="15" y="118"/>
                    <a:pt x="33" y="118"/>
                    <a:pt x="50" y="118"/>
                  </a:cubicBezTo>
                  <a:cubicBezTo>
                    <a:pt x="56" y="118"/>
                    <a:pt x="61" y="119"/>
                    <a:pt x="66" y="119"/>
                  </a:cubicBezTo>
                  <a:cubicBezTo>
                    <a:pt x="56" y="121"/>
                    <a:pt x="45" y="124"/>
                    <a:pt x="35" y="127"/>
                  </a:cubicBezTo>
                  <a:cubicBezTo>
                    <a:pt x="21" y="130"/>
                    <a:pt x="9" y="133"/>
                    <a:pt x="7" y="134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6" y="135"/>
                    <a:pt x="5" y="137"/>
                    <a:pt x="6" y="139"/>
                  </a:cubicBezTo>
                  <a:cubicBezTo>
                    <a:pt x="7" y="140"/>
                    <a:pt x="8" y="140"/>
                    <a:pt x="10" y="140"/>
                  </a:cubicBezTo>
                  <a:cubicBezTo>
                    <a:pt x="12" y="140"/>
                    <a:pt x="16" y="140"/>
                    <a:pt x="21" y="140"/>
                  </a:cubicBezTo>
                  <a:cubicBezTo>
                    <a:pt x="41" y="141"/>
                    <a:pt x="80" y="141"/>
                    <a:pt x="80" y="143"/>
                  </a:cubicBezTo>
                  <a:cubicBezTo>
                    <a:pt x="80" y="143"/>
                    <a:pt x="62" y="145"/>
                    <a:pt x="60" y="145"/>
                  </a:cubicBezTo>
                  <a:cubicBezTo>
                    <a:pt x="52" y="146"/>
                    <a:pt x="19" y="151"/>
                    <a:pt x="9" y="157"/>
                  </a:cubicBezTo>
                  <a:cubicBezTo>
                    <a:pt x="6" y="159"/>
                    <a:pt x="5" y="162"/>
                    <a:pt x="6" y="163"/>
                  </a:cubicBezTo>
                  <a:cubicBezTo>
                    <a:pt x="7" y="164"/>
                    <a:pt x="7" y="164"/>
                    <a:pt x="8" y="164"/>
                  </a:cubicBezTo>
                  <a:cubicBezTo>
                    <a:pt x="11" y="165"/>
                    <a:pt x="18" y="166"/>
                    <a:pt x="28" y="166"/>
                  </a:cubicBezTo>
                  <a:cubicBezTo>
                    <a:pt x="41" y="166"/>
                    <a:pt x="58" y="167"/>
                    <a:pt x="70" y="169"/>
                  </a:cubicBezTo>
                  <a:cubicBezTo>
                    <a:pt x="67" y="170"/>
                    <a:pt x="65" y="170"/>
                    <a:pt x="62" y="171"/>
                  </a:cubicBezTo>
                  <a:cubicBezTo>
                    <a:pt x="43" y="173"/>
                    <a:pt x="17" y="178"/>
                    <a:pt x="6" y="184"/>
                  </a:cubicBezTo>
                  <a:cubicBezTo>
                    <a:pt x="6" y="184"/>
                    <a:pt x="6" y="184"/>
                    <a:pt x="6" y="184"/>
                  </a:cubicBezTo>
                  <a:cubicBezTo>
                    <a:pt x="4" y="185"/>
                    <a:pt x="4" y="187"/>
                    <a:pt x="5" y="188"/>
                  </a:cubicBezTo>
                  <a:cubicBezTo>
                    <a:pt x="6" y="190"/>
                    <a:pt x="7" y="190"/>
                    <a:pt x="8" y="190"/>
                  </a:cubicBezTo>
                  <a:cubicBezTo>
                    <a:pt x="14" y="191"/>
                    <a:pt x="25" y="192"/>
                    <a:pt x="38" y="193"/>
                  </a:cubicBezTo>
                  <a:cubicBezTo>
                    <a:pt x="41" y="194"/>
                    <a:pt x="45" y="194"/>
                    <a:pt x="49" y="194"/>
                  </a:cubicBezTo>
                  <a:cubicBezTo>
                    <a:pt x="53" y="195"/>
                    <a:pt x="57" y="195"/>
                    <a:pt x="60" y="195"/>
                  </a:cubicBezTo>
                  <a:cubicBezTo>
                    <a:pt x="62" y="195"/>
                    <a:pt x="65" y="195"/>
                    <a:pt x="67" y="196"/>
                  </a:cubicBezTo>
                  <a:cubicBezTo>
                    <a:pt x="55" y="198"/>
                    <a:pt x="38" y="200"/>
                    <a:pt x="25" y="202"/>
                  </a:cubicBezTo>
                  <a:cubicBezTo>
                    <a:pt x="20" y="203"/>
                    <a:pt x="12" y="203"/>
                    <a:pt x="9" y="204"/>
                  </a:cubicBezTo>
                  <a:cubicBezTo>
                    <a:pt x="6" y="205"/>
                    <a:pt x="6" y="207"/>
                    <a:pt x="6" y="208"/>
                  </a:cubicBezTo>
                  <a:cubicBezTo>
                    <a:pt x="7" y="212"/>
                    <a:pt x="20" y="212"/>
                    <a:pt x="23" y="212"/>
                  </a:cubicBezTo>
                  <a:cubicBezTo>
                    <a:pt x="37" y="213"/>
                    <a:pt x="59" y="214"/>
                    <a:pt x="70" y="218"/>
                  </a:cubicBezTo>
                  <a:cubicBezTo>
                    <a:pt x="63" y="219"/>
                    <a:pt x="56" y="220"/>
                    <a:pt x="48" y="221"/>
                  </a:cubicBezTo>
                  <a:cubicBezTo>
                    <a:pt x="37" y="222"/>
                    <a:pt x="24" y="222"/>
                    <a:pt x="9" y="223"/>
                  </a:cubicBezTo>
                  <a:cubicBezTo>
                    <a:pt x="7" y="223"/>
                    <a:pt x="6" y="225"/>
                    <a:pt x="6" y="226"/>
                  </a:cubicBezTo>
                  <a:cubicBezTo>
                    <a:pt x="6" y="228"/>
                    <a:pt x="8" y="230"/>
                    <a:pt x="9" y="229"/>
                  </a:cubicBezTo>
                  <a:cubicBezTo>
                    <a:pt x="25" y="229"/>
                    <a:pt x="38" y="228"/>
                    <a:pt x="49" y="227"/>
                  </a:cubicBezTo>
                  <a:cubicBezTo>
                    <a:pt x="60" y="226"/>
                    <a:pt x="70" y="224"/>
                    <a:pt x="79" y="222"/>
                  </a:cubicBezTo>
                  <a:cubicBezTo>
                    <a:pt x="79" y="222"/>
                    <a:pt x="80" y="222"/>
                    <a:pt x="80" y="221"/>
                  </a:cubicBezTo>
                  <a:cubicBezTo>
                    <a:pt x="82" y="220"/>
                    <a:pt x="82" y="218"/>
                    <a:pt x="81" y="217"/>
                  </a:cubicBezTo>
                  <a:cubicBezTo>
                    <a:pt x="80" y="216"/>
                    <a:pt x="78" y="214"/>
                    <a:pt x="75" y="213"/>
                  </a:cubicBezTo>
                  <a:cubicBezTo>
                    <a:pt x="64" y="209"/>
                    <a:pt x="42" y="207"/>
                    <a:pt x="39" y="207"/>
                  </a:cubicBezTo>
                  <a:cubicBezTo>
                    <a:pt x="45" y="206"/>
                    <a:pt x="81" y="201"/>
                    <a:pt x="84" y="197"/>
                  </a:cubicBezTo>
                  <a:cubicBezTo>
                    <a:pt x="85" y="196"/>
                    <a:pt x="84" y="193"/>
                    <a:pt x="82" y="192"/>
                  </a:cubicBezTo>
                  <a:cubicBezTo>
                    <a:pt x="77" y="190"/>
                    <a:pt x="66" y="189"/>
                    <a:pt x="60" y="189"/>
                  </a:cubicBezTo>
                  <a:cubicBezTo>
                    <a:pt x="57" y="188"/>
                    <a:pt x="53" y="188"/>
                    <a:pt x="50" y="188"/>
                  </a:cubicBezTo>
                  <a:cubicBezTo>
                    <a:pt x="47" y="188"/>
                    <a:pt x="42" y="187"/>
                    <a:pt x="38" y="187"/>
                  </a:cubicBezTo>
                  <a:cubicBezTo>
                    <a:pt x="31" y="186"/>
                    <a:pt x="24" y="186"/>
                    <a:pt x="19" y="186"/>
                  </a:cubicBezTo>
                  <a:cubicBezTo>
                    <a:pt x="31" y="182"/>
                    <a:pt x="49" y="179"/>
                    <a:pt x="63" y="177"/>
                  </a:cubicBezTo>
                  <a:cubicBezTo>
                    <a:pt x="66" y="176"/>
                    <a:pt x="81" y="175"/>
                    <a:pt x="83" y="173"/>
                  </a:cubicBezTo>
                  <a:cubicBezTo>
                    <a:pt x="92" y="161"/>
                    <a:pt x="32" y="160"/>
                    <a:pt x="28" y="159"/>
                  </a:cubicBezTo>
                  <a:cubicBezTo>
                    <a:pt x="25" y="159"/>
                    <a:pt x="23" y="159"/>
                    <a:pt x="20" y="159"/>
                  </a:cubicBezTo>
                  <a:cubicBezTo>
                    <a:pt x="31" y="156"/>
                    <a:pt x="49" y="153"/>
                    <a:pt x="61" y="151"/>
                  </a:cubicBezTo>
                  <a:cubicBezTo>
                    <a:pt x="67" y="150"/>
                    <a:pt x="72" y="149"/>
                    <a:pt x="75" y="149"/>
                  </a:cubicBezTo>
                  <a:cubicBezTo>
                    <a:pt x="84" y="147"/>
                    <a:pt x="87" y="144"/>
                    <a:pt x="87" y="141"/>
                  </a:cubicBezTo>
                  <a:cubicBezTo>
                    <a:pt x="85" y="136"/>
                    <a:pt x="54" y="135"/>
                    <a:pt x="31" y="134"/>
                  </a:cubicBezTo>
                  <a:cubicBezTo>
                    <a:pt x="33" y="134"/>
                    <a:pt x="35" y="133"/>
                    <a:pt x="36" y="133"/>
                  </a:cubicBezTo>
                  <a:cubicBezTo>
                    <a:pt x="41" y="132"/>
                    <a:pt x="84" y="123"/>
                    <a:pt x="85" y="119"/>
                  </a:cubicBezTo>
                  <a:cubicBezTo>
                    <a:pt x="86" y="118"/>
                    <a:pt x="85" y="116"/>
                    <a:pt x="83" y="115"/>
                  </a:cubicBezTo>
                  <a:cubicBezTo>
                    <a:pt x="80" y="114"/>
                    <a:pt x="64" y="112"/>
                    <a:pt x="50" y="112"/>
                  </a:cubicBezTo>
                  <a:cubicBezTo>
                    <a:pt x="42" y="112"/>
                    <a:pt x="32" y="112"/>
                    <a:pt x="24" y="112"/>
                  </a:cubicBezTo>
                  <a:cubicBezTo>
                    <a:pt x="31" y="109"/>
                    <a:pt x="39" y="106"/>
                    <a:pt x="46" y="103"/>
                  </a:cubicBezTo>
                  <a:cubicBezTo>
                    <a:pt x="52" y="101"/>
                    <a:pt x="87" y="89"/>
                    <a:pt x="89" y="83"/>
                  </a:cubicBezTo>
                  <a:cubicBezTo>
                    <a:pt x="92" y="75"/>
                    <a:pt x="46" y="85"/>
                    <a:pt x="36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42" y="83"/>
                    <a:pt x="50" y="79"/>
                    <a:pt x="57" y="75"/>
                  </a:cubicBezTo>
                  <a:cubicBezTo>
                    <a:pt x="73" y="66"/>
                    <a:pt x="88" y="56"/>
                    <a:pt x="91" y="52"/>
                  </a:cubicBezTo>
                  <a:cubicBezTo>
                    <a:pt x="91" y="51"/>
                    <a:pt x="92" y="50"/>
                    <a:pt x="91" y="49"/>
                  </a:cubicBezTo>
                  <a:cubicBezTo>
                    <a:pt x="91" y="47"/>
                    <a:pt x="89" y="46"/>
                    <a:pt x="87" y="47"/>
                  </a:cubicBezTo>
                  <a:cubicBezTo>
                    <a:pt x="69" y="51"/>
                    <a:pt x="51" y="57"/>
                    <a:pt x="33" y="61"/>
                  </a:cubicBezTo>
                  <a:cubicBezTo>
                    <a:pt x="37" y="59"/>
                    <a:pt x="42" y="56"/>
                    <a:pt x="47" y="53"/>
                  </a:cubicBezTo>
                  <a:cubicBezTo>
                    <a:pt x="57" y="46"/>
                    <a:pt x="68" y="39"/>
                    <a:pt x="77" y="32"/>
                  </a:cubicBezTo>
                  <a:cubicBezTo>
                    <a:pt x="83" y="28"/>
                    <a:pt x="90" y="22"/>
                    <a:pt x="96" y="17"/>
                  </a:cubicBezTo>
                  <a:cubicBezTo>
                    <a:pt x="101" y="13"/>
                    <a:pt x="105" y="9"/>
                    <a:pt x="108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6"/>
                    <a:pt x="110" y="4"/>
                    <a:pt x="110" y="2"/>
                  </a:cubicBezTo>
                  <a:cubicBezTo>
                    <a:pt x="109" y="0"/>
                    <a:pt x="107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2" y="1"/>
                    <a:pt x="86" y="8"/>
                    <a:pt x="69" y="14"/>
                  </a:cubicBezTo>
                  <a:cubicBezTo>
                    <a:pt x="53" y="21"/>
                    <a:pt x="36" y="28"/>
                    <a:pt x="30" y="30"/>
                  </a:cubicBezTo>
                  <a:lnTo>
                    <a:pt x="1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3285" y="2095"/>
              <a:ext cx="187" cy="57"/>
            </a:xfrm>
            <a:custGeom>
              <a:avLst/>
              <a:gdLst>
                <a:gd name="T0" fmla="*/ 3 w 79"/>
                <a:gd name="T1" fmla="*/ 0 h 24"/>
                <a:gd name="T2" fmla="*/ 0 w 79"/>
                <a:gd name="T3" fmla="*/ 4 h 24"/>
                <a:gd name="T4" fmla="*/ 3 w 79"/>
                <a:gd name="T5" fmla="*/ 7 h 24"/>
                <a:gd name="T6" fmla="*/ 54 w 79"/>
                <a:gd name="T7" fmla="*/ 16 h 24"/>
                <a:gd name="T8" fmla="*/ 73 w 79"/>
                <a:gd name="T9" fmla="*/ 22 h 24"/>
                <a:gd name="T10" fmla="*/ 78 w 79"/>
                <a:gd name="T11" fmla="*/ 23 h 24"/>
                <a:gd name="T12" fmla="*/ 78 w 79"/>
                <a:gd name="T13" fmla="*/ 19 h 24"/>
                <a:gd name="T14" fmla="*/ 55 w 79"/>
                <a:gd name="T15" fmla="*/ 10 h 24"/>
                <a:gd name="T16" fmla="*/ 3 w 79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4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8" y="7"/>
                    <a:pt x="32" y="11"/>
                    <a:pt x="54" y="16"/>
                  </a:cubicBezTo>
                  <a:cubicBezTo>
                    <a:pt x="73" y="21"/>
                    <a:pt x="72" y="21"/>
                    <a:pt x="73" y="22"/>
                  </a:cubicBezTo>
                  <a:cubicBezTo>
                    <a:pt x="74" y="24"/>
                    <a:pt x="76" y="24"/>
                    <a:pt x="78" y="23"/>
                  </a:cubicBezTo>
                  <a:cubicBezTo>
                    <a:pt x="79" y="22"/>
                    <a:pt x="79" y="20"/>
                    <a:pt x="78" y="19"/>
                  </a:cubicBezTo>
                  <a:cubicBezTo>
                    <a:pt x="76" y="16"/>
                    <a:pt x="76" y="15"/>
                    <a:pt x="55" y="10"/>
                  </a:cubicBezTo>
                  <a:cubicBezTo>
                    <a:pt x="33" y="5"/>
                    <a:pt x="9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3624" y="1483"/>
              <a:ext cx="406" cy="133"/>
            </a:xfrm>
            <a:custGeom>
              <a:avLst/>
              <a:gdLst>
                <a:gd name="T0" fmla="*/ 3 w 171"/>
                <a:gd name="T1" fmla="*/ 0 h 56"/>
                <a:gd name="T2" fmla="*/ 0 w 171"/>
                <a:gd name="T3" fmla="*/ 3 h 56"/>
                <a:gd name="T4" fmla="*/ 3 w 171"/>
                <a:gd name="T5" fmla="*/ 6 h 56"/>
                <a:gd name="T6" fmla="*/ 79 w 171"/>
                <a:gd name="T7" fmla="*/ 28 h 56"/>
                <a:gd name="T8" fmla="*/ 132 w 171"/>
                <a:gd name="T9" fmla="*/ 44 h 56"/>
                <a:gd name="T10" fmla="*/ 137 w 171"/>
                <a:gd name="T11" fmla="*/ 46 h 56"/>
                <a:gd name="T12" fmla="*/ 143 w 171"/>
                <a:gd name="T13" fmla="*/ 47 h 56"/>
                <a:gd name="T14" fmla="*/ 165 w 171"/>
                <a:gd name="T15" fmla="*/ 55 h 56"/>
                <a:gd name="T16" fmla="*/ 170 w 171"/>
                <a:gd name="T17" fmla="*/ 55 h 56"/>
                <a:gd name="T18" fmla="*/ 170 w 171"/>
                <a:gd name="T19" fmla="*/ 51 h 56"/>
                <a:gd name="T20" fmla="*/ 145 w 171"/>
                <a:gd name="T21" fmla="*/ 41 h 56"/>
                <a:gd name="T22" fmla="*/ 140 w 171"/>
                <a:gd name="T23" fmla="*/ 40 h 56"/>
                <a:gd name="T24" fmla="*/ 134 w 171"/>
                <a:gd name="T25" fmla="*/ 38 h 56"/>
                <a:gd name="T26" fmla="*/ 81 w 171"/>
                <a:gd name="T27" fmla="*/ 21 h 56"/>
                <a:gd name="T28" fmla="*/ 3 w 171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1" h="56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4" y="6"/>
                    <a:pt x="50" y="19"/>
                    <a:pt x="79" y="28"/>
                  </a:cubicBezTo>
                  <a:cubicBezTo>
                    <a:pt x="104" y="35"/>
                    <a:pt x="127" y="42"/>
                    <a:pt x="132" y="44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8" y="46"/>
                    <a:pt x="140" y="47"/>
                    <a:pt x="143" y="47"/>
                  </a:cubicBezTo>
                  <a:cubicBezTo>
                    <a:pt x="151" y="50"/>
                    <a:pt x="165" y="54"/>
                    <a:pt x="165" y="55"/>
                  </a:cubicBezTo>
                  <a:cubicBezTo>
                    <a:pt x="167" y="56"/>
                    <a:pt x="169" y="56"/>
                    <a:pt x="170" y="55"/>
                  </a:cubicBezTo>
                  <a:cubicBezTo>
                    <a:pt x="171" y="54"/>
                    <a:pt x="171" y="52"/>
                    <a:pt x="170" y="51"/>
                  </a:cubicBezTo>
                  <a:cubicBezTo>
                    <a:pt x="169" y="49"/>
                    <a:pt x="153" y="44"/>
                    <a:pt x="145" y="41"/>
                  </a:cubicBezTo>
                  <a:cubicBezTo>
                    <a:pt x="142" y="40"/>
                    <a:pt x="140" y="40"/>
                    <a:pt x="140" y="40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29" y="36"/>
                    <a:pt x="106" y="29"/>
                    <a:pt x="81" y="21"/>
                  </a:cubicBezTo>
                  <a:cubicBezTo>
                    <a:pt x="51" y="12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3970" y="1561"/>
              <a:ext cx="38" cy="638"/>
            </a:xfrm>
            <a:custGeom>
              <a:avLst/>
              <a:gdLst>
                <a:gd name="T0" fmla="*/ 16 w 16"/>
                <a:gd name="T1" fmla="*/ 3 h 269"/>
                <a:gd name="T2" fmla="*/ 13 w 16"/>
                <a:gd name="T3" fmla="*/ 0 h 269"/>
                <a:gd name="T4" fmla="*/ 10 w 16"/>
                <a:gd name="T5" fmla="*/ 3 h 269"/>
                <a:gd name="T6" fmla="*/ 5 w 16"/>
                <a:gd name="T7" fmla="*/ 115 h 269"/>
                <a:gd name="T8" fmla="*/ 0 w 16"/>
                <a:gd name="T9" fmla="*/ 266 h 269"/>
                <a:gd name="T10" fmla="*/ 3 w 16"/>
                <a:gd name="T11" fmla="*/ 269 h 269"/>
                <a:gd name="T12" fmla="*/ 6 w 16"/>
                <a:gd name="T13" fmla="*/ 266 h 269"/>
                <a:gd name="T14" fmla="*/ 11 w 16"/>
                <a:gd name="T15" fmla="*/ 116 h 269"/>
                <a:gd name="T16" fmla="*/ 16 w 16"/>
                <a:gd name="T17" fmla="*/ 3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69">
                  <a:moveTo>
                    <a:pt x="16" y="3"/>
                  </a:moveTo>
                  <a:cubicBezTo>
                    <a:pt x="16" y="1"/>
                    <a:pt x="15" y="0"/>
                    <a:pt x="13" y="0"/>
                  </a:cubicBezTo>
                  <a:cubicBezTo>
                    <a:pt x="11" y="0"/>
                    <a:pt x="10" y="1"/>
                    <a:pt x="10" y="3"/>
                  </a:cubicBezTo>
                  <a:cubicBezTo>
                    <a:pt x="8" y="46"/>
                    <a:pt x="7" y="82"/>
                    <a:pt x="5" y="115"/>
                  </a:cubicBezTo>
                  <a:cubicBezTo>
                    <a:pt x="3" y="164"/>
                    <a:pt x="0" y="209"/>
                    <a:pt x="0" y="266"/>
                  </a:cubicBezTo>
                  <a:cubicBezTo>
                    <a:pt x="0" y="267"/>
                    <a:pt x="1" y="269"/>
                    <a:pt x="3" y="269"/>
                  </a:cubicBezTo>
                  <a:cubicBezTo>
                    <a:pt x="5" y="269"/>
                    <a:pt x="6" y="267"/>
                    <a:pt x="6" y="266"/>
                  </a:cubicBezTo>
                  <a:cubicBezTo>
                    <a:pt x="7" y="209"/>
                    <a:pt x="9" y="164"/>
                    <a:pt x="11" y="116"/>
                  </a:cubicBezTo>
                  <a:cubicBezTo>
                    <a:pt x="13" y="82"/>
                    <a:pt x="15" y="46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4049" y="2152"/>
              <a:ext cx="379" cy="76"/>
            </a:xfrm>
            <a:custGeom>
              <a:avLst/>
              <a:gdLst>
                <a:gd name="T0" fmla="*/ 4 w 160"/>
                <a:gd name="T1" fmla="*/ 1 h 32"/>
                <a:gd name="T2" fmla="*/ 1 w 160"/>
                <a:gd name="T3" fmla="*/ 3 h 32"/>
                <a:gd name="T4" fmla="*/ 3 w 160"/>
                <a:gd name="T5" fmla="*/ 7 h 32"/>
                <a:gd name="T6" fmla="*/ 77 w 160"/>
                <a:gd name="T7" fmla="*/ 18 h 32"/>
                <a:gd name="T8" fmla="*/ 112 w 160"/>
                <a:gd name="T9" fmla="*/ 23 h 32"/>
                <a:gd name="T10" fmla="*/ 121 w 160"/>
                <a:gd name="T11" fmla="*/ 25 h 32"/>
                <a:gd name="T12" fmla="*/ 154 w 160"/>
                <a:gd name="T13" fmla="*/ 30 h 32"/>
                <a:gd name="T14" fmla="*/ 158 w 160"/>
                <a:gd name="T15" fmla="*/ 31 h 32"/>
                <a:gd name="T16" fmla="*/ 159 w 160"/>
                <a:gd name="T17" fmla="*/ 26 h 32"/>
                <a:gd name="T18" fmla="*/ 122 w 160"/>
                <a:gd name="T19" fmla="*/ 19 h 32"/>
                <a:gd name="T20" fmla="*/ 113 w 160"/>
                <a:gd name="T21" fmla="*/ 17 h 32"/>
                <a:gd name="T22" fmla="*/ 77 w 160"/>
                <a:gd name="T23" fmla="*/ 12 h 32"/>
                <a:gd name="T24" fmla="*/ 4 w 160"/>
                <a:gd name="T2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0" h="32">
                  <a:moveTo>
                    <a:pt x="4" y="1"/>
                  </a:moveTo>
                  <a:cubicBezTo>
                    <a:pt x="3" y="0"/>
                    <a:pt x="1" y="1"/>
                    <a:pt x="1" y="3"/>
                  </a:cubicBezTo>
                  <a:cubicBezTo>
                    <a:pt x="0" y="5"/>
                    <a:pt x="1" y="6"/>
                    <a:pt x="3" y="7"/>
                  </a:cubicBezTo>
                  <a:cubicBezTo>
                    <a:pt x="12" y="9"/>
                    <a:pt x="48" y="14"/>
                    <a:pt x="77" y="18"/>
                  </a:cubicBezTo>
                  <a:cubicBezTo>
                    <a:pt x="93" y="21"/>
                    <a:pt x="106" y="22"/>
                    <a:pt x="112" y="23"/>
                  </a:cubicBezTo>
                  <a:cubicBezTo>
                    <a:pt x="113" y="24"/>
                    <a:pt x="116" y="24"/>
                    <a:pt x="121" y="25"/>
                  </a:cubicBezTo>
                  <a:cubicBezTo>
                    <a:pt x="133" y="27"/>
                    <a:pt x="153" y="29"/>
                    <a:pt x="154" y="30"/>
                  </a:cubicBezTo>
                  <a:cubicBezTo>
                    <a:pt x="155" y="31"/>
                    <a:pt x="157" y="32"/>
                    <a:pt x="158" y="31"/>
                  </a:cubicBezTo>
                  <a:cubicBezTo>
                    <a:pt x="160" y="30"/>
                    <a:pt x="160" y="28"/>
                    <a:pt x="159" y="26"/>
                  </a:cubicBezTo>
                  <a:cubicBezTo>
                    <a:pt x="158" y="25"/>
                    <a:pt x="136" y="21"/>
                    <a:pt x="122" y="19"/>
                  </a:cubicBezTo>
                  <a:cubicBezTo>
                    <a:pt x="118" y="18"/>
                    <a:pt x="115" y="17"/>
                    <a:pt x="113" y="17"/>
                  </a:cubicBezTo>
                  <a:cubicBezTo>
                    <a:pt x="108" y="16"/>
                    <a:pt x="94" y="14"/>
                    <a:pt x="77" y="12"/>
                  </a:cubicBezTo>
                  <a:cubicBezTo>
                    <a:pt x="49" y="8"/>
                    <a:pt x="13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4317" y="2166"/>
              <a:ext cx="88" cy="591"/>
            </a:xfrm>
            <a:custGeom>
              <a:avLst/>
              <a:gdLst>
                <a:gd name="T0" fmla="*/ 36 w 37"/>
                <a:gd name="T1" fmla="*/ 4 h 249"/>
                <a:gd name="T2" fmla="*/ 34 w 37"/>
                <a:gd name="T3" fmla="*/ 1 h 249"/>
                <a:gd name="T4" fmla="*/ 30 w 37"/>
                <a:gd name="T5" fmla="*/ 3 h 249"/>
                <a:gd name="T6" fmla="*/ 5 w 37"/>
                <a:gd name="T7" fmla="*/ 202 h 249"/>
                <a:gd name="T8" fmla="*/ 0 w 37"/>
                <a:gd name="T9" fmla="*/ 245 h 249"/>
                <a:gd name="T10" fmla="*/ 3 w 37"/>
                <a:gd name="T11" fmla="*/ 249 h 249"/>
                <a:gd name="T12" fmla="*/ 7 w 37"/>
                <a:gd name="T13" fmla="*/ 246 h 249"/>
                <a:gd name="T14" fmla="*/ 11 w 37"/>
                <a:gd name="T15" fmla="*/ 203 h 249"/>
                <a:gd name="T16" fmla="*/ 36 w 37"/>
                <a:gd name="T17" fmla="*/ 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49">
                  <a:moveTo>
                    <a:pt x="36" y="4"/>
                  </a:moveTo>
                  <a:cubicBezTo>
                    <a:pt x="37" y="2"/>
                    <a:pt x="36" y="1"/>
                    <a:pt x="34" y="1"/>
                  </a:cubicBezTo>
                  <a:cubicBezTo>
                    <a:pt x="32" y="0"/>
                    <a:pt x="30" y="1"/>
                    <a:pt x="30" y="3"/>
                  </a:cubicBezTo>
                  <a:cubicBezTo>
                    <a:pt x="20" y="58"/>
                    <a:pt x="11" y="140"/>
                    <a:pt x="5" y="202"/>
                  </a:cubicBezTo>
                  <a:cubicBezTo>
                    <a:pt x="3" y="218"/>
                    <a:pt x="2" y="232"/>
                    <a:pt x="0" y="245"/>
                  </a:cubicBezTo>
                  <a:cubicBezTo>
                    <a:pt x="0" y="247"/>
                    <a:pt x="1" y="249"/>
                    <a:pt x="3" y="249"/>
                  </a:cubicBezTo>
                  <a:cubicBezTo>
                    <a:pt x="5" y="249"/>
                    <a:pt x="6" y="248"/>
                    <a:pt x="7" y="246"/>
                  </a:cubicBezTo>
                  <a:cubicBezTo>
                    <a:pt x="8" y="234"/>
                    <a:pt x="10" y="219"/>
                    <a:pt x="11" y="203"/>
                  </a:cubicBezTo>
                  <a:cubicBezTo>
                    <a:pt x="18" y="141"/>
                    <a:pt x="26" y="59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4324" y="2232"/>
              <a:ext cx="93" cy="468"/>
            </a:xfrm>
            <a:custGeom>
              <a:avLst/>
              <a:gdLst>
                <a:gd name="T0" fmla="*/ 38 w 39"/>
                <a:gd name="T1" fmla="*/ 4 h 197"/>
                <a:gd name="T2" fmla="*/ 36 w 39"/>
                <a:gd name="T3" fmla="*/ 1 h 197"/>
                <a:gd name="T4" fmla="*/ 32 w 39"/>
                <a:gd name="T5" fmla="*/ 3 h 197"/>
                <a:gd name="T6" fmla="*/ 24 w 39"/>
                <a:gd name="T7" fmla="*/ 44 h 197"/>
                <a:gd name="T8" fmla="*/ 0 w 39"/>
                <a:gd name="T9" fmla="*/ 193 h 197"/>
                <a:gd name="T10" fmla="*/ 3 w 39"/>
                <a:gd name="T11" fmla="*/ 197 h 197"/>
                <a:gd name="T12" fmla="*/ 6 w 39"/>
                <a:gd name="T13" fmla="*/ 194 h 197"/>
                <a:gd name="T14" fmla="*/ 31 w 39"/>
                <a:gd name="T15" fmla="*/ 45 h 197"/>
                <a:gd name="T16" fmla="*/ 38 w 39"/>
                <a:gd name="T17" fmla="*/ 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97">
                  <a:moveTo>
                    <a:pt x="38" y="4"/>
                  </a:moveTo>
                  <a:cubicBezTo>
                    <a:pt x="39" y="3"/>
                    <a:pt x="38" y="1"/>
                    <a:pt x="36" y="1"/>
                  </a:cubicBezTo>
                  <a:cubicBezTo>
                    <a:pt x="34" y="0"/>
                    <a:pt x="32" y="1"/>
                    <a:pt x="32" y="3"/>
                  </a:cubicBezTo>
                  <a:cubicBezTo>
                    <a:pt x="30" y="16"/>
                    <a:pt x="27" y="30"/>
                    <a:pt x="24" y="44"/>
                  </a:cubicBezTo>
                  <a:cubicBezTo>
                    <a:pt x="14" y="96"/>
                    <a:pt x="5" y="144"/>
                    <a:pt x="0" y="193"/>
                  </a:cubicBezTo>
                  <a:cubicBezTo>
                    <a:pt x="0" y="195"/>
                    <a:pt x="1" y="196"/>
                    <a:pt x="3" y="197"/>
                  </a:cubicBezTo>
                  <a:cubicBezTo>
                    <a:pt x="4" y="197"/>
                    <a:pt x="6" y="196"/>
                    <a:pt x="6" y="194"/>
                  </a:cubicBezTo>
                  <a:cubicBezTo>
                    <a:pt x="12" y="145"/>
                    <a:pt x="21" y="97"/>
                    <a:pt x="31" y="45"/>
                  </a:cubicBezTo>
                  <a:cubicBezTo>
                    <a:pt x="33" y="33"/>
                    <a:pt x="36" y="19"/>
                    <a:pt x="3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2934" y="2688"/>
              <a:ext cx="1812" cy="166"/>
            </a:xfrm>
            <a:custGeom>
              <a:avLst/>
              <a:gdLst>
                <a:gd name="T0" fmla="*/ 3 w 764"/>
                <a:gd name="T1" fmla="*/ 1 h 70"/>
                <a:gd name="T2" fmla="*/ 0 w 764"/>
                <a:gd name="T3" fmla="*/ 4 h 70"/>
                <a:gd name="T4" fmla="*/ 3 w 764"/>
                <a:gd name="T5" fmla="*/ 8 h 70"/>
                <a:gd name="T6" fmla="*/ 183 w 764"/>
                <a:gd name="T7" fmla="*/ 7 h 70"/>
                <a:gd name="T8" fmla="*/ 625 w 764"/>
                <a:gd name="T9" fmla="*/ 9 h 70"/>
                <a:gd name="T10" fmla="*/ 638 w 764"/>
                <a:gd name="T11" fmla="*/ 9 h 70"/>
                <a:gd name="T12" fmla="*/ 517 w 764"/>
                <a:gd name="T13" fmla="*/ 13 h 70"/>
                <a:gd name="T14" fmla="*/ 241 w 764"/>
                <a:gd name="T15" fmla="*/ 22 h 70"/>
                <a:gd name="T16" fmla="*/ 47 w 764"/>
                <a:gd name="T17" fmla="*/ 33 h 70"/>
                <a:gd name="T18" fmla="*/ 47 w 764"/>
                <a:gd name="T19" fmla="*/ 39 h 70"/>
                <a:gd name="T20" fmla="*/ 215 w 764"/>
                <a:gd name="T21" fmla="*/ 33 h 70"/>
                <a:gd name="T22" fmla="*/ 539 w 764"/>
                <a:gd name="T23" fmla="*/ 40 h 70"/>
                <a:gd name="T24" fmla="*/ 530 w 764"/>
                <a:gd name="T25" fmla="*/ 40 h 70"/>
                <a:gd name="T26" fmla="*/ 236 w 764"/>
                <a:gd name="T27" fmla="*/ 60 h 70"/>
                <a:gd name="T28" fmla="*/ 217 w 764"/>
                <a:gd name="T29" fmla="*/ 63 h 70"/>
                <a:gd name="T30" fmla="*/ 215 w 764"/>
                <a:gd name="T31" fmla="*/ 67 h 70"/>
                <a:gd name="T32" fmla="*/ 218 w 764"/>
                <a:gd name="T33" fmla="*/ 70 h 70"/>
                <a:gd name="T34" fmla="*/ 237 w 764"/>
                <a:gd name="T35" fmla="*/ 67 h 70"/>
                <a:gd name="T36" fmla="*/ 530 w 764"/>
                <a:gd name="T37" fmla="*/ 47 h 70"/>
                <a:gd name="T38" fmla="*/ 575 w 764"/>
                <a:gd name="T39" fmla="*/ 47 h 70"/>
                <a:gd name="T40" fmla="*/ 575 w 764"/>
                <a:gd name="T41" fmla="*/ 41 h 70"/>
                <a:gd name="T42" fmla="*/ 573 w 764"/>
                <a:gd name="T43" fmla="*/ 40 h 70"/>
                <a:gd name="T44" fmla="*/ 560 w 764"/>
                <a:gd name="T45" fmla="*/ 37 h 70"/>
                <a:gd name="T46" fmla="*/ 321 w 764"/>
                <a:gd name="T47" fmla="*/ 22 h 70"/>
                <a:gd name="T48" fmla="*/ 517 w 764"/>
                <a:gd name="T49" fmla="*/ 19 h 70"/>
                <a:gd name="T50" fmla="*/ 668 w 764"/>
                <a:gd name="T51" fmla="*/ 14 h 70"/>
                <a:gd name="T52" fmla="*/ 761 w 764"/>
                <a:gd name="T53" fmla="*/ 8 h 70"/>
                <a:gd name="T54" fmla="*/ 763 w 764"/>
                <a:gd name="T55" fmla="*/ 7 h 70"/>
                <a:gd name="T56" fmla="*/ 763 w 764"/>
                <a:gd name="T57" fmla="*/ 2 h 70"/>
                <a:gd name="T58" fmla="*/ 763 w 764"/>
                <a:gd name="T59" fmla="*/ 2 h 70"/>
                <a:gd name="T60" fmla="*/ 759 w 764"/>
                <a:gd name="T61" fmla="*/ 2 h 70"/>
                <a:gd name="T62" fmla="*/ 759 w 764"/>
                <a:gd name="T63" fmla="*/ 2 h 70"/>
                <a:gd name="T64" fmla="*/ 759 w 764"/>
                <a:gd name="T65" fmla="*/ 2 h 70"/>
                <a:gd name="T66" fmla="*/ 682 w 764"/>
                <a:gd name="T67" fmla="*/ 2 h 70"/>
                <a:gd name="T68" fmla="*/ 625 w 764"/>
                <a:gd name="T69" fmla="*/ 2 h 70"/>
                <a:gd name="T70" fmla="*/ 183 w 764"/>
                <a:gd name="T71" fmla="*/ 1 h 70"/>
                <a:gd name="T72" fmla="*/ 3 w 764"/>
                <a:gd name="T73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4" h="70">
                  <a:moveTo>
                    <a:pt x="3" y="1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59" y="8"/>
                    <a:pt x="121" y="8"/>
                    <a:pt x="183" y="7"/>
                  </a:cubicBezTo>
                  <a:cubicBezTo>
                    <a:pt x="330" y="7"/>
                    <a:pt x="473" y="7"/>
                    <a:pt x="625" y="9"/>
                  </a:cubicBezTo>
                  <a:cubicBezTo>
                    <a:pt x="627" y="9"/>
                    <a:pt x="632" y="9"/>
                    <a:pt x="638" y="9"/>
                  </a:cubicBezTo>
                  <a:cubicBezTo>
                    <a:pt x="581" y="11"/>
                    <a:pt x="523" y="13"/>
                    <a:pt x="517" y="13"/>
                  </a:cubicBezTo>
                  <a:cubicBezTo>
                    <a:pt x="414" y="7"/>
                    <a:pt x="327" y="15"/>
                    <a:pt x="241" y="22"/>
                  </a:cubicBezTo>
                  <a:cubicBezTo>
                    <a:pt x="178" y="28"/>
                    <a:pt x="115" y="33"/>
                    <a:pt x="47" y="33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108" y="39"/>
                    <a:pt x="162" y="36"/>
                    <a:pt x="215" y="33"/>
                  </a:cubicBezTo>
                  <a:cubicBezTo>
                    <a:pt x="316" y="28"/>
                    <a:pt x="411" y="22"/>
                    <a:pt x="539" y="40"/>
                  </a:cubicBezTo>
                  <a:cubicBezTo>
                    <a:pt x="530" y="40"/>
                    <a:pt x="530" y="40"/>
                    <a:pt x="530" y="40"/>
                  </a:cubicBezTo>
                  <a:cubicBezTo>
                    <a:pt x="427" y="40"/>
                    <a:pt x="355" y="40"/>
                    <a:pt x="236" y="60"/>
                  </a:cubicBezTo>
                  <a:cubicBezTo>
                    <a:pt x="217" y="63"/>
                    <a:pt x="217" y="63"/>
                    <a:pt x="217" y="63"/>
                  </a:cubicBezTo>
                  <a:cubicBezTo>
                    <a:pt x="216" y="64"/>
                    <a:pt x="214" y="65"/>
                    <a:pt x="215" y="67"/>
                  </a:cubicBezTo>
                  <a:cubicBezTo>
                    <a:pt x="215" y="69"/>
                    <a:pt x="217" y="70"/>
                    <a:pt x="218" y="70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356" y="46"/>
                    <a:pt x="427" y="47"/>
                    <a:pt x="530" y="47"/>
                  </a:cubicBezTo>
                  <a:cubicBezTo>
                    <a:pt x="546" y="47"/>
                    <a:pt x="563" y="47"/>
                    <a:pt x="575" y="47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4" y="41"/>
                    <a:pt x="574" y="40"/>
                    <a:pt x="573" y="40"/>
                  </a:cubicBezTo>
                  <a:cubicBezTo>
                    <a:pt x="569" y="39"/>
                    <a:pt x="561" y="37"/>
                    <a:pt x="560" y="37"/>
                  </a:cubicBezTo>
                  <a:cubicBezTo>
                    <a:pt x="467" y="23"/>
                    <a:pt x="392" y="20"/>
                    <a:pt x="321" y="22"/>
                  </a:cubicBezTo>
                  <a:cubicBezTo>
                    <a:pt x="382" y="18"/>
                    <a:pt x="446" y="15"/>
                    <a:pt x="517" y="19"/>
                  </a:cubicBezTo>
                  <a:cubicBezTo>
                    <a:pt x="524" y="20"/>
                    <a:pt x="602" y="17"/>
                    <a:pt x="668" y="14"/>
                  </a:cubicBezTo>
                  <a:cubicBezTo>
                    <a:pt x="713" y="12"/>
                    <a:pt x="753" y="10"/>
                    <a:pt x="761" y="8"/>
                  </a:cubicBezTo>
                  <a:cubicBezTo>
                    <a:pt x="762" y="8"/>
                    <a:pt x="763" y="8"/>
                    <a:pt x="763" y="7"/>
                  </a:cubicBezTo>
                  <a:cubicBezTo>
                    <a:pt x="764" y="6"/>
                    <a:pt x="764" y="4"/>
                    <a:pt x="763" y="2"/>
                  </a:cubicBezTo>
                  <a:cubicBezTo>
                    <a:pt x="763" y="2"/>
                    <a:pt x="763" y="2"/>
                    <a:pt x="763" y="2"/>
                  </a:cubicBezTo>
                  <a:cubicBezTo>
                    <a:pt x="763" y="2"/>
                    <a:pt x="761" y="2"/>
                    <a:pt x="759" y="2"/>
                  </a:cubicBezTo>
                  <a:cubicBezTo>
                    <a:pt x="759" y="2"/>
                    <a:pt x="759" y="2"/>
                    <a:pt x="759" y="2"/>
                  </a:cubicBezTo>
                  <a:cubicBezTo>
                    <a:pt x="759" y="2"/>
                    <a:pt x="759" y="2"/>
                    <a:pt x="759" y="2"/>
                  </a:cubicBezTo>
                  <a:cubicBezTo>
                    <a:pt x="748" y="2"/>
                    <a:pt x="713" y="2"/>
                    <a:pt x="682" y="2"/>
                  </a:cubicBezTo>
                  <a:cubicBezTo>
                    <a:pt x="655" y="2"/>
                    <a:pt x="631" y="2"/>
                    <a:pt x="625" y="2"/>
                  </a:cubicBezTo>
                  <a:cubicBezTo>
                    <a:pt x="474" y="0"/>
                    <a:pt x="330" y="1"/>
                    <a:pt x="183" y="1"/>
                  </a:cubicBezTo>
                  <a:cubicBezTo>
                    <a:pt x="126" y="1"/>
                    <a:pt x="68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3494" y="2512"/>
              <a:ext cx="208" cy="178"/>
            </a:xfrm>
            <a:custGeom>
              <a:avLst/>
              <a:gdLst>
                <a:gd name="T0" fmla="*/ 85 w 88"/>
                <a:gd name="T1" fmla="*/ 3 h 75"/>
                <a:gd name="T2" fmla="*/ 82 w 88"/>
                <a:gd name="T3" fmla="*/ 0 h 75"/>
                <a:gd name="T4" fmla="*/ 79 w 88"/>
                <a:gd name="T5" fmla="*/ 4 h 75"/>
                <a:gd name="T6" fmla="*/ 36 w 88"/>
                <a:gd name="T7" fmla="*/ 28 h 75"/>
                <a:gd name="T8" fmla="*/ 3 w 88"/>
                <a:gd name="T9" fmla="*/ 49 h 75"/>
                <a:gd name="T10" fmla="*/ 4 w 88"/>
                <a:gd name="T11" fmla="*/ 54 h 75"/>
                <a:gd name="T12" fmla="*/ 5 w 88"/>
                <a:gd name="T13" fmla="*/ 53 h 75"/>
                <a:gd name="T14" fmla="*/ 12 w 88"/>
                <a:gd name="T15" fmla="*/ 52 h 75"/>
                <a:gd name="T16" fmla="*/ 77 w 88"/>
                <a:gd name="T17" fmla="*/ 38 h 75"/>
                <a:gd name="T18" fmla="*/ 76 w 88"/>
                <a:gd name="T19" fmla="*/ 39 h 75"/>
                <a:gd name="T20" fmla="*/ 57 w 88"/>
                <a:gd name="T21" fmla="*/ 49 h 75"/>
                <a:gd name="T22" fmla="*/ 33 w 88"/>
                <a:gd name="T23" fmla="*/ 57 h 75"/>
                <a:gd name="T24" fmla="*/ 4 w 88"/>
                <a:gd name="T25" fmla="*/ 73 h 75"/>
                <a:gd name="T26" fmla="*/ 8 w 88"/>
                <a:gd name="T27" fmla="*/ 75 h 75"/>
                <a:gd name="T28" fmla="*/ 45 w 88"/>
                <a:gd name="T29" fmla="*/ 68 h 75"/>
                <a:gd name="T30" fmla="*/ 85 w 88"/>
                <a:gd name="T31" fmla="*/ 66 h 75"/>
                <a:gd name="T32" fmla="*/ 88 w 88"/>
                <a:gd name="T33" fmla="*/ 62 h 75"/>
                <a:gd name="T34" fmla="*/ 85 w 88"/>
                <a:gd name="T35" fmla="*/ 59 h 75"/>
                <a:gd name="T36" fmla="*/ 44 w 88"/>
                <a:gd name="T37" fmla="*/ 62 h 75"/>
                <a:gd name="T38" fmla="*/ 38 w 88"/>
                <a:gd name="T39" fmla="*/ 63 h 75"/>
                <a:gd name="T40" fmla="*/ 60 w 88"/>
                <a:gd name="T41" fmla="*/ 54 h 75"/>
                <a:gd name="T42" fmla="*/ 88 w 88"/>
                <a:gd name="T43" fmla="*/ 36 h 75"/>
                <a:gd name="T44" fmla="*/ 77 w 88"/>
                <a:gd name="T45" fmla="*/ 31 h 75"/>
                <a:gd name="T46" fmla="*/ 21 w 88"/>
                <a:gd name="T47" fmla="*/ 43 h 75"/>
                <a:gd name="T48" fmla="*/ 39 w 88"/>
                <a:gd name="T49" fmla="*/ 34 h 75"/>
                <a:gd name="T50" fmla="*/ 85 w 88"/>
                <a:gd name="T51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8" h="75">
                  <a:moveTo>
                    <a:pt x="85" y="3"/>
                  </a:moveTo>
                  <a:cubicBezTo>
                    <a:pt x="85" y="1"/>
                    <a:pt x="83" y="0"/>
                    <a:pt x="82" y="0"/>
                  </a:cubicBezTo>
                  <a:cubicBezTo>
                    <a:pt x="80" y="1"/>
                    <a:pt x="79" y="3"/>
                    <a:pt x="79" y="4"/>
                  </a:cubicBezTo>
                  <a:cubicBezTo>
                    <a:pt x="80" y="7"/>
                    <a:pt x="57" y="18"/>
                    <a:pt x="36" y="28"/>
                  </a:cubicBezTo>
                  <a:cubicBezTo>
                    <a:pt x="32" y="31"/>
                    <a:pt x="10" y="42"/>
                    <a:pt x="3" y="49"/>
                  </a:cubicBezTo>
                  <a:cubicBezTo>
                    <a:pt x="1" y="51"/>
                    <a:pt x="0" y="53"/>
                    <a:pt x="4" y="54"/>
                  </a:cubicBezTo>
                  <a:cubicBezTo>
                    <a:pt x="4" y="54"/>
                    <a:pt x="5" y="54"/>
                    <a:pt x="5" y="53"/>
                  </a:cubicBezTo>
                  <a:cubicBezTo>
                    <a:pt x="7" y="53"/>
                    <a:pt x="9" y="53"/>
                    <a:pt x="12" y="52"/>
                  </a:cubicBezTo>
                  <a:cubicBezTo>
                    <a:pt x="28" y="48"/>
                    <a:pt x="63" y="39"/>
                    <a:pt x="77" y="38"/>
                  </a:cubicBezTo>
                  <a:cubicBezTo>
                    <a:pt x="77" y="38"/>
                    <a:pt x="76" y="38"/>
                    <a:pt x="76" y="39"/>
                  </a:cubicBezTo>
                  <a:cubicBezTo>
                    <a:pt x="71" y="42"/>
                    <a:pt x="64" y="45"/>
                    <a:pt x="57" y="49"/>
                  </a:cubicBezTo>
                  <a:cubicBezTo>
                    <a:pt x="49" y="53"/>
                    <a:pt x="41" y="55"/>
                    <a:pt x="33" y="57"/>
                  </a:cubicBezTo>
                  <a:cubicBezTo>
                    <a:pt x="28" y="59"/>
                    <a:pt x="0" y="67"/>
                    <a:pt x="4" y="73"/>
                  </a:cubicBezTo>
                  <a:cubicBezTo>
                    <a:pt x="5" y="75"/>
                    <a:pt x="6" y="75"/>
                    <a:pt x="8" y="75"/>
                  </a:cubicBezTo>
                  <a:cubicBezTo>
                    <a:pt x="20" y="72"/>
                    <a:pt x="32" y="70"/>
                    <a:pt x="45" y="68"/>
                  </a:cubicBezTo>
                  <a:cubicBezTo>
                    <a:pt x="57" y="67"/>
                    <a:pt x="71" y="66"/>
                    <a:pt x="85" y="66"/>
                  </a:cubicBezTo>
                  <a:cubicBezTo>
                    <a:pt x="87" y="66"/>
                    <a:pt x="88" y="64"/>
                    <a:pt x="88" y="62"/>
                  </a:cubicBezTo>
                  <a:cubicBezTo>
                    <a:pt x="88" y="61"/>
                    <a:pt x="87" y="59"/>
                    <a:pt x="85" y="59"/>
                  </a:cubicBezTo>
                  <a:cubicBezTo>
                    <a:pt x="70" y="59"/>
                    <a:pt x="57" y="60"/>
                    <a:pt x="44" y="62"/>
                  </a:cubicBezTo>
                  <a:cubicBezTo>
                    <a:pt x="42" y="62"/>
                    <a:pt x="40" y="62"/>
                    <a:pt x="38" y="63"/>
                  </a:cubicBezTo>
                  <a:cubicBezTo>
                    <a:pt x="45" y="61"/>
                    <a:pt x="52" y="58"/>
                    <a:pt x="60" y="54"/>
                  </a:cubicBezTo>
                  <a:cubicBezTo>
                    <a:pt x="65" y="52"/>
                    <a:pt x="87" y="42"/>
                    <a:pt x="88" y="36"/>
                  </a:cubicBezTo>
                  <a:cubicBezTo>
                    <a:pt x="88" y="33"/>
                    <a:pt x="83" y="31"/>
                    <a:pt x="77" y="31"/>
                  </a:cubicBezTo>
                  <a:cubicBezTo>
                    <a:pt x="59" y="31"/>
                    <a:pt x="24" y="42"/>
                    <a:pt x="21" y="43"/>
                  </a:cubicBezTo>
                  <a:cubicBezTo>
                    <a:pt x="26" y="40"/>
                    <a:pt x="32" y="37"/>
                    <a:pt x="39" y="34"/>
                  </a:cubicBezTo>
                  <a:cubicBezTo>
                    <a:pt x="62" y="23"/>
                    <a:pt x="87" y="11"/>
                    <a:pt x="8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3479" y="2247"/>
              <a:ext cx="221" cy="320"/>
            </a:xfrm>
            <a:custGeom>
              <a:avLst/>
              <a:gdLst>
                <a:gd name="T0" fmla="*/ 89 w 93"/>
                <a:gd name="T1" fmla="*/ 4 h 135"/>
                <a:gd name="T2" fmla="*/ 87 w 93"/>
                <a:gd name="T3" fmla="*/ 0 h 135"/>
                <a:gd name="T4" fmla="*/ 83 w 93"/>
                <a:gd name="T5" fmla="*/ 2 h 135"/>
                <a:gd name="T6" fmla="*/ 56 w 93"/>
                <a:gd name="T7" fmla="*/ 23 h 135"/>
                <a:gd name="T8" fmla="*/ 3 w 93"/>
                <a:gd name="T9" fmla="*/ 57 h 135"/>
                <a:gd name="T10" fmla="*/ 4 w 93"/>
                <a:gd name="T11" fmla="*/ 60 h 135"/>
                <a:gd name="T12" fmla="*/ 3 w 93"/>
                <a:gd name="T13" fmla="*/ 57 h 135"/>
                <a:gd name="T14" fmla="*/ 1 w 93"/>
                <a:gd name="T15" fmla="*/ 61 h 135"/>
                <a:gd name="T16" fmla="*/ 4 w 93"/>
                <a:gd name="T17" fmla="*/ 63 h 135"/>
                <a:gd name="T18" fmla="*/ 40 w 93"/>
                <a:gd name="T19" fmla="*/ 56 h 135"/>
                <a:gd name="T20" fmla="*/ 80 w 93"/>
                <a:gd name="T21" fmla="*/ 46 h 135"/>
                <a:gd name="T22" fmla="*/ 37 w 93"/>
                <a:gd name="T23" fmla="*/ 72 h 135"/>
                <a:gd name="T24" fmla="*/ 4 w 93"/>
                <a:gd name="T25" fmla="*/ 93 h 135"/>
                <a:gd name="T26" fmla="*/ 6 w 93"/>
                <a:gd name="T27" fmla="*/ 95 h 135"/>
                <a:gd name="T28" fmla="*/ 4 w 93"/>
                <a:gd name="T29" fmla="*/ 93 h 135"/>
                <a:gd name="T30" fmla="*/ 4 w 93"/>
                <a:gd name="T31" fmla="*/ 97 h 135"/>
                <a:gd name="T32" fmla="*/ 6 w 93"/>
                <a:gd name="T33" fmla="*/ 98 h 135"/>
                <a:gd name="T34" fmla="*/ 6 w 93"/>
                <a:gd name="T35" fmla="*/ 98 h 135"/>
                <a:gd name="T36" fmla="*/ 6 w 93"/>
                <a:gd name="T37" fmla="*/ 98 h 135"/>
                <a:gd name="T38" fmla="*/ 7 w 93"/>
                <a:gd name="T39" fmla="*/ 98 h 135"/>
                <a:gd name="T40" fmla="*/ 39 w 93"/>
                <a:gd name="T41" fmla="*/ 92 h 135"/>
                <a:gd name="T42" fmla="*/ 83 w 93"/>
                <a:gd name="T43" fmla="*/ 82 h 135"/>
                <a:gd name="T44" fmla="*/ 69 w 93"/>
                <a:gd name="T45" fmla="*/ 91 h 135"/>
                <a:gd name="T46" fmla="*/ 59 w 93"/>
                <a:gd name="T47" fmla="*/ 97 h 135"/>
                <a:gd name="T48" fmla="*/ 37 w 93"/>
                <a:gd name="T49" fmla="*/ 110 h 135"/>
                <a:gd name="T50" fmla="*/ 7 w 93"/>
                <a:gd name="T51" fmla="*/ 128 h 135"/>
                <a:gd name="T52" fmla="*/ 8 w 93"/>
                <a:gd name="T53" fmla="*/ 131 h 135"/>
                <a:gd name="T54" fmla="*/ 7 w 93"/>
                <a:gd name="T55" fmla="*/ 128 h 135"/>
                <a:gd name="T56" fmla="*/ 6 w 93"/>
                <a:gd name="T57" fmla="*/ 133 h 135"/>
                <a:gd name="T58" fmla="*/ 9 w 93"/>
                <a:gd name="T59" fmla="*/ 134 h 135"/>
                <a:gd name="T60" fmla="*/ 47 w 93"/>
                <a:gd name="T61" fmla="*/ 127 h 135"/>
                <a:gd name="T62" fmla="*/ 68 w 93"/>
                <a:gd name="T63" fmla="*/ 122 h 135"/>
                <a:gd name="T64" fmla="*/ 76 w 93"/>
                <a:gd name="T65" fmla="*/ 120 h 135"/>
                <a:gd name="T66" fmla="*/ 87 w 93"/>
                <a:gd name="T67" fmla="*/ 119 h 135"/>
                <a:gd name="T68" fmla="*/ 91 w 93"/>
                <a:gd name="T69" fmla="*/ 117 h 135"/>
                <a:gd name="T70" fmla="*/ 89 w 93"/>
                <a:gd name="T71" fmla="*/ 113 h 135"/>
                <a:gd name="T72" fmla="*/ 74 w 93"/>
                <a:gd name="T73" fmla="*/ 114 h 135"/>
                <a:gd name="T74" fmla="*/ 67 w 93"/>
                <a:gd name="T75" fmla="*/ 116 h 135"/>
                <a:gd name="T76" fmla="*/ 46 w 93"/>
                <a:gd name="T77" fmla="*/ 121 h 135"/>
                <a:gd name="T78" fmla="*/ 26 w 93"/>
                <a:gd name="T79" fmla="*/ 125 h 135"/>
                <a:gd name="T80" fmla="*/ 40 w 93"/>
                <a:gd name="T81" fmla="*/ 116 h 135"/>
                <a:gd name="T82" fmla="*/ 62 w 93"/>
                <a:gd name="T83" fmla="*/ 103 h 135"/>
                <a:gd name="T84" fmla="*/ 72 w 93"/>
                <a:gd name="T85" fmla="*/ 97 h 135"/>
                <a:gd name="T86" fmla="*/ 92 w 93"/>
                <a:gd name="T87" fmla="*/ 81 h 135"/>
                <a:gd name="T88" fmla="*/ 92 w 93"/>
                <a:gd name="T89" fmla="*/ 81 h 135"/>
                <a:gd name="T90" fmla="*/ 92 w 93"/>
                <a:gd name="T91" fmla="*/ 81 h 135"/>
                <a:gd name="T92" fmla="*/ 92 w 93"/>
                <a:gd name="T93" fmla="*/ 81 h 135"/>
                <a:gd name="T94" fmla="*/ 92 w 93"/>
                <a:gd name="T95" fmla="*/ 81 h 135"/>
                <a:gd name="T96" fmla="*/ 90 w 93"/>
                <a:gd name="T97" fmla="*/ 76 h 135"/>
                <a:gd name="T98" fmla="*/ 37 w 93"/>
                <a:gd name="T99" fmla="*/ 85 h 135"/>
                <a:gd name="T100" fmla="*/ 20 w 93"/>
                <a:gd name="T101" fmla="*/ 89 h 135"/>
                <a:gd name="T102" fmla="*/ 40 w 93"/>
                <a:gd name="T103" fmla="*/ 78 h 135"/>
                <a:gd name="T104" fmla="*/ 90 w 93"/>
                <a:gd name="T105" fmla="*/ 43 h 135"/>
                <a:gd name="T106" fmla="*/ 90 w 93"/>
                <a:gd name="T107" fmla="*/ 42 h 135"/>
                <a:gd name="T108" fmla="*/ 87 w 93"/>
                <a:gd name="T109" fmla="*/ 39 h 135"/>
                <a:gd name="T110" fmla="*/ 87 w 93"/>
                <a:gd name="T111" fmla="*/ 39 h 135"/>
                <a:gd name="T112" fmla="*/ 38 w 93"/>
                <a:gd name="T113" fmla="*/ 50 h 135"/>
                <a:gd name="T114" fmla="*/ 19 w 93"/>
                <a:gd name="T115" fmla="*/ 55 h 135"/>
                <a:gd name="T116" fmla="*/ 60 w 93"/>
                <a:gd name="T117" fmla="*/ 29 h 135"/>
                <a:gd name="T118" fmla="*/ 89 w 93"/>
                <a:gd name="T119" fmla="*/ 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3" h="135">
                  <a:moveTo>
                    <a:pt x="89" y="4"/>
                  </a:moveTo>
                  <a:cubicBezTo>
                    <a:pt x="90" y="2"/>
                    <a:pt x="88" y="0"/>
                    <a:pt x="87" y="0"/>
                  </a:cubicBezTo>
                  <a:cubicBezTo>
                    <a:pt x="85" y="0"/>
                    <a:pt x="83" y="1"/>
                    <a:pt x="83" y="2"/>
                  </a:cubicBezTo>
                  <a:cubicBezTo>
                    <a:pt x="83" y="4"/>
                    <a:pt x="71" y="13"/>
                    <a:pt x="56" y="23"/>
                  </a:cubicBezTo>
                  <a:cubicBezTo>
                    <a:pt x="35" y="38"/>
                    <a:pt x="10" y="54"/>
                    <a:pt x="3" y="57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1" y="58"/>
                    <a:pt x="0" y="60"/>
                    <a:pt x="1" y="61"/>
                  </a:cubicBezTo>
                  <a:cubicBezTo>
                    <a:pt x="2" y="63"/>
                    <a:pt x="3" y="63"/>
                    <a:pt x="4" y="63"/>
                  </a:cubicBezTo>
                  <a:cubicBezTo>
                    <a:pt x="18" y="63"/>
                    <a:pt x="29" y="59"/>
                    <a:pt x="40" y="56"/>
                  </a:cubicBezTo>
                  <a:cubicBezTo>
                    <a:pt x="51" y="52"/>
                    <a:pt x="63" y="49"/>
                    <a:pt x="80" y="46"/>
                  </a:cubicBezTo>
                  <a:cubicBezTo>
                    <a:pt x="73" y="53"/>
                    <a:pt x="54" y="63"/>
                    <a:pt x="37" y="72"/>
                  </a:cubicBezTo>
                  <a:cubicBezTo>
                    <a:pt x="21" y="81"/>
                    <a:pt x="7" y="89"/>
                    <a:pt x="4" y="93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3" y="94"/>
                    <a:pt x="3" y="96"/>
                    <a:pt x="4" y="97"/>
                  </a:cubicBezTo>
                  <a:cubicBezTo>
                    <a:pt x="5" y="98"/>
                    <a:pt x="6" y="98"/>
                    <a:pt x="6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7" y="98"/>
                    <a:pt x="7" y="98"/>
                    <a:pt x="7" y="98"/>
                  </a:cubicBezTo>
                  <a:cubicBezTo>
                    <a:pt x="10" y="98"/>
                    <a:pt x="24" y="95"/>
                    <a:pt x="39" y="92"/>
                  </a:cubicBezTo>
                  <a:cubicBezTo>
                    <a:pt x="56" y="88"/>
                    <a:pt x="75" y="84"/>
                    <a:pt x="83" y="82"/>
                  </a:cubicBezTo>
                  <a:cubicBezTo>
                    <a:pt x="80" y="85"/>
                    <a:pt x="75" y="88"/>
                    <a:pt x="69" y="91"/>
                  </a:cubicBezTo>
                  <a:cubicBezTo>
                    <a:pt x="66" y="93"/>
                    <a:pt x="63" y="95"/>
                    <a:pt x="59" y="97"/>
                  </a:cubicBezTo>
                  <a:cubicBezTo>
                    <a:pt x="52" y="101"/>
                    <a:pt x="44" y="106"/>
                    <a:pt x="37" y="110"/>
                  </a:cubicBezTo>
                  <a:cubicBezTo>
                    <a:pt x="25" y="118"/>
                    <a:pt x="13" y="125"/>
                    <a:pt x="7" y="128"/>
                  </a:cubicBezTo>
                  <a:cubicBezTo>
                    <a:pt x="8" y="131"/>
                    <a:pt x="8" y="131"/>
                    <a:pt x="8" y="131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5" y="129"/>
                    <a:pt x="5" y="131"/>
                    <a:pt x="6" y="133"/>
                  </a:cubicBezTo>
                  <a:cubicBezTo>
                    <a:pt x="6" y="134"/>
                    <a:pt x="8" y="135"/>
                    <a:pt x="9" y="134"/>
                  </a:cubicBezTo>
                  <a:cubicBezTo>
                    <a:pt x="15" y="133"/>
                    <a:pt x="31" y="130"/>
                    <a:pt x="47" y="127"/>
                  </a:cubicBezTo>
                  <a:cubicBezTo>
                    <a:pt x="54" y="125"/>
                    <a:pt x="62" y="124"/>
                    <a:pt x="68" y="122"/>
                  </a:cubicBezTo>
                  <a:cubicBezTo>
                    <a:pt x="71" y="122"/>
                    <a:pt x="74" y="121"/>
                    <a:pt x="76" y="120"/>
                  </a:cubicBezTo>
                  <a:cubicBezTo>
                    <a:pt x="81" y="119"/>
                    <a:pt x="85" y="118"/>
                    <a:pt x="87" y="119"/>
                  </a:cubicBezTo>
                  <a:cubicBezTo>
                    <a:pt x="89" y="119"/>
                    <a:pt x="91" y="118"/>
                    <a:pt x="91" y="117"/>
                  </a:cubicBezTo>
                  <a:cubicBezTo>
                    <a:pt x="92" y="115"/>
                    <a:pt x="91" y="113"/>
                    <a:pt x="89" y="113"/>
                  </a:cubicBezTo>
                  <a:cubicBezTo>
                    <a:pt x="85" y="111"/>
                    <a:pt x="80" y="113"/>
                    <a:pt x="74" y="114"/>
                  </a:cubicBezTo>
                  <a:cubicBezTo>
                    <a:pt x="72" y="115"/>
                    <a:pt x="69" y="116"/>
                    <a:pt x="67" y="116"/>
                  </a:cubicBezTo>
                  <a:cubicBezTo>
                    <a:pt x="59" y="118"/>
                    <a:pt x="52" y="119"/>
                    <a:pt x="46" y="121"/>
                  </a:cubicBezTo>
                  <a:cubicBezTo>
                    <a:pt x="39" y="122"/>
                    <a:pt x="32" y="123"/>
                    <a:pt x="26" y="125"/>
                  </a:cubicBezTo>
                  <a:cubicBezTo>
                    <a:pt x="31" y="122"/>
                    <a:pt x="36" y="119"/>
                    <a:pt x="40" y="116"/>
                  </a:cubicBezTo>
                  <a:cubicBezTo>
                    <a:pt x="48" y="111"/>
                    <a:pt x="55" y="107"/>
                    <a:pt x="62" y="103"/>
                  </a:cubicBezTo>
                  <a:cubicBezTo>
                    <a:pt x="66" y="101"/>
                    <a:pt x="69" y="99"/>
                    <a:pt x="72" y="97"/>
                  </a:cubicBezTo>
                  <a:cubicBezTo>
                    <a:pt x="82" y="91"/>
                    <a:pt x="90" y="87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3" y="79"/>
                    <a:pt x="92" y="77"/>
                    <a:pt x="90" y="76"/>
                  </a:cubicBezTo>
                  <a:cubicBezTo>
                    <a:pt x="85" y="75"/>
                    <a:pt x="59" y="80"/>
                    <a:pt x="37" y="85"/>
                  </a:cubicBezTo>
                  <a:cubicBezTo>
                    <a:pt x="31" y="87"/>
                    <a:pt x="25" y="88"/>
                    <a:pt x="20" y="89"/>
                  </a:cubicBezTo>
                  <a:cubicBezTo>
                    <a:pt x="26" y="86"/>
                    <a:pt x="33" y="82"/>
                    <a:pt x="40" y="78"/>
                  </a:cubicBezTo>
                  <a:cubicBezTo>
                    <a:pt x="63" y="66"/>
                    <a:pt x="88" y="52"/>
                    <a:pt x="90" y="43"/>
                  </a:cubicBezTo>
                  <a:cubicBezTo>
                    <a:pt x="90" y="43"/>
                    <a:pt x="90" y="43"/>
                    <a:pt x="90" y="42"/>
                  </a:cubicBezTo>
                  <a:cubicBezTo>
                    <a:pt x="90" y="40"/>
                    <a:pt x="89" y="39"/>
                    <a:pt x="87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65" y="41"/>
                    <a:pt x="51" y="46"/>
                    <a:pt x="38" y="50"/>
                  </a:cubicBezTo>
                  <a:cubicBezTo>
                    <a:pt x="32" y="52"/>
                    <a:pt x="26" y="54"/>
                    <a:pt x="19" y="55"/>
                  </a:cubicBezTo>
                  <a:cubicBezTo>
                    <a:pt x="31" y="48"/>
                    <a:pt x="46" y="38"/>
                    <a:pt x="60" y="29"/>
                  </a:cubicBezTo>
                  <a:cubicBezTo>
                    <a:pt x="75" y="18"/>
                    <a:pt x="89" y="7"/>
                    <a:pt x="8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458" y="1914"/>
              <a:ext cx="235" cy="411"/>
            </a:xfrm>
            <a:custGeom>
              <a:avLst/>
              <a:gdLst>
                <a:gd name="T0" fmla="*/ 93 w 99"/>
                <a:gd name="T1" fmla="*/ 1 h 173"/>
                <a:gd name="T2" fmla="*/ 82 w 99"/>
                <a:gd name="T3" fmla="*/ 7 h 173"/>
                <a:gd name="T4" fmla="*/ 15 w 99"/>
                <a:gd name="T5" fmla="*/ 63 h 173"/>
                <a:gd name="T6" fmla="*/ 4 w 99"/>
                <a:gd name="T7" fmla="*/ 85 h 173"/>
                <a:gd name="T8" fmla="*/ 4 w 99"/>
                <a:gd name="T9" fmla="*/ 88 h 173"/>
                <a:gd name="T10" fmla="*/ 70 w 99"/>
                <a:gd name="T11" fmla="*/ 53 h 173"/>
                <a:gd name="T12" fmla="*/ 70 w 99"/>
                <a:gd name="T13" fmla="*/ 53 h 173"/>
                <a:gd name="T14" fmla="*/ 12 w 99"/>
                <a:gd name="T15" fmla="*/ 95 h 173"/>
                <a:gd name="T16" fmla="*/ 0 w 99"/>
                <a:gd name="T17" fmla="*/ 108 h 173"/>
                <a:gd name="T18" fmla="*/ 5 w 99"/>
                <a:gd name="T19" fmla="*/ 111 h 173"/>
                <a:gd name="T20" fmla="*/ 80 w 99"/>
                <a:gd name="T21" fmla="*/ 79 h 173"/>
                <a:gd name="T22" fmla="*/ 16 w 99"/>
                <a:gd name="T23" fmla="*/ 127 h 173"/>
                <a:gd name="T24" fmla="*/ 2 w 99"/>
                <a:gd name="T25" fmla="*/ 139 h 173"/>
                <a:gd name="T26" fmla="*/ 2 w 99"/>
                <a:gd name="T27" fmla="*/ 143 h 173"/>
                <a:gd name="T28" fmla="*/ 14 w 99"/>
                <a:gd name="T29" fmla="*/ 140 h 173"/>
                <a:gd name="T30" fmla="*/ 53 w 99"/>
                <a:gd name="T31" fmla="*/ 135 h 173"/>
                <a:gd name="T32" fmla="*/ 8 w 99"/>
                <a:gd name="T33" fmla="*/ 166 h 173"/>
                <a:gd name="T34" fmla="*/ 8 w 99"/>
                <a:gd name="T35" fmla="*/ 169 h 173"/>
                <a:gd name="T36" fmla="*/ 4 w 99"/>
                <a:gd name="T37" fmla="*/ 170 h 173"/>
                <a:gd name="T38" fmla="*/ 8 w 99"/>
                <a:gd name="T39" fmla="*/ 172 h 173"/>
                <a:gd name="T40" fmla="*/ 12 w 99"/>
                <a:gd name="T41" fmla="*/ 171 h 173"/>
                <a:gd name="T42" fmla="*/ 96 w 99"/>
                <a:gd name="T43" fmla="*/ 146 h 173"/>
                <a:gd name="T44" fmla="*/ 95 w 99"/>
                <a:gd name="T45" fmla="*/ 140 h 173"/>
                <a:gd name="T46" fmla="*/ 57 w 99"/>
                <a:gd name="T47" fmla="*/ 141 h 173"/>
                <a:gd name="T48" fmla="*/ 98 w 99"/>
                <a:gd name="T49" fmla="*/ 104 h 173"/>
                <a:gd name="T50" fmla="*/ 94 w 99"/>
                <a:gd name="T51" fmla="*/ 102 h 173"/>
                <a:gd name="T52" fmla="*/ 27 w 99"/>
                <a:gd name="T53" fmla="*/ 127 h 173"/>
                <a:gd name="T54" fmla="*/ 93 w 99"/>
                <a:gd name="T55" fmla="*/ 76 h 173"/>
                <a:gd name="T56" fmla="*/ 93 w 99"/>
                <a:gd name="T57" fmla="*/ 69 h 173"/>
                <a:gd name="T58" fmla="*/ 93 w 99"/>
                <a:gd name="T59" fmla="*/ 69 h 173"/>
                <a:gd name="T60" fmla="*/ 16 w 99"/>
                <a:gd name="T61" fmla="*/ 100 h 173"/>
                <a:gd name="T62" fmla="*/ 73 w 99"/>
                <a:gd name="T63" fmla="*/ 59 h 173"/>
                <a:gd name="T64" fmla="*/ 96 w 99"/>
                <a:gd name="T65" fmla="*/ 42 h 173"/>
                <a:gd name="T66" fmla="*/ 96 w 99"/>
                <a:gd name="T67" fmla="*/ 41 h 173"/>
                <a:gd name="T68" fmla="*/ 93 w 99"/>
                <a:gd name="T69" fmla="*/ 41 h 173"/>
                <a:gd name="T70" fmla="*/ 75 w 99"/>
                <a:gd name="T71" fmla="*/ 43 h 173"/>
                <a:gd name="T72" fmla="*/ 17 w 99"/>
                <a:gd name="T73" fmla="*/ 74 h 173"/>
                <a:gd name="T74" fmla="*/ 20 w 99"/>
                <a:gd name="T75" fmla="*/ 67 h 173"/>
                <a:gd name="T76" fmla="*/ 86 w 99"/>
                <a:gd name="T77" fmla="*/ 1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9" h="173">
                  <a:moveTo>
                    <a:pt x="94" y="6"/>
                  </a:moveTo>
                  <a:cubicBezTo>
                    <a:pt x="95" y="4"/>
                    <a:pt x="95" y="2"/>
                    <a:pt x="93" y="1"/>
                  </a:cubicBezTo>
                  <a:cubicBezTo>
                    <a:pt x="92" y="0"/>
                    <a:pt x="90" y="0"/>
                    <a:pt x="89" y="2"/>
                  </a:cubicBezTo>
                  <a:cubicBezTo>
                    <a:pt x="89" y="2"/>
                    <a:pt x="86" y="4"/>
                    <a:pt x="82" y="7"/>
                  </a:cubicBezTo>
                  <a:cubicBezTo>
                    <a:pt x="65" y="20"/>
                    <a:pt x="26" y="50"/>
                    <a:pt x="18" y="60"/>
                  </a:cubicBezTo>
                  <a:cubicBezTo>
                    <a:pt x="17" y="60"/>
                    <a:pt x="16" y="62"/>
                    <a:pt x="15" y="63"/>
                  </a:cubicBezTo>
                  <a:cubicBezTo>
                    <a:pt x="10" y="70"/>
                    <a:pt x="0" y="81"/>
                    <a:pt x="1" y="86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7"/>
                    <a:pt x="2" y="88"/>
                    <a:pt x="4" y="88"/>
                  </a:cubicBezTo>
                  <a:cubicBezTo>
                    <a:pt x="7" y="88"/>
                    <a:pt x="13" y="84"/>
                    <a:pt x="21" y="79"/>
                  </a:cubicBezTo>
                  <a:cubicBezTo>
                    <a:pt x="33" y="71"/>
                    <a:pt x="51" y="59"/>
                    <a:pt x="70" y="53"/>
                  </a:cubicBezTo>
                  <a:cubicBezTo>
                    <a:pt x="71" y="52"/>
                    <a:pt x="72" y="52"/>
                    <a:pt x="73" y="51"/>
                  </a:cubicBezTo>
                  <a:cubicBezTo>
                    <a:pt x="72" y="52"/>
                    <a:pt x="71" y="52"/>
                    <a:pt x="70" y="53"/>
                  </a:cubicBezTo>
                  <a:cubicBezTo>
                    <a:pt x="51" y="66"/>
                    <a:pt x="24" y="83"/>
                    <a:pt x="15" y="92"/>
                  </a:cubicBezTo>
                  <a:cubicBezTo>
                    <a:pt x="14" y="93"/>
                    <a:pt x="13" y="94"/>
                    <a:pt x="12" y="95"/>
                  </a:cubicBezTo>
                  <a:cubicBezTo>
                    <a:pt x="7" y="99"/>
                    <a:pt x="1" y="104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10"/>
                    <a:pt x="1" y="111"/>
                    <a:pt x="3" y="111"/>
                  </a:cubicBezTo>
                  <a:cubicBezTo>
                    <a:pt x="4" y="111"/>
                    <a:pt x="4" y="111"/>
                    <a:pt x="5" y="111"/>
                  </a:cubicBezTo>
                  <a:cubicBezTo>
                    <a:pt x="9" y="110"/>
                    <a:pt x="18" y="106"/>
                    <a:pt x="30" y="101"/>
                  </a:cubicBezTo>
                  <a:cubicBezTo>
                    <a:pt x="46" y="93"/>
                    <a:pt x="66" y="84"/>
                    <a:pt x="80" y="79"/>
                  </a:cubicBezTo>
                  <a:cubicBezTo>
                    <a:pt x="76" y="82"/>
                    <a:pt x="72" y="85"/>
                    <a:pt x="67" y="88"/>
                  </a:cubicBezTo>
                  <a:cubicBezTo>
                    <a:pt x="47" y="104"/>
                    <a:pt x="21" y="123"/>
                    <a:pt x="16" y="127"/>
                  </a:cubicBezTo>
                  <a:cubicBezTo>
                    <a:pt x="16" y="127"/>
                    <a:pt x="16" y="128"/>
                    <a:pt x="15" y="128"/>
                  </a:cubicBezTo>
                  <a:cubicBezTo>
                    <a:pt x="11" y="131"/>
                    <a:pt x="4" y="136"/>
                    <a:pt x="2" y="139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1" y="140"/>
                    <a:pt x="1" y="142"/>
                    <a:pt x="2" y="143"/>
                  </a:cubicBezTo>
                  <a:cubicBezTo>
                    <a:pt x="3" y="144"/>
                    <a:pt x="4" y="144"/>
                    <a:pt x="6" y="144"/>
                  </a:cubicBezTo>
                  <a:cubicBezTo>
                    <a:pt x="14" y="140"/>
                    <a:pt x="14" y="140"/>
                    <a:pt x="14" y="140"/>
                  </a:cubicBezTo>
                  <a:cubicBezTo>
                    <a:pt x="46" y="126"/>
                    <a:pt x="68" y="117"/>
                    <a:pt x="83" y="113"/>
                  </a:cubicBezTo>
                  <a:cubicBezTo>
                    <a:pt x="75" y="119"/>
                    <a:pt x="65" y="127"/>
                    <a:pt x="53" y="135"/>
                  </a:cubicBezTo>
                  <a:cubicBezTo>
                    <a:pt x="36" y="148"/>
                    <a:pt x="18" y="161"/>
                    <a:pt x="9" y="165"/>
                  </a:cubicBezTo>
                  <a:cubicBezTo>
                    <a:pt x="8" y="166"/>
                    <a:pt x="8" y="166"/>
                    <a:pt x="8" y="166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5" y="166"/>
                    <a:pt x="4" y="168"/>
                    <a:pt x="4" y="170"/>
                  </a:cubicBezTo>
                  <a:cubicBezTo>
                    <a:pt x="5" y="171"/>
                    <a:pt x="6" y="173"/>
                    <a:pt x="8" y="172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9" y="172"/>
                    <a:pt x="8" y="172"/>
                    <a:pt x="9" y="172"/>
                  </a:cubicBezTo>
                  <a:cubicBezTo>
                    <a:pt x="10" y="172"/>
                    <a:pt x="10" y="172"/>
                    <a:pt x="12" y="171"/>
                  </a:cubicBezTo>
                  <a:cubicBezTo>
                    <a:pt x="15" y="170"/>
                    <a:pt x="20" y="169"/>
                    <a:pt x="27" y="167"/>
                  </a:cubicBezTo>
                  <a:cubicBezTo>
                    <a:pt x="48" y="159"/>
                    <a:pt x="83" y="148"/>
                    <a:pt x="96" y="146"/>
                  </a:cubicBezTo>
                  <a:cubicBezTo>
                    <a:pt x="97" y="146"/>
                    <a:pt x="99" y="144"/>
                    <a:pt x="98" y="143"/>
                  </a:cubicBezTo>
                  <a:cubicBezTo>
                    <a:pt x="98" y="141"/>
                    <a:pt x="96" y="140"/>
                    <a:pt x="95" y="140"/>
                  </a:cubicBezTo>
                  <a:cubicBezTo>
                    <a:pt x="83" y="142"/>
                    <a:pt x="55" y="150"/>
                    <a:pt x="34" y="157"/>
                  </a:cubicBezTo>
                  <a:cubicBezTo>
                    <a:pt x="41" y="152"/>
                    <a:pt x="49" y="146"/>
                    <a:pt x="57" y="141"/>
                  </a:cubicBezTo>
                  <a:cubicBezTo>
                    <a:pt x="76" y="126"/>
                    <a:pt x="94" y="112"/>
                    <a:pt x="98" y="107"/>
                  </a:cubicBezTo>
                  <a:cubicBezTo>
                    <a:pt x="98" y="107"/>
                    <a:pt x="98" y="105"/>
                    <a:pt x="98" y="104"/>
                  </a:cubicBezTo>
                  <a:cubicBezTo>
                    <a:pt x="98" y="103"/>
                    <a:pt x="96" y="102"/>
                    <a:pt x="94" y="102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3" y="103"/>
                    <a:pt x="94" y="102"/>
                    <a:pt x="92" y="103"/>
                  </a:cubicBezTo>
                  <a:cubicBezTo>
                    <a:pt x="82" y="106"/>
                    <a:pt x="60" y="113"/>
                    <a:pt x="27" y="127"/>
                  </a:cubicBezTo>
                  <a:cubicBezTo>
                    <a:pt x="37" y="120"/>
                    <a:pt x="56" y="105"/>
                    <a:pt x="71" y="93"/>
                  </a:cubicBezTo>
                  <a:cubicBezTo>
                    <a:pt x="81" y="86"/>
                    <a:pt x="89" y="79"/>
                    <a:pt x="93" y="76"/>
                  </a:cubicBezTo>
                  <a:cubicBezTo>
                    <a:pt x="95" y="75"/>
                    <a:pt x="96" y="74"/>
                    <a:pt x="96" y="73"/>
                  </a:cubicBezTo>
                  <a:cubicBezTo>
                    <a:pt x="96" y="71"/>
                    <a:pt x="95" y="69"/>
                    <a:pt x="93" y="69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86" y="68"/>
                    <a:pt x="51" y="84"/>
                    <a:pt x="27" y="95"/>
                  </a:cubicBezTo>
                  <a:cubicBezTo>
                    <a:pt x="23" y="96"/>
                    <a:pt x="19" y="98"/>
                    <a:pt x="16" y="100"/>
                  </a:cubicBezTo>
                  <a:cubicBezTo>
                    <a:pt x="18" y="98"/>
                    <a:pt x="19" y="98"/>
                    <a:pt x="19" y="97"/>
                  </a:cubicBezTo>
                  <a:cubicBezTo>
                    <a:pt x="28" y="88"/>
                    <a:pt x="54" y="71"/>
                    <a:pt x="73" y="59"/>
                  </a:cubicBezTo>
                  <a:cubicBezTo>
                    <a:pt x="82" y="53"/>
                    <a:pt x="90" y="48"/>
                    <a:pt x="94" y="44"/>
                  </a:cubicBezTo>
                  <a:cubicBezTo>
                    <a:pt x="95" y="44"/>
                    <a:pt x="96" y="43"/>
                    <a:pt x="96" y="42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0"/>
                    <a:pt x="95" y="38"/>
                    <a:pt x="93" y="3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87" y="38"/>
                    <a:pt x="81" y="41"/>
                    <a:pt x="75" y="43"/>
                  </a:cubicBezTo>
                  <a:cubicBezTo>
                    <a:pt x="72" y="44"/>
                    <a:pt x="70" y="46"/>
                    <a:pt x="67" y="46"/>
                  </a:cubicBezTo>
                  <a:cubicBezTo>
                    <a:pt x="48" y="53"/>
                    <a:pt x="30" y="65"/>
                    <a:pt x="17" y="74"/>
                  </a:cubicBezTo>
                  <a:cubicBezTo>
                    <a:pt x="15" y="75"/>
                    <a:pt x="13" y="76"/>
                    <a:pt x="11" y="78"/>
                  </a:cubicBezTo>
                  <a:cubicBezTo>
                    <a:pt x="14" y="74"/>
                    <a:pt x="17" y="70"/>
                    <a:pt x="20" y="67"/>
                  </a:cubicBezTo>
                  <a:cubicBezTo>
                    <a:pt x="21" y="66"/>
                    <a:pt x="23" y="64"/>
                    <a:pt x="23" y="64"/>
                  </a:cubicBezTo>
                  <a:cubicBezTo>
                    <a:pt x="30" y="55"/>
                    <a:pt x="69" y="25"/>
                    <a:pt x="86" y="12"/>
                  </a:cubicBezTo>
                  <a:cubicBezTo>
                    <a:pt x="91" y="9"/>
                    <a:pt x="94" y="6"/>
                    <a:pt x="9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3434" y="1466"/>
              <a:ext cx="275" cy="598"/>
            </a:xfrm>
            <a:custGeom>
              <a:avLst/>
              <a:gdLst>
                <a:gd name="T0" fmla="*/ 114 w 116"/>
                <a:gd name="T1" fmla="*/ 2 h 252"/>
                <a:gd name="T2" fmla="*/ 91 w 116"/>
                <a:gd name="T3" fmla="*/ 23 h 252"/>
                <a:gd name="T4" fmla="*/ 17 w 116"/>
                <a:gd name="T5" fmla="*/ 117 h 252"/>
                <a:gd name="T6" fmla="*/ 3 w 116"/>
                <a:gd name="T7" fmla="*/ 146 h 252"/>
                <a:gd name="T8" fmla="*/ 4 w 116"/>
                <a:gd name="T9" fmla="*/ 149 h 252"/>
                <a:gd name="T10" fmla="*/ 28 w 116"/>
                <a:gd name="T11" fmla="*/ 130 h 252"/>
                <a:gd name="T12" fmla="*/ 68 w 116"/>
                <a:gd name="T13" fmla="*/ 93 h 252"/>
                <a:gd name="T14" fmla="*/ 31 w 116"/>
                <a:gd name="T15" fmla="*/ 139 h 252"/>
                <a:gd name="T16" fmla="*/ 7 w 116"/>
                <a:gd name="T17" fmla="*/ 173 h 252"/>
                <a:gd name="T18" fmla="*/ 5 w 116"/>
                <a:gd name="T19" fmla="*/ 175 h 252"/>
                <a:gd name="T20" fmla="*/ 70 w 116"/>
                <a:gd name="T21" fmla="*/ 128 h 252"/>
                <a:gd name="T22" fmla="*/ 59 w 116"/>
                <a:gd name="T23" fmla="*/ 150 h 252"/>
                <a:gd name="T24" fmla="*/ 9 w 116"/>
                <a:gd name="T25" fmla="*/ 207 h 252"/>
                <a:gd name="T26" fmla="*/ 9 w 116"/>
                <a:gd name="T27" fmla="*/ 207 h 252"/>
                <a:gd name="T28" fmla="*/ 13 w 116"/>
                <a:gd name="T29" fmla="*/ 211 h 252"/>
                <a:gd name="T30" fmla="*/ 82 w 116"/>
                <a:gd name="T31" fmla="*/ 167 h 252"/>
                <a:gd name="T32" fmla="*/ 23 w 116"/>
                <a:gd name="T33" fmla="*/ 223 h 252"/>
                <a:gd name="T34" fmla="*/ 19 w 116"/>
                <a:gd name="T35" fmla="*/ 229 h 252"/>
                <a:gd name="T36" fmla="*/ 8 w 116"/>
                <a:gd name="T37" fmla="*/ 252 h 252"/>
                <a:gd name="T38" fmla="*/ 50 w 116"/>
                <a:gd name="T39" fmla="*/ 227 h 252"/>
                <a:gd name="T40" fmla="*/ 105 w 116"/>
                <a:gd name="T41" fmla="*/ 192 h 252"/>
                <a:gd name="T42" fmla="*/ 47 w 116"/>
                <a:gd name="T43" fmla="*/ 221 h 252"/>
                <a:gd name="T44" fmla="*/ 24 w 116"/>
                <a:gd name="T45" fmla="*/ 233 h 252"/>
                <a:gd name="T46" fmla="*/ 28 w 116"/>
                <a:gd name="T47" fmla="*/ 227 h 252"/>
                <a:gd name="T48" fmla="*/ 104 w 116"/>
                <a:gd name="T49" fmla="*/ 153 h 252"/>
                <a:gd name="T50" fmla="*/ 100 w 116"/>
                <a:gd name="T51" fmla="*/ 148 h 252"/>
                <a:gd name="T52" fmla="*/ 54 w 116"/>
                <a:gd name="T53" fmla="*/ 177 h 252"/>
                <a:gd name="T54" fmla="*/ 38 w 116"/>
                <a:gd name="T55" fmla="*/ 183 h 252"/>
                <a:gd name="T56" fmla="*/ 101 w 116"/>
                <a:gd name="T57" fmla="*/ 105 h 252"/>
                <a:gd name="T58" fmla="*/ 102 w 116"/>
                <a:gd name="T59" fmla="*/ 100 h 252"/>
                <a:gd name="T60" fmla="*/ 98 w 116"/>
                <a:gd name="T61" fmla="*/ 98 h 252"/>
                <a:gd name="T62" fmla="*/ 26 w 116"/>
                <a:gd name="T63" fmla="*/ 155 h 252"/>
                <a:gd name="T64" fmla="*/ 101 w 116"/>
                <a:gd name="T65" fmla="*/ 65 h 252"/>
                <a:gd name="T66" fmla="*/ 101 w 116"/>
                <a:gd name="T67" fmla="*/ 61 h 252"/>
                <a:gd name="T68" fmla="*/ 56 w 116"/>
                <a:gd name="T69" fmla="*/ 96 h 252"/>
                <a:gd name="T70" fmla="*/ 11 w 116"/>
                <a:gd name="T71" fmla="*/ 137 h 252"/>
                <a:gd name="T72" fmla="*/ 59 w 116"/>
                <a:gd name="T73" fmla="*/ 72 h 252"/>
                <a:gd name="T74" fmla="*/ 114 w 116"/>
                <a:gd name="T75" fmla="*/ 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6" h="252">
                  <a:moveTo>
                    <a:pt x="114" y="6"/>
                  </a:moveTo>
                  <a:cubicBezTo>
                    <a:pt x="115" y="5"/>
                    <a:pt x="116" y="3"/>
                    <a:pt x="114" y="2"/>
                  </a:cubicBezTo>
                  <a:cubicBezTo>
                    <a:pt x="113" y="1"/>
                    <a:pt x="111" y="0"/>
                    <a:pt x="110" y="2"/>
                  </a:cubicBezTo>
                  <a:cubicBezTo>
                    <a:pt x="107" y="4"/>
                    <a:pt x="100" y="12"/>
                    <a:pt x="91" y="23"/>
                  </a:cubicBezTo>
                  <a:cubicBezTo>
                    <a:pt x="81" y="35"/>
                    <a:pt x="67" y="52"/>
                    <a:pt x="54" y="68"/>
                  </a:cubicBezTo>
                  <a:cubicBezTo>
                    <a:pt x="40" y="86"/>
                    <a:pt x="26" y="103"/>
                    <a:pt x="17" y="117"/>
                  </a:cubicBezTo>
                  <a:cubicBezTo>
                    <a:pt x="6" y="131"/>
                    <a:pt x="0" y="142"/>
                    <a:pt x="0" y="146"/>
                  </a:cubicBezTo>
                  <a:cubicBezTo>
                    <a:pt x="3" y="146"/>
                    <a:pt x="3" y="146"/>
                    <a:pt x="3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8"/>
                    <a:pt x="2" y="149"/>
                    <a:pt x="4" y="149"/>
                  </a:cubicBezTo>
                  <a:cubicBezTo>
                    <a:pt x="4" y="149"/>
                    <a:pt x="5" y="149"/>
                    <a:pt x="5" y="148"/>
                  </a:cubicBezTo>
                  <a:cubicBezTo>
                    <a:pt x="9" y="147"/>
                    <a:pt x="17" y="140"/>
                    <a:pt x="28" y="130"/>
                  </a:cubicBezTo>
                  <a:cubicBezTo>
                    <a:pt x="38" y="122"/>
                    <a:pt x="50" y="111"/>
                    <a:pt x="61" y="100"/>
                  </a:cubicBezTo>
                  <a:cubicBezTo>
                    <a:pt x="63" y="98"/>
                    <a:pt x="66" y="95"/>
                    <a:pt x="68" y="93"/>
                  </a:cubicBezTo>
                  <a:cubicBezTo>
                    <a:pt x="74" y="87"/>
                    <a:pt x="79" y="82"/>
                    <a:pt x="83" y="78"/>
                  </a:cubicBezTo>
                  <a:cubicBezTo>
                    <a:pt x="70" y="94"/>
                    <a:pt x="48" y="119"/>
                    <a:pt x="31" y="139"/>
                  </a:cubicBezTo>
                  <a:cubicBezTo>
                    <a:pt x="19" y="154"/>
                    <a:pt x="8" y="166"/>
                    <a:pt x="4" y="171"/>
                  </a:cubicBezTo>
                  <a:cubicBezTo>
                    <a:pt x="7" y="173"/>
                    <a:pt x="7" y="173"/>
                    <a:pt x="7" y="173"/>
                  </a:cubicBezTo>
                  <a:cubicBezTo>
                    <a:pt x="4" y="171"/>
                    <a:pt x="4" y="171"/>
                    <a:pt x="4" y="171"/>
                  </a:cubicBezTo>
                  <a:cubicBezTo>
                    <a:pt x="3" y="172"/>
                    <a:pt x="3" y="174"/>
                    <a:pt x="5" y="175"/>
                  </a:cubicBezTo>
                  <a:cubicBezTo>
                    <a:pt x="6" y="176"/>
                    <a:pt x="7" y="176"/>
                    <a:pt x="8" y="175"/>
                  </a:cubicBezTo>
                  <a:cubicBezTo>
                    <a:pt x="19" y="169"/>
                    <a:pt x="48" y="146"/>
                    <a:pt x="70" y="128"/>
                  </a:cubicBezTo>
                  <a:cubicBezTo>
                    <a:pt x="76" y="123"/>
                    <a:pt x="81" y="119"/>
                    <a:pt x="86" y="115"/>
                  </a:cubicBezTo>
                  <a:cubicBezTo>
                    <a:pt x="79" y="125"/>
                    <a:pt x="70" y="138"/>
                    <a:pt x="59" y="150"/>
                  </a:cubicBezTo>
                  <a:cubicBezTo>
                    <a:pt x="50" y="162"/>
                    <a:pt x="41" y="170"/>
                    <a:pt x="34" y="178"/>
                  </a:cubicBezTo>
                  <a:cubicBezTo>
                    <a:pt x="24" y="188"/>
                    <a:pt x="15" y="197"/>
                    <a:pt x="9" y="207"/>
                  </a:cubicBezTo>
                  <a:cubicBezTo>
                    <a:pt x="11" y="209"/>
                    <a:pt x="11" y="209"/>
                    <a:pt x="11" y="209"/>
                  </a:cubicBezTo>
                  <a:cubicBezTo>
                    <a:pt x="9" y="207"/>
                    <a:pt x="9" y="207"/>
                    <a:pt x="9" y="207"/>
                  </a:cubicBezTo>
                  <a:cubicBezTo>
                    <a:pt x="8" y="208"/>
                    <a:pt x="8" y="210"/>
                    <a:pt x="10" y="211"/>
                  </a:cubicBezTo>
                  <a:cubicBezTo>
                    <a:pt x="11" y="212"/>
                    <a:pt x="12" y="212"/>
                    <a:pt x="13" y="211"/>
                  </a:cubicBezTo>
                  <a:cubicBezTo>
                    <a:pt x="22" y="206"/>
                    <a:pt x="39" y="195"/>
                    <a:pt x="57" y="183"/>
                  </a:cubicBezTo>
                  <a:cubicBezTo>
                    <a:pt x="66" y="177"/>
                    <a:pt x="74" y="172"/>
                    <a:pt x="82" y="167"/>
                  </a:cubicBezTo>
                  <a:cubicBezTo>
                    <a:pt x="75" y="173"/>
                    <a:pt x="68" y="180"/>
                    <a:pt x="60" y="187"/>
                  </a:cubicBezTo>
                  <a:cubicBezTo>
                    <a:pt x="44" y="201"/>
                    <a:pt x="29" y="215"/>
                    <a:pt x="23" y="223"/>
                  </a:cubicBezTo>
                  <a:cubicBezTo>
                    <a:pt x="21" y="226"/>
                    <a:pt x="21" y="226"/>
                    <a:pt x="21" y="226"/>
                  </a:cubicBezTo>
                  <a:cubicBezTo>
                    <a:pt x="21" y="226"/>
                    <a:pt x="20" y="227"/>
                    <a:pt x="19" y="229"/>
                  </a:cubicBezTo>
                  <a:cubicBezTo>
                    <a:pt x="14" y="235"/>
                    <a:pt x="5" y="247"/>
                    <a:pt x="5" y="249"/>
                  </a:cubicBezTo>
                  <a:cubicBezTo>
                    <a:pt x="5" y="250"/>
                    <a:pt x="6" y="252"/>
                    <a:pt x="8" y="252"/>
                  </a:cubicBezTo>
                  <a:cubicBezTo>
                    <a:pt x="9" y="252"/>
                    <a:pt x="9" y="252"/>
                    <a:pt x="10" y="251"/>
                  </a:cubicBezTo>
                  <a:cubicBezTo>
                    <a:pt x="17" y="248"/>
                    <a:pt x="33" y="238"/>
                    <a:pt x="50" y="227"/>
                  </a:cubicBezTo>
                  <a:cubicBezTo>
                    <a:pt x="71" y="213"/>
                    <a:pt x="94" y="199"/>
                    <a:pt x="103" y="196"/>
                  </a:cubicBezTo>
                  <a:cubicBezTo>
                    <a:pt x="104" y="195"/>
                    <a:pt x="105" y="193"/>
                    <a:pt x="105" y="192"/>
                  </a:cubicBezTo>
                  <a:cubicBezTo>
                    <a:pt x="104" y="190"/>
                    <a:pt x="102" y="189"/>
                    <a:pt x="100" y="190"/>
                  </a:cubicBezTo>
                  <a:cubicBezTo>
                    <a:pt x="91" y="193"/>
                    <a:pt x="68" y="208"/>
                    <a:pt x="47" y="221"/>
                  </a:cubicBezTo>
                  <a:cubicBezTo>
                    <a:pt x="37" y="228"/>
                    <a:pt x="27" y="234"/>
                    <a:pt x="19" y="239"/>
                  </a:cubicBezTo>
                  <a:cubicBezTo>
                    <a:pt x="21" y="237"/>
                    <a:pt x="23" y="234"/>
                    <a:pt x="24" y="233"/>
                  </a:cubicBezTo>
                  <a:cubicBezTo>
                    <a:pt x="25" y="231"/>
                    <a:pt x="26" y="230"/>
                    <a:pt x="26" y="230"/>
                  </a:cubicBezTo>
                  <a:cubicBezTo>
                    <a:pt x="28" y="227"/>
                    <a:pt x="28" y="227"/>
                    <a:pt x="28" y="227"/>
                  </a:cubicBezTo>
                  <a:cubicBezTo>
                    <a:pt x="34" y="219"/>
                    <a:pt x="49" y="206"/>
                    <a:pt x="64" y="191"/>
                  </a:cubicBezTo>
                  <a:cubicBezTo>
                    <a:pt x="81" y="177"/>
                    <a:pt x="97" y="161"/>
                    <a:pt x="104" y="153"/>
                  </a:cubicBezTo>
                  <a:cubicBezTo>
                    <a:pt x="104" y="152"/>
                    <a:pt x="105" y="150"/>
                    <a:pt x="104" y="149"/>
                  </a:cubicBezTo>
                  <a:cubicBezTo>
                    <a:pt x="103" y="148"/>
                    <a:pt x="101" y="147"/>
                    <a:pt x="100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91" y="153"/>
                    <a:pt x="72" y="165"/>
                    <a:pt x="54" y="177"/>
                  </a:cubicBezTo>
                  <a:cubicBezTo>
                    <a:pt x="44" y="184"/>
                    <a:pt x="33" y="191"/>
                    <a:pt x="25" y="196"/>
                  </a:cubicBezTo>
                  <a:cubicBezTo>
                    <a:pt x="29" y="192"/>
                    <a:pt x="33" y="187"/>
                    <a:pt x="38" y="183"/>
                  </a:cubicBezTo>
                  <a:cubicBezTo>
                    <a:pt x="46" y="175"/>
                    <a:pt x="55" y="166"/>
                    <a:pt x="64" y="154"/>
                  </a:cubicBezTo>
                  <a:cubicBezTo>
                    <a:pt x="82" y="134"/>
                    <a:pt x="96" y="111"/>
                    <a:pt x="101" y="105"/>
                  </a:cubicBezTo>
                  <a:cubicBezTo>
                    <a:pt x="101" y="104"/>
                    <a:pt x="100" y="104"/>
                    <a:pt x="101" y="104"/>
                  </a:cubicBezTo>
                  <a:cubicBezTo>
                    <a:pt x="102" y="103"/>
                    <a:pt x="103" y="101"/>
                    <a:pt x="102" y="100"/>
                  </a:cubicBezTo>
                  <a:cubicBezTo>
                    <a:pt x="101" y="98"/>
                    <a:pt x="99" y="97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95" y="100"/>
                    <a:pt x="82" y="110"/>
                    <a:pt x="66" y="123"/>
                  </a:cubicBezTo>
                  <a:cubicBezTo>
                    <a:pt x="53" y="133"/>
                    <a:pt x="39" y="145"/>
                    <a:pt x="26" y="155"/>
                  </a:cubicBezTo>
                  <a:cubicBezTo>
                    <a:pt x="29" y="151"/>
                    <a:pt x="32" y="147"/>
                    <a:pt x="36" y="144"/>
                  </a:cubicBezTo>
                  <a:cubicBezTo>
                    <a:pt x="62" y="113"/>
                    <a:pt x="97" y="73"/>
                    <a:pt x="101" y="65"/>
                  </a:cubicBezTo>
                  <a:cubicBezTo>
                    <a:pt x="102" y="64"/>
                    <a:pt x="102" y="62"/>
                    <a:pt x="101" y="61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96" y="56"/>
                    <a:pt x="81" y="71"/>
                    <a:pt x="64" y="88"/>
                  </a:cubicBezTo>
                  <a:cubicBezTo>
                    <a:pt x="61" y="91"/>
                    <a:pt x="59" y="93"/>
                    <a:pt x="56" y="96"/>
                  </a:cubicBezTo>
                  <a:cubicBezTo>
                    <a:pt x="46" y="106"/>
                    <a:pt x="34" y="117"/>
                    <a:pt x="24" y="126"/>
                  </a:cubicBezTo>
                  <a:cubicBezTo>
                    <a:pt x="19" y="130"/>
                    <a:pt x="15" y="134"/>
                    <a:pt x="11" y="137"/>
                  </a:cubicBezTo>
                  <a:cubicBezTo>
                    <a:pt x="13" y="132"/>
                    <a:pt x="17" y="127"/>
                    <a:pt x="22" y="121"/>
                  </a:cubicBezTo>
                  <a:cubicBezTo>
                    <a:pt x="32" y="107"/>
                    <a:pt x="45" y="90"/>
                    <a:pt x="59" y="72"/>
                  </a:cubicBezTo>
                  <a:cubicBezTo>
                    <a:pt x="72" y="56"/>
                    <a:pt x="85" y="40"/>
                    <a:pt x="96" y="27"/>
                  </a:cubicBezTo>
                  <a:cubicBezTo>
                    <a:pt x="105" y="16"/>
                    <a:pt x="112" y="8"/>
                    <a:pt x="1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Freeform 86"/>
          <p:cNvSpPr>
            <a:spLocks noEditPoints="1"/>
          </p:cNvSpPr>
          <p:nvPr/>
        </p:nvSpPr>
        <p:spPr bwMode="auto">
          <a:xfrm>
            <a:off x="1767188" y="2389683"/>
            <a:ext cx="1510136" cy="1469324"/>
          </a:xfrm>
          <a:custGeom>
            <a:avLst/>
            <a:gdLst/>
            <a:ahLst/>
            <a:cxnLst>
              <a:cxn ang="0">
                <a:pos x="303" y="104"/>
              </a:cxn>
              <a:cxn ang="0">
                <a:pos x="288" y="65"/>
              </a:cxn>
              <a:cxn ang="0">
                <a:pos x="259" y="35"/>
              </a:cxn>
              <a:cxn ang="0">
                <a:pos x="223" y="13"/>
              </a:cxn>
              <a:cxn ang="0">
                <a:pos x="182" y="2"/>
              </a:cxn>
              <a:cxn ang="0">
                <a:pos x="141" y="2"/>
              </a:cxn>
              <a:cxn ang="0">
                <a:pos x="113" y="9"/>
              </a:cxn>
              <a:cxn ang="0">
                <a:pos x="72" y="29"/>
              </a:cxn>
              <a:cxn ang="0">
                <a:pos x="36" y="61"/>
              </a:cxn>
              <a:cxn ang="0">
                <a:pos x="11" y="98"/>
              </a:cxn>
              <a:cxn ang="0">
                <a:pos x="0" y="141"/>
              </a:cxn>
              <a:cxn ang="0">
                <a:pos x="4" y="171"/>
              </a:cxn>
              <a:cxn ang="0">
                <a:pos x="28" y="208"/>
              </a:cxn>
              <a:cxn ang="0">
                <a:pos x="65" y="237"/>
              </a:cxn>
              <a:cxn ang="0">
                <a:pos x="93" y="250"/>
              </a:cxn>
              <a:cxn ang="0">
                <a:pos x="141" y="256"/>
              </a:cxn>
              <a:cxn ang="0">
                <a:pos x="167" y="261"/>
              </a:cxn>
              <a:cxn ang="0">
                <a:pos x="168" y="262"/>
              </a:cxn>
              <a:cxn ang="0">
                <a:pos x="190" y="265"/>
              </a:cxn>
              <a:cxn ang="0">
                <a:pos x="225" y="252"/>
              </a:cxn>
              <a:cxn ang="0">
                <a:pos x="255" y="233"/>
              </a:cxn>
              <a:cxn ang="0">
                <a:pos x="285" y="196"/>
              </a:cxn>
              <a:cxn ang="0">
                <a:pos x="303" y="150"/>
              </a:cxn>
              <a:cxn ang="0">
                <a:pos x="306" y="119"/>
              </a:cxn>
              <a:cxn ang="0">
                <a:pos x="266" y="212"/>
              </a:cxn>
              <a:cxn ang="0">
                <a:pos x="240" y="237"/>
              </a:cxn>
              <a:cxn ang="0">
                <a:pos x="207" y="254"/>
              </a:cxn>
              <a:cxn ang="0">
                <a:pos x="203" y="254"/>
              </a:cxn>
              <a:cxn ang="0">
                <a:pos x="211" y="248"/>
              </a:cxn>
              <a:cxn ang="0">
                <a:pos x="208" y="245"/>
              </a:cxn>
              <a:cxn ang="0">
                <a:pos x="196" y="251"/>
              </a:cxn>
              <a:cxn ang="0">
                <a:pos x="150" y="250"/>
              </a:cxn>
              <a:cxn ang="0">
                <a:pos x="128" y="247"/>
              </a:cxn>
              <a:cxn ang="0">
                <a:pos x="97" y="241"/>
              </a:cxn>
              <a:cxn ang="0">
                <a:pos x="65" y="226"/>
              </a:cxn>
              <a:cxn ang="0">
                <a:pos x="29" y="197"/>
              </a:cxn>
              <a:cxn ang="0">
                <a:pos x="13" y="174"/>
              </a:cxn>
              <a:cxn ang="0">
                <a:pos x="7" y="149"/>
              </a:cxn>
              <a:cxn ang="0">
                <a:pos x="13" y="115"/>
              </a:cxn>
              <a:cxn ang="0">
                <a:pos x="39" y="69"/>
              </a:cxn>
              <a:cxn ang="0">
                <a:pos x="59" y="47"/>
              </a:cxn>
              <a:cxn ang="0">
                <a:pos x="97" y="22"/>
              </a:cxn>
              <a:cxn ang="0">
                <a:pos x="139" y="9"/>
              </a:cxn>
              <a:cxn ang="0">
                <a:pos x="161" y="7"/>
              </a:cxn>
              <a:cxn ang="0">
                <a:pos x="193" y="11"/>
              </a:cxn>
              <a:cxn ang="0">
                <a:pos x="244" y="35"/>
              </a:cxn>
              <a:cxn ang="0">
                <a:pos x="269" y="55"/>
              </a:cxn>
              <a:cxn ang="0">
                <a:pos x="287" y="83"/>
              </a:cxn>
              <a:cxn ang="0">
                <a:pos x="296" y="115"/>
              </a:cxn>
              <a:cxn ang="0">
                <a:pos x="292" y="160"/>
              </a:cxn>
              <a:cxn ang="0">
                <a:pos x="273" y="204"/>
              </a:cxn>
            </a:cxnLst>
            <a:rect l="0" t="0" r="r" b="b"/>
            <a:pathLst>
              <a:path w="306" h="265">
                <a:moveTo>
                  <a:pt x="306" y="119"/>
                </a:moveTo>
                <a:lnTo>
                  <a:pt x="306" y="119"/>
                </a:lnTo>
                <a:lnTo>
                  <a:pt x="303" y="104"/>
                </a:lnTo>
                <a:lnTo>
                  <a:pt x="299" y="90"/>
                </a:lnTo>
                <a:lnTo>
                  <a:pt x="295" y="78"/>
                </a:lnTo>
                <a:lnTo>
                  <a:pt x="288" y="65"/>
                </a:lnTo>
                <a:lnTo>
                  <a:pt x="280" y="54"/>
                </a:lnTo>
                <a:lnTo>
                  <a:pt x="270" y="44"/>
                </a:lnTo>
                <a:lnTo>
                  <a:pt x="259" y="35"/>
                </a:lnTo>
                <a:lnTo>
                  <a:pt x="248" y="27"/>
                </a:lnTo>
                <a:lnTo>
                  <a:pt x="236" y="20"/>
                </a:lnTo>
                <a:lnTo>
                  <a:pt x="223" y="13"/>
                </a:lnTo>
                <a:lnTo>
                  <a:pt x="209" y="9"/>
                </a:lnTo>
                <a:lnTo>
                  <a:pt x="196" y="5"/>
                </a:lnTo>
                <a:lnTo>
                  <a:pt x="182" y="2"/>
                </a:lnTo>
                <a:lnTo>
                  <a:pt x="168" y="0"/>
                </a:lnTo>
                <a:lnTo>
                  <a:pt x="154" y="0"/>
                </a:lnTo>
                <a:lnTo>
                  <a:pt x="141" y="2"/>
                </a:lnTo>
                <a:lnTo>
                  <a:pt x="141" y="2"/>
                </a:lnTo>
                <a:lnTo>
                  <a:pt x="127" y="5"/>
                </a:lnTo>
                <a:lnTo>
                  <a:pt x="113" y="9"/>
                </a:lnTo>
                <a:lnTo>
                  <a:pt x="99" y="14"/>
                </a:lnTo>
                <a:lnTo>
                  <a:pt x="86" y="21"/>
                </a:lnTo>
                <a:lnTo>
                  <a:pt x="72" y="29"/>
                </a:lnTo>
                <a:lnTo>
                  <a:pt x="59" y="39"/>
                </a:lnTo>
                <a:lnTo>
                  <a:pt x="47" y="49"/>
                </a:lnTo>
                <a:lnTo>
                  <a:pt x="36" y="61"/>
                </a:lnTo>
                <a:lnTo>
                  <a:pt x="26" y="72"/>
                </a:lnTo>
                <a:lnTo>
                  <a:pt x="18" y="86"/>
                </a:lnTo>
                <a:lnTo>
                  <a:pt x="11" y="98"/>
                </a:lnTo>
                <a:lnTo>
                  <a:pt x="6" y="113"/>
                </a:lnTo>
                <a:lnTo>
                  <a:pt x="2" y="127"/>
                </a:lnTo>
                <a:lnTo>
                  <a:pt x="0" y="141"/>
                </a:lnTo>
                <a:lnTo>
                  <a:pt x="0" y="156"/>
                </a:lnTo>
                <a:lnTo>
                  <a:pt x="4" y="171"/>
                </a:lnTo>
                <a:lnTo>
                  <a:pt x="4" y="171"/>
                </a:lnTo>
                <a:lnTo>
                  <a:pt x="10" y="184"/>
                </a:lnTo>
                <a:lnTo>
                  <a:pt x="17" y="196"/>
                </a:lnTo>
                <a:lnTo>
                  <a:pt x="28" y="208"/>
                </a:lnTo>
                <a:lnTo>
                  <a:pt x="39" y="219"/>
                </a:lnTo>
                <a:lnTo>
                  <a:pt x="51" y="229"/>
                </a:lnTo>
                <a:lnTo>
                  <a:pt x="65" y="237"/>
                </a:lnTo>
                <a:lnTo>
                  <a:pt x="79" y="244"/>
                </a:lnTo>
                <a:lnTo>
                  <a:pt x="93" y="250"/>
                </a:lnTo>
                <a:lnTo>
                  <a:pt x="93" y="250"/>
                </a:lnTo>
                <a:lnTo>
                  <a:pt x="108" y="252"/>
                </a:lnTo>
                <a:lnTo>
                  <a:pt x="124" y="255"/>
                </a:lnTo>
                <a:lnTo>
                  <a:pt x="141" y="256"/>
                </a:lnTo>
                <a:lnTo>
                  <a:pt x="156" y="259"/>
                </a:lnTo>
                <a:lnTo>
                  <a:pt x="156" y="259"/>
                </a:lnTo>
                <a:lnTo>
                  <a:pt x="167" y="261"/>
                </a:lnTo>
                <a:lnTo>
                  <a:pt x="167" y="261"/>
                </a:lnTo>
                <a:lnTo>
                  <a:pt x="167" y="262"/>
                </a:lnTo>
                <a:lnTo>
                  <a:pt x="168" y="262"/>
                </a:lnTo>
                <a:lnTo>
                  <a:pt x="168" y="262"/>
                </a:lnTo>
                <a:lnTo>
                  <a:pt x="179" y="265"/>
                </a:lnTo>
                <a:lnTo>
                  <a:pt x="190" y="265"/>
                </a:lnTo>
                <a:lnTo>
                  <a:pt x="203" y="262"/>
                </a:lnTo>
                <a:lnTo>
                  <a:pt x="214" y="258"/>
                </a:lnTo>
                <a:lnTo>
                  <a:pt x="225" y="252"/>
                </a:lnTo>
                <a:lnTo>
                  <a:pt x="236" y="247"/>
                </a:lnTo>
                <a:lnTo>
                  <a:pt x="255" y="233"/>
                </a:lnTo>
                <a:lnTo>
                  <a:pt x="255" y="233"/>
                </a:lnTo>
                <a:lnTo>
                  <a:pt x="266" y="222"/>
                </a:lnTo>
                <a:lnTo>
                  <a:pt x="277" y="210"/>
                </a:lnTo>
                <a:lnTo>
                  <a:pt x="285" y="196"/>
                </a:lnTo>
                <a:lnTo>
                  <a:pt x="293" y="182"/>
                </a:lnTo>
                <a:lnTo>
                  <a:pt x="299" y="166"/>
                </a:lnTo>
                <a:lnTo>
                  <a:pt x="303" y="150"/>
                </a:lnTo>
                <a:lnTo>
                  <a:pt x="306" y="134"/>
                </a:lnTo>
                <a:lnTo>
                  <a:pt x="306" y="119"/>
                </a:lnTo>
                <a:lnTo>
                  <a:pt x="306" y="119"/>
                </a:lnTo>
                <a:close/>
                <a:moveTo>
                  <a:pt x="273" y="204"/>
                </a:moveTo>
                <a:lnTo>
                  <a:pt x="273" y="204"/>
                </a:lnTo>
                <a:lnTo>
                  <a:pt x="266" y="212"/>
                </a:lnTo>
                <a:lnTo>
                  <a:pt x="259" y="221"/>
                </a:lnTo>
                <a:lnTo>
                  <a:pt x="249" y="229"/>
                </a:lnTo>
                <a:lnTo>
                  <a:pt x="240" y="237"/>
                </a:lnTo>
                <a:lnTo>
                  <a:pt x="229" y="244"/>
                </a:lnTo>
                <a:lnTo>
                  <a:pt x="218" y="250"/>
                </a:lnTo>
                <a:lnTo>
                  <a:pt x="207" y="254"/>
                </a:lnTo>
                <a:lnTo>
                  <a:pt x="196" y="256"/>
                </a:lnTo>
                <a:lnTo>
                  <a:pt x="196" y="256"/>
                </a:lnTo>
                <a:lnTo>
                  <a:pt x="203" y="254"/>
                </a:lnTo>
                <a:lnTo>
                  <a:pt x="209" y="250"/>
                </a:lnTo>
                <a:lnTo>
                  <a:pt x="209" y="250"/>
                </a:lnTo>
                <a:lnTo>
                  <a:pt x="211" y="248"/>
                </a:lnTo>
                <a:lnTo>
                  <a:pt x="211" y="247"/>
                </a:lnTo>
                <a:lnTo>
                  <a:pt x="209" y="245"/>
                </a:lnTo>
                <a:lnTo>
                  <a:pt x="208" y="245"/>
                </a:lnTo>
                <a:lnTo>
                  <a:pt x="208" y="245"/>
                </a:lnTo>
                <a:lnTo>
                  <a:pt x="203" y="248"/>
                </a:lnTo>
                <a:lnTo>
                  <a:pt x="196" y="251"/>
                </a:lnTo>
                <a:lnTo>
                  <a:pt x="179" y="252"/>
                </a:lnTo>
                <a:lnTo>
                  <a:pt x="163" y="252"/>
                </a:lnTo>
                <a:lnTo>
                  <a:pt x="150" y="250"/>
                </a:lnTo>
                <a:lnTo>
                  <a:pt x="150" y="250"/>
                </a:lnTo>
                <a:lnTo>
                  <a:pt x="139" y="248"/>
                </a:lnTo>
                <a:lnTo>
                  <a:pt x="128" y="247"/>
                </a:lnTo>
                <a:lnTo>
                  <a:pt x="108" y="244"/>
                </a:lnTo>
                <a:lnTo>
                  <a:pt x="108" y="244"/>
                </a:lnTo>
                <a:lnTo>
                  <a:pt x="97" y="241"/>
                </a:lnTo>
                <a:lnTo>
                  <a:pt x="86" y="239"/>
                </a:lnTo>
                <a:lnTo>
                  <a:pt x="75" y="233"/>
                </a:lnTo>
                <a:lnTo>
                  <a:pt x="65" y="226"/>
                </a:lnTo>
                <a:lnTo>
                  <a:pt x="47" y="212"/>
                </a:lnTo>
                <a:lnTo>
                  <a:pt x="29" y="197"/>
                </a:lnTo>
                <a:lnTo>
                  <a:pt x="29" y="197"/>
                </a:lnTo>
                <a:lnTo>
                  <a:pt x="22" y="190"/>
                </a:lnTo>
                <a:lnTo>
                  <a:pt x="17" y="182"/>
                </a:lnTo>
                <a:lnTo>
                  <a:pt x="13" y="174"/>
                </a:lnTo>
                <a:lnTo>
                  <a:pt x="10" y="167"/>
                </a:lnTo>
                <a:lnTo>
                  <a:pt x="7" y="159"/>
                </a:lnTo>
                <a:lnTo>
                  <a:pt x="7" y="149"/>
                </a:lnTo>
                <a:lnTo>
                  <a:pt x="7" y="141"/>
                </a:lnTo>
                <a:lnTo>
                  <a:pt x="9" y="133"/>
                </a:lnTo>
                <a:lnTo>
                  <a:pt x="13" y="115"/>
                </a:lnTo>
                <a:lnTo>
                  <a:pt x="20" y="98"/>
                </a:lnTo>
                <a:lnTo>
                  <a:pt x="29" y="83"/>
                </a:lnTo>
                <a:lnTo>
                  <a:pt x="39" y="69"/>
                </a:lnTo>
                <a:lnTo>
                  <a:pt x="39" y="69"/>
                </a:lnTo>
                <a:lnTo>
                  <a:pt x="48" y="58"/>
                </a:lnTo>
                <a:lnTo>
                  <a:pt x="59" y="47"/>
                </a:lnTo>
                <a:lnTo>
                  <a:pt x="72" y="39"/>
                </a:lnTo>
                <a:lnTo>
                  <a:pt x="84" y="31"/>
                </a:lnTo>
                <a:lnTo>
                  <a:pt x="97" y="22"/>
                </a:lnTo>
                <a:lnTo>
                  <a:pt x="110" y="17"/>
                </a:lnTo>
                <a:lnTo>
                  <a:pt x="124" y="13"/>
                </a:lnTo>
                <a:lnTo>
                  <a:pt x="139" y="9"/>
                </a:lnTo>
                <a:lnTo>
                  <a:pt x="139" y="9"/>
                </a:lnTo>
                <a:lnTo>
                  <a:pt x="150" y="7"/>
                </a:lnTo>
                <a:lnTo>
                  <a:pt x="161" y="7"/>
                </a:lnTo>
                <a:lnTo>
                  <a:pt x="172" y="7"/>
                </a:lnTo>
                <a:lnTo>
                  <a:pt x="183" y="9"/>
                </a:lnTo>
                <a:lnTo>
                  <a:pt x="193" y="11"/>
                </a:lnTo>
                <a:lnTo>
                  <a:pt x="204" y="14"/>
                </a:lnTo>
                <a:lnTo>
                  <a:pt x="225" y="22"/>
                </a:lnTo>
                <a:lnTo>
                  <a:pt x="244" y="35"/>
                </a:lnTo>
                <a:lnTo>
                  <a:pt x="252" y="40"/>
                </a:lnTo>
                <a:lnTo>
                  <a:pt x="260" y="49"/>
                </a:lnTo>
                <a:lnTo>
                  <a:pt x="269" y="55"/>
                </a:lnTo>
                <a:lnTo>
                  <a:pt x="276" y="65"/>
                </a:lnTo>
                <a:lnTo>
                  <a:pt x="281" y="73"/>
                </a:lnTo>
                <a:lnTo>
                  <a:pt x="287" y="83"/>
                </a:lnTo>
                <a:lnTo>
                  <a:pt x="287" y="83"/>
                </a:lnTo>
                <a:lnTo>
                  <a:pt x="293" y="98"/>
                </a:lnTo>
                <a:lnTo>
                  <a:pt x="296" y="115"/>
                </a:lnTo>
                <a:lnTo>
                  <a:pt x="298" y="130"/>
                </a:lnTo>
                <a:lnTo>
                  <a:pt x="296" y="145"/>
                </a:lnTo>
                <a:lnTo>
                  <a:pt x="292" y="160"/>
                </a:lnTo>
                <a:lnTo>
                  <a:pt x="288" y="175"/>
                </a:lnTo>
                <a:lnTo>
                  <a:pt x="281" y="189"/>
                </a:lnTo>
                <a:lnTo>
                  <a:pt x="273" y="204"/>
                </a:lnTo>
                <a:lnTo>
                  <a:pt x="273" y="204"/>
                </a:lnTo>
                <a:close/>
              </a:path>
            </a:pathLst>
          </a:custGeom>
          <a:solidFill>
            <a:srgbClr val="4A67A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86"/>
          <p:cNvSpPr>
            <a:spLocks noEditPoints="1"/>
          </p:cNvSpPr>
          <p:nvPr/>
        </p:nvSpPr>
        <p:spPr bwMode="auto">
          <a:xfrm>
            <a:off x="4250590" y="2404615"/>
            <a:ext cx="1510136" cy="1469324"/>
          </a:xfrm>
          <a:custGeom>
            <a:avLst/>
            <a:gdLst/>
            <a:ahLst/>
            <a:cxnLst>
              <a:cxn ang="0">
                <a:pos x="303" y="104"/>
              </a:cxn>
              <a:cxn ang="0">
                <a:pos x="288" y="65"/>
              </a:cxn>
              <a:cxn ang="0">
                <a:pos x="259" y="35"/>
              </a:cxn>
              <a:cxn ang="0">
                <a:pos x="223" y="13"/>
              </a:cxn>
              <a:cxn ang="0">
                <a:pos x="182" y="2"/>
              </a:cxn>
              <a:cxn ang="0">
                <a:pos x="141" y="2"/>
              </a:cxn>
              <a:cxn ang="0">
                <a:pos x="113" y="9"/>
              </a:cxn>
              <a:cxn ang="0">
                <a:pos x="72" y="29"/>
              </a:cxn>
              <a:cxn ang="0">
                <a:pos x="36" y="61"/>
              </a:cxn>
              <a:cxn ang="0">
                <a:pos x="11" y="98"/>
              </a:cxn>
              <a:cxn ang="0">
                <a:pos x="0" y="141"/>
              </a:cxn>
              <a:cxn ang="0">
                <a:pos x="4" y="171"/>
              </a:cxn>
              <a:cxn ang="0">
                <a:pos x="28" y="208"/>
              </a:cxn>
              <a:cxn ang="0">
                <a:pos x="65" y="237"/>
              </a:cxn>
              <a:cxn ang="0">
                <a:pos x="93" y="250"/>
              </a:cxn>
              <a:cxn ang="0">
                <a:pos x="141" y="256"/>
              </a:cxn>
              <a:cxn ang="0">
                <a:pos x="167" y="261"/>
              </a:cxn>
              <a:cxn ang="0">
                <a:pos x="168" y="262"/>
              </a:cxn>
              <a:cxn ang="0">
                <a:pos x="190" y="265"/>
              </a:cxn>
              <a:cxn ang="0">
                <a:pos x="225" y="252"/>
              </a:cxn>
              <a:cxn ang="0">
                <a:pos x="255" y="233"/>
              </a:cxn>
              <a:cxn ang="0">
                <a:pos x="285" y="196"/>
              </a:cxn>
              <a:cxn ang="0">
                <a:pos x="303" y="150"/>
              </a:cxn>
              <a:cxn ang="0">
                <a:pos x="306" y="119"/>
              </a:cxn>
              <a:cxn ang="0">
                <a:pos x="266" y="212"/>
              </a:cxn>
              <a:cxn ang="0">
                <a:pos x="240" y="237"/>
              </a:cxn>
              <a:cxn ang="0">
                <a:pos x="207" y="254"/>
              </a:cxn>
              <a:cxn ang="0">
                <a:pos x="203" y="254"/>
              </a:cxn>
              <a:cxn ang="0">
                <a:pos x="211" y="248"/>
              </a:cxn>
              <a:cxn ang="0">
                <a:pos x="208" y="245"/>
              </a:cxn>
              <a:cxn ang="0">
                <a:pos x="196" y="251"/>
              </a:cxn>
              <a:cxn ang="0">
                <a:pos x="150" y="250"/>
              </a:cxn>
              <a:cxn ang="0">
                <a:pos x="128" y="247"/>
              </a:cxn>
              <a:cxn ang="0">
                <a:pos x="97" y="241"/>
              </a:cxn>
              <a:cxn ang="0">
                <a:pos x="65" y="226"/>
              </a:cxn>
              <a:cxn ang="0">
                <a:pos x="29" y="197"/>
              </a:cxn>
              <a:cxn ang="0">
                <a:pos x="13" y="174"/>
              </a:cxn>
              <a:cxn ang="0">
                <a:pos x="7" y="149"/>
              </a:cxn>
              <a:cxn ang="0">
                <a:pos x="13" y="115"/>
              </a:cxn>
              <a:cxn ang="0">
                <a:pos x="39" y="69"/>
              </a:cxn>
              <a:cxn ang="0">
                <a:pos x="59" y="47"/>
              </a:cxn>
              <a:cxn ang="0">
                <a:pos x="97" y="22"/>
              </a:cxn>
              <a:cxn ang="0">
                <a:pos x="139" y="9"/>
              </a:cxn>
              <a:cxn ang="0">
                <a:pos x="161" y="7"/>
              </a:cxn>
              <a:cxn ang="0">
                <a:pos x="193" y="11"/>
              </a:cxn>
              <a:cxn ang="0">
                <a:pos x="244" y="35"/>
              </a:cxn>
              <a:cxn ang="0">
                <a:pos x="269" y="55"/>
              </a:cxn>
              <a:cxn ang="0">
                <a:pos x="287" y="83"/>
              </a:cxn>
              <a:cxn ang="0">
                <a:pos x="296" y="115"/>
              </a:cxn>
              <a:cxn ang="0">
                <a:pos x="292" y="160"/>
              </a:cxn>
              <a:cxn ang="0">
                <a:pos x="273" y="204"/>
              </a:cxn>
            </a:cxnLst>
            <a:rect l="0" t="0" r="r" b="b"/>
            <a:pathLst>
              <a:path w="306" h="265">
                <a:moveTo>
                  <a:pt x="306" y="119"/>
                </a:moveTo>
                <a:lnTo>
                  <a:pt x="306" y="119"/>
                </a:lnTo>
                <a:lnTo>
                  <a:pt x="303" y="104"/>
                </a:lnTo>
                <a:lnTo>
                  <a:pt x="299" y="90"/>
                </a:lnTo>
                <a:lnTo>
                  <a:pt x="295" y="78"/>
                </a:lnTo>
                <a:lnTo>
                  <a:pt x="288" y="65"/>
                </a:lnTo>
                <a:lnTo>
                  <a:pt x="280" y="54"/>
                </a:lnTo>
                <a:lnTo>
                  <a:pt x="270" y="44"/>
                </a:lnTo>
                <a:lnTo>
                  <a:pt x="259" y="35"/>
                </a:lnTo>
                <a:lnTo>
                  <a:pt x="248" y="27"/>
                </a:lnTo>
                <a:lnTo>
                  <a:pt x="236" y="20"/>
                </a:lnTo>
                <a:lnTo>
                  <a:pt x="223" y="13"/>
                </a:lnTo>
                <a:lnTo>
                  <a:pt x="209" y="9"/>
                </a:lnTo>
                <a:lnTo>
                  <a:pt x="196" y="5"/>
                </a:lnTo>
                <a:lnTo>
                  <a:pt x="182" y="2"/>
                </a:lnTo>
                <a:lnTo>
                  <a:pt x="168" y="0"/>
                </a:lnTo>
                <a:lnTo>
                  <a:pt x="154" y="0"/>
                </a:lnTo>
                <a:lnTo>
                  <a:pt x="141" y="2"/>
                </a:lnTo>
                <a:lnTo>
                  <a:pt x="141" y="2"/>
                </a:lnTo>
                <a:lnTo>
                  <a:pt x="127" y="5"/>
                </a:lnTo>
                <a:lnTo>
                  <a:pt x="113" y="9"/>
                </a:lnTo>
                <a:lnTo>
                  <a:pt x="99" y="14"/>
                </a:lnTo>
                <a:lnTo>
                  <a:pt x="86" y="21"/>
                </a:lnTo>
                <a:lnTo>
                  <a:pt x="72" y="29"/>
                </a:lnTo>
                <a:lnTo>
                  <a:pt x="59" y="39"/>
                </a:lnTo>
                <a:lnTo>
                  <a:pt x="47" y="49"/>
                </a:lnTo>
                <a:lnTo>
                  <a:pt x="36" y="61"/>
                </a:lnTo>
                <a:lnTo>
                  <a:pt x="26" y="72"/>
                </a:lnTo>
                <a:lnTo>
                  <a:pt x="18" y="86"/>
                </a:lnTo>
                <a:lnTo>
                  <a:pt x="11" y="98"/>
                </a:lnTo>
                <a:lnTo>
                  <a:pt x="6" y="113"/>
                </a:lnTo>
                <a:lnTo>
                  <a:pt x="2" y="127"/>
                </a:lnTo>
                <a:lnTo>
                  <a:pt x="0" y="141"/>
                </a:lnTo>
                <a:lnTo>
                  <a:pt x="0" y="156"/>
                </a:lnTo>
                <a:lnTo>
                  <a:pt x="4" y="171"/>
                </a:lnTo>
                <a:lnTo>
                  <a:pt x="4" y="171"/>
                </a:lnTo>
                <a:lnTo>
                  <a:pt x="10" y="184"/>
                </a:lnTo>
                <a:lnTo>
                  <a:pt x="17" y="196"/>
                </a:lnTo>
                <a:lnTo>
                  <a:pt x="28" y="208"/>
                </a:lnTo>
                <a:lnTo>
                  <a:pt x="39" y="219"/>
                </a:lnTo>
                <a:lnTo>
                  <a:pt x="51" y="229"/>
                </a:lnTo>
                <a:lnTo>
                  <a:pt x="65" y="237"/>
                </a:lnTo>
                <a:lnTo>
                  <a:pt x="79" y="244"/>
                </a:lnTo>
                <a:lnTo>
                  <a:pt x="93" y="250"/>
                </a:lnTo>
                <a:lnTo>
                  <a:pt x="93" y="250"/>
                </a:lnTo>
                <a:lnTo>
                  <a:pt x="108" y="252"/>
                </a:lnTo>
                <a:lnTo>
                  <a:pt x="124" y="255"/>
                </a:lnTo>
                <a:lnTo>
                  <a:pt x="141" y="256"/>
                </a:lnTo>
                <a:lnTo>
                  <a:pt x="156" y="259"/>
                </a:lnTo>
                <a:lnTo>
                  <a:pt x="156" y="259"/>
                </a:lnTo>
                <a:lnTo>
                  <a:pt x="167" y="261"/>
                </a:lnTo>
                <a:lnTo>
                  <a:pt x="167" y="261"/>
                </a:lnTo>
                <a:lnTo>
                  <a:pt x="167" y="262"/>
                </a:lnTo>
                <a:lnTo>
                  <a:pt x="168" y="262"/>
                </a:lnTo>
                <a:lnTo>
                  <a:pt x="168" y="262"/>
                </a:lnTo>
                <a:lnTo>
                  <a:pt x="179" y="265"/>
                </a:lnTo>
                <a:lnTo>
                  <a:pt x="190" y="265"/>
                </a:lnTo>
                <a:lnTo>
                  <a:pt x="203" y="262"/>
                </a:lnTo>
                <a:lnTo>
                  <a:pt x="214" y="258"/>
                </a:lnTo>
                <a:lnTo>
                  <a:pt x="225" y="252"/>
                </a:lnTo>
                <a:lnTo>
                  <a:pt x="236" y="247"/>
                </a:lnTo>
                <a:lnTo>
                  <a:pt x="255" y="233"/>
                </a:lnTo>
                <a:lnTo>
                  <a:pt x="255" y="233"/>
                </a:lnTo>
                <a:lnTo>
                  <a:pt x="266" y="222"/>
                </a:lnTo>
                <a:lnTo>
                  <a:pt x="277" y="210"/>
                </a:lnTo>
                <a:lnTo>
                  <a:pt x="285" y="196"/>
                </a:lnTo>
                <a:lnTo>
                  <a:pt x="293" y="182"/>
                </a:lnTo>
                <a:lnTo>
                  <a:pt x="299" y="166"/>
                </a:lnTo>
                <a:lnTo>
                  <a:pt x="303" y="150"/>
                </a:lnTo>
                <a:lnTo>
                  <a:pt x="306" y="134"/>
                </a:lnTo>
                <a:lnTo>
                  <a:pt x="306" y="119"/>
                </a:lnTo>
                <a:lnTo>
                  <a:pt x="306" y="119"/>
                </a:lnTo>
                <a:close/>
                <a:moveTo>
                  <a:pt x="273" y="204"/>
                </a:moveTo>
                <a:lnTo>
                  <a:pt x="273" y="204"/>
                </a:lnTo>
                <a:lnTo>
                  <a:pt x="266" y="212"/>
                </a:lnTo>
                <a:lnTo>
                  <a:pt x="259" y="221"/>
                </a:lnTo>
                <a:lnTo>
                  <a:pt x="249" y="229"/>
                </a:lnTo>
                <a:lnTo>
                  <a:pt x="240" y="237"/>
                </a:lnTo>
                <a:lnTo>
                  <a:pt x="229" y="244"/>
                </a:lnTo>
                <a:lnTo>
                  <a:pt x="218" y="250"/>
                </a:lnTo>
                <a:lnTo>
                  <a:pt x="207" y="254"/>
                </a:lnTo>
                <a:lnTo>
                  <a:pt x="196" y="256"/>
                </a:lnTo>
                <a:lnTo>
                  <a:pt x="196" y="256"/>
                </a:lnTo>
                <a:lnTo>
                  <a:pt x="203" y="254"/>
                </a:lnTo>
                <a:lnTo>
                  <a:pt x="209" y="250"/>
                </a:lnTo>
                <a:lnTo>
                  <a:pt x="209" y="250"/>
                </a:lnTo>
                <a:lnTo>
                  <a:pt x="211" y="248"/>
                </a:lnTo>
                <a:lnTo>
                  <a:pt x="211" y="247"/>
                </a:lnTo>
                <a:lnTo>
                  <a:pt x="209" y="245"/>
                </a:lnTo>
                <a:lnTo>
                  <a:pt x="208" y="245"/>
                </a:lnTo>
                <a:lnTo>
                  <a:pt x="208" y="245"/>
                </a:lnTo>
                <a:lnTo>
                  <a:pt x="203" y="248"/>
                </a:lnTo>
                <a:lnTo>
                  <a:pt x="196" y="251"/>
                </a:lnTo>
                <a:lnTo>
                  <a:pt x="179" y="252"/>
                </a:lnTo>
                <a:lnTo>
                  <a:pt x="163" y="252"/>
                </a:lnTo>
                <a:lnTo>
                  <a:pt x="150" y="250"/>
                </a:lnTo>
                <a:lnTo>
                  <a:pt x="150" y="250"/>
                </a:lnTo>
                <a:lnTo>
                  <a:pt x="139" y="248"/>
                </a:lnTo>
                <a:lnTo>
                  <a:pt x="128" y="247"/>
                </a:lnTo>
                <a:lnTo>
                  <a:pt x="108" y="244"/>
                </a:lnTo>
                <a:lnTo>
                  <a:pt x="108" y="244"/>
                </a:lnTo>
                <a:lnTo>
                  <a:pt x="97" y="241"/>
                </a:lnTo>
                <a:lnTo>
                  <a:pt x="86" y="239"/>
                </a:lnTo>
                <a:lnTo>
                  <a:pt x="75" y="233"/>
                </a:lnTo>
                <a:lnTo>
                  <a:pt x="65" y="226"/>
                </a:lnTo>
                <a:lnTo>
                  <a:pt x="47" y="212"/>
                </a:lnTo>
                <a:lnTo>
                  <a:pt x="29" y="197"/>
                </a:lnTo>
                <a:lnTo>
                  <a:pt x="29" y="197"/>
                </a:lnTo>
                <a:lnTo>
                  <a:pt x="22" y="190"/>
                </a:lnTo>
                <a:lnTo>
                  <a:pt x="17" y="182"/>
                </a:lnTo>
                <a:lnTo>
                  <a:pt x="13" y="174"/>
                </a:lnTo>
                <a:lnTo>
                  <a:pt x="10" y="167"/>
                </a:lnTo>
                <a:lnTo>
                  <a:pt x="7" y="159"/>
                </a:lnTo>
                <a:lnTo>
                  <a:pt x="7" y="149"/>
                </a:lnTo>
                <a:lnTo>
                  <a:pt x="7" y="141"/>
                </a:lnTo>
                <a:lnTo>
                  <a:pt x="9" y="133"/>
                </a:lnTo>
                <a:lnTo>
                  <a:pt x="13" y="115"/>
                </a:lnTo>
                <a:lnTo>
                  <a:pt x="20" y="98"/>
                </a:lnTo>
                <a:lnTo>
                  <a:pt x="29" y="83"/>
                </a:lnTo>
                <a:lnTo>
                  <a:pt x="39" y="69"/>
                </a:lnTo>
                <a:lnTo>
                  <a:pt x="39" y="69"/>
                </a:lnTo>
                <a:lnTo>
                  <a:pt x="48" y="58"/>
                </a:lnTo>
                <a:lnTo>
                  <a:pt x="59" y="47"/>
                </a:lnTo>
                <a:lnTo>
                  <a:pt x="72" y="39"/>
                </a:lnTo>
                <a:lnTo>
                  <a:pt x="84" y="31"/>
                </a:lnTo>
                <a:lnTo>
                  <a:pt x="97" y="22"/>
                </a:lnTo>
                <a:lnTo>
                  <a:pt x="110" y="17"/>
                </a:lnTo>
                <a:lnTo>
                  <a:pt x="124" y="13"/>
                </a:lnTo>
                <a:lnTo>
                  <a:pt x="139" y="9"/>
                </a:lnTo>
                <a:lnTo>
                  <a:pt x="139" y="9"/>
                </a:lnTo>
                <a:lnTo>
                  <a:pt x="150" y="7"/>
                </a:lnTo>
                <a:lnTo>
                  <a:pt x="161" y="7"/>
                </a:lnTo>
                <a:lnTo>
                  <a:pt x="172" y="7"/>
                </a:lnTo>
                <a:lnTo>
                  <a:pt x="183" y="9"/>
                </a:lnTo>
                <a:lnTo>
                  <a:pt x="193" y="11"/>
                </a:lnTo>
                <a:lnTo>
                  <a:pt x="204" y="14"/>
                </a:lnTo>
                <a:lnTo>
                  <a:pt x="225" y="22"/>
                </a:lnTo>
                <a:lnTo>
                  <a:pt x="244" y="35"/>
                </a:lnTo>
                <a:lnTo>
                  <a:pt x="252" y="40"/>
                </a:lnTo>
                <a:lnTo>
                  <a:pt x="260" y="49"/>
                </a:lnTo>
                <a:lnTo>
                  <a:pt x="269" y="55"/>
                </a:lnTo>
                <a:lnTo>
                  <a:pt x="276" y="65"/>
                </a:lnTo>
                <a:lnTo>
                  <a:pt x="281" y="73"/>
                </a:lnTo>
                <a:lnTo>
                  <a:pt x="287" y="83"/>
                </a:lnTo>
                <a:lnTo>
                  <a:pt x="287" y="83"/>
                </a:lnTo>
                <a:lnTo>
                  <a:pt x="293" y="98"/>
                </a:lnTo>
                <a:lnTo>
                  <a:pt x="296" y="115"/>
                </a:lnTo>
                <a:lnTo>
                  <a:pt x="298" y="130"/>
                </a:lnTo>
                <a:lnTo>
                  <a:pt x="296" y="145"/>
                </a:lnTo>
                <a:lnTo>
                  <a:pt x="292" y="160"/>
                </a:lnTo>
                <a:lnTo>
                  <a:pt x="288" y="175"/>
                </a:lnTo>
                <a:lnTo>
                  <a:pt x="281" y="189"/>
                </a:lnTo>
                <a:lnTo>
                  <a:pt x="273" y="204"/>
                </a:lnTo>
                <a:lnTo>
                  <a:pt x="273" y="204"/>
                </a:lnTo>
                <a:close/>
              </a:path>
            </a:pathLst>
          </a:custGeom>
          <a:solidFill>
            <a:srgbClr val="4A67A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" name="Group 4"/>
          <p:cNvGrpSpPr>
            <a:grpSpLocks noChangeAspect="1"/>
          </p:cNvGrpSpPr>
          <p:nvPr/>
        </p:nvGrpSpPr>
        <p:grpSpPr bwMode="auto">
          <a:xfrm>
            <a:off x="4340580" y="2785419"/>
            <a:ext cx="1411937" cy="782375"/>
            <a:chOff x="4788" y="2136"/>
            <a:chExt cx="2005" cy="1111"/>
          </a:xfrm>
          <a:solidFill>
            <a:srgbClr val="4A67AA"/>
          </a:solidFill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5096" y="2310"/>
              <a:ext cx="263" cy="766"/>
            </a:xfrm>
            <a:custGeom>
              <a:avLst/>
              <a:gdLst>
                <a:gd name="T0" fmla="*/ 5 w 111"/>
                <a:gd name="T1" fmla="*/ 108 h 322"/>
                <a:gd name="T2" fmla="*/ 6 w 111"/>
                <a:gd name="T3" fmla="*/ 203 h 322"/>
                <a:gd name="T4" fmla="*/ 12 w 111"/>
                <a:gd name="T5" fmla="*/ 313 h 322"/>
                <a:gd name="T6" fmla="*/ 15 w 111"/>
                <a:gd name="T7" fmla="*/ 320 h 322"/>
                <a:gd name="T8" fmla="*/ 19 w 111"/>
                <a:gd name="T9" fmla="*/ 316 h 322"/>
                <a:gd name="T10" fmla="*/ 24 w 111"/>
                <a:gd name="T11" fmla="*/ 196 h 322"/>
                <a:gd name="T12" fmla="*/ 21 w 111"/>
                <a:gd name="T13" fmla="*/ 102 h 322"/>
                <a:gd name="T14" fmla="*/ 45 w 111"/>
                <a:gd name="T15" fmla="*/ 319 h 322"/>
                <a:gd name="T16" fmla="*/ 47 w 111"/>
                <a:gd name="T17" fmla="*/ 294 h 322"/>
                <a:gd name="T18" fmla="*/ 58 w 111"/>
                <a:gd name="T19" fmla="*/ 166 h 322"/>
                <a:gd name="T20" fmla="*/ 65 w 111"/>
                <a:gd name="T21" fmla="*/ 257 h 322"/>
                <a:gd name="T22" fmla="*/ 70 w 111"/>
                <a:gd name="T23" fmla="*/ 320 h 322"/>
                <a:gd name="T24" fmla="*/ 76 w 111"/>
                <a:gd name="T25" fmla="*/ 319 h 322"/>
                <a:gd name="T26" fmla="*/ 77 w 111"/>
                <a:gd name="T27" fmla="*/ 181 h 322"/>
                <a:gd name="T28" fmla="*/ 81 w 111"/>
                <a:gd name="T29" fmla="*/ 49 h 322"/>
                <a:gd name="T30" fmla="*/ 81 w 111"/>
                <a:gd name="T31" fmla="*/ 48 h 322"/>
                <a:gd name="T32" fmla="*/ 85 w 111"/>
                <a:gd name="T33" fmla="*/ 40 h 322"/>
                <a:gd name="T34" fmla="*/ 87 w 111"/>
                <a:gd name="T35" fmla="*/ 211 h 322"/>
                <a:gd name="T36" fmla="*/ 108 w 111"/>
                <a:gd name="T37" fmla="*/ 319 h 322"/>
                <a:gd name="T38" fmla="*/ 111 w 111"/>
                <a:gd name="T39" fmla="*/ 270 h 322"/>
                <a:gd name="T40" fmla="*/ 109 w 111"/>
                <a:gd name="T41" fmla="*/ 130 h 322"/>
                <a:gd name="T42" fmla="*/ 110 w 111"/>
                <a:gd name="T43" fmla="*/ 12 h 322"/>
                <a:gd name="T44" fmla="*/ 107 w 111"/>
                <a:gd name="T45" fmla="*/ 0 h 322"/>
                <a:gd name="T46" fmla="*/ 104 w 111"/>
                <a:gd name="T47" fmla="*/ 12 h 322"/>
                <a:gd name="T48" fmla="*/ 103 w 111"/>
                <a:gd name="T49" fmla="*/ 130 h 322"/>
                <a:gd name="T50" fmla="*/ 104 w 111"/>
                <a:gd name="T51" fmla="*/ 270 h 322"/>
                <a:gd name="T52" fmla="*/ 98 w 111"/>
                <a:gd name="T53" fmla="*/ 285 h 322"/>
                <a:gd name="T54" fmla="*/ 91 w 111"/>
                <a:gd name="T55" fmla="*/ 45 h 322"/>
                <a:gd name="T56" fmla="*/ 90 w 111"/>
                <a:gd name="T57" fmla="*/ 26 h 322"/>
                <a:gd name="T58" fmla="*/ 79 w 111"/>
                <a:gd name="T59" fmla="*/ 39 h 322"/>
                <a:gd name="T60" fmla="*/ 70 w 111"/>
                <a:gd name="T61" fmla="*/ 131 h 322"/>
                <a:gd name="T62" fmla="*/ 71 w 111"/>
                <a:gd name="T63" fmla="*/ 248 h 322"/>
                <a:gd name="T64" fmla="*/ 71 w 111"/>
                <a:gd name="T65" fmla="*/ 257 h 322"/>
                <a:gd name="T66" fmla="*/ 64 w 111"/>
                <a:gd name="T67" fmla="*/ 166 h 322"/>
                <a:gd name="T68" fmla="*/ 53 w 111"/>
                <a:gd name="T69" fmla="*/ 68 h 322"/>
                <a:gd name="T70" fmla="*/ 51 w 111"/>
                <a:gd name="T71" fmla="*/ 70 h 322"/>
                <a:gd name="T72" fmla="*/ 41 w 111"/>
                <a:gd name="T73" fmla="*/ 294 h 322"/>
                <a:gd name="T74" fmla="*/ 34 w 111"/>
                <a:gd name="T75" fmla="*/ 193 h 322"/>
                <a:gd name="T76" fmla="*/ 22 w 111"/>
                <a:gd name="T77" fmla="*/ 91 h 322"/>
                <a:gd name="T78" fmla="*/ 17 w 111"/>
                <a:gd name="T79" fmla="*/ 171 h 322"/>
                <a:gd name="T80" fmla="*/ 15 w 111"/>
                <a:gd name="T81" fmla="*/ 259 h 322"/>
                <a:gd name="T82" fmla="*/ 7 w 111"/>
                <a:gd name="T83" fmla="*/ 11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" h="322">
                  <a:moveTo>
                    <a:pt x="7" y="112"/>
                  </a:moveTo>
                  <a:cubicBezTo>
                    <a:pt x="8" y="111"/>
                    <a:pt x="7" y="109"/>
                    <a:pt x="5" y="108"/>
                  </a:cubicBezTo>
                  <a:cubicBezTo>
                    <a:pt x="3" y="108"/>
                    <a:pt x="2" y="109"/>
                    <a:pt x="1" y="110"/>
                  </a:cubicBezTo>
                  <a:cubicBezTo>
                    <a:pt x="0" y="114"/>
                    <a:pt x="3" y="157"/>
                    <a:pt x="6" y="203"/>
                  </a:cubicBezTo>
                  <a:cubicBezTo>
                    <a:pt x="8" y="247"/>
                    <a:pt x="12" y="294"/>
                    <a:pt x="12" y="312"/>
                  </a:cubicBezTo>
                  <a:cubicBezTo>
                    <a:pt x="12" y="312"/>
                    <a:pt x="12" y="312"/>
                    <a:pt x="12" y="313"/>
                  </a:cubicBezTo>
                  <a:cubicBezTo>
                    <a:pt x="11" y="315"/>
                    <a:pt x="11" y="318"/>
                    <a:pt x="15" y="320"/>
                  </a:cubicBezTo>
                  <a:cubicBezTo>
                    <a:pt x="15" y="320"/>
                    <a:pt x="15" y="320"/>
                    <a:pt x="15" y="320"/>
                  </a:cubicBezTo>
                  <a:cubicBezTo>
                    <a:pt x="16" y="320"/>
                    <a:pt x="18" y="319"/>
                    <a:pt x="19" y="318"/>
                  </a:cubicBezTo>
                  <a:cubicBezTo>
                    <a:pt x="19" y="317"/>
                    <a:pt x="19" y="317"/>
                    <a:pt x="19" y="316"/>
                  </a:cubicBezTo>
                  <a:cubicBezTo>
                    <a:pt x="19" y="315"/>
                    <a:pt x="19" y="311"/>
                    <a:pt x="20" y="303"/>
                  </a:cubicBezTo>
                  <a:cubicBezTo>
                    <a:pt x="21" y="273"/>
                    <a:pt x="24" y="206"/>
                    <a:pt x="24" y="196"/>
                  </a:cubicBezTo>
                  <a:cubicBezTo>
                    <a:pt x="24" y="191"/>
                    <a:pt x="24" y="182"/>
                    <a:pt x="23" y="171"/>
                  </a:cubicBezTo>
                  <a:cubicBezTo>
                    <a:pt x="21" y="147"/>
                    <a:pt x="19" y="115"/>
                    <a:pt x="21" y="102"/>
                  </a:cubicBezTo>
                  <a:cubicBezTo>
                    <a:pt x="23" y="115"/>
                    <a:pt x="25" y="153"/>
                    <a:pt x="27" y="193"/>
                  </a:cubicBezTo>
                  <a:cubicBezTo>
                    <a:pt x="31" y="254"/>
                    <a:pt x="35" y="319"/>
                    <a:pt x="45" y="319"/>
                  </a:cubicBezTo>
                  <a:cubicBezTo>
                    <a:pt x="45" y="319"/>
                    <a:pt x="48" y="318"/>
                    <a:pt x="48" y="316"/>
                  </a:cubicBezTo>
                  <a:cubicBezTo>
                    <a:pt x="48" y="308"/>
                    <a:pt x="48" y="301"/>
                    <a:pt x="47" y="294"/>
                  </a:cubicBezTo>
                  <a:cubicBezTo>
                    <a:pt x="47" y="242"/>
                    <a:pt x="45" y="121"/>
                    <a:pt x="50" y="83"/>
                  </a:cubicBezTo>
                  <a:cubicBezTo>
                    <a:pt x="53" y="101"/>
                    <a:pt x="55" y="133"/>
                    <a:pt x="58" y="166"/>
                  </a:cubicBezTo>
                  <a:cubicBezTo>
                    <a:pt x="60" y="189"/>
                    <a:pt x="61" y="213"/>
                    <a:pt x="64" y="234"/>
                  </a:cubicBezTo>
                  <a:cubicBezTo>
                    <a:pt x="64" y="238"/>
                    <a:pt x="64" y="247"/>
                    <a:pt x="65" y="257"/>
                  </a:cubicBezTo>
                  <a:cubicBezTo>
                    <a:pt x="66" y="281"/>
                    <a:pt x="67" y="314"/>
                    <a:pt x="70" y="320"/>
                  </a:cubicBezTo>
                  <a:cubicBezTo>
                    <a:pt x="70" y="320"/>
                    <a:pt x="70" y="320"/>
                    <a:pt x="70" y="320"/>
                  </a:cubicBezTo>
                  <a:cubicBezTo>
                    <a:pt x="71" y="322"/>
                    <a:pt x="73" y="322"/>
                    <a:pt x="74" y="321"/>
                  </a:cubicBezTo>
                  <a:cubicBezTo>
                    <a:pt x="75" y="321"/>
                    <a:pt x="76" y="320"/>
                    <a:pt x="76" y="319"/>
                  </a:cubicBezTo>
                  <a:cubicBezTo>
                    <a:pt x="78" y="303"/>
                    <a:pt x="78" y="276"/>
                    <a:pt x="77" y="247"/>
                  </a:cubicBezTo>
                  <a:cubicBezTo>
                    <a:pt x="77" y="224"/>
                    <a:pt x="76" y="199"/>
                    <a:pt x="77" y="181"/>
                  </a:cubicBezTo>
                  <a:cubicBezTo>
                    <a:pt x="78" y="164"/>
                    <a:pt x="77" y="147"/>
                    <a:pt x="76" y="130"/>
                  </a:cubicBezTo>
                  <a:cubicBezTo>
                    <a:pt x="74" y="103"/>
                    <a:pt x="73" y="76"/>
                    <a:pt x="81" y="49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49"/>
                    <a:pt x="81" y="49"/>
                    <a:pt x="81" y="48"/>
                  </a:cubicBezTo>
                  <a:cubicBezTo>
                    <a:pt x="81" y="48"/>
                    <a:pt x="83" y="45"/>
                    <a:pt x="84" y="41"/>
                  </a:cubicBezTo>
                  <a:cubicBezTo>
                    <a:pt x="85" y="41"/>
                    <a:pt x="85" y="41"/>
                    <a:pt x="85" y="40"/>
                  </a:cubicBezTo>
                  <a:cubicBezTo>
                    <a:pt x="85" y="42"/>
                    <a:pt x="85" y="43"/>
                    <a:pt x="85" y="45"/>
                  </a:cubicBezTo>
                  <a:cubicBezTo>
                    <a:pt x="85" y="77"/>
                    <a:pt x="85" y="149"/>
                    <a:pt x="87" y="211"/>
                  </a:cubicBezTo>
                  <a:cubicBezTo>
                    <a:pt x="88" y="240"/>
                    <a:pt x="90" y="267"/>
                    <a:pt x="92" y="286"/>
                  </a:cubicBezTo>
                  <a:cubicBezTo>
                    <a:pt x="95" y="307"/>
                    <a:pt x="100" y="320"/>
                    <a:pt x="108" y="319"/>
                  </a:cubicBezTo>
                  <a:cubicBezTo>
                    <a:pt x="108" y="320"/>
                    <a:pt x="111" y="319"/>
                    <a:pt x="111" y="316"/>
                  </a:cubicBezTo>
                  <a:cubicBezTo>
                    <a:pt x="111" y="299"/>
                    <a:pt x="111" y="285"/>
                    <a:pt x="111" y="270"/>
                  </a:cubicBezTo>
                  <a:cubicBezTo>
                    <a:pt x="111" y="234"/>
                    <a:pt x="111" y="197"/>
                    <a:pt x="111" y="163"/>
                  </a:cubicBezTo>
                  <a:cubicBezTo>
                    <a:pt x="110" y="155"/>
                    <a:pt x="110" y="143"/>
                    <a:pt x="109" y="130"/>
                  </a:cubicBezTo>
                  <a:cubicBezTo>
                    <a:pt x="107" y="91"/>
                    <a:pt x="105" y="38"/>
                    <a:pt x="109" y="19"/>
                  </a:cubicBezTo>
                  <a:cubicBezTo>
                    <a:pt x="109" y="17"/>
                    <a:pt x="110" y="15"/>
                    <a:pt x="110" y="12"/>
                  </a:cubicBezTo>
                  <a:cubicBezTo>
                    <a:pt x="110" y="8"/>
                    <a:pt x="110" y="5"/>
                    <a:pt x="110" y="3"/>
                  </a:cubicBezTo>
                  <a:cubicBezTo>
                    <a:pt x="110" y="2"/>
                    <a:pt x="109" y="0"/>
                    <a:pt x="107" y="0"/>
                  </a:cubicBezTo>
                  <a:cubicBezTo>
                    <a:pt x="106" y="0"/>
                    <a:pt x="104" y="2"/>
                    <a:pt x="104" y="3"/>
                  </a:cubicBezTo>
                  <a:cubicBezTo>
                    <a:pt x="104" y="5"/>
                    <a:pt x="104" y="8"/>
                    <a:pt x="104" y="12"/>
                  </a:cubicBezTo>
                  <a:cubicBezTo>
                    <a:pt x="103" y="14"/>
                    <a:pt x="103" y="16"/>
                    <a:pt x="103" y="17"/>
                  </a:cubicBezTo>
                  <a:cubicBezTo>
                    <a:pt x="99" y="38"/>
                    <a:pt x="101" y="91"/>
                    <a:pt x="103" y="130"/>
                  </a:cubicBezTo>
                  <a:cubicBezTo>
                    <a:pt x="104" y="144"/>
                    <a:pt x="104" y="156"/>
                    <a:pt x="104" y="164"/>
                  </a:cubicBezTo>
                  <a:cubicBezTo>
                    <a:pt x="105" y="197"/>
                    <a:pt x="105" y="234"/>
                    <a:pt x="104" y="270"/>
                  </a:cubicBezTo>
                  <a:cubicBezTo>
                    <a:pt x="104" y="285"/>
                    <a:pt x="104" y="299"/>
                    <a:pt x="104" y="311"/>
                  </a:cubicBezTo>
                  <a:cubicBezTo>
                    <a:pt x="102" y="307"/>
                    <a:pt x="100" y="298"/>
                    <a:pt x="98" y="285"/>
                  </a:cubicBezTo>
                  <a:cubicBezTo>
                    <a:pt x="96" y="266"/>
                    <a:pt x="95" y="239"/>
                    <a:pt x="93" y="210"/>
                  </a:cubicBezTo>
                  <a:cubicBezTo>
                    <a:pt x="91" y="149"/>
                    <a:pt x="91" y="77"/>
                    <a:pt x="91" y="45"/>
                  </a:cubicBezTo>
                  <a:cubicBezTo>
                    <a:pt x="91" y="38"/>
                    <a:pt x="91" y="33"/>
                    <a:pt x="91" y="29"/>
                  </a:cubicBezTo>
                  <a:cubicBezTo>
                    <a:pt x="91" y="28"/>
                    <a:pt x="91" y="27"/>
                    <a:pt x="90" y="26"/>
                  </a:cubicBezTo>
                  <a:cubicBezTo>
                    <a:pt x="89" y="25"/>
                    <a:pt x="87" y="25"/>
                    <a:pt x="86" y="26"/>
                  </a:cubicBezTo>
                  <a:cubicBezTo>
                    <a:pt x="85" y="28"/>
                    <a:pt x="79" y="38"/>
                    <a:pt x="79" y="39"/>
                  </a:cubicBezTo>
                  <a:cubicBezTo>
                    <a:pt x="77" y="42"/>
                    <a:pt x="75" y="46"/>
                    <a:pt x="75" y="48"/>
                  </a:cubicBezTo>
                  <a:cubicBezTo>
                    <a:pt x="66" y="75"/>
                    <a:pt x="68" y="103"/>
                    <a:pt x="70" y="131"/>
                  </a:cubicBezTo>
                  <a:cubicBezTo>
                    <a:pt x="71" y="147"/>
                    <a:pt x="72" y="164"/>
                    <a:pt x="71" y="180"/>
                  </a:cubicBezTo>
                  <a:cubicBezTo>
                    <a:pt x="70" y="199"/>
                    <a:pt x="70" y="223"/>
                    <a:pt x="71" y="248"/>
                  </a:cubicBezTo>
                  <a:cubicBezTo>
                    <a:pt x="71" y="252"/>
                    <a:pt x="71" y="256"/>
                    <a:pt x="71" y="259"/>
                  </a:cubicBezTo>
                  <a:cubicBezTo>
                    <a:pt x="71" y="257"/>
                    <a:pt x="71" y="257"/>
                    <a:pt x="71" y="257"/>
                  </a:cubicBezTo>
                  <a:cubicBezTo>
                    <a:pt x="71" y="246"/>
                    <a:pt x="70" y="238"/>
                    <a:pt x="70" y="234"/>
                  </a:cubicBezTo>
                  <a:cubicBezTo>
                    <a:pt x="68" y="213"/>
                    <a:pt x="66" y="189"/>
                    <a:pt x="64" y="166"/>
                  </a:cubicBezTo>
                  <a:cubicBezTo>
                    <a:pt x="61" y="122"/>
                    <a:pt x="58" y="80"/>
                    <a:pt x="54" y="69"/>
                  </a:cubicBezTo>
                  <a:cubicBezTo>
                    <a:pt x="54" y="69"/>
                    <a:pt x="53" y="68"/>
                    <a:pt x="53" y="68"/>
                  </a:cubicBezTo>
                  <a:cubicBezTo>
                    <a:pt x="51" y="67"/>
                    <a:pt x="49" y="67"/>
                    <a:pt x="48" y="68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39" y="79"/>
                    <a:pt x="41" y="233"/>
                    <a:pt x="41" y="294"/>
                  </a:cubicBezTo>
                  <a:cubicBezTo>
                    <a:pt x="41" y="300"/>
                    <a:pt x="41" y="300"/>
                    <a:pt x="41" y="300"/>
                  </a:cubicBezTo>
                  <a:cubicBezTo>
                    <a:pt x="39" y="279"/>
                    <a:pt x="36" y="235"/>
                    <a:pt x="34" y="193"/>
                  </a:cubicBezTo>
                  <a:cubicBezTo>
                    <a:pt x="31" y="147"/>
                    <a:pt x="29" y="104"/>
                    <a:pt x="24" y="93"/>
                  </a:cubicBezTo>
                  <a:cubicBezTo>
                    <a:pt x="23" y="92"/>
                    <a:pt x="23" y="91"/>
                    <a:pt x="22" y="91"/>
                  </a:cubicBezTo>
                  <a:cubicBezTo>
                    <a:pt x="21" y="90"/>
                    <a:pt x="19" y="90"/>
                    <a:pt x="18" y="91"/>
                  </a:cubicBezTo>
                  <a:cubicBezTo>
                    <a:pt x="13" y="94"/>
                    <a:pt x="16" y="162"/>
                    <a:pt x="17" y="171"/>
                  </a:cubicBezTo>
                  <a:cubicBezTo>
                    <a:pt x="17" y="182"/>
                    <a:pt x="18" y="191"/>
                    <a:pt x="18" y="196"/>
                  </a:cubicBezTo>
                  <a:cubicBezTo>
                    <a:pt x="18" y="202"/>
                    <a:pt x="17" y="231"/>
                    <a:pt x="15" y="259"/>
                  </a:cubicBezTo>
                  <a:cubicBezTo>
                    <a:pt x="14" y="241"/>
                    <a:pt x="13" y="222"/>
                    <a:pt x="12" y="203"/>
                  </a:cubicBezTo>
                  <a:cubicBezTo>
                    <a:pt x="9" y="157"/>
                    <a:pt x="6" y="115"/>
                    <a:pt x="7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5575" y="2136"/>
              <a:ext cx="263" cy="933"/>
            </a:xfrm>
            <a:custGeom>
              <a:avLst/>
              <a:gdLst>
                <a:gd name="T0" fmla="*/ 9 w 111"/>
                <a:gd name="T1" fmla="*/ 76 h 392"/>
                <a:gd name="T2" fmla="*/ 2 w 111"/>
                <a:gd name="T3" fmla="*/ 135 h 392"/>
                <a:gd name="T4" fmla="*/ 2 w 111"/>
                <a:gd name="T5" fmla="*/ 144 h 392"/>
                <a:gd name="T6" fmla="*/ 8 w 111"/>
                <a:gd name="T7" fmla="*/ 145 h 392"/>
                <a:gd name="T8" fmla="*/ 23 w 111"/>
                <a:gd name="T9" fmla="*/ 86 h 392"/>
                <a:gd name="T10" fmla="*/ 24 w 111"/>
                <a:gd name="T11" fmla="*/ 152 h 392"/>
                <a:gd name="T12" fmla="*/ 30 w 111"/>
                <a:gd name="T13" fmla="*/ 151 h 392"/>
                <a:gd name="T14" fmla="*/ 50 w 111"/>
                <a:gd name="T15" fmla="*/ 69 h 392"/>
                <a:gd name="T16" fmla="*/ 55 w 111"/>
                <a:gd name="T17" fmla="*/ 170 h 392"/>
                <a:gd name="T18" fmla="*/ 60 w 111"/>
                <a:gd name="T19" fmla="*/ 169 h 392"/>
                <a:gd name="T20" fmla="*/ 79 w 111"/>
                <a:gd name="T21" fmla="*/ 58 h 392"/>
                <a:gd name="T22" fmla="*/ 74 w 111"/>
                <a:gd name="T23" fmla="*/ 158 h 392"/>
                <a:gd name="T24" fmla="*/ 68 w 111"/>
                <a:gd name="T25" fmla="*/ 286 h 392"/>
                <a:gd name="T26" fmla="*/ 67 w 111"/>
                <a:gd name="T27" fmla="*/ 382 h 392"/>
                <a:gd name="T28" fmla="*/ 78 w 111"/>
                <a:gd name="T29" fmla="*/ 387 h 392"/>
                <a:gd name="T30" fmla="*/ 88 w 111"/>
                <a:gd name="T31" fmla="*/ 208 h 392"/>
                <a:gd name="T32" fmla="*/ 92 w 111"/>
                <a:gd name="T33" fmla="*/ 68 h 392"/>
                <a:gd name="T34" fmla="*/ 105 w 111"/>
                <a:gd name="T35" fmla="*/ 12 h 392"/>
                <a:gd name="T36" fmla="*/ 100 w 111"/>
                <a:gd name="T37" fmla="*/ 115 h 392"/>
                <a:gd name="T38" fmla="*/ 94 w 111"/>
                <a:gd name="T39" fmla="*/ 276 h 392"/>
                <a:gd name="T40" fmla="*/ 97 w 111"/>
                <a:gd name="T41" fmla="*/ 390 h 392"/>
                <a:gd name="T42" fmla="*/ 100 w 111"/>
                <a:gd name="T43" fmla="*/ 276 h 392"/>
                <a:gd name="T44" fmla="*/ 106 w 111"/>
                <a:gd name="T45" fmla="*/ 116 h 392"/>
                <a:gd name="T46" fmla="*/ 111 w 111"/>
                <a:gd name="T47" fmla="*/ 2 h 392"/>
                <a:gd name="T48" fmla="*/ 107 w 111"/>
                <a:gd name="T49" fmla="*/ 0 h 392"/>
                <a:gd name="T50" fmla="*/ 101 w 111"/>
                <a:gd name="T51" fmla="*/ 6 h 392"/>
                <a:gd name="T52" fmla="*/ 93 w 111"/>
                <a:gd name="T53" fmla="*/ 28 h 392"/>
                <a:gd name="T54" fmla="*/ 85 w 111"/>
                <a:gd name="T55" fmla="*/ 130 h 392"/>
                <a:gd name="T56" fmla="*/ 80 w 111"/>
                <a:gd name="T57" fmla="*/ 264 h 392"/>
                <a:gd name="T58" fmla="*/ 73 w 111"/>
                <a:gd name="T59" fmla="*/ 384 h 392"/>
                <a:gd name="T60" fmla="*/ 71 w 111"/>
                <a:gd name="T61" fmla="*/ 365 h 392"/>
                <a:gd name="T62" fmla="*/ 78 w 111"/>
                <a:gd name="T63" fmla="*/ 223 h 392"/>
                <a:gd name="T64" fmla="*/ 84 w 111"/>
                <a:gd name="T65" fmla="*/ 95 h 392"/>
                <a:gd name="T66" fmla="*/ 87 w 111"/>
                <a:gd name="T67" fmla="*/ 19 h 392"/>
                <a:gd name="T68" fmla="*/ 80 w 111"/>
                <a:gd name="T69" fmla="*/ 20 h 392"/>
                <a:gd name="T70" fmla="*/ 78 w 111"/>
                <a:gd name="T71" fmla="*/ 42 h 392"/>
                <a:gd name="T72" fmla="*/ 58 w 111"/>
                <a:gd name="T73" fmla="*/ 147 h 392"/>
                <a:gd name="T74" fmla="*/ 56 w 111"/>
                <a:gd name="T75" fmla="*/ 47 h 392"/>
                <a:gd name="T76" fmla="*/ 50 w 111"/>
                <a:gd name="T77" fmla="*/ 45 h 392"/>
                <a:gd name="T78" fmla="*/ 28 w 111"/>
                <a:gd name="T79" fmla="*/ 141 h 392"/>
                <a:gd name="T80" fmla="*/ 28 w 111"/>
                <a:gd name="T81" fmla="*/ 61 h 392"/>
                <a:gd name="T82" fmla="*/ 22 w 111"/>
                <a:gd name="T83" fmla="*/ 61 h 392"/>
                <a:gd name="T84" fmla="*/ 8 w 111"/>
                <a:gd name="T85" fmla="*/ 118 h 392"/>
                <a:gd name="T86" fmla="*/ 11 w 111"/>
                <a:gd name="T87" fmla="*/ 8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1" h="392">
                  <a:moveTo>
                    <a:pt x="11" y="80"/>
                  </a:moveTo>
                  <a:cubicBezTo>
                    <a:pt x="11" y="78"/>
                    <a:pt x="10" y="76"/>
                    <a:pt x="9" y="76"/>
                  </a:cubicBezTo>
                  <a:cubicBezTo>
                    <a:pt x="7" y="75"/>
                    <a:pt x="5" y="76"/>
                    <a:pt x="5" y="78"/>
                  </a:cubicBezTo>
                  <a:cubicBezTo>
                    <a:pt x="0" y="94"/>
                    <a:pt x="1" y="121"/>
                    <a:pt x="2" y="135"/>
                  </a:cubicBezTo>
                  <a:cubicBezTo>
                    <a:pt x="2" y="140"/>
                    <a:pt x="2" y="143"/>
                    <a:pt x="2" y="144"/>
                  </a:cubicBezTo>
                  <a:cubicBezTo>
                    <a:pt x="2" y="144"/>
                    <a:pt x="2" y="144"/>
                    <a:pt x="2" y="144"/>
                  </a:cubicBezTo>
                  <a:cubicBezTo>
                    <a:pt x="2" y="145"/>
                    <a:pt x="3" y="147"/>
                    <a:pt x="5" y="147"/>
                  </a:cubicBezTo>
                  <a:cubicBezTo>
                    <a:pt x="6" y="147"/>
                    <a:pt x="8" y="146"/>
                    <a:pt x="8" y="145"/>
                  </a:cubicBezTo>
                  <a:cubicBezTo>
                    <a:pt x="9" y="142"/>
                    <a:pt x="12" y="132"/>
                    <a:pt x="15" y="120"/>
                  </a:cubicBezTo>
                  <a:cubicBezTo>
                    <a:pt x="17" y="109"/>
                    <a:pt x="20" y="97"/>
                    <a:pt x="23" y="86"/>
                  </a:cubicBezTo>
                  <a:cubicBezTo>
                    <a:pt x="23" y="88"/>
                    <a:pt x="22" y="90"/>
                    <a:pt x="22" y="92"/>
                  </a:cubicBezTo>
                  <a:cubicBezTo>
                    <a:pt x="21" y="113"/>
                    <a:pt x="20" y="139"/>
                    <a:pt x="24" y="152"/>
                  </a:cubicBezTo>
                  <a:cubicBezTo>
                    <a:pt x="24" y="152"/>
                    <a:pt x="26" y="155"/>
                    <a:pt x="28" y="154"/>
                  </a:cubicBezTo>
                  <a:cubicBezTo>
                    <a:pt x="30" y="154"/>
                    <a:pt x="30" y="153"/>
                    <a:pt x="30" y="151"/>
                  </a:cubicBezTo>
                  <a:cubicBezTo>
                    <a:pt x="34" y="144"/>
                    <a:pt x="38" y="124"/>
                    <a:pt x="42" y="103"/>
                  </a:cubicBezTo>
                  <a:cubicBezTo>
                    <a:pt x="45" y="91"/>
                    <a:pt x="47" y="79"/>
                    <a:pt x="50" y="69"/>
                  </a:cubicBezTo>
                  <a:cubicBezTo>
                    <a:pt x="50" y="87"/>
                    <a:pt x="50" y="113"/>
                    <a:pt x="51" y="134"/>
                  </a:cubicBezTo>
                  <a:cubicBezTo>
                    <a:pt x="52" y="153"/>
                    <a:pt x="53" y="168"/>
                    <a:pt x="55" y="170"/>
                  </a:cubicBezTo>
                  <a:cubicBezTo>
                    <a:pt x="56" y="171"/>
                    <a:pt x="58" y="172"/>
                    <a:pt x="60" y="170"/>
                  </a:cubicBezTo>
                  <a:cubicBezTo>
                    <a:pt x="60" y="170"/>
                    <a:pt x="60" y="170"/>
                    <a:pt x="60" y="169"/>
                  </a:cubicBezTo>
                  <a:cubicBezTo>
                    <a:pt x="62" y="166"/>
                    <a:pt x="64" y="153"/>
                    <a:pt x="66" y="136"/>
                  </a:cubicBezTo>
                  <a:cubicBezTo>
                    <a:pt x="69" y="112"/>
                    <a:pt x="74" y="80"/>
                    <a:pt x="79" y="58"/>
                  </a:cubicBezTo>
                  <a:cubicBezTo>
                    <a:pt x="79" y="70"/>
                    <a:pt x="78" y="82"/>
                    <a:pt x="77" y="94"/>
                  </a:cubicBezTo>
                  <a:cubicBezTo>
                    <a:pt x="76" y="116"/>
                    <a:pt x="75" y="138"/>
                    <a:pt x="74" y="158"/>
                  </a:cubicBezTo>
                  <a:cubicBezTo>
                    <a:pt x="74" y="182"/>
                    <a:pt x="73" y="202"/>
                    <a:pt x="72" y="222"/>
                  </a:cubicBezTo>
                  <a:cubicBezTo>
                    <a:pt x="71" y="242"/>
                    <a:pt x="70" y="262"/>
                    <a:pt x="68" y="286"/>
                  </a:cubicBezTo>
                  <a:cubicBezTo>
                    <a:pt x="68" y="286"/>
                    <a:pt x="64" y="335"/>
                    <a:pt x="65" y="365"/>
                  </a:cubicBezTo>
                  <a:cubicBezTo>
                    <a:pt x="65" y="372"/>
                    <a:pt x="66" y="378"/>
                    <a:pt x="67" y="382"/>
                  </a:cubicBezTo>
                  <a:cubicBezTo>
                    <a:pt x="68" y="389"/>
                    <a:pt x="71" y="392"/>
                    <a:pt x="75" y="390"/>
                  </a:cubicBezTo>
                  <a:cubicBezTo>
                    <a:pt x="76" y="390"/>
                    <a:pt x="77" y="389"/>
                    <a:pt x="78" y="387"/>
                  </a:cubicBezTo>
                  <a:cubicBezTo>
                    <a:pt x="81" y="383"/>
                    <a:pt x="84" y="316"/>
                    <a:pt x="86" y="264"/>
                  </a:cubicBezTo>
                  <a:cubicBezTo>
                    <a:pt x="87" y="237"/>
                    <a:pt x="88" y="215"/>
                    <a:pt x="88" y="208"/>
                  </a:cubicBezTo>
                  <a:cubicBezTo>
                    <a:pt x="90" y="185"/>
                    <a:pt x="91" y="158"/>
                    <a:pt x="91" y="131"/>
                  </a:cubicBezTo>
                  <a:cubicBezTo>
                    <a:pt x="91" y="110"/>
                    <a:pt x="91" y="89"/>
                    <a:pt x="92" y="68"/>
                  </a:cubicBezTo>
                  <a:cubicBezTo>
                    <a:pt x="93" y="44"/>
                    <a:pt x="96" y="38"/>
                    <a:pt x="99" y="30"/>
                  </a:cubicBezTo>
                  <a:cubicBezTo>
                    <a:pt x="100" y="26"/>
                    <a:pt x="102" y="21"/>
                    <a:pt x="105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4" y="30"/>
                    <a:pt x="101" y="76"/>
                    <a:pt x="100" y="115"/>
                  </a:cubicBezTo>
                  <a:cubicBezTo>
                    <a:pt x="98" y="144"/>
                    <a:pt x="97" y="169"/>
                    <a:pt x="97" y="176"/>
                  </a:cubicBezTo>
                  <a:cubicBezTo>
                    <a:pt x="95" y="209"/>
                    <a:pt x="94" y="242"/>
                    <a:pt x="94" y="276"/>
                  </a:cubicBezTo>
                  <a:cubicBezTo>
                    <a:pt x="93" y="311"/>
                    <a:pt x="93" y="347"/>
                    <a:pt x="94" y="387"/>
                  </a:cubicBezTo>
                  <a:cubicBezTo>
                    <a:pt x="94" y="389"/>
                    <a:pt x="95" y="390"/>
                    <a:pt x="97" y="390"/>
                  </a:cubicBezTo>
                  <a:cubicBezTo>
                    <a:pt x="99" y="390"/>
                    <a:pt x="100" y="389"/>
                    <a:pt x="100" y="387"/>
                  </a:cubicBezTo>
                  <a:cubicBezTo>
                    <a:pt x="100" y="347"/>
                    <a:pt x="100" y="311"/>
                    <a:pt x="100" y="276"/>
                  </a:cubicBezTo>
                  <a:cubicBezTo>
                    <a:pt x="100" y="242"/>
                    <a:pt x="101" y="210"/>
                    <a:pt x="103" y="176"/>
                  </a:cubicBezTo>
                  <a:cubicBezTo>
                    <a:pt x="103" y="169"/>
                    <a:pt x="104" y="144"/>
                    <a:pt x="106" y="116"/>
                  </a:cubicBezTo>
                  <a:cubicBezTo>
                    <a:pt x="108" y="70"/>
                    <a:pt x="111" y="16"/>
                    <a:pt x="111" y="4"/>
                  </a:cubicBezTo>
                  <a:cubicBezTo>
                    <a:pt x="111" y="4"/>
                    <a:pt x="111" y="3"/>
                    <a:pt x="111" y="2"/>
                  </a:cubicBezTo>
                  <a:cubicBezTo>
                    <a:pt x="111" y="1"/>
                    <a:pt x="109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4" y="1"/>
                    <a:pt x="103" y="3"/>
                    <a:pt x="102" y="5"/>
                  </a:cubicBezTo>
                  <a:cubicBezTo>
                    <a:pt x="102" y="5"/>
                    <a:pt x="102" y="6"/>
                    <a:pt x="101" y="6"/>
                  </a:cubicBezTo>
                  <a:cubicBezTo>
                    <a:pt x="100" y="7"/>
                    <a:pt x="99" y="8"/>
                    <a:pt x="99" y="9"/>
                  </a:cubicBezTo>
                  <a:cubicBezTo>
                    <a:pt x="99" y="10"/>
                    <a:pt x="94" y="26"/>
                    <a:pt x="93" y="28"/>
                  </a:cubicBezTo>
                  <a:cubicBezTo>
                    <a:pt x="90" y="37"/>
                    <a:pt x="87" y="43"/>
                    <a:pt x="86" y="68"/>
                  </a:cubicBezTo>
                  <a:cubicBezTo>
                    <a:pt x="85" y="88"/>
                    <a:pt x="85" y="109"/>
                    <a:pt x="85" y="130"/>
                  </a:cubicBezTo>
                  <a:cubicBezTo>
                    <a:pt x="84" y="157"/>
                    <a:pt x="84" y="184"/>
                    <a:pt x="82" y="208"/>
                  </a:cubicBezTo>
                  <a:cubicBezTo>
                    <a:pt x="81" y="214"/>
                    <a:pt x="81" y="237"/>
                    <a:pt x="80" y="264"/>
                  </a:cubicBezTo>
                  <a:cubicBezTo>
                    <a:pt x="78" y="315"/>
                    <a:pt x="75" y="381"/>
                    <a:pt x="73" y="383"/>
                  </a:cubicBezTo>
                  <a:cubicBezTo>
                    <a:pt x="73" y="384"/>
                    <a:pt x="73" y="384"/>
                    <a:pt x="73" y="384"/>
                  </a:cubicBezTo>
                  <a:cubicBezTo>
                    <a:pt x="72" y="385"/>
                    <a:pt x="73" y="383"/>
                    <a:pt x="73" y="381"/>
                  </a:cubicBezTo>
                  <a:cubicBezTo>
                    <a:pt x="72" y="377"/>
                    <a:pt x="71" y="372"/>
                    <a:pt x="71" y="365"/>
                  </a:cubicBezTo>
                  <a:cubicBezTo>
                    <a:pt x="70" y="335"/>
                    <a:pt x="74" y="287"/>
                    <a:pt x="74" y="287"/>
                  </a:cubicBezTo>
                  <a:cubicBezTo>
                    <a:pt x="76" y="263"/>
                    <a:pt x="77" y="243"/>
                    <a:pt x="78" y="223"/>
                  </a:cubicBezTo>
                  <a:cubicBezTo>
                    <a:pt x="79" y="203"/>
                    <a:pt x="80" y="182"/>
                    <a:pt x="80" y="158"/>
                  </a:cubicBezTo>
                  <a:cubicBezTo>
                    <a:pt x="81" y="138"/>
                    <a:pt x="82" y="116"/>
                    <a:pt x="84" y="95"/>
                  </a:cubicBezTo>
                  <a:cubicBezTo>
                    <a:pt x="85" y="68"/>
                    <a:pt x="87" y="42"/>
                    <a:pt x="87" y="20"/>
                  </a:cubicBezTo>
                  <a:cubicBezTo>
                    <a:pt x="87" y="20"/>
                    <a:pt x="87" y="19"/>
                    <a:pt x="87" y="19"/>
                  </a:cubicBezTo>
                  <a:cubicBezTo>
                    <a:pt x="86" y="14"/>
                    <a:pt x="81" y="14"/>
                    <a:pt x="80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3"/>
                    <a:pt x="80" y="27"/>
                    <a:pt x="80" y="31"/>
                  </a:cubicBezTo>
                  <a:cubicBezTo>
                    <a:pt x="80" y="35"/>
                    <a:pt x="79" y="39"/>
                    <a:pt x="78" y="42"/>
                  </a:cubicBezTo>
                  <a:cubicBezTo>
                    <a:pt x="70" y="63"/>
                    <a:pt x="64" y="105"/>
                    <a:pt x="60" y="135"/>
                  </a:cubicBezTo>
                  <a:cubicBezTo>
                    <a:pt x="59" y="139"/>
                    <a:pt x="59" y="143"/>
                    <a:pt x="58" y="147"/>
                  </a:cubicBezTo>
                  <a:cubicBezTo>
                    <a:pt x="58" y="143"/>
                    <a:pt x="58" y="139"/>
                    <a:pt x="58" y="134"/>
                  </a:cubicBezTo>
                  <a:cubicBezTo>
                    <a:pt x="56" y="101"/>
                    <a:pt x="56" y="54"/>
                    <a:pt x="56" y="47"/>
                  </a:cubicBezTo>
                  <a:cubicBezTo>
                    <a:pt x="56" y="46"/>
                    <a:pt x="55" y="45"/>
                    <a:pt x="54" y="44"/>
                  </a:cubicBezTo>
                  <a:cubicBezTo>
                    <a:pt x="52" y="43"/>
                    <a:pt x="51" y="44"/>
                    <a:pt x="50" y="45"/>
                  </a:cubicBezTo>
                  <a:cubicBezTo>
                    <a:pt x="44" y="58"/>
                    <a:pt x="39" y="88"/>
                    <a:pt x="36" y="102"/>
                  </a:cubicBezTo>
                  <a:cubicBezTo>
                    <a:pt x="33" y="118"/>
                    <a:pt x="30" y="133"/>
                    <a:pt x="28" y="141"/>
                  </a:cubicBezTo>
                  <a:cubicBezTo>
                    <a:pt x="27" y="128"/>
                    <a:pt x="28" y="109"/>
                    <a:pt x="29" y="93"/>
                  </a:cubicBezTo>
                  <a:cubicBezTo>
                    <a:pt x="29" y="78"/>
                    <a:pt x="30" y="66"/>
                    <a:pt x="28" y="61"/>
                  </a:cubicBezTo>
                  <a:cubicBezTo>
                    <a:pt x="28" y="60"/>
                    <a:pt x="27" y="59"/>
                    <a:pt x="26" y="59"/>
                  </a:cubicBezTo>
                  <a:cubicBezTo>
                    <a:pt x="24" y="58"/>
                    <a:pt x="23" y="59"/>
                    <a:pt x="22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2"/>
                    <a:pt x="14" y="94"/>
                    <a:pt x="8" y="11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7" y="108"/>
                    <a:pt x="7" y="91"/>
                    <a:pt x="1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5850" y="2151"/>
              <a:ext cx="369" cy="285"/>
            </a:xfrm>
            <a:custGeom>
              <a:avLst/>
              <a:gdLst>
                <a:gd name="T0" fmla="*/ 5 w 156"/>
                <a:gd name="T1" fmla="*/ 1 h 120"/>
                <a:gd name="T2" fmla="*/ 1 w 156"/>
                <a:gd name="T3" fmla="*/ 1 h 120"/>
                <a:gd name="T4" fmla="*/ 1 w 156"/>
                <a:gd name="T5" fmla="*/ 6 h 120"/>
                <a:gd name="T6" fmla="*/ 65 w 156"/>
                <a:gd name="T7" fmla="*/ 53 h 120"/>
                <a:gd name="T8" fmla="*/ 127 w 156"/>
                <a:gd name="T9" fmla="*/ 99 h 120"/>
                <a:gd name="T10" fmla="*/ 135 w 156"/>
                <a:gd name="T11" fmla="*/ 107 h 120"/>
                <a:gd name="T12" fmla="*/ 151 w 156"/>
                <a:gd name="T13" fmla="*/ 119 h 120"/>
                <a:gd name="T14" fmla="*/ 155 w 156"/>
                <a:gd name="T15" fmla="*/ 117 h 120"/>
                <a:gd name="T16" fmla="*/ 153 w 156"/>
                <a:gd name="T17" fmla="*/ 113 h 120"/>
                <a:gd name="T18" fmla="*/ 139 w 156"/>
                <a:gd name="T19" fmla="*/ 102 h 120"/>
                <a:gd name="T20" fmla="*/ 69 w 156"/>
                <a:gd name="T21" fmla="*/ 48 h 120"/>
                <a:gd name="T22" fmla="*/ 5 w 156"/>
                <a:gd name="T23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20">
                  <a:moveTo>
                    <a:pt x="5" y="1"/>
                  </a:moveTo>
                  <a:cubicBezTo>
                    <a:pt x="4" y="0"/>
                    <a:pt x="2" y="0"/>
                    <a:pt x="1" y="1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6" y="9"/>
                    <a:pt x="36" y="32"/>
                    <a:pt x="65" y="53"/>
                  </a:cubicBezTo>
                  <a:cubicBezTo>
                    <a:pt x="92" y="74"/>
                    <a:pt x="120" y="94"/>
                    <a:pt x="127" y="99"/>
                  </a:cubicBezTo>
                  <a:cubicBezTo>
                    <a:pt x="128" y="101"/>
                    <a:pt x="131" y="104"/>
                    <a:pt x="135" y="107"/>
                  </a:cubicBezTo>
                  <a:cubicBezTo>
                    <a:pt x="142" y="113"/>
                    <a:pt x="151" y="119"/>
                    <a:pt x="151" y="119"/>
                  </a:cubicBezTo>
                  <a:cubicBezTo>
                    <a:pt x="153" y="120"/>
                    <a:pt x="155" y="119"/>
                    <a:pt x="155" y="117"/>
                  </a:cubicBezTo>
                  <a:cubicBezTo>
                    <a:pt x="156" y="115"/>
                    <a:pt x="155" y="114"/>
                    <a:pt x="153" y="113"/>
                  </a:cubicBezTo>
                  <a:cubicBezTo>
                    <a:pt x="153" y="113"/>
                    <a:pt x="145" y="107"/>
                    <a:pt x="139" y="102"/>
                  </a:cubicBezTo>
                  <a:cubicBezTo>
                    <a:pt x="116" y="83"/>
                    <a:pt x="93" y="67"/>
                    <a:pt x="69" y="48"/>
                  </a:cubicBezTo>
                  <a:cubicBezTo>
                    <a:pt x="39" y="27"/>
                    <a:pt x="10" y="5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5807" y="2151"/>
              <a:ext cx="429" cy="271"/>
            </a:xfrm>
            <a:custGeom>
              <a:avLst/>
              <a:gdLst>
                <a:gd name="T0" fmla="*/ 7 w 181"/>
                <a:gd name="T1" fmla="*/ 3 h 114"/>
                <a:gd name="T2" fmla="*/ 3 w 181"/>
                <a:gd name="T3" fmla="*/ 0 h 114"/>
                <a:gd name="T4" fmla="*/ 1 w 181"/>
                <a:gd name="T5" fmla="*/ 4 h 114"/>
                <a:gd name="T6" fmla="*/ 10 w 181"/>
                <a:gd name="T7" fmla="*/ 13 h 114"/>
                <a:gd name="T8" fmla="*/ 30 w 181"/>
                <a:gd name="T9" fmla="*/ 28 h 114"/>
                <a:gd name="T10" fmla="*/ 101 w 181"/>
                <a:gd name="T11" fmla="*/ 72 h 114"/>
                <a:gd name="T12" fmla="*/ 175 w 181"/>
                <a:gd name="T13" fmla="*/ 113 h 114"/>
                <a:gd name="T14" fmla="*/ 180 w 181"/>
                <a:gd name="T15" fmla="*/ 112 h 114"/>
                <a:gd name="T16" fmla="*/ 178 w 181"/>
                <a:gd name="T17" fmla="*/ 107 h 114"/>
                <a:gd name="T18" fmla="*/ 105 w 181"/>
                <a:gd name="T19" fmla="*/ 66 h 114"/>
                <a:gd name="T20" fmla="*/ 33 w 181"/>
                <a:gd name="T21" fmla="*/ 23 h 114"/>
                <a:gd name="T22" fmla="*/ 14 w 181"/>
                <a:gd name="T23" fmla="*/ 8 h 114"/>
                <a:gd name="T24" fmla="*/ 7 w 181"/>
                <a:gd name="T2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14">
                  <a:moveTo>
                    <a:pt x="7" y="3"/>
                  </a:moveTo>
                  <a:cubicBezTo>
                    <a:pt x="7" y="1"/>
                    <a:pt x="5" y="0"/>
                    <a:pt x="3" y="0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" y="6"/>
                    <a:pt x="5" y="10"/>
                    <a:pt x="10" y="13"/>
                  </a:cubicBezTo>
                  <a:cubicBezTo>
                    <a:pt x="17" y="19"/>
                    <a:pt x="27" y="26"/>
                    <a:pt x="30" y="28"/>
                  </a:cubicBezTo>
                  <a:cubicBezTo>
                    <a:pt x="49" y="41"/>
                    <a:pt x="75" y="57"/>
                    <a:pt x="101" y="72"/>
                  </a:cubicBezTo>
                  <a:cubicBezTo>
                    <a:pt x="128" y="87"/>
                    <a:pt x="154" y="102"/>
                    <a:pt x="175" y="113"/>
                  </a:cubicBezTo>
                  <a:cubicBezTo>
                    <a:pt x="177" y="114"/>
                    <a:pt x="179" y="113"/>
                    <a:pt x="180" y="112"/>
                  </a:cubicBezTo>
                  <a:cubicBezTo>
                    <a:pt x="181" y="110"/>
                    <a:pt x="180" y="108"/>
                    <a:pt x="178" y="107"/>
                  </a:cubicBezTo>
                  <a:cubicBezTo>
                    <a:pt x="157" y="97"/>
                    <a:pt x="131" y="82"/>
                    <a:pt x="105" y="66"/>
                  </a:cubicBezTo>
                  <a:cubicBezTo>
                    <a:pt x="78" y="51"/>
                    <a:pt x="53" y="35"/>
                    <a:pt x="33" y="23"/>
                  </a:cubicBezTo>
                  <a:cubicBezTo>
                    <a:pt x="30" y="21"/>
                    <a:pt x="21" y="14"/>
                    <a:pt x="14" y="8"/>
                  </a:cubicBezTo>
                  <a:cubicBezTo>
                    <a:pt x="10" y="5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6167" y="2353"/>
              <a:ext cx="41" cy="697"/>
            </a:xfrm>
            <a:custGeom>
              <a:avLst/>
              <a:gdLst>
                <a:gd name="T0" fmla="*/ 17 w 17"/>
                <a:gd name="T1" fmla="*/ 3 h 293"/>
                <a:gd name="T2" fmla="*/ 14 w 17"/>
                <a:gd name="T3" fmla="*/ 0 h 293"/>
                <a:gd name="T4" fmla="*/ 10 w 17"/>
                <a:gd name="T5" fmla="*/ 3 h 293"/>
                <a:gd name="T6" fmla="*/ 3 w 17"/>
                <a:gd name="T7" fmla="*/ 143 h 293"/>
                <a:gd name="T8" fmla="*/ 2 w 17"/>
                <a:gd name="T9" fmla="*/ 263 h 293"/>
                <a:gd name="T10" fmla="*/ 2 w 17"/>
                <a:gd name="T11" fmla="*/ 293 h 293"/>
                <a:gd name="T12" fmla="*/ 2 w 17"/>
                <a:gd name="T13" fmla="*/ 293 h 293"/>
                <a:gd name="T14" fmla="*/ 8 w 17"/>
                <a:gd name="T15" fmla="*/ 293 h 293"/>
                <a:gd name="T16" fmla="*/ 8 w 17"/>
                <a:gd name="T17" fmla="*/ 293 h 293"/>
                <a:gd name="T18" fmla="*/ 8 w 17"/>
                <a:gd name="T19" fmla="*/ 262 h 293"/>
                <a:gd name="T20" fmla="*/ 9 w 17"/>
                <a:gd name="T21" fmla="*/ 143 h 293"/>
                <a:gd name="T22" fmla="*/ 17 w 17"/>
                <a:gd name="T23" fmla="*/ 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93">
                  <a:moveTo>
                    <a:pt x="17" y="3"/>
                  </a:moveTo>
                  <a:cubicBezTo>
                    <a:pt x="17" y="2"/>
                    <a:pt x="16" y="0"/>
                    <a:pt x="14" y="0"/>
                  </a:cubicBezTo>
                  <a:cubicBezTo>
                    <a:pt x="12" y="0"/>
                    <a:pt x="11" y="1"/>
                    <a:pt x="10" y="3"/>
                  </a:cubicBezTo>
                  <a:cubicBezTo>
                    <a:pt x="8" y="23"/>
                    <a:pt x="5" y="84"/>
                    <a:pt x="3" y="143"/>
                  </a:cubicBezTo>
                  <a:cubicBezTo>
                    <a:pt x="1" y="197"/>
                    <a:pt x="0" y="249"/>
                    <a:pt x="2" y="263"/>
                  </a:cubicBezTo>
                  <a:cubicBezTo>
                    <a:pt x="3" y="273"/>
                    <a:pt x="2" y="283"/>
                    <a:pt x="2" y="293"/>
                  </a:cubicBezTo>
                  <a:cubicBezTo>
                    <a:pt x="2" y="293"/>
                    <a:pt x="2" y="293"/>
                    <a:pt x="2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9" y="283"/>
                    <a:pt x="10" y="273"/>
                    <a:pt x="8" y="262"/>
                  </a:cubicBezTo>
                  <a:cubicBezTo>
                    <a:pt x="7" y="249"/>
                    <a:pt x="7" y="197"/>
                    <a:pt x="9" y="143"/>
                  </a:cubicBezTo>
                  <a:cubicBezTo>
                    <a:pt x="11" y="85"/>
                    <a:pt x="14" y="24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>
              <a:off x="5286" y="2327"/>
              <a:ext cx="478" cy="249"/>
            </a:xfrm>
            <a:custGeom>
              <a:avLst/>
              <a:gdLst>
                <a:gd name="T0" fmla="*/ 5 w 202"/>
                <a:gd name="T1" fmla="*/ 1 h 105"/>
                <a:gd name="T2" fmla="*/ 1 w 202"/>
                <a:gd name="T3" fmla="*/ 2 h 105"/>
                <a:gd name="T4" fmla="*/ 1 w 202"/>
                <a:gd name="T5" fmla="*/ 7 h 105"/>
                <a:gd name="T6" fmla="*/ 34 w 202"/>
                <a:gd name="T7" fmla="*/ 26 h 105"/>
                <a:gd name="T8" fmla="*/ 72 w 202"/>
                <a:gd name="T9" fmla="*/ 42 h 105"/>
                <a:gd name="T10" fmla="*/ 74 w 202"/>
                <a:gd name="T11" fmla="*/ 43 h 105"/>
                <a:gd name="T12" fmla="*/ 154 w 202"/>
                <a:gd name="T13" fmla="*/ 77 h 105"/>
                <a:gd name="T14" fmla="*/ 166 w 202"/>
                <a:gd name="T15" fmla="*/ 83 h 105"/>
                <a:gd name="T16" fmla="*/ 186 w 202"/>
                <a:gd name="T17" fmla="*/ 95 h 105"/>
                <a:gd name="T18" fmla="*/ 196 w 202"/>
                <a:gd name="T19" fmla="*/ 102 h 105"/>
                <a:gd name="T20" fmla="*/ 200 w 202"/>
                <a:gd name="T21" fmla="*/ 104 h 105"/>
                <a:gd name="T22" fmla="*/ 201 w 202"/>
                <a:gd name="T23" fmla="*/ 99 h 105"/>
                <a:gd name="T24" fmla="*/ 190 w 202"/>
                <a:gd name="T25" fmla="*/ 90 h 105"/>
                <a:gd name="T26" fmla="*/ 169 w 202"/>
                <a:gd name="T27" fmla="*/ 77 h 105"/>
                <a:gd name="T28" fmla="*/ 157 w 202"/>
                <a:gd name="T29" fmla="*/ 71 h 105"/>
                <a:gd name="T30" fmla="*/ 76 w 202"/>
                <a:gd name="T31" fmla="*/ 37 h 105"/>
                <a:gd name="T32" fmla="*/ 74 w 202"/>
                <a:gd name="T33" fmla="*/ 36 h 105"/>
                <a:gd name="T34" fmla="*/ 37 w 202"/>
                <a:gd name="T35" fmla="*/ 21 h 105"/>
                <a:gd name="T36" fmla="*/ 5 w 202"/>
                <a:gd name="T37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2" h="105">
                  <a:moveTo>
                    <a:pt x="5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9" y="13"/>
                    <a:pt x="22" y="20"/>
                    <a:pt x="34" y="26"/>
                  </a:cubicBezTo>
                  <a:cubicBezTo>
                    <a:pt x="48" y="33"/>
                    <a:pt x="62" y="39"/>
                    <a:pt x="72" y="42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109" y="54"/>
                    <a:pt x="125" y="62"/>
                    <a:pt x="154" y="77"/>
                  </a:cubicBezTo>
                  <a:cubicBezTo>
                    <a:pt x="157" y="78"/>
                    <a:pt x="160" y="80"/>
                    <a:pt x="166" y="83"/>
                  </a:cubicBezTo>
                  <a:cubicBezTo>
                    <a:pt x="169" y="84"/>
                    <a:pt x="178" y="90"/>
                    <a:pt x="186" y="95"/>
                  </a:cubicBezTo>
                  <a:cubicBezTo>
                    <a:pt x="191" y="99"/>
                    <a:pt x="195" y="102"/>
                    <a:pt x="196" y="102"/>
                  </a:cubicBezTo>
                  <a:cubicBezTo>
                    <a:pt x="197" y="104"/>
                    <a:pt x="199" y="105"/>
                    <a:pt x="200" y="104"/>
                  </a:cubicBezTo>
                  <a:cubicBezTo>
                    <a:pt x="202" y="103"/>
                    <a:pt x="202" y="101"/>
                    <a:pt x="201" y="99"/>
                  </a:cubicBezTo>
                  <a:cubicBezTo>
                    <a:pt x="200" y="98"/>
                    <a:pt x="196" y="94"/>
                    <a:pt x="190" y="90"/>
                  </a:cubicBezTo>
                  <a:cubicBezTo>
                    <a:pt x="182" y="85"/>
                    <a:pt x="172" y="78"/>
                    <a:pt x="169" y="77"/>
                  </a:cubicBezTo>
                  <a:cubicBezTo>
                    <a:pt x="167" y="76"/>
                    <a:pt x="162" y="73"/>
                    <a:pt x="157" y="71"/>
                  </a:cubicBezTo>
                  <a:cubicBezTo>
                    <a:pt x="128" y="57"/>
                    <a:pt x="111" y="48"/>
                    <a:pt x="76" y="37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4" y="33"/>
                    <a:pt x="51" y="27"/>
                    <a:pt x="37" y="21"/>
                  </a:cubicBezTo>
                  <a:cubicBezTo>
                    <a:pt x="25" y="14"/>
                    <a:pt x="13" y="7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5314" y="2367"/>
              <a:ext cx="448" cy="205"/>
            </a:xfrm>
            <a:custGeom>
              <a:avLst/>
              <a:gdLst>
                <a:gd name="T0" fmla="*/ 5 w 189"/>
                <a:gd name="T1" fmla="*/ 1 h 86"/>
                <a:gd name="T2" fmla="*/ 1 w 189"/>
                <a:gd name="T3" fmla="*/ 2 h 86"/>
                <a:gd name="T4" fmla="*/ 2 w 189"/>
                <a:gd name="T5" fmla="*/ 6 h 86"/>
                <a:gd name="T6" fmla="*/ 110 w 189"/>
                <a:gd name="T7" fmla="*/ 54 h 86"/>
                <a:gd name="T8" fmla="*/ 185 w 189"/>
                <a:gd name="T9" fmla="*/ 86 h 86"/>
                <a:gd name="T10" fmla="*/ 189 w 189"/>
                <a:gd name="T11" fmla="*/ 83 h 86"/>
                <a:gd name="T12" fmla="*/ 186 w 189"/>
                <a:gd name="T13" fmla="*/ 80 h 86"/>
                <a:gd name="T14" fmla="*/ 112 w 189"/>
                <a:gd name="T15" fmla="*/ 48 h 86"/>
                <a:gd name="T16" fmla="*/ 5 w 189"/>
                <a:gd name="T17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86">
                  <a:moveTo>
                    <a:pt x="5" y="1"/>
                  </a:moveTo>
                  <a:cubicBezTo>
                    <a:pt x="3" y="0"/>
                    <a:pt x="2" y="0"/>
                    <a:pt x="1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7" y="9"/>
                    <a:pt x="61" y="33"/>
                    <a:pt x="110" y="54"/>
                  </a:cubicBezTo>
                  <a:cubicBezTo>
                    <a:pt x="148" y="71"/>
                    <a:pt x="182" y="86"/>
                    <a:pt x="185" y="86"/>
                  </a:cubicBezTo>
                  <a:cubicBezTo>
                    <a:pt x="187" y="86"/>
                    <a:pt x="189" y="85"/>
                    <a:pt x="189" y="83"/>
                  </a:cubicBezTo>
                  <a:cubicBezTo>
                    <a:pt x="189" y="81"/>
                    <a:pt x="188" y="80"/>
                    <a:pt x="186" y="80"/>
                  </a:cubicBezTo>
                  <a:cubicBezTo>
                    <a:pt x="184" y="79"/>
                    <a:pt x="150" y="65"/>
                    <a:pt x="112" y="48"/>
                  </a:cubicBezTo>
                  <a:cubicBezTo>
                    <a:pt x="64" y="28"/>
                    <a:pt x="10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4788" y="3035"/>
              <a:ext cx="2005" cy="212"/>
            </a:xfrm>
            <a:custGeom>
              <a:avLst/>
              <a:gdLst>
                <a:gd name="T0" fmla="*/ 587 w 846"/>
                <a:gd name="T1" fmla="*/ 3 h 89"/>
                <a:gd name="T2" fmla="*/ 584 w 846"/>
                <a:gd name="T3" fmla="*/ 6 h 89"/>
                <a:gd name="T4" fmla="*/ 587 w 846"/>
                <a:gd name="T5" fmla="*/ 10 h 89"/>
                <a:gd name="T6" fmla="*/ 840 w 846"/>
                <a:gd name="T7" fmla="*/ 21 h 89"/>
                <a:gd name="T8" fmla="*/ 838 w 846"/>
                <a:gd name="T9" fmla="*/ 24 h 89"/>
                <a:gd name="T10" fmla="*/ 820 w 846"/>
                <a:gd name="T11" fmla="*/ 26 h 89"/>
                <a:gd name="T12" fmla="*/ 784 w 846"/>
                <a:gd name="T13" fmla="*/ 29 h 89"/>
                <a:gd name="T14" fmla="*/ 661 w 846"/>
                <a:gd name="T15" fmla="*/ 25 h 89"/>
                <a:gd name="T16" fmla="*/ 552 w 846"/>
                <a:gd name="T17" fmla="*/ 20 h 89"/>
                <a:gd name="T18" fmla="*/ 538 w 846"/>
                <a:gd name="T19" fmla="*/ 20 h 89"/>
                <a:gd name="T20" fmla="*/ 421 w 846"/>
                <a:gd name="T21" fmla="*/ 20 h 89"/>
                <a:gd name="T22" fmla="*/ 29 w 846"/>
                <a:gd name="T23" fmla="*/ 35 h 89"/>
                <a:gd name="T24" fmla="*/ 4 w 846"/>
                <a:gd name="T25" fmla="*/ 43 h 89"/>
                <a:gd name="T26" fmla="*/ 1 w 846"/>
                <a:gd name="T27" fmla="*/ 49 h 89"/>
                <a:gd name="T28" fmla="*/ 5 w 846"/>
                <a:gd name="T29" fmla="*/ 54 h 89"/>
                <a:gd name="T30" fmla="*/ 35 w 846"/>
                <a:gd name="T31" fmla="*/ 58 h 89"/>
                <a:gd name="T32" fmla="*/ 154 w 846"/>
                <a:gd name="T33" fmla="*/ 51 h 89"/>
                <a:gd name="T34" fmla="*/ 253 w 846"/>
                <a:gd name="T35" fmla="*/ 43 h 89"/>
                <a:gd name="T36" fmla="*/ 494 w 846"/>
                <a:gd name="T37" fmla="*/ 46 h 89"/>
                <a:gd name="T38" fmla="*/ 593 w 846"/>
                <a:gd name="T39" fmla="*/ 50 h 89"/>
                <a:gd name="T40" fmla="*/ 597 w 846"/>
                <a:gd name="T41" fmla="*/ 50 h 89"/>
                <a:gd name="T42" fmla="*/ 685 w 846"/>
                <a:gd name="T43" fmla="*/ 53 h 89"/>
                <a:gd name="T44" fmla="*/ 642 w 846"/>
                <a:gd name="T45" fmla="*/ 53 h 89"/>
                <a:gd name="T46" fmla="*/ 141 w 846"/>
                <a:gd name="T47" fmla="*/ 82 h 89"/>
                <a:gd name="T48" fmla="*/ 139 w 846"/>
                <a:gd name="T49" fmla="*/ 86 h 89"/>
                <a:gd name="T50" fmla="*/ 143 w 846"/>
                <a:gd name="T51" fmla="*/ 88 h 89"/>
                <a:gd name="T52" fmla="*/ 642 w 846"/>
                <a:gd name="T53" fmla="*/ 59 h 89"/>
                <a:gd name="T54" fmla="*/ 724 w 846"/>
                <a:gd name="T55" fmla="*/ 57 h 89"/>
                <a:gd name="T56" fmla="*/ 726 w 846"/>
                <a:gd name="T57" fmla="*/ 57 h 89"/>
                <a:gd name="T58" fmla="*/ 727 w 846"/>
                <a:gd name="T59" fmla="*/ 53 h 89"/>
                <a:gd name="T60" fmla="*/ 597 w 846"/>
                <a:gd name="T61" fmla="*/ 44 h 89"/>
                <a:gd name="T62" fmla="*/ 594 w 846"/>
                <a:gd name="T63" fmla="*/ 43 h 89"/>
                <a:gd name="T64" fmla="*/ 494 w 846"/>
                <a:gd name="T65" fmla="*/ 40 h 89"/>
                <a:gd name="T66" fmla="*/ 253 w 846"/>
                <a:gd name="T67" fmla="*/ 37 h 89"/>
                <a:gd name="T68" fmla="*/ 154 w 846"/>
                <a:gd name="T69" fmla="*/ 45 h 89"/>
                <a:gd name="T70" fmla="*/ 35 w 846"/>
                <a:gd name="T71" fmla="*/ 52 h 89"/>
                <a:gd name="T72" fmla="*/ 8 w 846"/>
                <a:gd name="T73" fmla="*/ 48 h 89"/>
                <a:gd name="T74" fmla="*/ 30 w 846"/>
                <a:gd name="T75" fmla="*/ 42 h 89"/>
                <a:gd name="T76" fmla="*/ 421 w 846"/>
                <a:gd name="T77" fmla="*/ 26 h 89"/>
                <a:gd name="T78" fmla="*/ 538 w 846"/>
                <a:gd name="T79" fmla="*/ 26 h 89"/>
                <a:gd name="T80" fmla="*/ 553 w 846"/>
                <a:gd name="T81" fmla="*/ 26 h 89"/>
                <a:gd name="T82" fmla="*/ 660 w 846"/>
                <a:gd name="T83" fmla="*/ 31 h 89"/>
                <a:gd name="T84" fmla="*/ 784 w 846"/>
                <a:gd name="T85" fmla="*/ 36 h 89"/>
                <a:gd name="T86" fmla="*/ 821 w 846"/>
                <a:gd name="T87" fmla="*/ 32 h 89"/>
                <a:gd name="T88" fmla="*/ 840 w 846"/>
                <a:gd name="T89" fmla="*/ 30 h 89"/>
                <a:gd name="T90" fmla="*/ 846 w 846"/>
                <a:gd name="T91" fmla="*/ 21 h 89"/>
                <a:gd name="T92" fmla="*/ 587 w 846"/>
                <a:gd name="T93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6" h="89">
                  <a:moveTo>
                    <a:pt x="587" y="3"/>
                  </a:moveTo>
                  <a:cubicBezTo>
                    <a:pt x="586" y="3"/>
                    <a:pt x="584" y="5"/>
                    <a:pt x="584" y="6"/>
                  </a:cubicBezTo>
                  <a:cubicBezTo>
                    <a:pt x="584" y="8"/>
                    <a:pt x="586" y="10"/>
                    <a:pt x="587" y="10"/>
                  </a:cubicBezTo>
                  <a:cubicBezTo>
                    <a:pt x="812" y="6"/>
                    <a:pt x="840" y="14"/>
                    <a:pt x="840" y="21"/>
                  </a:cubicBezTo>
                  <a:cubicBezTo>
                    <a:pt x="840" y="21"/>
                    <a:pt x="838" y="23"/>
                    <a:pt x="838" y="24"/>
                  </a:cubicBezTo>
                  <a:cubicBezTo>
                    <a:pt x="831" y="24"/>
                    <a:pt x="826" y="25"/>
                    <a:pt x="820" y="26"/>
                  </a:cubicBezTo>
                  <a:cubicBezTo>
                    <a:pt x="810" y="27"/>
                    <a:pt x="800" y="29"/>
                    <a:pt x="784" y="29"/>
                  </a:cubicBezTo>
                  <a:cubicBezTo>
                    <a:pt x="726" y="32"/>
                    <a:pt x="694" y="28"/>
                    <a:pt x="661" y="25"/>
                  </a:cubicBezTo>
                  <a:cubicBezTo>
                    <a:pt x="632" y="22"/>
                    <a:pt x="602" y="19"/>
                    <a:pt x="552" y="20"/>
                  </a:cubicBezTo>
                  <a:cubicBezTo>
                    <a:pt x="538" y="20"/>
                    <a:pt x="538" y="20"/>
                    <a:pt x="538" y="20"/>
                  </a:cubicBezTo>
                  <a:cubicBezTo>
                    <a:pt x="506" y="21"/>
                    <a:pt x="465" y="20"/>
                    <a:pt x="421" y="20"/>
                  </a:cubicBezTo>
                  <a:cubicBezTo>
                    <a:pt x="287" y="18"/>
                    <a:pt x="117" y="17"/>
                    <a:pt x="29" y="35"/>
                  </a:cubicBezTo>
                  <a:cubicBezTo>
                    <a:pt x="16" y="38"/>
                    <a:pt x="8" y="41"/>
                    <a:pt x="4" y="43"/>
                  </a:cubicBezTo>
                  <a:cubicBezTo>
                    <a:pt x="2" y="45"/>
                    <a:pt x="0" y="47"/>
                    <a:pt x="1" y="49"/>
                  </a:cubicBezTo>
                  <a:cubicBezTo>
                    <a:pt x="1" y="51"/>
                    <a:pt x="2" y="53"/>
                    <a:pt x="5" y="54"/>
                  </a:cubicBezTo>
                  <a:cubicBezTo>
                    <a:pt x="10" y="56"/>
                    <a:pt x="20" y="57"/>
                    <a:pt x="35" y="58"/>
                  </a:cubicBezTo>
                  <a:cubicBezTo>
                    <a:pt x="76" y="59"/>
                    <a:pt x="114" y="55"/>
                    <a:pt x="154" y="51"/>
                  </a:cubicBezTo>
                  <a:cubicBezTo>
                    <a:pt x="185" y="48"/>
                    <a:pt x="218" y="44"/>
                    <a:pt x="253" y="43"/>
                  </a:cubicBezTo>
                  <a:cubicBezTo>
                    <a:pt x="329" y="41"/>
                    <a:pt x="412" y="44"/>
                    <a:pt x="494" y="46"/>
                  </a:cubicBezTo>
                  <a:cubicBezTo>
                    <a:pt x="527" y="48"/>
                    <a:pt x="561" y="49"/>
                    <a:pt x="593" y="50"/>
                  </a:cubicBezTo>
                  <a:cubicBezTo>
                    <a:pt x="597" y="50"/>
                    <a:pt x="597" y="50"/>
                    <a:pt x="597" y="50"/>
                  </a:cubicBezTo>
                  <a:cubicBezTo>
                    <a:pt x="610" y="50"/>
                    <a:pt x="653" y="51"/>
                    <a:pt x="685" y="53"/>
                  </a:cubicBezTo>
                  <a:cubicBezTo>
                    <a:pt x="673" y="53"/>
                    <a:pt x="659" y="53"/>
                    <a:pt x="642" y="53"/>
                  </a:cubicBezTo>
                  <a:cubicBezTo>
                    <a:pt x="504" y="54"/>
                    <a:pt x="231" y="57"/>
                    <a:pt x="141" y="82"/>
                  </a:cubicBezTo>
                  <a:cubicBezTo>
                    <a:pt x="139" y="83"/>
                    <a:pt x="138" y="84"/>
                    <a:pt x="139" y="86"/>
                  </a:cubicBezTo>
                  <a:cubicBezTo>
                    <a:pt x="139" y="88"/>
                    <a:pt x="141" y="89"/>
                    <a:pt x="143" y="88"/>
                  </a:cubicBezTo>
                  <a:cubicBezTo>
                    <a:pt x="232" y="63"/>
                    <a:pt x="504" y="61"/>
                    <a:pt x="642" y="59"/>
                  </a:cubicBezTo>
                  <a:cubicBezTo>
                    <a:pt x="685" y="59"/>
                    <a:pt x="715" y="59"/>
                    <a:pt x="724" y="57"/>
                  </a:cubicBezTo>
                  <a:cubicBezTo>
                    <a:pt x="724" y="57"/>
                    <a:pt x="725" y="57"/>
                    <a:pt x="726" y="57"/>
                  </a:cubicBezTo>
                  <a:cubicBezTo>
                    <a:pt x="727" y="56"/>
                    <a:pt x="728" y="54"/>
                    <a:pt x="727" y="53"/>
                  </a:cubicBezTo>
                  <a:cubicBezTo>
                    <a:pt x="724" y="46"/>
                    <a:pt x="611" y="44"/>
                    <a:pt x="597" y="44"/>
                  </a:cubicBezTo>
                  <a:cubicBezTo>
                    <a:pt x="594" y="43"/>
                    <a:pt x="594" y="43"/>
                    <a:pt x="594" y="43"/>
                  </a:cubicBezTo>
                  <a:cubicBezTo>
                    <a:pt x="561" y="43"/>
                    <a:pt x="528" y="41"/>
                    <a:pt x="494" y="40"/>
                  </a:cubicBezTo>
                  <a:cubicBezTo>
                    <a:pt x="413" y="37"/>
                    <a:pt x="329" y="34"/>
                    <a:pt x="253" y="37"/>
                  </a:cubicBezTo>
                  <a:cubicBezTo>
                    <a:pt x="217" y="38"/>
                    <a:pt x="185" y="41"/>
                    <a:pt x="154" y="45"/>
                  </a:cubicBezTo>
                  <a:cubicBezTo>
                    <a:pt x="114" y="49"/>
                    <a:pt x="76" y="53"/>
                    <a:pt x="35" y="52"/>
                  </a:cubicBezTo>
                  <a:cubicBezTo>
                    <a:pt x="21" y="51"/>
                    <a:pt x="12" y="50"/>
                    <a:pt x="8" y="48"/>
                  </a:cubicBezTo>
                  <a:cubicBezTo>
                    <a:pt x="11" y="46"/>
                    <a:pt x="19" y="44"/>
                    <a:pt x="30" y="42"/>
                  </a:cubicBezTo>
                  <a:cubicBezTo>
                    <a:pt x="118" y="23"/>
                    <a:pt x="287" y="25"/>
                    <a:pt x="421" y="26"/>
                  </a:cubicBezTo>
                  <a:cubicBezTo>
                    <a:pt x="465" y="26"/>
                    <a:pt x="506" y="27"/>
                    <a:pt x="538" y="26"/>
                  </a:cubicBezTo>
                  <a:cubicBezTo>
                    <a:pt x="553" y="26"/>
                    <a:pt x="553" y="26"/>
                    <a:pt x="553" y="26"/>
                  </a:cubicBezTo>
                  <a:cubicBezTo>
                    <a:pt x="601" y="26"/>
                    <a:pt x="631" y="29"/>
                    <a:pt x="660" y="31"/>
                  </a:cubicBezTo>
                  <a:cubicBezTo>
                    <a:pt x="694" y="35"/>
                    <a:pt x="726" y="38"/>
                    <a:pt x="784" y="36"/>
                  </a:cubicBezTo>
                  <a:cubicBezTo>
                    <a:pt x="801" y="35"/>
                    <a:pt x="811" y="34"/>
                    <a:pt x="821" y="32"/>
                  </a:cubicBezTo>
                  <a:cubicBezTo>
                    <a:pt x="827" y="31"/>
                    <a:pt x="833" y="31"/>
                    <a:pt x="840" y="30"/>
                  </a:cubicBezTo>
                  <a:cubicBezTo>
                    <a:pt x="843" y="30"/>
                    <a:pt x="846" y="23"/>
                    <a:pt x="846" y="21"/>
                  </a:cubicBezTo>
                  <a:cubicBezTo>
                    <a:pt x="846" y="12"/>
                    <a:pt x="818" y="0"/>
                    <a:pt x="5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Group 20"/>
          <p:cNvGrpSpPr>
            <a:grpSpLocks noChangeAspect="1"/>
          </p:cNvGrpSpPr>
          <p:nvPr/>
        </p:nvGrpSpPr>
        <p:grpSpPr bwMode="auto">
          <a:xfrm>
            <a:off x="6989238" y="2502457"/>
            <a:ext cx="955159" cy="1157493"/>
            <a:chOff x="3318" y="1524"/>
            <a:chExt cx="1048" cy="1270"/>
          </a:xfrm>
          <a:solidFill>
            <a:srgbClr val="4A67AA"/>
          </a:solidFill>
        </p:grpSpPr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3520" y="1524"/>
              <a:ext cx="402" cy="1192"/>
            </a:xfrm>
            <a:custGeom>
              <a:avLst/>
              <a:gdLst>
                <a:gd name="T0" fmla="*/ 86 w 169"/>
                <a:gd name="T1" fmla="*/ 14 h 502"/>
                <a:gd name="T2" fmla="*/ 4 w 169"/>
                <a:gd name="T3" fmla="*/ 141 h 502"/>
                <a:gd name="T4" fmla="*/ 50 w 169"/>
                <a:gd name="T5" fmla="*/ 105 h 502"/>
                <a:gd name="T6" fmla="*/ 4 w 169"/>
                <a:gd name="T7" fmla="*/ 185 h 502"/>
                <a:gd name="T8" fmla="*/ 42 w 169"/>
                <a:gd name="T9" fmla="*/ 159 h 502"/>
                <a:gd name="T10" fmla="*/ 1 w 169"/>
                <a:gd name="T11" fmla="*/ 226 h 502"/>
                <a:gd name="T12" fmla="*/ 52 w 169"/>
                <a:gd name="T13" fmla="*/ 193 h 502"/>
                <a:gd name="T14" fmla="*/ 2 w 169"/>
                <a:gd name="T15" fmla="*/ 256 h 502"/>
                <a:gd name="T16" fmla="*/ 84 w 169"/>
                <a:gd name="T17" fmla="*/ 203 h 502"/>
                <a:gd name="T18" fmla="*/ 8 w 169"/>
                <a:gd name="T19" fmla="*/ 287 h 502"/>
                <a:gd name="T20" fmla="*/ 97 w 169"/>
                <a:gd name="T21" fmla="*/ 234 h 502"/>
                <a:gd name="T22" fmla="*/ 40 w 169"/>
                <a:gd name="T23" fmla="*/ 303 h 502"/>
                <a:gd name="T24" fmla="*/ 69 w 169"/>
                <a:gd name="T25" fmla="*/ 307 h 502"/>
                <a:gd name="T26" fmla="*/ 108 w 169"/>
                <a:gd name="T27" fmla="*/ 291 h 502"/>
                <a:gd name="T28" fmla="*/ 151 w 169"/>
                <a:gd name="T29" fmla="*/ 305 h 502"/>
                <a:gd name="T30" fmla="*/ 23 w 169"/>
                <a:gd name="T31" fmla="*/ 431 h 502"/>
                <a:gd name="T32" fmla="*/ 21 w 169"/>
                <a:gd name="T33" fmla="*/ 455 h 502"/>
                <a:gd name="T34" fmla="*/ 143 w 169"/>
                <a:gd name="T35" fmla="*/ 400 h 502"/>
                <a:gd name="T36" fmla="*/ 22 w 169"/>
                <a:gd name="T37" fmla="*/ 486 h 502"/>
                <a:gd name="T38" fmla="*/ 92 w 169"/>
                <a:gd name="T39" fmla="*/ 467 h 502"/>
                <a:gd name="T40" fmla="*/ 98 w 169"/>
                <a:gd name="T41" fmla="*/ 481 h 502"/>
                <a:gd name="T42" fmla="*/ 111 w 169"/>
                <a:gd name="T43" fmla="*/ 497 h 502"/>
                <a:gd name="T44" fmla="*/ 153 w 169"/>
                <a:gd name="T45" fmla="*/ 493 h 502"/>
                <a:gd name="T46" fmla="*/ 155 w 169"/>
                <a:gd name="T47" fmla="*/ 501 h 502"/>
                <a:gd name="T48" fmla="*/ 126 w 169"/>
                <a:gd name="T49" fmla="*/ 489 h 502"/>
                <a:gd name="T50" fmla="*/ 162 w 169"/>
                <a:gd name="T51" fmla="*/ 444 h 502"/>
                <a:gd name="T52" fmla="*/ 166 w 169"/>
                <a:gd name="T53" fmla="*/ 417 h 502"/>
                <a:gd name="T54" fmla="*/ 124 w 169"/>
                <a:gd name="T55" fmla="*/ 431 h 502"/>
                <a:gd name="T56" fmla="*/ 163 w 169"/>
                <a:gd name="T57" fmla="*/ 390 h 502"/>
                <a:gd name="T58" fmla="*/ 60 w 169"/>
                <a:gd name="T59" fmla="*/ 435 h 502"/>
                <a:gd name="T60" fmla="*/ 163 w 169"/>
                <a:gd name="T61" fmla="*/ 345 h 502"/>
                <a:gd name="T62" fmla="*/ 160 w 169"/>
                <a:gd name="T63" fmla="*/ 340 h 502"/>
                <a:gd name="T64" fmla="*/ 168 w 169"/>
                <a:gd name="T65" fmla="*/ 295 h 502"/>
                <a:gd name="T66" fmla="*/ 156 w 169"/>
                <a:gd name="T67" fmla="*/ 295 h 502"/>
                <a:gd name="T68" fmla="*/ 163 w 169"/>
                <a:gd name="T69" fmla="*/ 249 h 502"/>
                <a:gd name="T70" fmla="*/ 111 w 169"/>
                <a:gd name="T71" fmla="*/ 271 h 502"/>
                <a:gd name="T72" fmla="*/ 63 w 169"/>
                <a:gd name="T73" fmla="*/ 291 h 502"/>
                <a:gd name="T74" fmla="*/ 164 w 169"/>
                <a:gd name="T75" fmla="*/ 180 h 502"/>
                <a:gd name="T76" fmla="*/ 28 w 169"/>
                <a:gd name="T77" fmla="*/ 272 h 502"/>
                <a:gd name="T78" fmla="*/ 97 w 169"/>
                <a:gd name="T79" fmla="*/ 190 h 502"/>
                <a:gd name="T80" fmla="*/ 16 w 169"/>
                <a:gd name="T81" fmla="*/ 243 h 502"/>
                <a:gd name="T82" fmla="*/ 99 w 169"/>
                <a:gd name="T83" fmla="*/ 156 h 502"/>
                <a:gd name="T84" fmla="*/ 25 w 169"/>
                <a:gd name="T85" fmla="*/ 206 h 502"/>
                <a:gd name="T86" fmla="*/ 93 w 169"/>
                <a:gd name="T87" fmla="*/ 100 h 502"/>
                <a:gd name="T88" fmla="*/ 15 w 169"/>
                <a:gd name="T89" fmla="*/ 174 h 502"/>
                <a:gd name="T90" fmla="*/ 92 w 169"/>
                <a:gd name="T91" fmla="*/ 60 h 502"/>
                <a:gd name="T92" fmla="*/ 46 w 169"/>
                <a:gd name="T93" fmla="*/ 100 h 502"/>
                <a:gd name="T94" fmla="*/ 91 w 169"/>
                <a:gd name="T95" fmla="*/ 17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9" h="502">
                  <a:moveTo>
                    <a:pt x="98" y="5"/>
                  </a:moveTo>
                  <a:cubicBezTo>
                    <a:pt x="98" y="4"/>
                    <a:pt x="98" y="2"/>
                    <a:pt x="96" y="1"/>
                  </a:cubicBezTo>
                  <a:cubicBezTo>
                    <a:pt x="95" y="0"/>
                    <a:pt x="93" y="1"/>
                    <a:pt x="92" y="2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78" y="28"/>
                    <a:pt x="69" y="43"/>
                    <a:pt x="60" y="57"/>
                  </a:cubicBezTo>
                  <a:cubicBezTo>
                    <a:pt x="50" y="72"/>
                    <a:pt x="40" y="86"/>
                    <a:pt x="29" y="100"/>
                  </a:cubicBezTo>
                  <a:cubicBezTo>
                    <a:pt x="20" y="113"/>
                    <a:pt x="16" y="120"/>
                    <a:pt x="11" y="128"/>
                  </a:cubicBezTo>
                  <a:cubicBezTo>
                    <a:pt x="9" y="132"/>
                    <a:pt x="7" y="136"/>
                    <a:pt x="4" y="141"/>
                  </a:cubicBezTo>
                  <a:cubicBezTo>
                    <a:pt x="4" y="141"/>
                    <a:pt x="4" y="141"/>
                    <a:pt x="4" y="141"/>
                  </a:cubicBezTo>
                  <a:cubicBezTo>
                    <a:pt x="3" y="142"/>
                    <a:pt x="3" y="144"/>
                    <a:pt x="5" y="145"/>
                  </a:cubicBezTo>
                  <a:cubicBezTo>
                    <a:pt x="6" y="146"/>
                    <a:pt x="8" y="146"/>
                    <a:pt x="9" y="144"/>
                  </a:cubicBezTo>
                  <a:cubicBezTo>
                    <a:pt x="21" y="133"/>
                    <a:pt x="35" y="120"/>
                    <a:pt x="50" y="105"/>
                  </a:cubicBezTo>
                  <a:cubicBezTo>
                    <a:pt x="57" y="98"/>
                    <a:pt x="64" y="90"/>
                    <a:pt x="71" y="83"/>
                  </a:cubicBezTo>
                  <a:cubicBezTo>
                    <a:pt x="58" y="104"/>
                    <a:pt x="39" y="130"/>
                    <a:pt x="36" y="135"/>
                  </a:cubicBezTo>
                  <a:cubicBezTo>
                    <a:pt x="36" y="135"/>
                    <a:pt x="24" y="151"/>
                    <a:pt x="15" y="164"/>
                  </a:cubicBezTo>
                  <a:cubicBezTo>
                    <a:pt x="8" y="174"/>
                    <a:pt x="6" y="175"/>
                    <a:pt x="4" y="185"/>
                  </a:cubicBezTo>
                  <a:cubicBezTo>
                    <a:pt x="4" y="187"/>
                    <a:pt x="5" y="188"/>
                    <a:pt x="7" y="189"/>
                  </a:cubicBezTo>
                  <a:cubicBezTo>
                    <a:pt x="8" y="189"/>
                    <a:pt x="9" y="188"/>
                    <a:pt x="10" y="188"/>
                  </a:cubicBezTo>
                  <a:cubicBezTo>
                    <a:pt x="13" y="185"/>
                    <a:pt x="22" y="177"/>
                    <a:pt x="30" y="170"/>
                  </a:cubicBezTo>
                  <a:cubicBezTo>
                    <a:pt x="36" y="165"/>
                    <a:pt x="41" y="160"/>
                    <a:pt x="42" y="159"/>
                  </a:cubicBezTo>
                  <a:cubicBezTo>
                    <a:pt x="49" y="151"/>
                    <a:pt x="58" y="140"/>
                    <a:pt x="68" y="130"/>
                  </a:cubicBezTo>
                  <a:cubicBezTo>
                    <a:pt x="73" y="125"/>
                    <a:pt x="78" y="120"/>
                    <a:pt x="83" y="116"/>
                  </a:cubicBezTo>
                  <a:cubicBezTo>
                    <a:pt x="64" y="146"/>
                    <a:pt x="25" y="195"/>
                    <a:pt x="9" y="215"/>
                  </a:cubicBezTo>
                  <a:cubicBezTo>
                    <a:pt x="4" y="221"/>
                    <a:pt x="1" y="225"/>
                    <a:pt x="1" y="226"/>
                  </a:cubicBezTo>
                  <a:cubicBezTo>
                    <a:pt x="1" y="228"/>
                    <a:pt x="3" y="229"/>
                    <a:pt x="5" y="229"/>
                  </a:cubicBezTo>
                  <a:cubicBezTo>
                    <a:pt x="6" y="229"/>
                    <a:pt x="7" y="228"/>
                    <a:pt x="7" y="227"/>
                  </a:cubicBezTo>
                  <a:cubicBezTo>
                    <a:pt x="12" y="225"/>
                    <a:pt x="20" y="218"/>
                    <a:pt x="29" y="211"/>
                  </a:cubicBezTo>
                  <a:cubicBezTo>
                    <a:pt x="36" y="205"/>
                    <a:pt x="44" y="199"/>
                    <a:pt x="52" y="193"/>
                  </a:cubicBezTo>
                  <a:cubicBezTo>
                    <a:pt x="50" y="194"/>
                    <a:pt x="48" y="196"/>
                    <a:pt x="46" y="198"/>
                  </a:cubicBezTo>
                  <a:cubicBezTo>
                    <a:pt x="31" y="212"/>
                    <a:pt x="22" y="224"/>
                    <a:pt x="11" y="239"/>
                  </a:cubicBezTo>
                  <a:cubicBezTo>
                    <a:pt x="8" y="243"/>
                    <a:pt x="5" y="247"/>
                    <a:pt x="1" y="252"/>
                  </a:cubicBezTo>
                  <a:cubicBezTo>
                    <a:pt x="0" y="253"/>
                    <a:pt x="0" y="255"/>
                    <a:pt x="2" y="256"/>
                  </a:cubicBezTo>
                  <a:cubicBezTo>
                    <a:pt x="3" y="257"/>
                    <a:pt x="4" y="257"/>
                    <a:pt x="5" y="257"/>
                  </a:cubicBezTo>
                  <a:cubicBezTo>
                    <a:pt x="6" y="256"/>
                    <a:pt x="7" y="256"/>
                    <a:pt x="7" y="255"/>
                  </a:cubicBezTo>
                  <a:cubicBezTo>
                    <a:pt x="14" y="252"/>
                    <a:pt x="26" y="243"/>
                    <a:pt x="40" y="233"/>
                  </a:cubicBezTo>
                  <a:cubicBezTo>
                    <a:pt x="55" y="222"/>
                    <a:pt x="73" y="209"/>
                    <a:pt x="84" y="203"/>
                  </a:cubicBezTo>
                  <a:cubicBezTo>
                    <a:pt x="81" y="205"/>
                    <a:pt x="79" y="208"/>
                    <a:pt x="76" y="210"/>
                  </a:cubicBezTo>
                  <a:cubicBezTo>
                    <a:pt x="59" y="228"/>
                    <a:pt x="37" y="250"/>
                    <a:pt x="23" y="268"/>
                  </a:cubicBezTo>
                  <a:cubicBezTo>
                    <a:pt x="21" y="271"/>
                    <a:pt x="18" y="273"/>
                    <a:pt x="16" y="275"/>
                  </a:cubicBezTo>
                  <a:cubicBezTo>
                    <a:pt x="12" y="279"/>
                    <a:pt x="9" y="283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7" y="289"/>
                    <a:pt x="8" y="290"/>
                    <a:pt x="10" y="291"/>
                  </a:cubicBezTo>
                  <a:cubicBezTo>
                    <a:pt x="10" y="291"/>
                    <a:pt x="11" y="291"/>
                    <a:pt x="12" y="291"/>
                  </a:cubicBezTo>
                  <a:cubicBezTo>
                    <a:pt x="22" y="290"/>
                    <a:pt x="60" y="261"/>
                    <a:pt x="97" y="234"/>
                  </a:cubicBezTo>
                  <a:cubicBezTo>
                    <a:pt x="121" y="216"/>
                    <a:pt x="144" y="199"/>
                    <a:pt x="157" y="191"/>
                  </a:cubicBezTo>
                  <a:cubicBezTo>
                    <a:pt x="145" y="206"/>
                    <a:pt x="114" y="235"/>
                    <a:pt x="89" y="258"/>
                  </a:cubicBezTo>
                  <a:cubicBezTo>
                    <a:pt x="75" y="270"/>
                    <a:pt x="63" y="281"/>
                    <a:pt x="58" y="287"/>
                  </a:cubicBezTo>
                  <a:cubicBezTo>
                    <a:pt x="52" y="293"/>
                    <a:pt x="46" y="298"/>
                    <a:pt x="40" y="303"/>
                  </a:cubicBezTo>
                  <a:cubicBezTo>
                    <a:pt x="29" y="313"/>
                    <a:pt x="19" y="322"/>
                    <a:pt x="12" y="338"/>
                  </a:cubicBezTo>
                  <a:cubicBezTo>
                    <a:pt x="11" y="339"/>
                    <a:pt x="12" y="341"/>
                    <a:pt x="14" y="342"/>
                  </a:cubicBezTo>
                  <a:cubicBezTo>
                    <a:pt x="15" y="342"/>
                    <a:pt x="16" y="342"/>
                    <a:pt x="17" y="342"/>
                  </a:cubicBezTo>
                  <a:cubicBezTo>
                    <a:pt x="33" y="331"/>
                    <a:pt x="51" y="319"/>
                    <a:pt x="69" y="307"/>
                  </a:cubicBezTo>
                  <a:cubicBezTo>
                    <a:pt x="84" y="296"/>
                    <a:pt x="100" y="285"/>
                    <a:pt x="115" y="276"/>
                  </a:cubicBezTo>
                  <a:cubicBezTo>
                    <a:pt x="119" y="273"/>
                    <a:pt x="124" y="270"/>
                    <a:pt x="128" y="267"/>
                  </a:cubicBezTo>
                  <a:cubicBezTo>
                    <a:pt x="137" y="260"/>
                    <a:pt x="146" y="255"/>
                    <a:pt x="153" y="252"/>
                  </a:cubicBezTo>
                  <a:cubicBezTo>
                    <a:pt x="144" y="261"/>
                    <a:pt x="127" y="275"/>
                    <a:pt x="108" y="291"/>
                  </a:cubicBezTo>
                  <a:cubicBezTo>
                    <a:pt x="65" y="328"/>
                    <a:pt x="12" y="372"/>
                    <a:pt x="17" y="386"/>
                  </a:cubicBezTo>
                  <a:cubicBezTo>
                    <a:pt x="18" y="389"/>
                    <a:pt x="20" y="390"/>
                    <a:pt x="24" y="388"/>
                  </a:cubicBezTo>
                  <a:cubicBezTo>
                    <a:pt x="32" y="385"/>
                    <a:pt x="49" y="373"/>
                    <a:pt x="70" y="358"/>
                  </a:cubicBezTo>
                  <a:cubicBezTo>
                    <a:pt x="95" y="340"/>
                    <a:pt x="126" y="318"/>
                    <a:pt x="151" y="305"/>
                  </a:cubicBezTo>
                  <a:cubicBezTo>
                    <a:pt x="139" y="317"/>
                    <a:pt x="118" y="334"/>
                    <a:pt x="97" y="352"/>
                  </a:cubicBezTo>
                  <a:cubicBezTo>
                    <a:pt x="58" y="385"/>
                    <a:pt x="16" y="421"/>
                    <a:pt x="18" y="430"/>
                  </a:cubicBezTo>
                  <a:cubicBezTo>
                    <a:pt x="18" y="431"/>
                    <a:pt x="20" y="433"/>
                    <a:pt x="22" y="432"/>
                  </a:cubicBezTo>
                  <a:cubicBezTo>
                    <a:pt x="22" y="432"/>
                    <a:pt x="23" y="432"/>
                    <a:pt x="23" y="431"/>
                  </a:cubicBezTo>
                  <a:cubicBezTo>
                    <a:pt x="52" y="419"/>
                    <a:pt x="96" y="389"/>
                    <a:pt x="124" y="370"/>
                  </a:cubicBezTo>
                  <a:cubicBezTo>
                    <a:pt x="121" y="373"/>
                    <a:pt x="121" y="373"/>
                    <a:pt x="121" y="373"/>
                  </a:cubicBezTo>
                  <a:cubicBezTo>
                    <a:pt x="91" y="399"/>
                    <a:pt x="71" y="416"/>
                    <a:pt x="40" y="440"/>
                  </a:cubicBezTo>
                  <a:cubicBezTo>
                    <a:pt x="32" y="446"/>
                    <a:pt x="25" y="452"/>
                    <a:pt x="21" y="455"/>
                  </a:cubicBezTo>
                  <a:cubicBezTo>
                    <a:pt x="19" y="456"/>
                    <a:pt x="19" y="458"/>
                    <a:pt x="20" y="460"/>
                  </a:cubicBezTo>
                  <a:cubicBezTo>
                    <a:pt x="21" y="460"/>
                    <a:pt x="22" y="461"/>
                    <a:pt x="23" y="461"/>
                  </a:cubicBezTo>
                  <a:cubicBezTo>
                    <a:pt x="24" y="461"/>
                    <a:pt x="60" y="442"/>
                    <a:pt x="63" y="441"/>
                  </a:cubicBezTo>
                  <a:cubicBezTo>
                    <a:pt x="89" y="427"/>
                    <a:pt x="122" y="410"/>
                    <a:pt x="143" y="400"/>
                  </a:cubicBezTo>
                  <a:cubicBezTo>
                    <a:pt x="127" y="411"/>
                    <a:pt x="99" y="429"/>
                    <a:pt x="74" y="445"/>
                  </a:cubicBezTo>
                  <a:cubicBezTo>
                    <a:pt x="48" y="463"/>
                    <a:pt x="24" y="478"/>
                    <a:pt x="22" y="481"/>
                  </a:cubicBezTo>
                  <a:cubicBezTo>
                    <a:pt x="22" y="481"/>
                    <a:pt x="22" y="481"/>
                    <a:pt x="22" y="481"/>
                  </a:cubicBezTo>
                  <a:cubicBezTo>
                    <a:pt x="21" y="483"/>
                    <a:pt x="21" y="485"/>
                    <a:pt x="22" y="486"/>
                  </a:cubicBezTo>
                  <a:cubicBezTo>
                    <a:pt x="23" y="486"/>
                    <a:pt x="24" y="487"/>
                    <a:pt x="24" y="487"/>
                  </a:cubicBezTo>
                  <a:cubicBezTo>
                    <a:pt x="36" y="486"/>
                    <a:pt x="89" y="458"/>
                    <a:pt x="127" y="437"/>
                  </a:cubicBezTo>
                  <a:cubicBezTo>
                    <a:pt x="130" y="435"/>
                    <a:pt x="133" y="434"/>
                    <a:pt x="135" y="433"/>
                  </a:cubicBezTo>
                  <a:cubicBezTo>
                    <a:pt x="122" y="443"/>
                    <a:pt x="106" y="455"/>
                    <a:pt x="92" y="467"/>
                  </a:cubicBezTo>
                  <a:cubicBezTo>
                    <a:pt x="72" y="482"/>
                    <a:pt x="56" y="495"/>
                    <a:pt x="56" y="496"/>
                  </a:cubicBezTo>
                  <a:cubicBezTo>
                    <a:pt x="56" y="496"/>
                    <a:pt x="55" y="499"/>
                    <a:pt x="58" y="500"/>
                  </a:cubicBezTo>
                  <a:cubicBezTo>
                    <a:pt x="59" y="500"/>
                    <a:pt x="59" y="500"/>
                    <a:pt x="59" y="500"/>
                  </a:cubicBezTo>
                  <a:cubicBezTo>
                    <a:pt x="65" y="500"/>
                    <a:pt x="81" y="491"/>
                    <a:pt x="98" y="481"/>
                  </a:cubicBezTo>
                  <a:cubicBezTo>
                    <a:pt x="118" y="469"/>
                    <a:pt x="142" y="455"/>
                    <a:pt x="156" y="452"/>
                  </a:cubicBezTo>
                  <a:cubicBezTo>
                    <a:pt x="153" y="455"/>
                    <a:pt x="149" y="459"/>
                    <a:pt x="145" y="464"/>
                  </a:cubicBezTo>
                  <a:cubicBezTo>
                    <a:pt x="131" y="477"/>
                    <a:pt x="114" y="493"/>
                    <a:pt x="112" y="493"/>
                  </a:cubicBezTo>
                  <a:cubicBezTo>
                    <a:pt x="110" y="495"/>
                    <a:pt x="110" y="496"/>
                    <a:pt x="111" y="497"/>
                  </a:cubicBezTo>
                  <a:cubicBezTo>
                    <a:pt x="111" y="499"/>
                    <a:pt x="113" y="500"/>
                    <a:pt x="115" y="500"/>
                  </a:cubicBezTo>
                  <a:cubicBezTo>
                    <a:pt x="118" y="499"/>
                    <a:pt x="122" y="498"/>
                    <a:pt x="128" y="496"/>
                  </a:cubicBezTo>
                  <a:cubicBezTo>
                    <a:pt x="139" y="492"/>
                    <a:pt x="154" y="486"/>
                    <a:pt x="156" y="488"/>
                  </a:cubicBezTo>
                  <a:cubicBezTo>
                    <a:pt x="156" y="489"/>
                    <a:pt x="156" y="490"/>
                    <a:pt x="153" y="493"/>
                  </a:cubicBezTo>
                  <a:cubicBezTo>
                    <a:pt x="152" y="494"/>
                    <a:pt x="152" y="494"/>
                    <a:pt x="151" y="495"/>
                  </a:cubicBezTo>
                  <a:cubicBezTo>
                    <a:pt x="151" y="496"/>
                    <a:pt x="151" y="496"/>
                    <a:pt x="150" y="496"/>
                  </a:cubicBezTo>
                  <a:cubicBezTo>
                    <a:pt x="149" y="497"/>
                    <a:pt x="149" y="499"/>
                    <a:pt x="150" y="501"/>
                  </a:cubicBezTo>
                  <a:cubicBezTo>
                    <a:pt x="151" y="502"/>
                    <a:pt x="153" y="502"/>
                    <a:pt x="155" y="501"/>
                  </a:cubicBezTo>
                  <a:cubicBezTo>
                    <a:pt x="155" y="501"/>
                    <a:pt x="155" y="500"/>
                    <a:pt x="155" y="500"/>
                  </a:cubicBezTo>
                  <a:cubicBezTo>
                    <a:pt x="157" y="499"/>
                    <a:pt x="157" y="498"/>
                    <a:pt x="159" y="496"/>
                  </a:cubicBezTo>
                  <a:cubicBezTo>
                    <a:pt x="163" y="490"/>
                    <a:pt x="163" y="486"/>
                    <a:pt x="160" y="483"/>
                  </a:cubicBezTo>
                  <a:cubicBezTo>
                    <a:pt x="155" y="480"/>
                    <a:pt x="139" y="485"/>
                    <a:pt x="126" y="489"/>
                  </a:cubicBezTo>
                  <a:cubicBezTo>
                    <a:pt x="133" y="483"/>
                    <a:pt x="142" y="475"/>
                    <a:pt x="149" y="468"/>
                  </a:cubicBezTo>
                  <a:cubicBezTo>
                    <a:pt x="157" y="460"/>
                    <a:pt x="163" y="453"/>
                    <a:pt x="165" y="449"/>
                  </a:cubicBezTo>
                  <a:cubicBezTo>
                    <a:pt x="165" y="449"/>
                    <a:pt x="166" y="448"/>
                    <a:pt x="166" y="448"/>
                  </a:cubicBezTo>
                  <a:cubicBezTo>
                    <a:pt x="166" y="446"/>
                    <a:pt x="164" y="444"/>
                    <a:pt x="162" y="444"/>
                  </a:cubicBezTo>
                  <a:cubicBezTo>
                    <a:pt x="148" y="444"/>
                    <a:pt x="119" y="461"/>
                    <a:pt x="95" y="475"/>
                  </a:cubicBezTo>
                  <a:cubicBezTo>
                    <a:pt x="89" y="478"/>
                    <a:pt x="84" y="481"/>
                    <a:pt x="79" y="484"/>
                  </a:cubicBezTo>
                  <a:cubicBezTo>
                    <a:pt x="84" y="480"/>
                    <a:pt x="90" y="476"/>
                    <a:pt x="96" y="471"/>
                  </a:cubicBezTo>
                  <a:cubicBezTo>
                    <a:pt x="124" y="449"/>
                    <a:pt x="160" y="421"/>
                    <a:pt x="166" y="417"/>
                  </a:cubicBezTo>
                  <a:cubicBezTo>
                    <a:pt x="167" y="416"/>
                    <a:pt x="168" y="415"/>
                    <a:pt x="168" y="414"/>
                  </a:cubicBezTo>
                  <a:cubicBezTo>
                    <a:pt x="167" y="412"/>
                    <a:pt x="166" y="411"/>
                    <a:pt x="164" y="411"/>
                  </a:cubicBezTo>
                  <a:cubicBezTo>
                    <a:pt x="164" y="411"/>
                    <a:pt x="164" y="411"/>
                    <a:pt x="164" y="411"/>
                  </a:cubicBezTo>
                  <a:cubicBezTo>
                    <a:pt x="162" y="411"/>
                    <a:pt x="145" y="420"/>
                    <a:pt x="124" y="431"/>
                  </a:cubicBezTo>
                  <a:cubicBezTo>
                    <a:pt x="97" y="446"/>
                    <a:pt x="62" y="465"/>
                    <a:pt x="42" y="474"/>
                  </a:cubicBezTo>
                  <a:cubicBezTo>
                    <a:pt x="51" y="468"/>
                    <a:pt x="64" y="460"/>
                    <a:pt x="78" y="451"/>
                  </a:cubicBezTo>
                  <a:cubicBezTo>
                    <a:pt x="110" y="429"/>
                    <a:pt x="148" y="405"/>
                    <a:pt x="160" y="393"/>
                  </a:cubicBezTo>
                  <a:cubicBezTo>
                    <a:pt x="161" y="393"/>
                    <a:pt x="163" y="391"/>
                    <a:pt x="163" y="390"/>
                  </a:cubicBezTo>
                  <a:cubicBezTo>
                    <a:pt x="164" y="389"/>
                    <a:pt x="164" y="388"/>
                    <a:pt x="164" y="387"/>
                  </a:cubicBezTo>
                  <a:cubicBezTo>
                    <a:pt x="163" y="386"/>
                    <a:pt x="162" y="385"/>
                    <a:pt x="160" y="385"/>
                  </a:cubicBezTo>
                  <a:cubicBezTo>
                    <a:pt x="160" y="385"/>
                    <a:pt x="160" y="385"/>
                    <a:pt x="160" y="385"/>
                  </a:cubicBezTo>
                  <a:cubicBezTo>
                    <a:pt x="148" y="390"/>
                    <a:pt x="97" y="416"/>
                    <a:pt x="60" y="435"/>
                  </a:cubicBezTo>
                  <a:cubicBezTo>
                    <a:pt x="56" y="437"/>
                    <a:pt x="52" y="439"/>
                    <a:pt x="49" y="441"/>
                  </a:cubicBezTo>
                  <a:cubicBezTo>
                    <a:pt x="77" y="419"/>
                    <a:pt x="98" y="402"/>
                    <a:pt x="126" y="378"/>
                  </a:cubicBezTo>
                  <a:cubicBezTo>
                    <a:pt x="143" y="362"/>
                    <a:pt x="160" y="348"/>
                    <a:pt x="163" y="345"/>
                  </a:cubicBezTo>
                  <a:cubicBezTo>
                    <a:pt x="163" y="345"/>
                    <a:pt x="163" y="345"/>
                    <a:pt x="163" y="345"/>
                  </a:cubicBezTo>
                  <a:cubicBezTo>
                    <a:pt x="162" y="342"/>
                    <a:pt x="162" y="342"/>
                    <a:pt x="162" y="342"/>
                  </a:cubicBezTo>
                  <a:cubicBezTo>
                    <a:pt x="163" y="345"/>
                    <a:pt x="163" y="345"/>
                    <a:pt x="163" y="345"/>
                  </a:cubicBezTo>
                  <a:cubicBezTo>
                    <a:pt x="165" y="344"/>
                    <a:pt x="165" y="342"/>
                    <a:pt x="164" y="340"/>
                  </a:cubicBezTo>
                  <a:cubicBezTo>
                    <a:pt x="163" y="339"/>
                    <a:pt x="161" y="339"/>
                    <a:pt x="160" y="340"/>
                  </a:cubicBezTo>
                  <a:cubicBezTo>
                    <a:pt x="160" y="340"/>
                    <a:pt x="160" y="340"/>
                    <a:pt x="160" y="340"/>
                  </a:cubicBezTo>
                  <a:cubicBezTo>
                    <a:pt x="119" y="369"/>
                    <a:pt x="70" y="398"/>
                    <a:pt x="27" y="424"/>
                  </a:cubicBezTo>
                  <a:cubicBezTo>
                    <a:pt x="36" y="412"/>
                    <a:pt x="69" y="383"/>
                    <a:pt x="101" y="356"/>
                  </a:cubicBezTo>
                  <a:cubicBezTo>
                    <a:pt x="133" y="330"/>
                    <a:pt x="163" y="304"/>
                    <a:pt x="168" y="295"/>
                  </a:cubicBezTo>
                  <a:cubicBezTo>
                    <a:pt x="169" y="294"/>
                    <a:pt x="169" y="293"/>
                    <a:pt x="169" y="293"/>
                  </a:cubicBezTo>
                  <a:cubicBezTo>
                    <a:pt x="169" y="291"/>
                    <a:pt x="167" y="290"/>
                    <a:pt x="165" y="290"/>
                  </a:cubicBezTo>
                  <a:cubicBezTo>
                    <a:pt x="164" y="290"/>
                    <a:pt x="161" y="292"/>
                    <a:pt x="159" y="293"/>
                  </a:cubicBezTo>
                  <a:cubicBezTo>
                    <a:pt x="158" y="294"/>
                    <a:pt x="157" y="295"/>
                    <a:pt x="156" y="295"/>
                  </a:cubicBezTo>
                  <a:cubicBezTo>
                    <a:pt x="128" y="308"/>
                    <a:pt x="94" y="333"/>
                    <a:pt x="66" y="353"/>
                  </a:cubicBezTo>
                  <a:cubicBezTo>
                    <a:pt x="46" y="368"/>
                    <a:pt x="29" y="380"/>
                    <a:pt x="22" y="382"/>
                  </a:cubicBezTo>
                  <a:cubicBezTo>
                    <a:pt x="24" y="370"/>
                    <a:pt x="72" y="329"/>
                    <a:pt x="112" y="296"/>
                  </a:cubicBezTo>
                  <a:cubicBezTo>
                    <a:pt x="137" y="275"/>
                    <a:pt x="159" y="257"/>
                    <a:pt x="163" y="249"/>
                  </a:cubicBezTo>
                  <a:cubicBezTo>
                    <a:pt x="164" y="249"/>
                    <a:pt x="164" y="248"/>
                    <a:pt x="164" y="248"/>
                  </a:cubicBezTo>
                  <a:cubicBezTo>
                    <a:pt x="164" y="246"/>
                    <a:pt x="163" y="244"/>
                    <a:pt x="161" y="244"/>
                  </a:cubicBezTo>
                  <a:cubicBezTo>
                    <a:pt x="155" y="243"/>
                    <a:pt x="142" y="250"/>
                    <a:pt x="124" y="262"/>
                  </a:cubicBezTo>
                  <a:cubicBezTo>
                    <a:pt x="120" y="265"/>
                    <a:pt x="116" y="268"/>
                    <a:pt x="111" y="271"/>
                  </a:cubicBezTo>
                  <a:cubicBezTo>
                    <a:pt x="96" y="280"/>
                    <a:pt x="81" y="291"/>
                    <a:pt x="65" y="302"/>
                  </a:cubicBezTo>
                  <a:cubicBezTo>
                    <a:pt x="51" y="311"/>
                    <a:pt x="37" y="321"/>
                    <a:pt x="23" y="330"/>
                  </a:cubicBezTo>
                  <a:cubicBezTo>
                    <a:pt x="29" y="321"/>
                    <a:pt x="37" y="315"/>
                    <a:pt x="45" y="308"/>
                  </a:cubicBezTo>
                  <a:cubicBezTo>
                    <a:pt x="50" y="303"/>
                    <a:pt x="57" y="298"/>
                    <a:pt x="63" y="291"/>
                  </a:cubicBezTo>
                  <a:cubicBezTo>
                    <a:pt x="68" y="285"/>
                    <a:pt x="79" y="275"/>
                    <a:pt x="93" y="262"/>
                  </a:cubicBezTo>
                  <a:cubicBezTo>
                    <a:pt x="124" y="234"/>
                    <a:pt x="165" y="197"/>
                    <a:pt x="168" y="183"/>
                  </a:cubicBezTo>
                  <a:cubicBezTo>
                    <a:pt x="168" y="183"/>
                    <a:pt x="168" y="182"/>
                    <a:pt x="168" y="181"/>
                  </a:cubicBezTo>
                  <a:cubicBezTo>
                    <a:pt x="167" y="180"/>
                    <a:pt x="165" y="179"/>
                    <a:pt x="164" y="180"/>
                  </a:cubicBezTo>
                  <a:cubicBezTo>
                    <a:pt x="164" y="179"/>
                    <a:pt x="100" y="224"/>
                    <a:pt x="93" y="229"/>
                  </a:cubicBezTo>
                  <a:cubicBezTo>
                    <a:pt x="64" y="250"/>
                    <a:pt x="33" y="273"/>
                    <a:pt x="19" y="281"/>
                  </a:cubicBezTo>
                  <a:cubicBezTo>
                    <a:pt x="20" y="281"/>
                    <a:pt x="20" y="280"/>
                    <a:pt x="21" y="280"/>
                  </a:cubicBezTo>
                  <a:cubicBezTo>
                    <a:pt x="23" y="277"/>
                    <a:pt x="25" y="275"/>
                    <a:pt x="28" y="272"/>
                  </a:cubicBezTo>
                  <a:cubicBezTo>
                    <a:pt x="42" y="254"/>
                    <a:pt x="64" y="232"/>
                    <a:pt x="81" y="215"/>
                  </a:cubicBezTo>
                  <a:cubicBezTo>
                    <a:pt x="88" y="207"/>
                    <a:pt x="95" y="200"/>
                    <a:pt x="99" y="195"/>
                  </a:cubicBezTo>
                  <a:cubicBezTo>
                    <a:pt x="100" y="195"/>
                    <a:pt x="100" y="194"/>
                    <a:pt x="100" y="193"/>
                  </a:cubicBezTo>
                  <a:cubicBezTo>
                    <a:pt x="100" y="191"/>
                    <a:pt x="99" y="190"/>
                    <a:pt x="97" y="190"/>
                  </a:cubicBezTo>
                  <a:cubicBezTo>
                    <a:pt x="96" y="189"/>
                    <a:pt x="91" y="191"/>
                    <a:pt x="90" y="192"/>
                  </a:cubicBezTo>
                  <a:cubicBezTo>
                    <a:pt x="89" y="192"/>
                    <a:pt x="89" y="192"/>
                    <a:pt x="88" y="193"/>
                  </a:cubicBezTo>
                  <a:cubicBezTo>
                    <a:pt x="79" y="197"/>
                    <a:pt x="56" y="214"/>
                    <a:pt x="36" y="228"/>
                  </a:cubicBezTo>
                  <a:cubicBezTo>
                    <a:pt x="29" y="234"/>
                    <a:pt x="21" y="239"/>
                    <a:pt x="16" y="243"/>
                  </a:cubicBezTo>
                  <a:cubicBezTo>
                    <a:pt x="16" y="243"/>
                    <a:pt x="16" y="243"/>
                    <a:pt x="16" y="243"/>
                  </a:cubicBezTo>
                  <a:cubicBezTo>
                    <a:pt x="27" y="228"/>
                    <a:pt x="35" y="217"/>
                    <a:pt x="50" y="203"/>
                  </a:cubicBezTo>
                  <a:cubicBezTo>
                    <a:pt x="59" y="195"/>
                    <a:pt x="64" y="190"/>
                    <a:pt x="69" y="186"/>
                  </a:cubicBezTo>
                  <a:cubicBezTo>
                    <a:pt x="73" y="182"/>
                    <a:pt x="97" y="164"/>
                    <a:pt x="99" y="156"/>
                  </a:cubicBezTo>
                  <a:cubicBezTo>
                    <a:pt x="99" y="155"/>
                    <a:pt x="99" y="154"/>
                    <a:pt x="98" y="154"/>
                  </a:cubicBezTo>
                  <a:cubicBezTo>
                    <a:pt x="97" y="153"/>
                    <a:pt x="95" y="153"/>
                    <a:pt x="94" y="154"/>
                  </a:cubicBezTo>
                  <a:cubicBezTo>
                    <a:pt x="93" y="155"/>
                    <a:pt x="91" y="156"/>
                    <a:pt x="90" y="156"/>
                  </a:cubicBezTo>
                  <a:cubicBezTo>
                    <a:pt x="81" y="162"/>
                    <a:pt x="48" y="188"/>
                    <a:pt x="25" y="206"/>
                  </a:cubicBezTo>
                  <a:cubicBezTo>
                    <a:pt x="24" y="207"/>
                    <a:pt x="24" y="207"/>
                    <a:pt x="23" y="208"/>
                  </a:cubicBezTo>
                  <a:cubicBezTo>
                    <a:pt x="46" y="179"/>
                    <a:pt x="85" y="128"/>
                    <a:pt x="97" y="104"/>
                  </a:cubicBezTo>
                  <a:cubicBezTo>
                    <a:pt x="98" y="103"/>
                    <a:pt x="98" y="102"/>
                    <a:pt x="97" y="101"/>
                  </a:cubicBezTo>
                  <a:cubicBezTo>
                    <a:pt x="96" y="99"/>
                    <a:pt x="94" y="99"/>
                    <a:pt x="93" y="100"/>
                  </a:cubicBezTo>
                  <a:cubicBezTo>
                    <a:pt x="84" y="106"/>
                    <a:pt x="74" y="116"/>
                    <a:pt x="64" y="126"/>
                  </a:cubicBezTo>
                  <a:cubicBezTo>
                    <a:pt x="54" y="136"/>
                    <a:pt x="44" y="147"/>
                    <a:pt x="37" y="155"/>
                  </a:cubicBezTo>
                  <a:cubicBezTo>
                    <a:pt x="36" y="156"/>
                    <a:pt x="31" y="160"/>
                    <a:pt x="26" y="165"/>
                  </a:cubicBezTo>
                  <a:cubicBezTo>
                    <a:pt x="22" y="168"/>
                    <a:pt x="19" y="172"/>
                    <a:pt x="15" y="174"/>
                  </a:cubicBezTo>
                  <a:cubicBezTo>
                    <a:pt x="17" y="172"/>
                    <a:pt x="18" y="170"/>
                    <a:pt x="20" y="168"/>
                  </a:cubicBezTo>
                  <a:cubicBezTo>
                    <a:pt x="29" y="155"/>
                    <a:pt x="41" y="139"/>
                    <a:pt x="41" y="138"/>
                  </a:cubicBezTo>
                  <a:cubicBezTo>
                    <a:pt x="45" y="133"/>
                    <a:pt x="65" y="105"/>
                    <a:pt x="79" y="83"/>
                  </a:cubicBezTo>
                  <a:cubicBezTo>
                    <a:pt x="86" y="73"/>
                    <a:pt x="91" y="64"/>
                    <a:pt x="92" y="60"/>
                  </a:cubicBezTo>
                  <a:cubicBezTo>
                    <a:pt x="93" y="58"/>
                    <a:pt x="93" y="57"/>
                    <a:pt x="92" y="56"/>
                  </a:cubicBezTo>
                  <a:cubicBezTo>
                    <a:pt x="90" y="54"/>
                    <a:pt x="88" y="55"/>
                    <a:pt x="87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75" y="70"/>
                    <a:pt x="60" y="86"/>
                    <a:pt x="46" y="100"/>
                  </a:cubicBezTo>
                  <a:cubicBezTo>
                    <a:pt x="37" y="109"/>
                    <a:pt x="28" y="118"/>
                    <a:pt x="20" y="126"/>
                  </a:cubicBezTo>
                  <a:cubicBezTo>
                    <a:pt x="23" y="120"/>
                    <a:pt x="27" y="114"/>
                    <a:pt x="34" y="104"/>
                  </a:cubicBezTo>
                  <a:cubicBezTo>
                    <a:pt x="45" y="90"/>
                    <a:pt x="55" y="75"/>
                    <a:pt x="65" y="61"/>
                  </a:cubicBezTo>
                  <a:cubicBezTo>
                    <a:pt x="74" y="46"/>
                    <a:pt x="83" y="31"/>
                    <a:pt x="91" y="17"/>
                  </a:cubicBezTo>
                  <a:lnTo>
                    <a:pt x="9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3694" y="1545"/>
              <a:ext cx="382" cy="147"/>
            </a:xfrm>
            <a:custGeom>
              <a:avLst/>
              <a:gdLst>
                <a:gd name="T0" fmla="*/ 5 w 161"/>
                <a:gd name="T1" fmla="*/ 1 h 62"/>
                <a:gd name="T2" fmla="*/ 1 w 161"/>
                <a:gd name="T3" fmla="*/ 2 h 62"/>
                <a:gd name="T4" fmla="*/ 2 w 161"/>
                <a:gd name="T5" fmla="*/ 6 h 62"/>
                <a:gd name="T6" fmla="*/ 8 w 161"/>
                <a:gd name="T7" fmla="*/ 10 h 62"/>
                <a:gd name="T8" fmla="*/ 65 w 161"/>
                <a:gd name="T9" fmla="*/ 30 h 62"/>
                <a:gd name="T10" fmla="*/ 157 w 161"/>
                <a:gd name="T11" fmla="*/ 61 h 62"/>
                <a:gd name="T12" fmla="*/ 161 w 161"/>
                <a:gd name="T13" fmla="*/ 59 h 62"/>
                <a:gd name="T14" fmla="*/ 158 w 161"/>
                <a:gd name="T15" fmla="*/ 55 h 62"/>
                <a:gd name="T16" fmla="*/ 67 w 161"/>
                <a:gd name="T17" fmla="*/ 24 h 62"/>
                <a:gd name="T18" fmla="*/ 11 w 161"/>
                <a:gd name="T19" fmla="*/ 4 h 62"/>
                <a:gd name="T20" fmla="*/ 5 w 161"/>
                <a:gd name="T21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62">
                  <a:moveTo>
                    <a:pt x="5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0" y="6"/>
                    <a:pt x="2" y="6"/>
                  </a:cubicBezTo>
                  <a:cubicBezTo>
                    <a:pt x="4" y="8"/>
                    <a:pt x="6" y="9"/>
                    <a:pt x="8" y="10"/>
                  </a:cubicBezTo>
                  <a:cubicBezTo>
                    <a:pt x="25" y="18"/>
                    <a:pt x="48" y="24"/>
                    <a:pt x="65" y="30"/>
                  </a:cubicBezTo>
                  <a:cubicBezTo>
                    <a:pt x="105" y="44"/>
                    <a:pt x="152" y="60"/>
                    <a:pt x="157" y="61"/>
                  </a:cubicBezTo>
                  <a:cubicBezTo>
                    <a:pt x="158" y="62"/>
                    <a:pt x="160" y="61"/>
                    <a:pt x="161" y="59"/>
                  </a:cubicBezTo>
                  <a:cubicBezTo>
                    <a:pt x="161" y="58"/>
                    <a:pt x="160" y="56"/>
                    <a:pt x="158" y="55"/>
                  </a:cubicBezTo>
                  <a:cubicBezTo>
                    <a:pt x="154" y="54"/>
                    <a:pt x="107" y="38"/>
                    <a:pt x="67" y="24"/>
                  </a:cubicBezTo>
                  <a:cubicBezTo>
                    <a:pt x="47" y="17"/>
                    <a:pt x="21" y="9"/>
                    <a:pt x="11" y="4"/>
                  </a:cubicBezTo>
                  <a:cubicBezTo>
                    <a:pt x="9" y="3"/>
                    <a:pt x="7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4008" y="1631"/>
              <a:ext cx="47" cy="379"/>
            </a:xfrm>
            <a:custGeom>
              <a:avLst/>
              <a:gdLst>
                <a:gd name="T0" fmla="*/ 19 w 20"/>
                <a:gd name="T1" fmla="*/ 4 h 160"/>
                <a:gd name="T2" fmla="*/ 17 w 20"/>
                <a:gd name="T3" fmla="*/ 1 h 160"/>
                <a:gd name="T4" fmla="*/ 13 w 20"/>
                <a:gd name="T5" fmla="*/ 3 h 160"/>
                <a:gd name="T6" fmla="*/ 5 w 20"/>
                <a:gd name="T7" fmla="*/ 85 h 160"/>
                <a:gd name="T8" fmla="*/ 0 w 20"/>
                <a:gd name="T9" fmla="*/ 157 h 160"/>
                <a:gd name="T10" fmla="*/ 4 w 20"/>
                <a:gd name="T11" fmla="*/ 160 h 160"/>
                <a:gd name="T12" fmla="*/ 7 w 20"/>
                <a:gd name="T13" fmla="*/ 157 h 160"/>
                <a:gd name="T14" fmla="*/ 11 w 20"/>
                <a:gd name="T15" fmla="*/ 85 h 160"/>
                <a:gd name="T16" fmla="*/ 19 w 20"/>
                <a:gd name="T17" fmla="*/ 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60">
                  <a:moveTo>
                    <a:pt x="19" y="4"/>
                  </a:moveTo>
                  <a:cubicBezTo>
                    <a:pt x="20" y="2"/>
                    <a:pt x="18" y="1"/>
                    <a:pt x="17" y="1"/>
                  </a:cubicBezTo>
                  <a:cubicBezTo>
                    <a:pt x="15" y="0"/>
                    <a:pt x="13" y="2"/>
                    <a:pt x="13" y="3"/>
                  </a:cubicBezTo>
                  <a:cubicBezTo>
                    <a:pt x="11" y="15"/>
                    <a:pt x="8" y="50"/>
                    <a:pt x="5" y="85"/>
                  </a:cubicBezTo>
                  <a:cubicBezTo>
                    <a:pt x="3" y="116"/>
                    <a:pt x="0" y="146"/>
                    <a:pt x="0" y="157"/>
                  </a:cubicBezTo>
                  <a:cubicBezTo>
                    <a:pt x="0" y="158"/>
                    <a:pt x="2" y="160"/>
                    <a:pt x="4" y="160"/>
                  </a:cubicBezTo>
                  <a:cubicBezTo>
                    <a:pt x="5" y="160"/>
                    <a:pt x="7" y="158"/>
                    <a:pt x="7" y="157"/>
                  </a:cubicBezTo>
                  <a:cubicBezTo>
                    <a:pt x="7" y="146"/>
                    <a:pt x="9" y="116"/>
                    <a:pt x="11" y="85"/>
                  </a:cubicBezTo>
                  <a:cubicBezTo>
                    <a:pt x="14" y="51"/>
                    <a:pt x="18" y="16"/>
                    <a:pt x="1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3934" y="1953"/>
              <a:ext cx="247" cy="746"/>
            </a:xfrm>
            <a:custGeom>
              <a:avLst/>
              <a:gdLst>
                <a:gd name="T0" fmla="*/ 4 w 104"/>
                <a:gd name="T1" fmla="*/ 1 h 314"/>
                <a:gd name="T2" fmla="*/ 1 w 104"/>
                <a:gd name="T3" fmla="*/ 3 h 314"/>
                <a:gd name="T4" fmla="*/ 3 w 104"/>
                <a:gd name="T5" fmla="*/ 7 h 314"/>
                <a:gd name="T6" fmla="*/ 40 w 104"/>
                <a:gd name="T7" fmla="*/ 15 h 314"/>
                <a:gd name="T8" fmla="*/ 97 w 104"/>
                <a:gd name="T9" fmla="*/ 27 h 314"/>
                <a:gd name="T10" fmla="*/ 92 w 104"/>
                <a:gd name="T11" fmla="*/ 126 h 314"/>
                <a:gd name="T12" fmla="*/ 92 w 104"/>
                <a:gd name="T13" fmla="*/ 126 h 314"/>
                <a:gd name="T14" fmla="*/ 89 w 104"/>
                <a:gd name="T15" fmla="*/ 33 h 314"/>
                <a:gd name="T16" fmla="*/ 86 w 104"/>
                <a:gd name="T17" fmla="*/ 30 h 314"/>
                <a:gd name="T18" fmla="*/ 83 w 104"/>
                <a:gd name="T19" fmla="*/ 33 h 314"/>
                <a:gd name="T20" fmla="*/ 85 w 104"/>
                <a:gd name="T21" fmla="*/ 232 h 314"/>
                <a:gd name="T22" fmla="*/ 84 w 104"/>
                <a:gd name="T23" fmla="*/ 314 h 314"/>
                <a:gd name="T24" fmla="*/ 90 w 104"/>
                <a:gd name="T25" fmla="*/ 314 h 314"/>
                <a:gd name="T26" fmla="*/ 98 w 104"/>
                <a:gd name="T27" fmla="*/ 126 h 314"/>
                <a:gd name="T28" fmla="*/ 104 w 104"/>
                <a:gd name="T29" fmla="*/ 25 h 314"/>
                <a:gd name="T30" fmla="*/ 102 w 104"/>
                <a:gd name="T31" fmla="*/ 22 h 314"/>
                <a:gd name="T32" fmla="*/ 42 w 104"/>
                <a:gd name="T33" fmla="*/ 8 h 314"/>
                <a:gd name="T34" fmla="*/ 4 w 104"/>
                <a:gd name="T35" fmla="*/ 1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314">
                  <a:moveTo>
                    <a:pt x="4" y="1"/>
                  </a:moveTo>
                  <a:cubicBezTo>
                    <a:pt x="3" y="0"/>
                    <a:pt x="1" y="1"/>
                    <a:pt x="1" y="3"/>
                  </a:cubicBezTo>
                  <a:cubicBezTo>
                    <a:pt x="0" y="5"/>
                    <a:pt x="1" y="6"/>
                    <a:pt x="3" y="7"/>
                  </a:cubicBezTo>
                  <a:cubicBezTo>
                    <a:pt x="9" y="8"/>
                    <a:pt x="24" y="11"/>
                    <a:pt x="40" y="15"/>
                  </a:cubicBezTo>
                  <a:cubicBezTo>
                    <a:pt x="63" y="19"/>
                    <a:pt x="89" y="24"/>
                    <a:pt x="97" y="27"/>
                  </a:cubicBezTo>
                  <a:cubicBezTo>
                    <a:pt x="96" y="56"/>
                    <a:pt x="94" y="90"/>
                    <a:pt x="92" y="126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90"/>
                    <a:pt x="91" y="56"/>
                    <a:pt x="89" y="33"/>
                  </a:cubicBezTo>
                  <a:cubicBezTo>
                    <a:pt x="89" y="31"/>
                    <a:pt x="88" y="30"/>
                    <a:pt x="86" y="30"/>
                  </a:cubicBezTo>
                  <a:cubicBezTo>
                    <a:pt x="84" y="30"/>
                    <a:pt x="83" y="32"/>
                    <a:pt x="83" y="33"/>
                  </a:cubicBezTo>
                  <a:cubicBezTo>
                    <a:pt x="87" y="79"/>
                    <a:pt x="86" y="160"/>
                    <a:pt x="85" y="232"/>
                  </a:cubicBezTo>
                  <a:cubicBezTo>
                    <a:pt x="84" y="263"/>
                    <a:pt x="84" y="291"/>
                    <a:pt x="84" y="314"/>
                  </a:cubicBezTo>
                  <a:cubicBezTo>
                    <a:pt x="90" y="314"/>
                    <a:pt x="90" y="314"/>
                    <a:pt x="90" y="314"/>
                  </a:cubicBezTo>
                  <a:cubicBezTo>
                    <a:pt x="90" y="253"/>
                    <a:pt x="94" y="186"/>
                    <a:pt x="98" y="126"/>
                  </a:cubicBezTo>
                  <a:cubicBezTo>
                    <a:pt x="100" y="89"/>
                    <a:pt x="103" y="55"/>
                    <a:pt x="104" y="25"/>
                  </a:cubicBezTo>
                  <a:cubicBezTo>
                    <a:pt x="104" y="24"/>
                    <a:pt x="103" y="23"/>
                    <a:pt x="102" y="22"/>
                  </a:cubicBezTo>
                  <a:cubicBezTo>
                    <a:pt x="94" y="17"/>
                    <a:pt x="53" y="11"/>
                    <a:pt x="42" y="8"/>
                  </a:cubicBezTo>
                  <a:cubicBezTo>
                    <a:pt x="25" y="5"/>
                    <a:pt x="10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3318" y="2690"/>
              <a:ext cx="1048" cy="104"/>
            </a:xfrm>
            <a:custGeom>
              <a:avLst/>
              <a:gdLst>
                <a:gd name="T0" fmla="*/ 4 w 441"/>
                <a:gd name="T1" fmla="*/ 10 h 44"/>
                <a:gd name="T2" fmla="*/ 0 w 441"/>
                <a:gd name="T3" fmla="*/ 12 h 44"/>
                <a:gd name="T4" fmla="*/ 3 w 441"/>
                <a:gd name="T5" fmla="*/ 16 h 44"/>
                <a:gd name="T6" fmla="*/ 34 w 441"/>
                <a:gd name="T7" fmla="*/ 15 h 44"/>
                <a:gd name="T8" fmla="*/ 116 w 441"/>
                <a:gd name="T9" fmla="*/ 12 h 44"/>
                <a:gd name="T10" fmla="*/ 135 w 441"/>
                <a:gd name="T11" fmla="*/ 12 h 44"/>
                <a:gd name="T12" fmla="*/ 303 w 441"/>
                <a:gd name="T13" fmla="*/ 9 h 44"/>
                <a:gd name="T14" fmla="*/ 387 w 441"/>
                <a:gd name="T15" fmla="*/ 7 h 44"/>
                <a:gd name="T16" fmla="*/ 422 w 441"/>
                <a:gd name="T17" fmla="*/ 7 h 44"/>
                <a:gd name="T18" fmla="*/ 223 w 441"/>
                <a:gd name="T19" fmla="*/ 16 h 44"/>
                <a:gd name="T20" fmla="*/ 65 w 441"/>
                <a:gd name="T21" fmla="*/ 28 h 44"/>
                <a:gd name="T22" fmla="*/ 94 w 441"/>
                <a:gd name="T23" fmla="*/ 37 h 44"/>
                <a:gd name="T24" fmla="*/ 192 w 441"/>
                <a:gd name="T25" fmla="*/ 38 h 44"/>
                <a:gd name="T26" fmla="*/ 335 w 441"/>
                <a:gd name="T27" fmla="*/ 43 h 44"/>
                <a:gd name="T28" fmla="*/ 339 w 441"/>
                <a:gd name="T29" fmla="*/ 41 h 44"/>
                <a:gd name="T30" fmla="*/ 337 w 441"/>
                <a:gd name="T31" fmla="*/ 37 h 44"/>
                <a:gd name="T32" fmla="*/ 192 w 441"/>
                <a:gd name="T33" fmla="*/ 32 h 44"/>
                <a:gd name="T34" fmla="*/ 95 w 441"/>
                <a:gd name="T35" fmla="*/ 31 h 44"/>
                <a:gd name="T36" fmla="*/ 83 w 441"/>
                <a:gd name="T37" fmla="*/ 30 h 44"/>
                <a:gd name="T38" fmla="*/ 86 w 441"/>
                <a:gd name="T39" fmla="*/ 27 h 44"/>
                <a:gd name="T40" fmla="*/ 223 w 441"/>
                <a:gd name="T41" fmla="*/ 23 h 44"/>
                <a:gd name="T42" fmla="*/ 429 w 441"/>
                <a:gd name="T43" fmla="*/ 12 h 44"/>
                <a:gd name="T44" fmla="*/ 438 w 441"/>
                <a:gd name="T45" fmla="*/ 9 h 44"/>
                <a:gd name="T46" fmla="*/ 436 w 441"/>
                <a:gd name="T47" fmla="*/ 1 h 44"/>
                <a:gd name="T48" fmla="*/ 387 w 441"/>
                <a:gd name="T49" fmla="*/ 0 h 44"/>
                <a:gd name="T50" fmla="*/ 302 w 441"/>
                <a:gd name="T51" fmla="*/ 2 h 44"/>
                <a:gd name="T52" fmla="*/ 135 w 441"/>
                <a:gd name="T53" fmla="*/ 5 h 44"/>
                <a:gd name="T54" fmla="*/ 116 w 441"/>
                <a:gd name="T55" fmla="*/ 5 h 44"/>
                <a:gd name="T56" fmla="*/ 34 w 441"/>
                <a:gd name="T57" fmla="*/ 9 h 44"/>
                <a:gd name="T58" fmla="*/ 4 w 441"/>
                <a:gd name="T5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41" h="44">
                  <a:moveTo>
                    <a:pt x="4" y="10"/>
                  </a:moveTo>
                  <a:cubicBezTo>
                    <a:pt x="2" y="10"/>
                    <a:pt x="0" y="11"/>
                    <a:pt x="0" y="12"/>
                  </a:cubicBezTo>
                  <a:cubicBezTo>
                    <a:pt x="0" y="14"/>
                    <a:pt x="1" y="16"/>
                    <a:pt x="3" y="16"/>
                  </a:cubicBezTo>
                  <a:cubicBezTo>
                    <a:pt x="3" y="16"/>
                    <a:pt x="16" y="16"/>
                    <a:pt x="34" y="15"/>
                  </a:cubicBezTo>
                  <a:cubicBezTo>
                    <a:pt x="64" y="14"/>
                    <a:pt x="107" y="12"/>
                    <a:pt x="116" y="12"/>
                  </a:cubicBezTo>
                  <a:cubicBezTo>
                    <a:pt x="139" y="12"/>
                    <a:pt x="133" y="12"/>
                    <a:pt x="135" y="12"/>
                  </a:cubicBezTo>
                  <a:cubicBezTo>
                    <a:pt x="190" y="12"/>
                    <a:pt x="250" y="12"/>
                    <a:pt x="303" y="9"/>
                  </a:cubicBezTo>
                  <a:cubicBezTo>
                    <a:pt x="315" y="8"/>
                    <a:pt x="354" y="7"/>
                    <a:pt x="387" y="7"/>
                  </a:cubicBezTo>
                  <a:cubicBezTo>
                    <a:pt x="400" y="7"/>
                    <a:pt x="412" y="7"/>
                    <a:pt x="422" y="7"/>
                  </a:cubicBezTo>
                  <a:cubicBezTo>
                    <a:pt x="388" y="11"/>
                    <a:pt x="302" y="14"/>
                    <a:pt x="223" y="16"/>
                  </a:cubicBezTo>
                  <a:cubicBezTo>
                    <a:pt x="140" y="19"/>
                    <a:pt x="65" y="21"/>
                    <a:pt x="65" y="28"/>
                  </a:cubicBezTo>
                  <a:cubicBezTo>
                    <a:pt x="64" y="33"/>
                    <a:pt x="76" y="36"/>
                    <a:pt x="94" y="37"/>
                  </a:cubicBezTo>
                  <a:cubicBezTo>
                    <a:pt x="118" y="39"/>
                    <a:pt x="155" y="38"/>
                    <a:pt x="192" y="38"/>
                  </a:cubicBezTo>
                  <a:cubicBezTo>
                    <a:pt x="253" y="37"/>
                    <a:pt x="316" y="36"/>
                    <a:pt x="335" y="43"/>
                  </a:cubicBezTo>
                  <a:cubicBezTo>
                    <a:pt x="336" y="44"/>
                    <a:pt x="338" y="43"/>
                    <a:pt x="339" y="41"/>
                  </a:cubicBezTo>
                  <a:cubicBezTo>
                    <a:pt x="339" y="40"/>
                    <a:pt x="338" y="38"/>
                    <a:pt x="337" y="37"/>
                  </a:cubicBezTo>
                  <a:cubicBezTo>
                    <a:pt x="317" y="30"/>
                    <a:pt x="253" y="31"/>
                    <a:pt x="192" y="32"/>
                  </a:cubicBezTo>
                  <a:cubicBezTo>
                    <a:pt x="155" y="32"/>
                    <a:pt x="118" y="33"/>
                    <a:pt x="95" y="31"/>
                  </a:cubicBezTo>
                  <a:cubicBezTo>
                    <a:pt x="93" y="31"/>
                    <a:pt x="87" y="31"/>
                    <a:pt x="83" y="30"/>
                  </a:cubicBezTo>
                  <a:cubicBezTo>
                    <a:pt x="79" y="29"/>
                    <a:pt x="80" y="28"/>
                    <a:pt x="86" y="27"/>
                  </a:cubicBezTo>
                  <a:cubicBezTo>
                    <a:pt x="108" y="26"/>
                    <a:pt x="161" y="24"/>
                    <a:pt x="223" y="23"/>
                  </a:cubicBezTo>
                  <a:cubicBezTo>
                    <a:pt x="308" y="20"/>
                    <a:pt x="401" y="17"/>
                    <a:pt x="429" y="12"/>
                  </a:cubicBezTo>
                  <a:cubicBezTo>
                    <a:pt x="434" y="11"/>
                    <a:pt x="436" y="10"/>
                    <a:pt x="438" y="9"/>
                  </a:cubicBezTo>
                  <a:cubicBezTo>
                    <a:pt x="441" y="7"/>
                    <a:pt x="439" y="2"/>
                    <a:pt x="436" y="1"/>
                  </a:cubicBezTo>
                  <a:cubicBezTo>
                    <a:pt x="433" y="1"/>
                    <a:pt x="390" y="0"/>
                    <a:pt x="387" y="0"/>
                  </a:cubicBezTo>
                  <a:cubicBezTo>
                    <a:pt x="353" y="1"/>
                    <a:pt x="315" y="2"/>
                    <a:pt x="302" y="2"/>
                  </a:cubicBezTo>
                  <a:cubicBezTo>
                    <a:pt x="249" y="5"/>
                    <a:pt x="190" y="5"/>
                    <a:pt x="135" y="5"/>
                  </a:cubicBezTo>
                  <a:cubicBezTo>
                    <a:pt x="120" y="5"/>
                    <a:pt x="126" y="5"/>
                    <a:pt x="116" y="5"/>
                  </a:cubicBezTo>
                  <a:cubicBezTo>
                    <a:pt x="107" y="5"/>
                    <a:pt x="64" y="7"/>
                    <a:pt x="34" y="9"/>
                  </a:cubicBezTo>
                  <a:cubicBezTo>
                    <a:pt x="17" y="9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Freeform 86"/>
          <p:cNvSpPr>
            <a:spLocks noEditPoints="1"/>
          </p:cNvSpPr>
          <p:nvPr/>
        </p:nvSpPr>
        <p:spPr bwMode="auto">
          <a:xfrm>
            <a:off x="6667024" y="2369995"/>
            <a:ext cx="1510136" cy="1469324"/>
          </a:xfrm>
          <a:custGeom>
            <a:avLst/>
            <a:gdLst/>
            <a:ahLst/>
            <a:cxnLst>
              <a:cxn ang="0">
                <a:pos x="303" y="104"/>
              </a:cxn>
              <a:cxn ang="0">
                <a:pos x="288" y="65"/>
              </a:cxn>
              <a:cxn ang="0">
                <a:pos x="259" y="35"/>
              </a:cxn>
              <a:cxn ang="0">
                <a:pos x="223" y="13"/>
              </a:cxn>
              <a:cxn ang="0">
                <a:pos x="182" y="2"/>
              </a:cxn>
              <a:cxn ang="0">
                <a:pos x="141" y="2"/>
              </a:cxn>
              <a:cxn ang="0">
                <a:pos x="113" y="9"/>
              </a:cxn>
              <a:cxn ang="0">
                <a:pos x="72" y="29"/>
              </a:cxn>
              <a:cxn ang="0">
                <a:pos x="36" y="61"/>
              </a:cxn>
              <a:cxn ang="0">
                <a:pos x="11" y="98"/>
              </a:cxn>
              <a:cxn ang="0">
                <a:pos x="0" y="141"/>
              </a:cxn>
              <a:cxn ang="0">
                <a:pos x="4" y="171"/>
              </a:cxn>
              <a:cxn ang="0">
                <a:pos x="28" y="208"/>
              </a:cxn>
              <a:cxn ang="0">
                <a:pos x="65" y="237"/>
              </a:cxn>
              <a:cxn ang="0">
                <a:pos x="93" y="250"/>
              </a:cxn>
              <a:cxn ang="0">
                <a:pos x="141" y="256"/>
              </a:cxn>
              <a:cxn ang="0">
                <a:pos x="167" y="261"/>
              </a:cxn>
              <a:cxn ang="0">
                <a:pos x="168" y="262"/>
              </a:cxn>
              <a:cxn ang="0">
                <a:pos x="190" y="265"/>
              </a:cxn>
              <a:cxn ang="0">
                <a:pos x="225" y="252"/>
              </a:cxn>
              <a:cxn ang="0">
                <a:pos x="255" y="233"/>
              </a:cxn>
              <a:cxn ang="0">
                <a:pos x="285" y="196"/>
              </a:cxn>
              <a:cxn ang="0">
                <a:pos x="303" y="150"/>
              </a:cxn>
              <a:cxn ang="0">
                <a:pos x="306" y="119"/>
              </a:cxn>
              <a:cxn ang="0">
                <a:pos x="266" y="212"/>
              </a:cxn>
              <a:cxn ang="0">
                <a:pos x="240" y="237"/>
              </a:cxn>
              <a:cxn ang="0">
                <a:pos x="207" y="254"/>
              </a:cxn>
              <a:cxn ang="0">
                <a:pos x="203" y="254"/>
              </a:cxn>
              <a:cxn ang="0">
                <a:pos x="211" y="248"/>
              </a:cxn>
              <a:cxn ang="0">
                <a:pos x="208" y="245"/>
              </a:cxn>
              <a:cxn ang="0">
                <a:pos x="196" y="251"/>
              </a:cxn>
              <a:cxn ang="0">
                <a:pos x="150" y="250"/>
              </a:cxn>
              <a:cxn ang="0">
                <a:pos x="128" y="247"/>
              </a:cxn>
              <a:cxn ang="0">
                <a:pos x="97" y="241"/>
              </a:cxn>
              <a:cxn ang="0">
                <a:pos x="65" y="226"/>
              </a:cxn>
              <a:cxn ang="0">
                <a:pos x="29" y="197"/>
              </a:cxn>
              <a:cxn ang="0">
                <a:pos x="13" y="174"/>
              </a:cxn>
              <a:cxn ang="0">
                <a:pos x="7" y="149"/>
              </a:cxn>
              <a:cxn ang="0">
                <a:pos x="13" y="115"/>
              </a:cxn>
              <a:cxn ang="0">
                <a:pos x="39" y="69"/>
              </a:cxn>
              <a:cxn ang="0">
                <a:pos x="59" y="47"/>
              </a:cxn>
              <a:cxn ang="0">
                <a:pos x="97" y="22"/>
              </a:cxn>
              <a:cxn ang="0">
                <a:pos x="139" y="9"/>
              </a:cxn>
              <a:cxn ang="0">
                <a:pos x="161" y="7"/>
              </a:cxn>
              <a:cxn ang="0">
                <a:pos x="193" y="11"/>
              </a:cxn>
              <a:cxn ang="0">
                <a:pos x="244" y="35"/>
              </a:cxn>
              <a:cxn ang="0">
                <a:pos x="269" y="55"/>
              </a:cxn>
              <a:cxn ang="0">
                <a:pos x="287" y="83"/>
              </a:cxn>
              <a:cxn ang="0">
                <a:pos x="296" y="115"/>
              </a:cxn>
              <a:cxn ang="0">
                <a:pos x="292" y="160"/>
              </a:cxn>
              <a:cxn ang="0">
                <a:pos x="273" y="204"/>
              </a:cxn>
            </a:cxnLst>
            <a:rect l="0" t="0" r="r" b="b"/>
            <a:pathLst>
              <a:path w="306" h="265">
                <a:moveTo>
                  <a:pt x="306" y="119"/>
                </a:moveTo>
                <a:lnTo>
                  <a:pt x="306" y="119"/>
                </a:lnTo>
                <a:lnTo>
                  <a:pt x="303" y="104"/>
                </a:lnTo>
                <a:lnTo>
                  <a:pt x="299" y="90"/>
                </a:lnTo>
                <a:lnTo>
                  <a:pt x="295" y="78"/>
                </a:lnTo>
                <a:lnTo>
                  <a:pt x="288" y="65"/>
                </a:lnTo>
                <a:lnTo>
                  <a:pt x="280" y="54"/>
                </a:lnTo>
                <a:lnTo>
                  <a:pt x="270" y="44"/>
                </a:lnTo>
                <a:lnTo>
                  <a:pt x="259" y="35"/>
                </a:lnTo>
                <a:lnTo>
                  <a:pt x="248" y="27"/>
                </a:lnTo>
                <a:lnTo>
                  <a:pt x="236" y="20"/>
                </a:lnTo>
                <a:lnTo>
                  <a:pt x="223" y="13"/>
                </a:lnTo>
                <a:lnTo>
                  <a:pt x="209" y="9"/>
                </a:lnTo>
                <a:lnTo>
                  <a:pt x="196" y="5"/>
                </a:lnTo>
                <a:lnTo>
                  <a:pt x="182" y="2"/>
                </a:lnTo>
                <a:lnTo>
                  <a:pt x="168" y="0"/>
                </a:lnTo>
                <a:lnTo>
                  <a:pt x="154" y="0"/>
                </a:lnTo>
                <a:lnTo>
                  <a:pt x="141" y="2"/>
                </a:lnTo>
                <a:lnTo>
                  <a:pt x="141" y="2"/>
                </a:lnTo>
                <a:lnTo>
                  <a:pt x="127" y="5"/>
                </a:lnTo>
                <a:lnTo>
                  <a:pt x="113" y="9"/>
                </a:lnTo>
                <a:lnTo>
                  <a:pt x="99" y="14"/>
                </a:lnTo>
                <a:lnTo>
                  <a:pt x="86" y="21"/>
                </a:lnTo>
                <a:lnTo>
                  <a:pt x="72" y="29"/>
                </a:lnTo>
                <a:lnTo>
                  <a:pt x="59" y="39"/>
                </a:lnTo>
                <a:lnTo>
                  <a:pt x="47" y="49"/>
                </a:lnTo>
                <a:lnTo>
                  <a:pt x="36" y="61"/>
                </a:lnTo>
                <a:lnTo>
                  <a:pt x="26" y="72"/>
                </a:lnTo>
                <a:lnTo>
                  <a:pt x="18" y="86"/>
                </a:lnTo>
                <a:lnTo>
                  <a:pt x="11" y="98"/>
                </a:lnTo>
                <a:lnTo>
                  <a:pt x="6" y="113"/>
                </a:lnTo>
                <a:lnTo>
                  <a:pt x="2" y="127"/>
                </a:lnTo>
                <a:lnTo>
                  <a:pt x="0" y="141"/>
                </a:lnTo>
                <a:lnTo>
                  <a:pt x="0" y="156"/>
                </a:lnTo>
                <a:lnTo>
                  <a:pt x="4" y="171"/>
                </a:lnTo>
                <a:lnTo>
                  <a:pt x="4" y="171"/>
                </a:lnTo>
                <a:lnTo>
                  <a:pt x="10" y="184"/>
                </a:lnTo>
                <a:lnTo>
                  <a:pt x="17" y="196"/>
                </a:lnTo>
                <a:lnTo>
                  <a:pt x="28" y="208"/>
                </a:lnTo>
                <a:lnTo>
                  <a:pt x="39" y="219"/>
                </a:lnTo>
                <a:lnTo>
                  <a:pt x="51" y="229"/>
                </a:lnTo>
                <a:lnTo>
                  <a:pt x="65" y="237"/>
                </a:lnTo>
                <a:lnTo>
                  <a:pt x="79" y="244"/>
                </a:lnTo>
                <a:lnTo>
                  <a:pt x="93" y="250"/>
                </a:lnTo>
                <a:lnTo>
                  <a:pt x="93" y="250"/>
                </a:lnTo>
                <a:lnTo>
                  <a:pt x="108" y="252"/>
                </a:lnTo>
                <a:lnTo>
                  <a:pt x="124" y="255"/>
                </a:lnTo>
                <a:lnTo>
                  <a:pt x="141" y="256"/>
                </a:lnTo>
                <a:lnTo>
                  <a:pt x="156" y="259"/>
                </a:lnTo>
                <a:lnTo>
                  <a:pt x="156" y="259"/>
                </a:lnTo>
                <a:lnTo>
                  <a:pt x="167" y="261"/>
                </a:lnTo>
                <a:lnTo>
                  <a:pt x="167" y="261"/>
                </a:lnTo>
                <a:lnTo>
                  <a:pt x="167" y="262"/>
                </a:lnTo>
                <a:lnTo>
                  <a:pt x="168" y="262"/>
                </a:lnTo>
                <a:lnTo>
                  <a:pt x="168" y="262"/>
                </a:lnTo>
                <a:lnTo>
                  <a:pt x="179" y="265"/>
                </a:lnTo>
                <a:lnTo>
                  <a:pt x="190" y="265"/>
                </a:lnTo>
                <a:lnTo>
                  <a:pt x="203" y="262"/>
                </a:lnTo>
                <a:lnTo>
                  <a:pt x="214" y="258"/>
                </a:lnTo>
                <a:lnTo>
                  <a:pt x="225" y="252"/>
                </a:lnTo>
                <a:lnTo>
                  <a:pt x="236" y="247"/>
                </a:lnTo>
                <a:lnTo>
                  <a:pt x="255" y="233"/>
                </a:lnTo>
                <a:lnTo>
                  <a:pt x="255" y="233"/>
                </a:lnTo>
                <a:lnTo>
                  <a:pt x="266" y="222"/>
                </a:lnTo>
                <a:lnTo>
                  <a:pt x="277" y="210"/>
                </a:lnTo>
                <a:lnTo>
                  <a:pt x="285" y="196"/>
                </a:lnTo>
                <a:lnTo>
                  <a:pt x="293" y="182"/>
                </a:lnTo>
                <a:lnTo>
                  <a:pt x="299" y="166"/>
                </a:lnTo>
                <a:lnTo>
                  <a:pt x="303" y="150"/>
                </a:lnTo>
                <a:lnTo>
                  <a:pt x="306" y="134"/>
                </a:lnTo>
                <a:lnTo>
                  <a:pt x="306" y="119"/>
                </a:lnTo>
                <a:lnTo>
                  <a:pt x="306" y="119"/>
                </a:lnTo>
                <a:close/>
                <a:moveTo>
                  <a:pt x="273" y="204"/>
                </a:moveTo>
                <a:lnTo>
                  <a:pt x="273" y="204"/>
                </a:lnTo>
                <a:lnTo>
                  <a:pt x="266" y="212"/>
                </a:lnTo>
                <a:lnTo>
                  <a:pt x="259" y="221"/>
                </a:lnTo>
                <a:lnTo>
                  <a:pt x="249" y="229"/>
                </a:lnTo>
                <a:lnTo>
                  <a:pt x="240" y="237"/>
                </a:lnTo>
                <a:lnTo>
                  <a:pt x="229" y="244"/>
                </a:lnTo>
                <a:lnTo>
                  <a:pt x="218" y="250"/>
                </a:lnTo>
                <a:lnTo>
                  <a:pt x="207" y="254"/>
                </a:lnTo>
                <a:lnTo>
                  <a:pt x="196" y="256"/>
                </a:lnTo>
                <a:lnTo>
                  <a:pt x="196" y="256"/>
                </a:lnTo>
                <a:lnTo>
                  <a:pt x="203" y="254"/>
                </a:lnTo>
                <a:lnTo>
                  <a:pt x="209" y="250"/>
                </a:lnTo>
                <a:lnTo>
                  <a:pt x="209" y="250"/>
                </a:lnTo>
                <a:lnTo>
                  <a:pt x="211" y="248"/>
                </a:lnTo>
                <a:lnTo>
                  <a:pt x="211" y="247"/>
                </a:lnTo>
                <a:lnTo>
                  <a:pt x="209" y="245"/>
                </a:lnTo>
                <a:lnTo>
                  <a:pt x="208" y="245"/>
                </a:lnTo>
                <a:lnTo>
                  <a:pt x="208" y="245"/>
                </a:lnTo>
                <a:lnTo>
                  <a:pt x="203" y="248"/>
                </a:lnTo>
                <a:lnTo>
                  <a:pt x="196" y="251"/>
                </a:lnTo>
                <a:lnTo>
                  <a:pt x="179" y="252"/>
                </a:lnTo>
                <a:lnTo>
                  <a:pt x="163" y="252"/>
                </a:lnTo>
                <a:lnTo>
                  <a:pt x="150" y="250"/>
                </a:lnTo>
                <a:lnTo>
                  <a:pt x="150" y="250"/>
                </a:lnTo>
                <a:lnTo>
                  <a:pt x="139" y="248"/>
                </a:lnTo>
                <a:lnTo>
                  <a:pt x="128" y="247"/>
                </a:lnTo>
                <a:lnTo>
                  <a:pt x="108" y="244"/>
                </a:lnTo>
                <a:lnTo>
                  <a:pt x="108" y="244"/>
                </a:lnTo>
                <a:lnTo>
                  <a:pt x="97" y="241"/>
                </a:lnTo>
                <a:lnTo>
                  <a:pt x="86" y="239"/>
                </a:lnTo>
                <a:lnTo>
                  <a:pt x="75" y="233"/>
                </a:lnTo>
                <a:lnTo>
                  <a:pt x="65" y="226"/>
                </a:lnTo>
                <a:lnTo>
                  <a:pt x="47" y="212"/>
                </a:lnTo>
                <a:lnTo>
                  <a:pt x="29" y="197"/>
                </a:lnTo>
                <a:lnTo>
                  <a:pt x="29" y="197"/>
                </a:lnTo>
                <a:lnTo>
                  <a:pt x="22" y="190"/>
                </a:lnTo>
                <a:lnTo>
                  <a:pt x="17" y="182"/>
                </a:lnTo>
                <a:lnTo>
                  <a:pt x="13" y="174"/>
                </a:lnTo>
                <a:lnTo>
                  <a:pt x="10" y="167"/>
                </a:lnTo>
                <a:lnTo>
                  <a:pt x="7" y="159"/>
                </a:lnTo>
                <a:lnTo>
                  <a:pt x="7" y="149"/>
                </a:lnTo>
                <a:lnTo>
                  <a:pt x="7" y="141"/>
                </a:lnTo>
                <a:lnTo>
                  <a:pt x="9" y="133"/>
                </a:lnTo>
                <a:lnTo>
                  <a:pt x="13" y="115"/>
                </a:lnTo>
                <a:lnTo>
                  <a:pt x="20" y="98"/>
                </a:lnTo>
                <a:lnTo>
                  <a:pt x="29" y="83"/>
                </a:lnTo>
                <a:lnTo>
                  <a:pt x="39" y="69"/>
                </a:lnTo>
                <a:lnTo>
                  <a:pt x="39" y="69"/>
                </a:lnTo>
                <a:lnTo>
                  <a:pt x="48" y="58"/>
                </a:lnTo>
                <a:lnTo>
                  <a:pt x="59" y="47"/>
                </a:lnTo>
                <a:lnTo>
                  <a:pt x="72" y="39"/>
                </a:lnTo>
                <a:lnTo>
                  <a:pt x="84" y="31"/>
                </a:lnTo>
                <a:lnTo>
                  <a:pt x="97" y="22"/>
                </a:lnTo>
                <a:lnTo>
                  <a:pt x="110" y="17"/>
                </a:lnTo>
                <a:lnTo>
                  <a:pt x="124" y="13"/>
                </a:lnTo>
                <a:lnTo>
                  <a:pt x="139" y="9"/>
                </a:lnTo>
                <a:lnTo>
                  <a:pt x="139" y="9"/>
                </a:lnTo>
                <a:lnTo>
                  <a:pt x="150" y="7"/>
                </a:lnTo>
                <a:lnTo>
                  <a:pt x="161" y="7"/>
                </a:lnTo>
                <a:lnTo>
                  <a:pt x="172" y="7"/>
                </a:lnTo>
                <a:lnTo>
                  <a:pt x="183" y="9"/>
                </a:lnTo>
                <a:lnTo>
                  <a:pt x="193" y="11"/>
                </a:lnTo>
                <a:lnTo>
                  <a:pt x="204" y="14"/>
                </a:lnTo>
                <a:lnTo>
                  <a:pt x="225" y="22"/>
                </a:lnTo>
                <a:lnTo>
                  <a:pt x="244" y="35"/>
                </a:lnTo>
                <a:lnTo>
                  <a:pt x="252" y="40"/>
                </a:lnTo>
                <a:lnTo>
                  <a:pt x="260" y="49"/>
                </a:lnTo>
                <a:lnTo>
                  <a:pt x="269" y="55"/>
                </a:lnTo>
                <a:lnTo>
                  <a:pt x="276" y="65"/>
                </a:lnTo>
                <a:lnTo>
                  <a:pt x="281" y="73"/>
                </a:lnTo>
                <a:lnTo>
                  <a:pt x="287" y="83"/>
                </a:lnTo>
                <a:lnTo>
                  <a:pt x="287" y="83"/>
                </a:lnTo>
                <a:lnTo>
                  <a:pt x="293" y="98"/>
                </a:lnTo>
                <a:lnTo>
                  <a:pt x="296" y="115"/>
                </a:lnTo>
                <a:lnTo>
                  <a:pt x="298" y="130"/>
                </a:lnTo>
                <a:lnTo>
                  <a:pt x="296" y="145"/>
                </a:lnTo>
                <a:lnTo>
                  <a:pt x="292" y="160"/>
                </a:lnTo>
                <a:lnTo>
                  <a:pt x="288" y="175"/>
                </a:lnTo>
                <a:lnTo>
                  <a:pt x="281" y="189"/>
                </a:lnTo>
                <a:lnTo>
                  <a:pt x="273" y="204"/>
                </a:lnTo>
                <a:lnTo>
                  <a:pt x="273" y="204"/>
                </a:lnTo>
                <a:close/>
              </a:path>
            </a:pathLst>
          </a:custGeom>
          <a:solidFill>
            <a:srgbClr val="4A67A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86"/>
          <p:cNvSpPr>
            <a:spLocks noEditPoints="1"/>
          </p:cNvSpPr>
          <p:nvPr/>
        </p:nvSpPr>
        <p:spPr bwMode="auto">
          <a:xfrm>
            <a:off x="9124049" y="2366892"/>
            <a:ext cx="1510136" cy="1469324"/>
          </a:xfrm>
          <a:custGeom>
            <a:avLst/>
            <a:gdLst/>
            <a:ahLst/>
            <a:cxnLst>
              <a:cxn ang="0">
                <a:pos x="303" y="104"/>
              </a:cxn>
              <a:cxn ang="0">
                <a:pos x="288" y="65"/>
              </a:cxn>
              <a:cxn ang="0">
                <a:pos x="259" y="35"/>
              </a:cxn>
              <a:cxn ang="0">
                <a:pos x="223" y="13"/>
              </a:cxn>
              <a:cxn ang="0">
                <a:pos x="182" y="2"/>
              </a:cxn>
              <a:cxn ang="0">
                <a:pos x="141" y="2"/>
              </a:cxn>
              <a:cxn ang="0">
                <a:pos x="113" y="9"/>
              </a:cxn>
              <a:cxn ang="0">
                <a:pos x="72" y="29"/>
              </a:cxn>
              <a:cxn ang="0">
                <a:pos x="36" y="61"/>
              </a:cxn>
              <a:cxn ang="0">
                <a:pos x="11" y="98"/>
              </a:cxn>
              <a:cxn ang="0">
                <a:pos x="0" y="141"/>
              </a:cxn>
              <a:cxn ang="0">
                <a:pos x="4" y="171"/>
              </a:cxn>
              <a:cxn ang="0">
                <a:pos x="28" y="208"/>
              </a:cxn>
              <a:cxn ang="0">
                <a:pos x="65" y="237"/>
              </a:cxn>
              <a:cxn ang="0">
                <a:pos x="93" y="250"/>
              </a:cxn>
              <a:cxn ang="0">
                <a:pos x="141" y="256"/>
              </a:cxn>
              <a:cxn ang="0">
                <a:pos x="167" y="261"/>
              </a:cxn>
              <a:cxn ang="0">
                <a:pos x="168" y="262"/>
              </a:cxn>
              <a:cxn ang="0">
                <a:pos x="190" y="265"/>
              </a:cxn>
              <a:cxn ang="0">
                <a:pos x="225" y="252"/>
              </a:cxn>
              <a:cxn ang="0">
                <a:pos x="255" y="233"/>
              </a:cxn>
              <a:cxn ang="0">
                <a:pos x="285" y="196"/>
              </a:cxn>
              <a:cxn ang="0">
                <a:pos x="303" y="150"/>
              </a:cxn>
              <a:cxn ang="0">
                <a:pos x="306" y="119"/>
              </a:cxn>
              <a:cxn ang="0">
                <a:pos x="266" y="212"/>
              </a:cxn>
              <a:cxn ang="0">
                <a:pos x="240" y="237"/>
              </a:cxn>
              <a:cxn ang="0">
                <a:pos x="207" y="254"/>
              </a:cxn>
              <a:cxn ang="0">
                <a:pos x="203" y="254"/>
              </a:cxn>
              <a:cxn ang="0">
                <a:pos x="211" y="248"/>
              </a:cxn>
              <a:cxn ang="0">
                <a:pos x="208" y="245"/>
              </a:cxn>
              <a:cxn ang="0">
                <a:pos x="196" y="251"/>
              </a:cxn>
              <a:cxn ang="0">
                <a:pos x="150" y="250"/>
              </a:cxn>
              <a:cxn ang="0">
                <a:pos x="128" y="247"/>
              </a:cxn>
              <a:cxn ang="0">
                <a:pos x="97" y="241"/>
              </a:cxn>
              <a:cxn ang="0">
                <a:pos x="65" y="226"/>
              </a:cxn>
              <a:cxn ang="0">
                <a:pos x="29" y="197"/>
              </a:cxn>
              <a:cxn ang="0">
                <a:pos x="13" y="174"/>
              </a:cxn>
              <a:cxn ang="0">
                <a:pos x="7" y="149"/>
              </a:cxn>
              <a:cxn ang="0">
                <a:pos x="13" y="115"/>
              </a:cxn>
              <a:cxn ang="0">
                <a:pos x="39" y="69"/>
              </a:cxn>
              <a:cxn ang="0">
                <a:pos x="59" y="47"/>
              </a:cxn>
              <a:cxn ang="0">
                <a:pos x="97" y="22"/>
              </a:cxn>
              <a:cxn ang="0">
                <a:pos x="139" y="9"/>
              </a:cxn>
              <a:cxn ang="0">
                <a:pos x="161" y="7"/>
              </a:cxn>
              <a:cxn ang="0">
                <a:pos x="193" y="11"/>
              </a:cxn>
              <a:cxn ang="0">
                <a:pos x="244" y="35"/>
              </a:cxn>
              <a:cxn ang="0">
                <a:pos x="269" y="55"/>
              </a:cxn>
              <a:cxn ang="0">
                <a:pos x="287" y="83"/>
              </a:cxn>
              <a:cxn ang="0">
                <a:pos x="296" y="115"/>
              </a:cxn>
              <a:cxn ang="0">
                <a:pos x="292" y="160"/>
              </a:cxn>
              <a:cxn ang="0">
                <a:pos x="273" y="204"/>
              </a:cxn>
            </a:cxnLst>
            <a:rect l="0" t="0" r="r" b="b"/>
            <a:pathLst>
              <a:path w="306" h="265">
                <a:moveTo>
                  <a:pt x="306" y="119"/>
                </a:moveTo>
                <a:lnTo>
                  <a:pt x="306" y="119"/>
                </a:lnTo>
                <a:lnTo>
                  <a:pt x="303" y="104"/>
                </a:lnTo>
                <a:lnTo>
                  <a:pt x="299" y="90"/>
                </a:lnTo>
                <a:lnTo>
                  <a:pt x="295" y="78"/>
                </a:lnTo>
                <a:lnTo>
                  <a:pt x="288" y="65"/>
                </a:lnTo>
                <a:lnTo>
                  <a:pt x="280" y="54"/>
                </a:lnTo>
                <a:lnTo>
                  <a:pt x="270" y="44"/>
                </a:lnTo>
                <a:lnTo>
                  <a:pt x="259" y="35"/>
                </a:lnTo>
                <a:lnTo>
                  <a:pt x="248" y="27"/>
                </a:lnTo>
                <a:lnTo>
                  <a:pt x="236" y="20"/>
                </a:lnTo>
                <a:lnTo>
                  <a:pt x="223" y="13"/>
                </a:lnTo>
                <a:lnTo>
                  <a:pt x="209" y="9"/>
                </a:lnTo>
                <a:lnTo>
                  <a:pt x="196" y="5"/>
                </a:lnTo>
                <a:lnTo>
                  <a:pt x="182" y="2"/>
                </a:lnTo>
                <a:lnTo>
                  <a:pt x="168" y="0"/>
                </a:lnTo>
                <a:lnTo>
                  <a:pt x="154" y="0"/>
                </a:lnTo>
                <a:lnTo>
                  <a:pt x="141" y="2"/>
                </a:lnTo>
                <a:lnTo>
                  <a:pt x="141" y="2"/>
                </a:lnTo>
                <a:lnTo>
                  <a:pt x="127" y="5"/>
                </a:lnTo>
                <a:lnTo>
                  <a:pt x="113" y="9"/>
                </a:lnTo>
                <a:lnTo>
                  <a:pt x="99" y="14"/>
                </a:lnTo>
                <a:lnTo>
                  <a:pt x="86" y="21"/>
                </a:lnTo>
                <a:lnTo>
                  <a:pt x="72" y="29"/>
                </a:lnTo>
                <a:lnTo>
                  <a:pt x="59" y="39"/>
                </a:lnTo>
                <a:lnTo>
                  <a:pt x="47" y="49"/>
                </a:lnTo>
                <a:lnTo>
                  <a:pt x="36" y="61"/>
                </a:lnTo>
                <a:lnTo>
                  <a:pt x="26" y="72"/>
                </a:lnTo>
                <a:lnTo>
                  <a:pt x="18" y="86"/>
                </a:lnTo>
                <a:lnTo>
                  <a:pt x="11" y="98"/>
                </a:lnTo>
                <a:lnTo>
                  <a:pt x="6" y="113"/>
                </a:lnTo>
                <a:lnTo>
                  <a:pt x="2" y="127"/>
                </a:lnTo>
                <a:lnTo>
                  <a:pt x="0" y="141"/>
                </a:lnTo>
                <a:lnTo>
                  <a:pt x="0" y="156"/>
                </a:lnTo>
                <a:lnTo>
                  <a:pt x="4" y="171"/>
                </a:lnTo>
                <a:lnTo>
                  <a:pt x="4" y="171"/>
                </a:lnTo>
                <a:lnTo>
                  <a:pt x="10" y="184"/>
                </a:lnTo>
                <a:lnTo>
                  <a:pt x="17" y="196"/>
                </a:lnTo>
                <a:lnTo>
                  <a:pt x="28" y="208"/>
                </a:lnTo>
                <a:lnTo>
                  <a:pt x="39" y="219"/>
                </a:lnTo>
                <a:lnTo>
                  <a:pt x="51" y="229"/>
                </a:lnTo>
                <a:lnTo>
                  <a:pt x="65" y="237"/>
                </a:lnTo>
                <a:lnTo>
                  <a:pt x="79" y="244"/>
                </a:lnTo>
                <a:lnTo>
                  <a:pt x="93" y="250"/>
                </a:lnTo>
                <a:lnTo>
                  <a:pt x="93" y="250"/>
                </a:lnTo>
                <a:lnTo>
                  <a:pt x="108" y="252"/>
                </a:lnTo>
                <a:lnTo>
                  <a:pt x="124" y="255"/>
                </a:lnTo>
                <a:lnTo>
                  <a:pt x="141" y="256"/>
                </a:lnTo>
                <a:lnTo>
                  <a:pt x="156" y="259"/>
                </a:lnTo>
                <a:lnTo>
                  <a:pt x="156" y="259"/>
                </a:lnTo>
                <a:lnTo>
                  <a:pt x="167" y="261"/>
                </a:lnTo>
                <a:lnTo>
                  <a:pt x="167" y="261"/>
                </a:lnTo>
                <a:lnTo>
                  <a:pt x="167" y="262"/>
                </a:lnTo>
                <a:lnTo>
                  <a:pt x="168" y="262"/>
                </a:lnTo>
                <a:lnTo>
                  <a:pt x="168" y="262"/>
                </a:lnTo>
                <a:lnTo>
                  <a:pt x="179" y="265"/>
                </a:lnTo>
                <a:lnTo>
                  <a:pt x="190" y="265"/>
                </a:lnTo>
                <a:lnTo>
                  <a:pt x="203" y="262"/>
                </a:lnTo>
                <a:lnTo>
                  <a:pt x="214" y="258"/>
                </a:lnTo>
                <a:lnTo>
                  <a:pt x="225" y="252"/>
                </a:lnTo>
                <a:lnTo>
                  <a:pt x="236" y="247"/>
                </a:lnTo>
                <a:lnTo>
                  <a:pt x="255" y="233"/>
                </a:lnTo>
                <a:lnTo>
                  <a:pt x="255" y="233"/>
                </a:lnTo>
                <a:lnTo>
                  <a:pt x="266" y="222"/>
                </a:lnTo>
                <a:lnTo>
                  <a:pt x="277" y="210"/>
                </a:lnTo>
                <a:lnTo>
                  <a:pt x="285" y="196"/>
                </a:lnTo>
                <a:lnTo>
                  <a:pt x="293" y="182"/>
                </a:lnTo>
                <a:lnTo>
                  <a:pt x="299" y="166"/>
                </a:lnTo>
                <a:lnTo>
                  <a:pt x="303" y="150"/>
                </a:lnTo>
                <a:lnTo>
                  <a:pt x="306" y="134"/>
                </a:lnTo>
                <a:lnTo>
                  <a:pt x="306" y="119"/>
                </a:lnTo>
                <a:lnTo>
                  <a:pt x="306" y="119"/>
                </a:lnTo>
                <a:close/>
                <a:moveTo>
                  <a:pt x="273" y="204"/>
                </a:moveTo>
                <a:lnTo>
                  <a:pt x="273" y="204"/>
                </a:lnTo>
                <a:lnTo>
                  <a:pt x="266" y="212"/>
                </a:lnTo>
                <a:lnTo>
                  <a:pt x="259" y="221"/>
                </a:lnTo>
                <a:lnTo>
                  <a:pt x="249" y="229"/>
                </a:lnTo>
                <a:lnTo>
                  <a:pt x="240" y="237"/>
                </a:lnTo>
                <a:lnTo>
                  <a:pt x="229" y="244"/>
                </a:lnTo>
                <a:lnTo>
                  <a:pt x="218" y="250"/>
                </a:lnTo>
                <a:lnTo>
                  <a:pt x="207" y="254"/>
                </a:lnTo>
                <a:lnTo>
                  <a:pt x="196" y="256"/>
                </a:lnTo>
                <a:lnTo>
                  <a:pt x="196" y="256"/>
                </a:lnTo>
                <a:lnTo>
                  <a:pt x="203" y="254"/>
                </a:lnTo>
                <a:lnTo>
                  <a:pt x="209" y="250"/>
                </a:lnTo>
                <a:lnTo>
                  <a:pt x="209" y="250"/>
                </a:lnTo>
                <a:lnTo>
                  <a:pt x="211" y="248"/>
                </a:lnTo>
                <a:lnTo>
                  <a:pt x="211" y="247"/>
                </a:lnTo>
                <a:lnTo>
                  <a:pt x="209" y="245"/>
                </a:lnTo>
                <a:lnTo>
                  <a:pt x="208" y="245"/>
                </a:lnTo>
                <a:lnTo>
                  <a:pt x="208" y="245"/>
                </a:lnTo>
                <a:lnTo>
                  <a:pt x="203" y="248"/>
                </a:lnTo>
                <a:lnTo>
                  <a:pt x="196" y="251"/>
                </a:lnTo>
                <a:lnTo>
                  <a:pt x="179" y="252"/>
                </a:lnTo>
                <a:lnTo>
                  <a:pt x="163" y="252"/>
                </a:lnTo>
                <a:lnTo>
                  <a:pt x="150" y="250"/>
                </a:lnTo>
                <a:lnTo>
                  <a:pt x="150" y="250"/>
                </a:lnTo>
                <a:lnTo>
                  <a:pt x="139" y="248"/>
                </a:lnTo>
                <a:lnTo>
                  <a:pt x="128" y="247"/>
                </a:lnTo>
                <a:lnTo>
                  <a:pt x="108" y="244"/>
                </a:lnTo>
                <a:lnTo>
                  <a:pt x="108" y="244"/>
                </a:lnTo>
                <a:lnTo>
                  <a:pt x="97" y="241"/>
                </a:lnTo>
                <a:lnTo>
                  <a:pt x="86" y="239"/>
                </a:lnTo>
                <a:lnTo>
                  <a:pt x="75" y="233"/>
                </a:lnTo>
                <a:lnTo>
                  <a:pt x="65" y="226"/>
                </a:lnTo>
                <a:lnTo>
                  <a:pt x="47" y="212"/>
                </a:lnTo>
                <a:lnTo>
                  <a:pt x="29" y="197"/>
                </a:lnTo>
                <a:lnTo>
                  <a:pt x="29" y="197"/>
                </a:lnTo>
                <a:lnTo>
                  <a:pt x="22" y="190"/>
                </a:lnTo>
                <a:lnTo>
                  <a:pt x="17" y="182"/>
                </a:lnTo>
                <a:lnTo>
                  <a:pt x="13" y="174"/>
                </a:lnTo>
                <a:lnTo>
                  <a:pt x="10" y="167"/>
                </a:lnTo>
                <a:lnTo>
                  <a:pt x="7" y="159"/>
                </a:lnTo>
                <a:lnTo>
                  <a:pt x="7" y="149"/>
                </a:lnTo>
                <a:lnTo>
                  <a:pt x="7" y="141"/>
                </a:lnTo>
                <a:lnTo>
                  <a:pt x="9" y="133"/>
                </a:lnTo>
                <a:lnTo>
                  <a:pt x="13" y="115"/>
                </a:lnTo>
                <a:lnTo>
                  <a:pt x="20" y="98"/>
                </a:lnTo>
                <a:lnTo>
                  <a:pt x="29" y="83"/>
                </a:lnTo>
                <a:lnTo>
                  <a:pt x="39" y="69"/>
                </a:lnTo>
                <a:lnTo>
                  <a:pt x="39" y="69"/>
                </a:lnTo>
                <a:lnTo>
                  <a:pt x="48" y="58"/>
                </a:lnTo>
                <a:lnTo>
                  <a:pt x="59" y="47"/>
                </a:lnTo>
                <a:lnTo>
                  <a:pt x="72" y="39"/>
                </a:lnTo>
                <a:lnTo>
                  <a:pt x="84" y="31"/>
                </a:lnTo>
                <a:lnTo>
                  <a:pt x="97" y="22"/>
                </a:lnTo>
                <a:lnTo>
                  <a:pt x="110" y="17"/>
                </a:lnTo>
                <a:lnTo>
                  <a:pt x="124" y="13"/>
                </a:lnTo>
                <a:lnTo>
                  <a:pt x="139" y="9"/>
                </a:lnTo>
                <a:lnTo>
                  <a:pt x="139" y="9"/>
                </a:lnTo>
                <a:lnTo>
                  <a:pt x="150" y="7"/>
                </a:lnTo>
                <a:lnTo>
                  <a:pt x="161" y="7"/>
                </a:lnTo>
                <a:lnTo>
                  <a:pt x="172" y="7"/>
                </a:lnTo>
                <a:lnTo>
                  <a:pt x="183" y="9"/>
                </a:lnTo>
                <a:lnTo>
                  <a:pt x="193" y="11"/>
                </a:lnTo>
                <a:lnTo>
                  <a:pt x="204" y="14"/>
                </a:lnTo>
                <a:lnTo>
                  <a:pt x="225" y="22"/>
                </a:lnTo>
                <a:lnTo>
                  <a:pt x="244" y="35"/>
                </a:lnTo>
                <a:lnTo>
                  <a:pt x="252" y="40"/>
                </a:lnTo>
                <a:lnTo>
                  <a:pt x="260" y="49"/>
                </a:lnTo>
                <a:lnTo>
                  <a:pt x="269" y="55"/>
                </a:lnTo>
                <a:lnTo>
                  <a:pt x="276" y="65"/>
                </a:lnTo>
                <a:lnTo>
                  <a:pt x="281" y="73"/>
                </a:lnTo>
                <a:lnTo>
                  <a:pt x="287" y="83"/>
                </a:lnTo>
                <a:lnTo>
                  <a:pt x="287" y="83"/>
                </a:lnTo>
                <a:lnTo>
                  <a:pt x="293" y="98"/>
                </a:lnTo>
                <a:lnTo>
                  <a:pt x="296" y="115"/>
                </a:lnTo>
                <a:lnTo>
                  <a:pt x="298" y="130"/>
                </a:lnTo>
                <a:lnTo>
                  <a:pt x="296" y="145"/>
                </a:lnTo>
                <a:lnTo>
                  <a:pt x="292" y="160"/>
                </a:lnTo>
                <a:lnTo>
                  <a:pt x="288" y="175"/>
                </a:lnTo>
                <a:lnTo>
                  <a:pt x="281" y="189"/>
                </a:lnTo>
                <a:lnTo>
                  <a:pt x="273" y="204"/>
                </a:lnTo>
                <a:lnTo>
                  <a:pt x="273" y="204"/>
                </a:lnTo>
                <a:close/>
              </a:path>
            </a:pathLst>
          </a:custGeom>
          <a:solidFill>
            <a:srgbClr val="4A67A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3" name="Group 21"/>
          <p:cNvGrpSpPr>
            <a:grpSpLocks noChangeAspect="1"/>
          </p:cNvGrpSpPr>
          <p:nvPr/>
        </p:nvGrpSpPr>
        <p:grpSpPr bwMode="auto">
          <a:xfrm>
            <a:off x="9189820" y="2655304"/>
            <a:ext cx="1378593" cy="892499"/>
            <a:chOff x="2892" y="1545"/>
            <a:chExt cx="1903" cy="1232"/>
          </a:xfrm>
          <a:solidFill>
            <a:srgbClr val="4A67AA"/>
          </a:solidFill>
        </p:grpSpPr>
        <p:sp>
          <p:nvSpPr>
            <p:cNvPr id="44" name="Freeform 22"/>
            <p:cNvSpPr>
              <a:spLocks/>
            </p:cNvSpPr>
            <p:nvPr/>
          </p:nvSpPr>
          <p:spPr bwMode="auto">
            <a:xfrm>
              <a:off x="3123" y="1545"/>
              <a:ext cx="374" cy="1097"/>
            </a:xfrm>
            <a:custGeom>
              <a:avLst/>
              <a:gdLst>
                <a:gd name="T0" fmla="*/ 153 w 158"/>
                <a:gd name="T1" fmla="*/ 0 h 461"/>
                <a:gd name="T2" fmla="*/ 20 w 158"/>
                <a:gd name="T3" fmla="*/ 123 h 461"/>
                <a:gd name="T4" fmla="*/ 72 w 158"/>
                <a:gd name="T5" fmla="*/ 88 h 461"/>
                <a:gd name="T6" fmla="*/ 24 w 158"/>
                <a:gd name="T7" fmla="*/ 135 h 461"/>
                <a:gd name="T8" fmla="*/ 53 w 158"/>
                <a:gd name="T9" fmla="*/ 126 h 461"/>
                <a:gd name="T10" fmla="*/ 26 w 158"/>
                <a:gd name="T11" fmla="*/ 148 h 461"/>
                <a:gd name="T12" fmla="*/ 18 w 158"/>
                <a:gd name="T13" fmla="*/ 158 h 461"/>
                <a:gd name="T14" fmla="*/ 121 w 158"/>
                <a:gd name="T15" fmla="*/ 125 h 461"/>
                <a:gd name="T16" fmla="*/ 89 w 158"/>
                <a:gd name="T17" fmla="*/ 142 h 461"/>
                <a:gd name="T18" fmla="*/ 24 w 158"/>
                <a:gd name="T19" fmla="*/ 188 h 461"/>
                <a:gd name="T20" fmla="*/ 88 w 158"/>
                <a:gd name="T21" fmla="*/ 163 h 461"/>
                <a:gd name="T22" fmla="*/ 53 w 158"/>
                <a:gd name="T23" fmla="*/ 184 h 461"/>
                <a:gd name="T24" fmla="*/ 16 w 158"/>
                <a:gd name="T25" fmla="*/ 203 h 461"/>
                <a:gd name="T26" fmla="*/ 38 w 158"/>
                <a:gd name="T27" fmla="*/ 202 h 461"/>
                <a:gd name="T28" fmla="*/ 16 w 158"/>
                <a:gd name="T29" fmla="*/ 218 h 461"/>
                <a:gd name="T30" fmla="*/ 128 w 158"/>
                <a:gd name="T31" fmla="*/ 197 h 461"/>
                <a:gd name="T32" fmla="*/ 61 w 158"/>
                <a:gd name="T33" fmla="*/ 234 h 461"/>
                <a:gd name="T34" fmla="*/ 75 w 158"/>
                <a:gd name="T35" fmla="*/ 240 h 461"/>
                <a:gd name="T36" fmla="*/ 28 w 158"/>
                <a:gd name="T37" fmla="*/ 258 h 461"/>
                <a:gd name="T38" fmla="*/ 61 w 158"/>
                <a:gd name="T39" fmla="*/ 257 h 461"/>
                <a:gd name="T40" fmla="*/ 19 w 158"/>
                <a:gd name="T41" fmla="*/ 294 h 461"/>
                <a:gd name="T42" fmla="*/ 60 w 158"/>
                <a:gd name="T43" fmla="*/ 290 h 461"/>
                <a:gd name="T44" fmla="*/ 20 w 158"/>
                <a:gd name="T45" fmla="*/ 315 h 461"/>
                <a:gd name="T46" fmla="*/ 75 w 158"/>
                <a:gd name="T47" fmla="*/ 314 h 461"/>
                <a:gd name="T48" fmla="*/ 126 w 158"/>
                <a:gd name="T49" fmla="*/ 326 h 461"/>
                <a:gd name="T50" fmla="*/ 20 w 158"/>
                <a:gd name="T51" fmla="*/ 371 h 461"/>
                <a:gd name="T52" fmla="*/ 88 w 158"/>
                <a:gd name="T53" fmla="*/ 366 h 461"/>
                <a:gd name="T54" fmla="*/ 71 w 158"/>
                <a:gd name="T55" fmla="*/ 401 h 461"/>
                <a:gd name="T56" fmla="*/ 21 w 158"/>
                <a:gd name="T57" fmla="*/ 427 h 461"/>
                <a:gd name="T58" fmla="*/ 60 w 158"/>
                <a:gd name="T59" fmla="*/ 438 h 461"/>
                <a:gd name="T60" fmla="*/ 69 w 158"/>
                <a:gd name="T61" fmla="*/ 454 h 461"/>
                <a:gd name="T62" fmla="*/ 138 w 158"/>
                <a:gd name="T63" fmla="*/ 451 h 461"/>
                <a:gd name="T64" fmla="*/ 61 w 158"/>
                <a:gd name="T65" fmla="*/ 444 h 461"/>
                <a:gd name="T66" fmla="*/ 55 w 158"/>
                <a:gd name="T67" fmla="*/ 424 h 461"/>
                <a:gd name="T68" fmla="*/ 139 w 158"/>
                <a:gd name="T69" fmla="*/ 393 h 461"/>
                <a:gd name="T70" fmla="*/ 137 w 158"/>
                <a:gd name="T71" fmla="*/ 389 h 461"/>
                <a:gd name="T72" fmla="*/ 74 w 158"/>
                <a:gd name="T73" fmla="*/ 385 h 461"/>
                <a:gd name="T74" fmla="*/ 38 w 158"/>
                <a:gd name="T75" fmla="*/ 369 h 461"/>
                <a:gd name="T76" fmla="*/ 53 w 158"/>
                <a:gd name="T77" fmla="*/ 331 h 461"/>
                <a:gd name="T78" fmla="*/ 128 w 158"/>
                <a:gd name="T79" fmla="*/ 295 h 461"/>
                <a:gd name="T80" fmla="*/ 94 w 158"/>
                <a:gd name="T81" fmla="*/ 295 h 461"/>
                <a:gd name="T82" fmla="*/ 59 w 158"/>
                <a:gd name="T83" fmla="*/ 284 h 461"/>
                <a:gd name="T84" fmla="*/ 138 w 158"/>
                <a:gd name="T85" fmla="*/ 244 h 461"/>
                <a:gd name="T86" fmla="*/ 73 w 158"/>
                <a:gd name="T87" fmla="*/ 248 h 461"/>
                <a:gd name="T88" fmla="*/ 142 w 158"/>
                <a:gd name="T89" fmla="*/ 219 h 461"/>
                <a:gd name="T90" fmla="*/ 89 w 158"/>
                <a:gd name="T91" fmla="*/ 219 h 461"/>
                <a:gd name="T92" fmla="*/ 135 w 158"/>
                <a:gd name="T93" fmla="*/ 193 h 461"/>
                <a:gd name="T94" fmla="*/ 51 w 158"/>
                <a:gd name="T95" fmla="*/ 210 h 461"/>
                <a:gd name="T96" fmla="*/ 135 w 158"/>
                <a:gd name="T97" fmla="*/ 176 h 461"/>
                <a:gd name="T98" fmla="*/ 137 w 158"/>
                <a:gd name="T99" fmla="*/ 172 h 461"/>
                <a:gd name="T100" fmla="*/ 132 w 158"/>
                <a:gd name="T101" fmla="*/ 170 h 461"/>
                <a:gd name="T102" fmla="*/ 60 w 158"/>
                <a:gd name="T103" fmla="*/ 188 h 461"/>
                <a:gd name="T104" fmla="*/ 137 w 158"/>
                <a:gd name="T105" fmla="*/ 149 h 461"/>
                <a:gd name="T106" fmla="*/ 79 w 158"/>
                <a:gd name="T107" fmla="*/ 159 h 461"/>
                <a:gd name="T108" fmla="*/ 92 w 158"/>
                <a:gd name="T109" fmla="*/ 148 h 461"/>
                <a:gd name="T110" fmla="*/ 140 w 158"/>
                <a:gd name="T111" fmla="*/ 122 h 461"/>
                <a:gd name="T112" fmla="*/ 91 w 158"/>
                <a:gd name="T113" fmla="*/ 128 h 461"/>
                <a:gd name="T114" fmla="*/ 137 w 158"/>
                <a:gd name="T115" fmla="*/ 89 h 461"/>
                <a:gd name="T116" fmla="*/ 118 w 158"/>
                <a:gd name="T117" fmla="*/ 91 h 461"/>
                <a:gd name="T118" fmla="*/ 47 w 158"/>
                <a:gd name="T119" fmla="*/ 122 h 461"/>
                <a:gd name="T120" fmla="*/ 116 w 158"/>
                <a:gd name="T121" fmla="*/ 51 h 461"/>
                <a:gd name="T122" fmla="*/ 116 w 158"/>
                <a:gd name="T123" fmla="*/ 3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8" h="461">
                  <a:moveTo>
                    <a:pt x="155" y="6"/>
                  </a:moveTo>
                  <a:cubicBezTo>
                    <a:pt x="157" y="6"/>
                    <a:pt x="158" y="4"/>
                    <a:pt x="157" y="2"/>
                  </a:cubicBezTo>
                  <a:cubicBezTo>
                    <a:pt x="156" y="0"/>
                    <a:pt x="154" y="0"/>
                    <a:pt x="153" y="0"/>
                  </a:cubicBezTo>
                  <a:cubicBezTo>
                    <a:pt x="147" y="3"/>
                    <a:pt x="131" y="16"/>
                    <a:pt x="112" y="32"/>
                  </a:cubicBezTo>
                  <a:cubicBezTo>
                    <a:pt x="83" y="57"/>
                    <a:pt x="47" y="90"/>
                    <a:pt x="37" y="100"/>
                  </a:cubicBezTo>
                  <a:cubicBezTo>
                    <a:pt x="36" y="101"/>
                    <a:pt x="15" y="119"/>
                    <a:pt x="20" y="123"/>
                  </a:cubicBezTo>
                  <a:cubicBezTo>
                    <a:pt x="21" y="124"/>
                    <a:pt x="23" y="124"/>
                    <a:pt x="24" y="124"/>
                  </a:cubicBezTo>
                  <a:cubicBezTo>
                    <a:pt x="29" y="121"/>
                    <a:pt x="38" y="114"/>
                    <a:pt x="48" y="106"/>
                  </a:cubicBezTo>
                  <a:cubicBezTo>
                    <a:pt x="58" y="98"/>
                    <a:pt x="68" y="90"/>
                    <a:pt x="72" y="88"/>
                  </a:cubicBezTo>
                  <a:cubicBezTo>
                    <a:pt x="73" y="88"/>
                    <a:pt x="84" y="80"/>
                    <a:pt x="98" y="71"/>
                  </a:cubicBezTo>
                  <a:cubicBezTo>
                    <a:pt x="92" y="76"/>
                    <a:pt x="86" y="81"/>
                    <a:pt x="80" y="86"/>
                  </a:cubicBezTo>
                  <a:cubicBezTo>
                    <a:pt x="53" y="109"/>
                    <a:pt x="26" y="131"/>
                    <a:pt x="24" y="135"/>
                  </a:cubicBezTo>
                  <a:cubicBezTo>
                    <a:pt x="24" y="135"/>
                    <a:pt x="22" y="139"/>
                    <a:pt x="23" y="140"/>
                  </a:cubicBezTo>
                  <a:cubicBezTo>
                    <a:pt x="25" y="141"/>
                    <a:pt x="29" y="140"/>
                    <a:pt x="29" y="138"/>
                  </a:cubicBezTo>
                  <a:cubicBezTo>
                    <a:pt x="31" y="137"/>
                    <a:pt x="40" y="132"/>
                    <a:pt x="53" y="126"/>
                  </a:cubicBezTo>
                  <a:cubicBezTo>
                    <a:pt x="65" y="120"/>
                    <a:pt x="80" y="114"/>
                    <a:pt x="93" y="108"/>
                  </a:cubicBezTo>
                  <a:cubicBezTo>
                    <a:pt x="70" y="122"/>
                    <a:pt x="45" y="137"/>
                    <a:pt x="37" y="141"/>
                  </a:cubicBezTo>
                  <a:cubicBezTo>
                    <a:pt x="36" y="141"/>
                    <a:pt x="31" y="144"/>
                    <a:pt x="26" y="148"/>
                  </a:cubicBezTo>
                  <a:cubicBezTo>
                    <a:pt x="24" y="150"/>
                    <a:pt x="21" y="152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7" y="155"/>
                    <a:pt x="17" y="157"/>
                    <a:pt x="18" y="158"/>
                  </a:cubicBezTo>
                  <a:cubicBezTo>
                    <a:pt x="19" y="159"/>
                    <a:pt x="21" y="159"/>
                    <a:pt x="22" y="158"/>
                  </a:cubicBezTo>
                  <a:cubicBezTo>
                    <a:pt x="27" y="156"/>
                    <a:pt x="62" y="143"/>
                    <a:pt x="93" y="134"/>
                  </a:cubicBezTo>
                  <a:cubicBezTo>
                    <a:pt x="103" y="130"/>
                    <a:pt x="113" y="128"/>
                    <a:pt x="121" y="125"/>
                  </a:cubicBezTo>
                  <a:cubicBezTo>
                    <a:pt x="120" y="126"/>
                    <a:pt x="119" y="126"/>
                    <a:pt x="118" y="127"/>
                  </a:cubicBezTo>
                  <a:cubicBezTo>
                    <a:pt x="112" y="130"/>
                    <a:pt x="105" y="133"/>
                    <a:pt x="94" y="139"/>
                  </a:cubicBezTo>
                  <a:cubicBezTo>
                    <a:pt x="89" y="142"/>
                    <a:pt x="89" y="142"/>
                    <a:pt x="89" y="142"/>
                  </a:cubicBezTo>
                  <a:cubicBezTo>
                    <a:pt x="84" y="145"/>
                    <a:pt x="78" y="148"/>
                    <a:pt x="70" y="152"/>
                  </a:cubicBezTo>
                  <a:cubicBezTo>
                    <a:pt x="68" y="153"/>
                    <a:pt x="15" y="179"/>
                    <a:pt x="20" y="187"/>
                  </a:cubicBezTo>
                  <a:cubicBezTo>
                    <a:pt x="21" y="188"/>
                    <a:pt x="23" y="188"/>
                    <a:pt x="24" y="188"/>
                  </a:cubicBezTo>
                  <a:cubicBezTo>
                    <a:pt x="26" y="187"/>
                    <a:pt x="29" y="186"/>
                    <a:pt x="32" y="184"/>
                  </a:cubicBezTo>
                  <a:cubicBezTo>
                    <a:pt x="46" y="179"/>
                    <a:pt x="73" y="167"/>
                    <a:pt x="80" y="165"/>
                  </a:cubicBezTo>
                  <a:cubicBezTo>
                    <a:pt x="82" y="164"/>
                    <a:pt x="85" y="163"/>
                    <a:pt x="88" y="163"/>
                  </a:cubicBezTo>
                  <a:cubicBezTo>
                    <a:pt x="96" y="160"/>
                    <a:pt x="105" y="158"/>
                    <a:pt x="113" y="156"/>
                  </a:cubicBezTo>
                  <a:cubicBezTo>
                    <a:pt x="111" y="157"/>
                    <a:pt x="109" y="158"/>
                    <a:pt x="107" y="159"/>
                  </a:cubicBezTo>
                  <a:cubicBezTo>
                    <a:pt x="87" y="168"/>
                    <a:pt x="62" y="180"/>
                    <a:pt x="53" y="184"/>
                  </a:cubicBezTo>
                  <a:cubicBezTo>
                    <a:pt x="52" y="185"/>
                    <a:pt x="51" y="185"/>
                    <a:pt x="51" y="185"/>
                  </a:cubicBezTo>
                  <a:cubicBezTo>
                    <a:pt x="42" y="189"/>
                    <a:pt x="17" y="199"/>
                    <a:pt x="16" y="203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6" y="205"/>
                    <a:pt x="17" y="207"/>
                    <a:pt x="19" y="207"/>
                  </a:cubicBezTo>
                  <a:cubicBezTo>
                    <a:pt x="19" y="207"/>
                    <a:pt x="20" y="207"/>
                    <a:pt x="21" y="207"/>
                  </a:cubicBezTo>
                  <a:cubicBezTo>
                    <a:pt x="24" y="206"/>
                    <a:pt x="30" y="204"/>
                    <a:pt x="38" y="202"/>
                  </a:cubicBezTo>
                  <a:cubicBezTo>
                    <a:pt x="54" y="197"/>
                    <a:pt x="77" y="189"/>
                    <a:pt x="91" y="185"/>
                  </a:cubicBezTo>
                  <a:cubicBezTo>
                    <a:pt x="81" y="190"/>
                    <a:pt x="69" y="195"/>
                    <a:pt x="59" y="200"/>
                  </a:cubicBezTo>
                  <a:cubicBezTo>
                    <a:pt x="53" y="202"/>
                    <a:pt x="21" y="218"/>
                    <a:pt x="16" y="218"/>
                  </a:cubicBezTo>
                  <a:cubicBezTo>
                    <a:pt x="15" y="218"/>
                    <a:pt x="13" y="219"/>
                    <a:pt x="13" y="220"/>
                  </a:cubicBezTo>
                  <a:cubicBezTo>
                    <a:pt x="11" y="233"/>
                    <a:pt x="66" y="212"/>
                    <a:pt x="70" y="211"/>
                  </a:cubicBezTo>
                  <a:cubicBezTo>
                    <a:pt x="92" y="204"/>
                    <a:pt x="116" y="196"/>
                    <a:pt x="128" y="197"/>
                  </a:cubicBezTo>
                  <a:cubicBezTo>
                    <a:pt x="114" y="204"/>
                    <a:pt x="52" y="226"/>
                    <a:pt x="28" y="234"/>
                  </a:cubicBezTo>
                  <a:cubicBezTo>
                    <a:pt x="27" y="235"/>
                    <a:pt x="18" y="238"/>
                    <a:pt x="17" y="240"/>
                  </a:cubicBezTo>
                  <a:cubicBezTo>
                    <a:pt x="14" y="251"/>
                    <a:pt x="44" y="239"/>
                    <a:pt x="61" y="234"/>
                  </a:cubicBezTo>
                  <a:cubicBezTo>
                    <a:pt x="79" y="228"/>
                    <a:pt x="100" y="221"/>
                    <a:pt x="127" y="220"/>
                  </a:cubicBezTo>
                  <a:cubicBezTo>
                    <a:pt x="123" y="221"/>
                    <a:pt x="118" y="223"/>
                    <a:pt x="113" y="225"/>
                  </a:cubicBezTo>
                  <a:cubicBezTo>
                    <a:pt x="99" y="230"/>
                    <a:pt x="83" y="236"/>
                    <a:pt x="75" y="240"/>
                  </a:cubicBezTo>
                  <a:cubicBezTo>
                    <a:pt x="72" y="241"/>
                    <a:pt x="55" y="249"/>
                    <a:pt x="42" y="254"/>
                  </a:cubicBezTo>
                  <a:cubicBezTo>
                    <a:pt x="38" y="255"/>
                    <a:pt x="34" y="257"/>
                    <a:pt x="31" y="257"/>
                  </a:cubicBezTo>
                  <a:cubicBezTo>
                    <a:pt x="30" y="258"/>
                    <a:pt x="28" y="258"/>
                    <a:pt x="28" y="258"/>
                  </a:cubicBezTo>
                  <a:cubicBezTo>
                    <a:pt x="26" y="258"/>
                    <a:pt x="25" y="259"/>
                    <a:pt x="25" y="260"/>
                  </a:cubicBezTo>
                  <a:cubicBezTo>
                    <a:pt x="24" y="264"/>
                    <a:pt x="27" y="264"/>
                    <a:pt x="30" y="264"/>
                  </a:cubicBezTo>
                  <a:cubicBezTo>
                    <a:pt x="35" y="263"/>
                    <a:pt x="47" y="260"/>
                    <a:pt x="61" y="257"/>
                  </a:cubicBezTo>
                  <a:cubicBezTo>
                    <a:pt x="85" y="251"/>
                    <a:pt x="116" y="244"/>
                    <a:pt x="129" y="243"/>
                  </a:cubicBezTo>
                  <a:cubicBezTo>
                    <a:pt x="121" y="247"/>
                    <a:pt x="105" y="253"/>
                    <a:pt x="87" y="260"/>
                  </a:cubicBezTo>
                  <a:cubicBezTo>
                    <a:pt x="56" y="273"/>
                    <a:pt x="20" y="288"/>
                    <a:pt x="19" y="294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18" y="295"/>
                    <a:pt x="20" y="297"/>
                    <a:pt x="21" y="297"/>
                  </a:cubicBezTo>
                  <a:cubicBezTo>
                    <a:pt x="25" y="298"/>
                    <a:pt x="55" y="291"/>
                    <a:pt x="60" y="290"/>
                  </a:cubicBezTo>
                  <a:cubicBezTo>
                    <a:pt x="79" y="286"/>
                    <a:pt x="102" y="281"/>
                    <a:pt x="119" y="278"/>
                  </a:cubicBezTo>
                  <a:cubicBezTo>
                    <a:pt x="105" y="284"/>
                    <a:pt x="85" y="292"/>
                    <a:pt x="67" y="298"/>
                  </a:cubicBezTo>
                  <a:cubicBezTo>
                    <a:pt x="61" y="300"/>
                    <a:pt x="20" y="312"/>
                    <a:pt x="20" y="315"/>
                  </a:cubicBezTo>
                  <a:cubicBezTo>
                    <a:pt x="20" y="322"/>
                    <a:pt x="71" y="306"/>
                    <a:pt x="79" y="304"/>
                  </a:cubicBezTo>
                  <a:cubicBezTo>
                    <a:pt x="88" y="302"/>
                    <a:pt x="98" y="300"/>
                    <a:pt x="105" y="299"/>
                  </a:cubicBezTo>
                  <a:cubicBezTo>
                    <a:pt x="96" y="303"/>
                    <a:pt x="86" y="308"/>
                    <a:pt x="75" y="314"/>
                  </a:cubicBezTo>
                  <a:cubicBezTo>
                    <a:pt x="64" y="319"/>
                    <a:pt x="16" y="338"/>
                    <a:pt x="17" y="341"/>
                  </a:cubicBezTo>
                  <a:cubicBezTo>
                    <a:pt x="18" y="347"/>
                    <a:pt x="45" y="339"/>
                    <a:pt x="50" y="338"/>
                  </a:cubicBezTo>
                  <a:cubicBezTo>
                    <a:pt x="75" y="333"/>
                    <a:pt x="110" y="326"/>
                    <a:pt x="126" y="326"/>
                  </a:cubicBezTo>
                  <a:cubicBezTo>
                    <a:pt x="112" y="334"/>
                    <a:pt x="80" y="347"/>
                    <a:pt x="55" y="356"/>
                  </a:cubicBezTo>
                  <a:cubicBezTo>
                    <a:pt x="37" y="363"/>
                    <a:pt x="22" y="369"/>
                    <a:pt x="20" y="371"/>
                  </a:cubicBezTo>
                  <a:cubicBezTo>
                    <a:pt x="20" y="371"/>
                    <a:pt x="20" y="371"/>
                    <a:pt x="20" y="371"/>
                  </a:cubicBezTo>
                  <a:cubicBezTo>
                    <a:pt x="19" y="372"/>
                    <a:pt x="19" y="374"/>
                    <a:pt x="20" y="375"/>
                  </a:cubicBezTo>
                  <a:cubicBezTo>
                    <a:pt x="20" y="376"/>
                    <a:pt x="21" y="376"/>
                    <a:pt x="22" y="376"/>
                  </a:cubicBezTo>
                  <a:cubicBezTo>
                    <a:pt x="30" y="378"/>
                    <a:pt x="60" y="372"/>
                    <a:pt x="88" y="366"/>
                  </a:cubicBezTo>
                  <a:cubicBezTo>
                    <a:pt x="100" y="363"/>
                    <a:pt x="112" y="361"/>
                    <a:pt x="121" y="359"/>
                  </a:cubicBezTo>
                  <a:cubicBezTo>
                    <a:pt x="108" y="365"/>
                    <a:pt x="89" y="372"/>
                    <a:pt x="72" y="379"/>
                  </a:cubicBezTo>
                  <a:cubicBezTo>
                    <a:pt x="12" y="403"/>
                    <a:pt x="0" y="409"/>
                    <a:pt x="71" y="401"/>
                  </a:cubicBezTo>
                  <a:cubicBezTo>
                    <a:pt x="124" y="396"/>
                    <a:pt x="124" y="396"/>
                    <a:pt x="124" y="396"/>
                  </a:cubicBezTo>
                  <a:cubicBezTo>
                    <a:pt x="115" y="400"/>
                    <a:pt x="102" y="404"/>
                    <a:pt x="88" y="408"/>
                  </a:cubicBezTo>
                  <a:cubicBezTo>
                    <a:pt x="80" y="411"/>
                    <a:pt x="21" y="422"/>
                    <a:pt x="21" y="427"/>
                  </a:cubicBezTo>
                  <a:cubicBezTo>
                    <a:pt x="20" y="432"/>
                    <a:pt x="53" y="431"/>
                    <a:pt x="64" y="431"/>
                  </a:cubicBezTo>
                  <a:cubicBezTo>
                    <a:pt x="73" y="431"/>
                    <a:pt x="83" y="432"/>
                    <a:pt x="92" y="432"/>
                  </a:cubicBezTo>
                  <a:cubicBezTo>
                    <a:pt x="81" y="434"/>
                    <a:pt x="70" y="436"/>
                    <a:pt x="60" y="438"/>
                  </a:cubicBezTo>
                  <a:cubicBezTo>
                    <a:pt x="40" y="442"/>
                    <a:pt x="24" y="445"/>
                    <a:pt x="23" y="447"/>
                  </a:cubicBezTo>
                  <a:cubicBezTo>
                    <a:pt x="22" y="447"/>
                    <a:pt x="22" y="450"/>
                    <a:pt x="23" y="451"/>
                  </a:cubicBezTo>
                  <a:cubicBezTo>
                    <a:pt x="29" y="461"/>
                    <a:pt x="47" y="458"/>
                    <a:pt x="69" y="454"/>
                  </a:cubicBezTo>
                  <a:cubicBezTo>
                    <a:pt x="91" y="451"/>
                    <a:pt x="118" y="447"/>
                    <a:pt x="135" y="457"/>
                  </a:cubicBezTo>
                  <a:cubicBezTo>
                    <a:pt x="137" y="458"/>
                    <a:pt x="138" y="457"/>
                    <a:pt x="139" y="456"/>
                  </a:cubicBezTo>
                  <a:cubicBezTo>
                    <a:pt x="140" y="454"/>
                    <a:pt x="140" y="452"/>
                    <a:pt x="138" y="451"/>
                  </a:cubicBezTo>
                  <a:cubicBezTo>
                    <a:pt x="119" y="440"/>
                    <a:pt x="91" y="444"/>
                    <a:pt x="68" y="448"/>
                  </a:cubicBezTo>
                  <a:cubicBezTo>
                    <a:pt x="52" y="451"/>
                    <a:pt x="38" y="453"/>
                    <a:pt x="31" y="450"/>
                  </a:cubicBezTo>
                  <a:cubicBezTo>
                    <a:pt x="36" y="449"/>
                    <a:pt x="48" y="447"/>
                    <a:pt x="61" y="444"/>
                  </a:cubicBezTo>
                  <a:cubicBezTo>
                    <a:pt x="69" y="443"/>
                    <a:pt x="142" y="436"/>
                    <a:pt x="141" y="427"/>
                  </a:cubicBezTo>
                  <a:cubicBezTo>
                    <a:pt x="140" y="421"/>
                    <a:pt x="75" y="425"/>
                    <a:pt x="64" y="425"/>
                  </a:cubicBezTo>
                  <a:cubicBezTo>
                    <a:pt x="61" y="425"/>
                    <a:pt x="58" y="425"/>
                    <a:pt x="55" y="424"/>
                  </a:cubicBezTo>
                  <a:cubicBezTo>
                    <a:pt x="66" y="422"/>
                    <a:pt x="78" y="418"/>
                    <a:pt x="90" y="415"/>
                  </a:cubicBezTo>
                  <a:cubicBezTo>
                    <a:pt x="113" y="407"/>
                    <a:pt x="135" y="399"/>
                    <a:pt x="139" y="394"/>
                  </a:cubicBezTo>
                  <a:cubicBezTo>
                    <a:pt x="139" y="394"/>
                    <a:pt x="139" y="393"/>
                    <a:pt x="139" y="393"/>
                  </a:cubicBezTo>
                  <a:cubicBezTo>
                    <a:pt x="140" y="391"/>
                    <a:pt x="139" y="390"/>
                    <a:pt x="137" y="389"/>
                  </a:cubicBezTo>
                  <a:cubicBezTo>
                    <a:pt x="136" y="392"/>
                    <a:pt x="136" y="392"/>
                    <a:pt x="136" y="392"/>
                  </a:cubicBezTo>
                  <a:cubicBezTo>
                    <a:pt x="137" y="389"/>
                    <a:pt x="137" y="389"/>
                    <a:pt x="137" y="389"/>
                  </a:cubicBezTo>
                  <a:cubicBezTo>
                    <a:pt x="136" y="388"/>
                    <a:pt x="101" y="392"/>
                    <a:pt x="70" y="395"/>
                  </a:cubicBezTo>
                  <a:cubicBezTo>
                    <a:pt x="60" y="396"/>
                    <a:pt x="50" y="397"/>
                    <a:pt x="42" y="398"/>
                  </a:cubicBezTo>
                  <a:cubicBezTo>
                    <a:pt x="51" y="394"/>
                    <a:pt x="62" y="390"/>
                    <a:pt x="74" y="385"/>
                  </a:cubicBezTo>
                  <a:cubicBezTo>
                    <a:pt x="82" y="382"/>
                    <a:pt x="138" y="361"/>
                    <a:pt x="140" y="355"/>
                  </a:cubicBezTo>
                  <a:cubicBezTo>
                    <a:pt x="142" y="347"/>
                    <a:pt x="96" y="358"/>
                    <a:pt x="87" y="360"/>
                  </a:cubicBezTo>
                  <a:cubicBezTo>
                    <a:pt x="69" y="363"/>
                    <a:pt x="51" y="367"/>
                    <a:pt x="38" y="369"/>
                  </a:cubicBezTo>
                  <a:cubicBezTo>
                    <a:pt x="44" y="367"/>
                    <a:pt x="50" y="365"/>
                    <a:pt x="57" y="362"/>
                  </a:cubicBezTo>
                  <a:cubicBezTo>
                    <a:pt x="68" y="358"/>
                    <a:pt x="133" y="334"/>
                    <a:pt x="137" y="325"/>
                  </a:cubicBezTo>
                  <a:cubicBezTo>
                    <a:pt x="143" y="311"/>
                    <a:pt x="57" y="330"/>
                    <a:pt x="53" y="331"/>
                  </a:cubicBezTo>
                  <a:cubicBezTo>
                    <a:pt x="61" y="327"/>
                    <a:pt x="69" y="323"/>
                    <a:pt x="78" y="319"/>
                  </a:cubicBezTo>
                  <a:cubicBezTo>
                    <a:pt x="83" y="316"/>
                    <a:pt x="118" y="306"/>
                    <a:pt x="126" y="300"/>
                  </a:cubicBezTo>
                  <a:cubicBezTo>
                    <a:pt x="127" y="299"/>
                    <a:pt x="128" y="296"/>
                    <a:pt x="128" y="295"/>
                  </a:cubicBezTo>
                  <a:cubicBezTo>
                    <a:pt x="128" y="295"/>
                    <a:pt x="128" y="294"/>
                    <a:pt x="128" y="293"/>
                  </a:cubicBezTo>
                  <a:cubicBezTo>
                    <a:pt x="126" y="291"/>
                    <a:pt x="119" y="291"/>
                    <a:pt x="109" y="292"/>
                  </a:cubicBezTo>
                  <a:cubicBezTo>
                    <a:pt x="104" y="293"/>
                    <a:pt x="99" y="294"/>
                    <a:pt x="94" y="295"/>
                  </a:cubicBezTo>
                  <a:cubicBezTo>
                    <a:pt x="114" y="287"/>
                    <a:pt x="134" y="279"/>
                    <a:pt x="141" y="275"/>
                  </a:cubicBezTo>
                  <a:cubicBezTo>
                    <a:pt x="142" y="275"/>
                    <a:pt x="143" y="274"/>
                    <a:pt x="143" y="272"/>
                  </a:cubicBezTo>
                  <a:cubicBezTo>
                    <a:pt x="143" y="264"/>
                    <a:pt x="71" y="281"/>
                    <a:pt x="59" y="284"/>
                  </a:cubicBezTo>
                  <a:cubicBezTo>
                    <a:pt x="50" y="286"/>
                    <a:pt x="42" y="288"/>
                    <a:pt x="35" y="289"/>
                  </a:cubicBezTo>
                  <a:cubicBezTo>
                    <a:pt x="48" y="283"/>
                    <a:pt x="70" y="274"/>
                    <a:pt x="90" y="266"/>
                  </a:cubicBezTo>
                  <a:cubicBezTo>
                    <a:pt x="112" y="257"/>
                    <a:pt x="132" y="249"/>
                    <a:pt x="138" y="244"/>
                  </a:cubicBezTo>
                  <a:cubicBezTo>
                    <a:pt x="139" y="244"/>
                    <a:pt x="139" y="244"/>
                    <a:pt x="139" y="243"/>
                  </a:cubicBezTo>
                  <a:cubicBezTo>
                    <a:pt x="140" y="242"/>
                    <a:pt x="140" y="240"/>
                    <a:pt x="139" y="239"/>
                  </a:cubicBezTo>
                  <a:cubicBezTo>
                    <a:pt x="130" y="235"/>
                    <a:pt x="94" y="243"/>
                    <a:pt x="73" y="248"/>
                  </a:cubicBezTo>
                  <a:cubicBezTo>
                    <a:pt x="75" y="247"/>
                    <a:pt x="77" y="246"/>
                    <a:pt x="77" y="246"/>
                  </a:cubicBezTo>
                  <a:cubicBezTo>
                    <a:pt x="85" y="242"/>
                    <a:pt x="101" y="236"/>
                    <a:pt x="115" y="231"/>
                  </a:cubicBezTo>
                  <a:cubicBezTo>
                    <a:pt x="122" y="228"/>
                    <a:pt x="137" y="224"/>
                    <a:pt x="142" y="219"/>
                  </a:cubicBezTo>
                  <a:cubicBezTo>
                    <a:pt x="143" y="219"/>
                    <a:pt x="143" y="218"/>
                    <a:pt x="143" y="218"/>
                  </a:cubicBezTo>
                  <a:cubicBezTo>
                    <a:pt x="144" y="216"/>
                    <a:pt x="143" y="214"/>
                    <a:pt x="141" y="214"/>
                  </a:cubicBezTo>
                  <a:cubicBezTo>
                    <a:pt x="135" y="213"/>
                    <a:pt x="92" y="218"/>
                    <a:pt x="89" y="219"/>
                  </a:cubicBezTo>
                  <a:cubicBezTo>
                    <a:pt x="109" y="211"/>
                    <a:pt x="127" y="203"/>
                    <a:pt x="134" y="199"/>
                  </a:cubicBezTo>
                  <a:cubicBezTo>
                    <a:pt x="136" y="198"/>
                    <a:pt x="137" y="198"/>
                    <a:pt x="137" y="197"/>
                  </a:cubicBezTo>
                  <a:cubicBezTo>
                    <a:pt x="138" y="195"/>
                    <a:pt x="137" y="193"/>
                    <a:pt x="135" y="193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24" y="187"/>
                    <a:pt x="95" y="196"/>
                    <a:pt x="68" y="205"/>
                  </a:cubicBezTo>
                  <a:cubicBezTo>
                    <a:pt x="62" y="207"/>
                    <a:pt x="56" y="209"/>
                    <a:pt x="51" y="210"/>
                  </a:cubicBezTo>
                  <a:cubicBezTo>
                    <a:pt x="54" y="209"/>
                    <a:pt x="58" y="207"/>
                    <a:pt x="61" y="206"/>
                  </a:cubicBezTo>
                  <a:cubicBezTo>
                    <a:pt x="89" y="193"/>
                    <a:pt x="121" y="178"/>
                    <a:pt x="132" y="176"/>
                  </a:cubicBezTo>
                  <a:cubicBezTo>
                    <a:pt x="133" y="176"/>
                    <a:pt x="134" y="176"/>
                    <a:pt x="135" y="176"/>
                  </a:cubicBezTo>
                  <a:cubicBezTo>
                    <a:pt x="134" y="173"/>
                    <a:pt x="134" y="173"/>
                    <a:pt x="134" y="173"/>
                  </a:cubicBezTo>
                  <a:cubicBezTo>
                    <a:pt x="135" y="176"/>
                    <a:pt x="135" y="176"/>
                    <a:pt x="135" y="176"/>
                  </a:cubicBezTo>
                  <a:cubicBezTo>
                    <a:pt x="136" y="176"/>
                    <a:pt x="138" y="174"/>
                    <a:pt x="137" y="172"/>
                  </a:cubicBezTo>
                  <a:cubicBezTo>
                    <a:pt x="137" y="171"/>
                    <a:pt x="136" y="169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3" y="170"/>
                    <a:pt x="133" y="170"/>
                    <a:pt x="132" y="170"/>
                  </a:cubicBezTo>
                  <a:cubicBezTo>
                    <a:pt x="127" y="170"/>
                    <a:pt x="123" y="171"/>
                    <a:pt x="119" y="172"/>
                  </a:cubicBezTo>
                  <a:cubicBezTo>
                    <a:pt x="114" y="173"/>
                    <a:pt x="109" y="174"/>
                    <a:pt x="102" y="175"/>
                  </a:cubicBezTo>
                  <a:cubicBezTo>
                    <a:pt x="97" y="177"/>
                    <a:pt x="79" y="182"/>
                    <a:pt x="60" y="188"/>
                  </a:cubicBezTo>
                  <a:cubicBezTo>
                    <a:pt x="72" y="183"/>
                    <a:pt x="93" y="173"/>
                    <a:pt x="110" y="164"/>
                  </a:cubicBezTo>
                  <a:cubicBezTo>
                    <a:pt x="123" y="158"/>
                    <a:pt x="133" y="153"/>
                    <a:pt x="135" y="152"/>
                  </a:cubicBezTo>
                  <a:cubicBezTo>
                    <a:pt x="136" y="152"/>
                    <a:pt x="137" y="151"/>
                    <a:pt x="137" y="149"/>
                  </a:cubicBezTo>
                  <a:cubicBezTo>
                    <a:pt x="138" y="148"/>
                    <a:pt x="136" y="146"/>
                    <a:pt x="134" y="146"/>
                  </a:cubicBezTo>
                  <a:cubicBezTo>
                    <a:pt x="125" y="145"/>
                    <a:pt x="91" y="155"/>
                    <a:pt x="87" y="156"/>
                  </a:cubicBezTo>
                  <a:cubicBezTo>
                    <a:pt x="84" y="157"/>
                    <a:pt x="81" y="158"/>
                    <a:pt x="79" y="159"/>
                  </a:cubicBezTo>
                  <a:cubicBezTo>
                    <a:pt x="73" y="160"/>
                    <a:pt x="59" y="166"/>
                    <a:pt x="46" y="172"/>
                  </a:cubicBezTo>
                  <a:cubicBezTo>
                    <a:pt x="54" y="167"/>
                    <a:pt x="64" y="162"/>
                    <a:pt x="73" y="158"/>
                  </a:cubicBezTo>
                  <a:cubicBezTo>
                    <a:pt x="80" y="154"/>
                    <a:pt x="87" y="151"/>
                    <a:pt x="92" y="148"/>
                  </a:cubicBezTo>
                  <a:cubicBezTo>
                    <a:pt x="97" y="145"/>
                    <a:pt x="97" y="145"/>
                    <a:pt x="97" y="145"/>
                  </a:cubicBezTo>
                  <a:cubicBezTo>
                    <a:pt x="108" y="139"/>
                    <a:pt x="114" y="136"/>
                    <a:pt x="120" y="133"/>
                  </a:cubicBezTo>
                  <a:cubicBezTo>
                    <a:pt x="126" y="129"/>
                    <a:pt x="132" y="127"/>
                    <a:pt x="140" y="122"/>
                  </a:cubicBezTo>
                  <a:cubicBezTo>
                    <a:pt x="141" y="121"/>
                    <a:pt x="142" y="121"/>
                    <a:pt x="142" y="120"/>
                  </a:cubicBezTo>
                  <a:cubicBezTo>
                    <a:pt x="143" y="119"/>
                    <a:pt x="142" y="117"/>
                    <a:pt x="140" y="116"/>
                  </a:cubicBezTo>
                  <a:cubicBezTo>
                    <a:pt x="132" y="115"/>
                    <a:pt x="97" y="126"/>
                    <a:pt x="91" y="128"/>
                  </a:cubicBezTo>
                  <a:cubicBezTo>
                    <a:pt x="76" y="132"/>
                    <a:pt x="61" y="137"/>
                    <a:pt x="48" y="142"/>
                  </a:cubicBezTo>
                  <a:cubicBezTo>
                    <a:pt x="60" y="135"/>
                    <a:pt x="81" y="122"/>
                    <a:pt x="100" y="111"/>
                  </a:cubicBezTo>
                  <a:cubicBezTo>
                    <a:pt x="104" y="109"/>
                    <a:pt x="136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8" y="87"/>
                    <a:pt x="137" y="85"/>
                    <a:pt x="136" y="85"/>
                  </a:cubicBezTo>
                  <a:cubicBezTo>
                    <a:pt x="135" y="85"/>
                    <a:pt x="121" y="91"/>
                    <a:pt x="118" y="91"/>
                  </a:cubicBezTo>
                  <a:cubicBezTo>
                    <a:pt x="115" y="93"/>
                    <a:pt x="111" y="94"/>
                    <a:pt x="107" y="96"/>
                  </a:cubicBezTo>
                  <a:cubicBezTo>
                    <a:pt x="91" y="102"/>
                    <a:pt x="68" y="112"/>
                    <a:pt x="50" y="120"/>
                  </a:cubicBezTo>
                  <a:cubicBezTo>
                    <a:pt x="49" y="121"/>
                    <a:pt x="48" y="121"/>
                    <a:pt x="47" y="122"/>
                  </a:cubicBezTo>
                  <a:cubicBezTo>
                    <a:pt x="57" y="113"/>
                    <a:pt x="70" y="102"/>
                    <a:pt x="84" y="91"/>
                  </a:cubicBezTo>
                  <a:cubicBezTo>
                    <a:pt x="89" y="86"/>
                    <a:pt x="145" y="46"/>
                    <a:pt x="139" y="39"/>
                  </a:cubicBezTo>
                  <a:cubicBezTo>
                    <a:pt x="137" y="37"/>
                    <a:pt x="123" y="47"/>
                    <a:pt x="116" y="51"/>
                  </a:cubicBezTo>
                  <a:cubicBezTo>
                    <a:pt x="97" y="64"/>
                    <a:pt x="70" y="82"/>
                    <a:pt x="70" y="82"/>
                  </a:cubicBezTo>
                  <a:cubicBezTo>
                    <a:pt x="66" y="84"/>
                    <a:pt x="59" y="90"/>
                    <a:pt x="51" y="96"/>
                  </a:cubicBezTo>
                  <a:cubicBezTo>
                    <a:pt x="66" y="82"/>
                    <a:pt x="93" y="57"/>
                    <a:pt x="116" y="37"/>
                  </a:cubicBezTo>
                  <a:cubicBezTo>
                    <a:pt x="134" y="21"/>
                    <a:pt x="150" y="8"/>
                    <a:pt x="15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3"/>
            <p:cNvSpPr>
              <a:spLocks/>
            </p:cNvSpPr>
            <p:nvPr/>
          </p:nvSpPr>
          <p:spPr bwMode="auto">
            <a:xfrm>
              <a:off x="3410" y="1557"/>
              <a:ext cx="445" cy="267"/>
            </a:xfrm>
            <a:custGeom>
              <a:avLst/>
              <a:gdLst>
                <a:gd name="T0" fmla="*/ 4 w 188"/>
                <a:gd name="T1" fmla="*/ 0 h 112"/>
                <a:gd name="T2" fmla="*/ 1 w 188"/>
                <a:gd name="T3" fmla="*/ 3 h 112"/>
                <a:gd name="T4" fmla="*/ 3 w 188"/>
                <a:gd name="T5" fmla="*/ 6 h 112"/>
                <a:gd name="T6" fmla="*/ 43 w 188"/>
                <a:gd name="T7" fmla="*/ 24 h 112"/>
                <a:gd name="T8" fmla="*/ 110 w 188"/>
                <a:gd name="T9" fmla="*/ 57 h 112"/>
                <a:gd name="T10" fmla="*/ 163 w 188"/>
                <a:gd name="T11" fmla="*/ 97 h 112"/>
                <a:gd name="T12" fmla="*/ 184 w 188"/>
                <a:gd name="T13" fmla="*/ 112 h 112"/>
                <a:gd name="T14" fmla="*/ 187 w 188"/>
                <a:gd name="T15" fmla="*/ 108 h 112"/>
                <a:gd name="T16" fmla="*/ 184 w 188"/>
                <a:gd name="T17" fmla="*/ 106 h 112"/>
                <a:gd name="T18" fmla="*/ 167 w 188"/>
                <a:gd name="T19" fmla="*/ 92 h 112"/>
                <a:gd name="T20" fmla="*/ 113 w 188"/>
                <a:gd name="T21" fmla="*/ 51 h 112"/>
                <a:gd name="T22" fmla="*/ 46 w 188"/>
                <a:gd name="T23" fmla="*/ 18 h 112"/>
                <a:gd name="T24" fmla="*/ 4 w 188"/>
                <a:gd name="T2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12">
                  <a:moveTo>
                    <a:pt x="4" y="0"/>
                  </a:moveTo>
                  <a:cubicBezTo>
                    <a:pt x="2" y="0"/>
                    <a:pt x="1" y="1"/>
                    <a:pt x="1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6" y="6"/>
                    <a:pt x="24" y="14"/>
                    <a:pt x="43" y="24"/>
                  </a:cubicBezTo>
                  <a:cubicBezTo>
                    <a:pt x="72" y="37"/>
                    <a:pt x="105" y="53"/>
                    <a:pt x="110" y="57"/>
                  </a:cubicBezTo>
                  <a:cubicBezTo>
                    <a:pt x="116" y="61"/>
                    <a:pt x="144" y="82"/>
                    <a:pt x="163" y="97"/>
                  </a:cubicBezTo>
                  <a:cubicBezTo>
                    <a:pt x="175" y="105"/>
                    <a:pt x="183" y="112"/>
                    <a:pt x="184" y="112"/>
                  </a:cubicBezTo>
                  <a:cubicBezTo>
                    <a:pt x="186" y="112"/>
                    <a:pt x="188" y="110"/>
                    <a:pt x="187" y="108"/>
                  </a:cubicBezTo>
                  <a:cubicBezTo>
                    <a:pt x="187" y="107"/>
                    <a:pt x="186" y="105"/>
                    <a:pt x="184" y="106"/>
                  </a:cubicBezTo>
                  <a:cubicBezTo>
                    <a:pt x="183" y="106"/>
                    <a:pt x="177" y="100"/>
                    <a:pt x="167" y="92"/>
                  </a:cubicBezTo>
                  <a:cubicBezTo>
                    <a:pt x="148" y="77"/>
                    <a:pt x="120" y="55"/>
                    <a:pt x="113" y="51"/>
                  </a:cubicBezTo>
                  <a:cubicBezTo>
                    <a:pt x="108" y="48"/>
                    <a:pt x="74" y="31"/>
                    <a:pt x="46" y="18"/>
                  </a:cubicBezTo>
                  <a:cubicBezTo>
                    <a:pt x="26" y="8"/>
                    <a:pt x="8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"/>
            <p:cNvSpPr>
              <a:spLocks/>
            </p:cNvSpPr>
            <p:nvPr/>
          </p:nvSpPr>
          <p:spPr bwMode="auto">
            <a:xfrm>
              <a:off x="3374" y="1572"/>
              <a:ext cx="512" cy="268"/>
            </a:xfrm>
            <a:custGeom>
              <a:avLst/>
              <a:gdLst>
                <a:gd name="T0" fmla="*/ 5 w 216"/>
                <a:gd name="T1" fmla="*/ 0 h 113"/>
                <a:gd name="T2" fmla="*/ 1 w 216"/>
                <a:gd name="T3" fmla="*/ 2 h 113"/>
                <a:gd name="T4" fmla="*/ 3 w 216"/>
                <a:gd name="T5" fmla="*/ 6 h 113"/>
                <a:gd name="T6" fmla="*/ 194 w 216"/>
                <a:gd name="T7" fmla="*/ 101 h 113"/>
                <a:gd name="T8" fmla="*/ 210 w 216"/>
                <a:gd name="T9" fmla="*/ 111 h 113"/>
                <a:gd name="T10" fmla="*/ 214 w 216"/>
                <a:gd name="T11" fmla="*/ 112 h 113"/>
                <a:gd name="T12" fmla="*/ 215 w 216"/>
                <a:gd name="T13" fmla="*/ 107 h 113"/>
                <a:gd name="T14" fmla="*/ 197 w 216"/>
                <a:gd name="T15" fmla="*/ 96 h 113"/>
                <a:gd name="T16" fmla="*/ 5 w 216"/>
                <a:gd name="T1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113">
                  <a:moveTo>
                    <a:pt x="5" y="0"/>
                  </a:moveTo>
                  <a:cubicBezTo>
                    <a:pt x="3" y="0"/>
                    <a:pt x="1" y="0"/>
                    <a:pt x="1" y="2"/>
                  </a:cubicBezTo>
                  <a:cubicBezTo>
                    <a:pt x="0" y="4"/>
                    <a:pt x="1" y="5"/>
                    <a:pt x="3" y="6"/>
                  </a:cubicBezTo>
                  <a:cubicBezTo>
                    <a:pt x="75" y="33"/>
                    <a:pt x="131" y="64"/>
                    <a:pt x="194" y="101"/>
                  </a:cubicBezTo>
                  <a:cubicBezTo>
                    <a:pt x="203" y="106"/>
                    <a:pt x="210" y="110"/>
                    <a:pt x="210" y="111"/>
                  </a:cubicBezTo>
                  <a:cubicBezTo>
                    <a:pt x="211" y="112"/>
                    <a:pt x="213" y="113"/>
                    <a:pt x="214" y="112"/>
                  </a:cubicBezTo>
                  <a:cubicBezTo>
                    <a:pt x="216" y="111"/>
                    <a:pt x="216" y="109"/>
                    <a:pt x="215" y="107"/>
                  </a:cubicBezTo>
                  <a:cubicBezTo>
                    <a:pt x="215" y="106"/>
                    <a:pt x="207" y="101"/>
                    <a:pt x="197" y="96"/>
                  </a:cubicBezTo>
                  <a:cubicBezTo>
                    <a:pt x="141" y="63"/>
                    <a:pt x="61" y="2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5"/>
            <p:cNvSpPr>
              <a:spLocks noEditPoints="1"/>
            </p:cNvSpPr>
            <p:nvPr/>
          </p:nvSpPr>
          <p:spPr bwMode="auto">
            <a:xfrm>
              <a:off x="3810" y="1757"/>
              <a:ext cx="43" cy="292"/>
            </a:xfrm>
            <a:custGeom>
              <a:avLst/>
              <a:gdLst>
                <a:gd name="T0" fmla="*/ 17 w 18"/>
                <a:gd name="T1" fmla="*/ 5 h 123"/>
                <a:gd name="T2" fmla="*/ 15 w 18"/>
                <a:gd name="T3" fmla="*/ 1 h 123"/>
                <a:gd name="T4" fmla="*/ 11 w 18"/>
                <a:gd name="T5" fmla="*/ 3 h 123"/>
                <a:gd name="T6" fmla="*/ 2 w 18"/>
                <a:gd name="T7" fmla="*/ 102 h 123"/>
                <a:gd name="T8" fmla="*/ 1 w 18"/>
                <a:gd name="T9" fmla="*/ 117 h 123"/>
                <a:gd name="T10" fmla="*/ 1 w 18"/>
                <a:gd name="T11" fmla="*/ 118 h 123"/>
                <a:gd name="T12" fmla="*/ 2 w 18"/>
                <a:gd name="T13" fmla="*/ 122 h 123"/>
                <a:gd name="T14" fmla="*/ 6 w 18"/>
                <a:gd name="T15" fmla="*/ 121 h 123"/>
                <a:gd name="T16" fmla="*/ 6 w 18"/>
                <a:gd name="T17" fmla="*/ 121 h 123"/>
                <a:gd name="T18" fmla="*/ 6 w 18"/>
                <a:gd name="T19" fmla="*/ 121 h 123"/>
                <a:gd name="T20" fmla="*/ 8 w 18"/>
                <a:gd name="T21" fmla="*/ 103 h 123"/>
                <a:gd name="T22" fmla="*/ 17 w 18"/>
                <a:gd name="T23" fmla="*/ 5 h 123"/>
                <a:gd name="T24" fmla="*/ 2 w 18"/>
                <a:gd name="T25" fmla="*/ 118 h 123"/>
                <a:gd name="T26" fmla="*/ 1 w 18"/>
                <a:gd name="T27" fmla="*/ 118 h 123"/>
                <a:gd name="T28" fmla="*/ 1 w 18"/>
                <a:gd name="T29" fmla="*/ 117 h 123"/>
                <a:gd name="T30" fmla="*/ 6 w 18"/>
                <a:gd name="T31" fmla="*/ 117 h 123"/>
                <a:gd name="T32" fmla="*/ 5 w 18"/>
                <a:gd name="T33" fmla="*/ 118 h 123"/>
                <a:gd name="T34" fmla="*/ 2 w 18"/>
                <a:gd name="T35" fmla="*/ 118 h 123"/>
                <a:gd name="T36" fmla="*/ 2 w 18"/>
                <a:gd name="T37" fmla="*/ 122 h 123"/>
                <a:gd name="T38" fmla="*/ 1 w 18"/>
                <a:gd name="T39" fmla="*/ 118 h 123"/>
                <a:gd name="T40" fmla="*/ 2 w 18"/>
                <a:gd name="T41" fmla="*/ 118 h 123"/>
                <a:gd name="T42" fmla="*/ 2 w 18"/>
                <a:gd name="T43" fmla="*/ 118 h 123"/>
                <a:gd name="T44" fmla="*/ 4 w 18"/>
                <a:gd name="T45" fmla="*/ 119 h 123"/>
                <a:gd name="T46" fmla="*/ 2 w 18"/>
                <a:gd name="T47" fmla="*/ 122 h 123"/>
                <a:gd name="T48" fmla="*/ 2 w 18"/>
                <a:gd name="T49" fmla="*/ 118 h 123"/>
                <a:gd name="T50" fmla="*/ 1 w 18"/>
                <a:gd name="T51" fmla="*/ 118 h 123"/>
                <a:gd name="T52" fmla="*/ 2 w 18"/>
                <a:gd name="T53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" h="123">
                  <a:moveTo>
                    <a:pt x="17" y="5"/>
                  </a:moveTo>
                  <a:cubicBezTo>
                    <a:pt x="18" y="3"/>
                    <a:pt x="17" y="1"/>
                    <a:pt x="15" y="1"/>
                  </a:cubicBezTo>
                  <a:cubicBezTo>
                    <a:pt x="14" y="0"/>
                    <a:pt x="12" y="1"/>
                    <a:pt x="11" y="3"/>
                  </a:cubicBezTo>
                  <a:cubicBezTo>
                    <a:pt x="6" y="20"/>
                    <a:pt x="3" y="74"/>
                    <a:pt x="2" y="102"/>
                  </a:cubicBezTo>
                  <a:cubicBezTo>
                    <a:pt x="1" y="112"/>
                    <a:pt x="1" y="117"/>
                    <a:pt x="1" y="117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9"/>
                    <a:pt x="0" y="121"/>
                    <a:pt x="2" y="122"/>
                  </a:cubicBezTo>
                  <a:cubicBezTo>
                    <a:pt x="3" y="123"/>
                    <a:pt x="5" y="123"/>
                    <a:pt x="6" y="121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7" y="120"/>
                    <a:pt x="7" y="113"/>
                    <a:pt x="8" y="103"/>
                  </a:cubicBezTo>
                  <a:cubicBezTo>
                    <a:pt x="9" y="75"/>
                    <a:pt x="12" y="21"/>
                    <a:pt x="17" y="5"/>
                  </a:cubicBezTo>
                  <a:close/>
                  <a:moveTo>
                    <a:pt x="2" y="118"/>
                  </a:moveTo>
                  <a:cubicBezTo>
                    <a:pt x="1" y="118"/>
                    <a:pt x="1" y="118"/>
                    <a:pt x="1" y="118"/>
                  </a:cubicBezTo>
                  <a:cubicBezTo>
                    <a:pt x="1" y="118"/>
                    <a:pt x="1" y="117"/>
                    <a:pt x="1" y="117"/>
                  </a:cubicBezTo>
                  <a:cubicBezTo>
                    <a:pt x="2" y="116"/>
                    <a:pt x="4" y="116"/>
                    <a:pt x="6" y="117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4" y="118"/>
                    <a:pt x="3" y="118"/>
                    <a:pt x="2" y="118"/>
                  </a:cubicBezTo>
                  <a:close/>
                  <a:moveTo>
                    <a:pt x="2" y="122"/>
                  </a:moveTo>
                  <a:cubicBezTo>
                    <a:pt x="0" y="121"/>
                    <a:pt x="0" y="119"/>
                    <a:pt x="1" y="118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2" y="122"/>
                    <a:pt x="2" y="122"/>
                    <a:pt x="2" y="122"/>
                  </a:cubicBezTo>
                  <a:close/>
                  <a:moveTo>
                    <a:pt x="2" y="118"/>
                  </a:moveTo>
                  <a:cubicBezTo>
                    <a:pt x="1" y="118"/>
                    <a:pt x="1" y="118"/>
                    <a:pt x="1" y="118"/>
                  </a:cubicBezTo>
                  <a:lnTo>
                    <a:pt x="2" y="1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6"/>
            <p:cNvSpPr>
              <a:spLocks/>
            </p:cNvSpPr>
            <p:nvPr/>
          </p:nvSpPr>
          <p:spPr bwMode="auto">
            <a:xfrm>
              <a:off x="3827" y="1795"/>
              <a:ext cx="45" cy="252"/>
            </a:xfrm>
            <a:custGeom>
              <a:avLst/>
              <a:gdLst>
                <a:gd name="T0" fmla="*/ 18 w 19"/>
                <a:gd name="T1" fmla="*/ 5 h 106"/>
                <a:gd name="T2" fmla="*/ 16 w 19"/>
                <a:gd name="T3" fmla="*/ 1 h 106"/>
                <a:gd name="T4" fmla="*/ 12 w 19"/>
                <a:gd name="T5" fmla="*/ 3 h 106"/>
                <a:gd name="T6" fmla="*/ 5 w 19"/>
                <a:gd name="T7" fmla="*/ 61 h 106"/>
                <a:gd name="T8" fmla="*/ 0 w 19"/>
                <a:gd name="T9" fmla="*/ 102 h 106"/>
                <a:gd name="T10" fmla="*/ 2 w 19"/>
                <a:gd name="T11" fmla="*/ 106 h 106"/>
                <a:gd name="T12" fmla="*/ 6 w 19"/>
                <a:gd name="T13" fmla="*/ 104 h 106"/>
                <a:gd name="T14" fmla="*/ 11 w 19"/>
                <a:gd name="T15" fmla="*/ 61 h 106"/>
                <a:gd name="T16" fmla="*/ 18 w 19"/>
                <a:gd name="T17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6">
                  <a:moveTo>
                    <a:pt x="18" y="5"/>
                  </a:moveTo>
                  <a:cubicBezTo>
                    <a:pt x="19" y="3"/>
                    <a:pt x="18" y="1"/>
                    <a:pt x="16" y="1"/>
                  </a:cubicBezTo>
                  <a:cubicBezTo>
                    <a:pt x="15" y="0"/>
                    <a:pt x="13" y="1"/>
                    <a:pt x="12" y="3"/>
                  </a:cubicBezTo>
                  <a:cubicBezTo>
                    <a:pt x="7" y="18"/>
                    <a:pt x="6" y="40"/>
                    <a:pt x="5" y="61"/>
                  </a:cubicBezTo>
                  <a:cubicBezTo>
                    <a:pt x="4" y="79"/>
                    <a:pt x="3" y="95"/>
                    <a:pt x="0" y="102"/>
                  </a:cubicBezTo>
                  <a:cubicBezTo>
                    <a:pt x="0" y="103"/>
                    <a:pt x="1" y="105"/>
                    <a:pt x="2" y="106"/>
                  </a:cubicBezTo>
                  <a:cubicBezTo>
                    <a:pt x="4" y="106"/>
                    <a:pt x="6" y="106"/>
                    <a:pt x="6" y="104"/>
                  </a:cubicBezTo>
                  <a:cubicBezTo>
                    <a:pt x="9" y="96"/>
                    <a:pt x="10" y="80"/>
                    <a:pt x="11" y="61"/>
                  </a:cubicBezTo>
                  <a:cubicBezTo>
                    <a:pt x="12" y="41"/>
                    <a:pt x="14" y="19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7"/>
            <p:cNvSpPr>
              <a:spLocks/>
            </p:cNvSpPr>
            <p:nvPr/>
          </p:nvSpPr>
          <p:spPr bwMode="auto">
            <a:xfrm>
              <a:off x="3519" y="2047"/>
              <a:ext cx="301" cy="590"/>
            </a:xfrm>
            <a:custGeom>
              <a:avLst/>
              <a:gdLst>
                <a:gd name="T0" fmla="*/ 11 w 127"/>
                <a:gd name="T1" fmla="*/ 82 h 248"/>
                <a:gd name="T2" fmla="*/ 32 w 127"/>
                <a:gd name="T3" fmla="*/ 79 h 248"/>
                <a:gd name="T4" fmla="*/ 9 w 127"/>
                <a:gd name="T5" fmla="*/ 104 h 248"/>
                <a:gd name="T6" fmla="*/ 17 w 127"/>
                <a:gd name="T7" fmla="*/ 99 h 248"/>
                <a:gd name="T8" fmla="*/ 7 w 127"/>
                <a:gd name="T9" fmla="*/ 113 h 248"/>
                <a:gd name="T10" fmla="*/ 82 w 127"/>
                <a:gd name="T11" fmla="*/ 88 h 248"/>
                <a:gd name="T12" fmla="*/ 5 w 127"/>
                <a:gd name="T13" fmla="*/ 127 h 248"/>
                <a:gd name="T14" fmla="*/ 9 w 127"/>
                <a:gd name="T15" fmla="*/ 131 h 248"/>
                <a:gd name="T16" fmla="*/ 7 w 127"/>
                <a:gd name="T17" fmla="*/ 137 h 248"/>
                <a:gd name="T18" fmla="*/ 6 w 127"/>
                <a:gd name="T19" fmla="*/ 141 h 248"/>
                <a:gd name="T20" fmla="*/ 100 w 127"/>
                <a:gd name="T21" fmla="*/ 123 h 248"/>
                <a:gd name="T22" fmla="*/ 31 w 127"/>
                <a:gd name="T23" fmla="*/ 144 h 248"/>
                <a:gd name="T24" fmla="*/ 10 w 127"/>
                <a:gd name="T25" fmla="*/ 155 h 248"/>
                <a:gd name="T26" fmla="*/ 76 w 127"/>
                <a:gd name="T27" fmla="*/ 149 h 248"/>
                <a:gd name="T28" fmla="*/ 6 w 127"/>
                <a:gd name="T29" fmla="*/ 161 h 248"/>
                <a:gd name="T30" fmla="*/ 80 w 127"/>
                <a:gd name="T31" fmla="*/ 161 h 248"/>
                <a:gd name="T32" fmla="*/ 11 w 127"/>
                <a:gd name="T33" fmla="*/ 174 h 248"/>
                <a:gd name="T34" fmla="*/ 4 w 127"/>
                <a:gd name="T35" fmla="*/ 179 h 248"/>
                <a:gd name="T36" fmla="*/ 112 w 127"/>
                <a:gd name="T37" fmla="*/ 185 h 248"/>
                <a:gd name="T38" fmla="*/ 9 w 127"/>
                <a:gd name="T39" fmla="*/ 203 h 248"/>
                <a:gd name="T40" fmla="*/ 75 w 127"/>
                <a:gd name="T41" fmla="*/ 212 h 248"/>
                <a:gd name="T42" fmla="*/ 36 w 127"/>
                <a:gd name="T43" fmla="*/ 228 h 248"/>
                <a:gd name="T44" fmla="*/ 41 w 127"/>
                <a:gd name="T45" fmla="*/ 234 h 248"/>
                <a:gd name="T46" fmla="*/ 8 w 127"/>
                <a:gd name="T47" fmla="*/ 245 h 248"/>
                <a:gd name="T48" fmla="*/ 124 w 127"/>
                <a:gd name="T49" fmla="*/ 245 h 248"/>
                <a:gd name="T50" fmla="*/ 69 w 127"/>
                <a:gd name="T51" fmla="*/ 237 h 248"/>
                <a:gd name="T52" fmla="*/ 124 w 127"/>
                <a:gd name="T53" fmla="*/ 230 h 248"/>
                <a:gd name="T54" fmla="*/ 76 w 127"/>
                <a:gd name="T55" fmla="*/ 219 h 248"/>
                <a:gd name="T56" fmla="*/ 126 w 127"/>
                <a:gd name="T57" fmla="*/ 204 h 248"/>
                <a:gd name="T58" fmla="*/ 123 w 127"/>
                <a:gd name="T59" fmla="*/ 188 h 248"/>
                <a:gd name="T60" fmla="*/ 58 w 127"/>
                <a:gd name="T61" fmla="*/ 176 h 248"/>
                <a:gd name="T62" fmla="*/ 120 w 127"/>
                <a:gd name="T63" fmla="*/ 156 h 248"/>
                <a:gd name="T64" fmla="*/ 120 w 127"/>
                <a:gd name="T65" fmla="*/ 146 h 248"/>
                <a:gd name="T66" fmla="*/ 87 w 127"/>
                <a:gd name="T67" fmla="*/ 140 h 248"/>
                <a:gd name="T68" fmla="*/ 120 w 127"/>
                <a:gd name="T69" fmla="*/ 122 h 248"/>
                <a:gd name="T70" fmla="*/ 64 w 127"/>
                <a:gd name="T71" fmla="*/ 121 h 248"/>
                <a:gd name="T72" fmla="*/ 121 w 127"/>
                <a:gd name="T73" fmla="*/ 95 h 248"/>
                <a:gd name="T74" fmla="*/ 121 w 127"/>
                <a:gd name="T75" fmla="*/ 78 h 248"/>
                <a:gd name="T76" fmla="*/ 60 w 127"/>
                <a:gd name="T77" fmla="*/ 87 h 248"/>
                <a:gd name="T78" fmla="*/ 123 w 127"/>
                <a:gd name="T79" fmla="*/ 45 h 248"/>
                <a:gd name="T80" fmla="*/ 120 w 127"/>
                <a:gd name="T81" fmla="*/ 41 h 248"/>
                <a:gd name="T82" fmla="*/ 124 w 127"/>
                <a:gd name="T83" fmla="*/ 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248">
                  <a:moveTo>
                    <a:pt x="9" y="77"/>
                  </a:moveTo>
                  <a:cubicBezTo>
                    <a:pt x="7" y="77"/>
                    <a:pt x="7" y="79"/>
                    <a:pt x="7" y="81"/>
                  </a:cubicBezTo>
                  <a:cubicBezTo>
                    <a:pt x="8" y="82"/>
                    <a:pt x="10" y="83"/>
                    <a:pt x="11" y="82"/>
                  </a:cubicBezTo>
                  <a:cubicBezTo>
                    <a:pt x="35" y="73"/>
                    <a:pt x="76" y="43"/>
                    <a:pt x="98" y="26"/>
                  </a:cubicBezTo>
                  <a:cubicBezTo>
                    <a:pt x="92" y="32"/>
                    <a:pt x="85" y="39"/>
                    <a:pt x="77" y="45"/>
                  </a:cubicBezTo>
                  <a:cubicBezTo>
                    <a:pt x="61" y="60"/>
                    <a:pt x="45" y="73"/>
                    <a:pt x="32" y="79"/>
                  </a:cubicBezTo>
                  <a:cubicBezTo>
                    <a:pt x="30" y="79"/>
                    <a:pt x="21" y="86"/>
                    <a:pt x="14" y="91"/>
                  </a:cubicBezTo>
                  <a:cubicBezTo>
                    <a:pt x="9" y="95"/>
                    <a:pt x="5" y="99"/>
                    <a:pt x="5" y="101"/>
                  </a:cubicBezTo>
                  <a:cubicBezTo>
                    <a:pt x="5" y="103"/>
                    <a:pt x="7" y="104"/>
                    <a:pt x="9" y="104"/>
                  </a:cubicBezTo>
                  <a:cubicBezTo>
                    <a:pt x="9" y="104"/>
                    <a:pt x="10" y="104"/>
                    <a:pt x="10" y="103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35" y="88"/>
                    <a:pt x="74" y="65"/>
                    <a:pt x="102" y="54"/>
                  </a:cubicBezTo>
                  <a:cubicBezTo>
                    <a:pt x="92" y="60"/>
                    <a:pt x="78" y="69"/>
                    <a:pt x="63" y="77"/>
                  </a:cubicBezTo>
                  <a:cubicBezTo>
                    <a:pt x="60" y="79"/>
                    <a:pt x="7" y="109"/>
                    <a:pt x="7" y="113"/>
                  </a:cubicBezTo>
                  <a:cubicBezTo>
                    <a:pt x="7" y="121"/>
                    <a:pt x="23" y="111"/>
                    <a:pt x="24" y="110"/>
                  </a:cubicBezTo>
                  <a:cubicBezTo>
                    <a:pt x="41" y="102"/>
                    <a:pt x="75" y="85"/>
                    <a:pt x="100" y="79"/>
                  </a:cubicBezTo>
                  <a:cubicBezTo>
                    <a:pt x="94" y="82"/>
                    <a:pt x="88" y="85"/>
                    <a:pt x="82" y="88"/>
                  </a:cubicBezTo>
                  <a:cubicBezTo>
                    <a:pt x="50" y="102"/>
                    <a:pt x="10" y="122"/>
                    <a:pt x="9" y="123"/>
                  </a:cubicBezTo>
                  <a:cubicBezTo>
                    <a:pt x="9" y="123"/>
                    <a:pt x="8" y="123"/>
                    <a:pt x="8" y="124"/>
                  </a:cubicBezTo>
                  <a:cubicBezTo>
                    <a:pt x="6" y="124"/>
                    <a:pt x="5" y="125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4" y="129"/>
                    <a:pt x="6" y="130"/>
                    <a:pt x="7" y="131"/>
                  </a:cubicBezTo>
                  <a:cubicBezTo>
                    <a:pt x="8" y="131"/>
                    <a:pt x="8" y="131"/>
                    <a:pt x="9" y="131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13" y="130"/>
                    <a:pt x="31" y="124"/>
                    <a:pt x="52" y="119"/>
                  </a:cubicBezTo>
                  <a:cubicBezTo>
                    <a:pt x="33" y="125"/>
                    <a:pt x="16" y="132"/>
                    <a:pt x="7" y="137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5" y="137"/>
                    <a:pt x="5" y="139"/>
                    <a:pt x="6" y="141"/>
                  </a:cubicBezTo>
                  <a:cubicBezTo>
                    <a:pt x="6" y="142"/>
                    <a:pt x="8" y="143"/>
                    <a:pt x="9" y="142"/>
                  </a:cubicBezTo>
                  <a:cubicBezTo>
                    <a:pt x="21" y="140"/>
                    <a:pt x="31" y="137"/>
                    <a:pt x="41" y="135"/>
                  </a:cubicBezTo>
                  <a:cubicBezTo>
                    <a:pt x="61" y="130"/>
                    <a:pt x="79" y="125"/>
                    <a:pt x="100" y="123"/>
                  </a:cubicBezTo>
                  <a:cubicBezTo>
                    <a:pt x="83" y="130"/>
                    <a:pt x="59" y="138"/>
                    <a:pt x="53" y="140"/>
                  </a:cubicBezTo>
                  <a:cubicBezTo>
                    <a:pt x="49" y="141"/>
                    <a:pt x="49" y="141"/>
                    <a:pt x="49" y="141"/>
                  </a:cubicBezTo>
                  <a:cubicBezTo>
                    <a:pt x="42" y="142"/>
                    <a:pt x="36" y="143"/>
                    <a:pt x="31" y="144"/>
                  </a:cubicBezTo>
                  <a:cubicBezTo>
                    <a:pt x="22" y="145"/>
                    <a:pt x="14" y="146"/>
                    <a:pt x="7" y="150"/>
                  </a:cubicBezTo>
                  <a:cubicBezTo>
                    <a:pt x="7" y="149"/>
                    <a:pt x="5" y="152"/>
                    <a:pt x="6" y="154"/>
                  </a:cubicBezTo>
                  <a:cubicBezTo>
                    <a:pt x="6" y="155"/>
                    <a:pt x="8" y="156"/>
                    <a:pt x="10" y="155"/>
                  </a:cubicBezTo>
                  <a:cubicBezTo>
                    <a:pt x="13" y="155"/>
                    <a:pt x="20" y="154"/>
                    <a:pt x="28" y="153"/>
                  </a:cubicBezTo>
                  <a:cubicBezTo>
                    <a:pt x="47" y="151"/>
                    <a:pt x="75" y="147"/>
                    <a:pt x="85" y="147"/>
                  </a:cubicBezTo>
                  <a:cubicBezTo>
                    <a:pt x="82" y="147"/>
                    <a:pt x="79" y="148"/>
                    <a:pt x="76" y="149"/>
                  </a:cubicBezTo>
                  <a:cubicBezTo>
                    <a:pt x="65" y="152"/>
                    <a:pt x="54" y="154"/>
                    <a:pt x="44" y="157"/>
                  </a:cubicBezTo>
                  <a:cubicBezTo>
                    <a:pt x="26" y="158"/>
                    <a:pt x="12" y="159"/>
                    <a:pt x="8" y="160"/>
                  </a:cubicBezTo>
                  <a:cubicBezTo>
                    <a:pt x="7" y="160"/>
                    <a:pt x="6" y="160"/>
                    <a:pt x="6" y="161"/>
                  </a:cubicBezTo>
                  <a:cubicBezTo>
                    <a:pt x="5" y="163"/>
                    <a:pt x="6" y="165"/>
                    <a:pt x="7" y="166"/>
                  </a:cubicBezTo>
                  <a:cubicBezTo>
                    <a:pt x="8" y="165"/>
                    <a:pt x="40" y="164"/>
                    <a:pt x="45" y="163"/>
                  </a:cubicBezTo>
                  <a:cubicBezTo>
                    <a:pt x="56" y="162"/>
                    <a:pt x="68" y="162"/>
                    <a:pt x="80" y="161"/>
                  </a:cubicBezTo>
                  <a:cubicBezTo>
                    <a:pt x="84" y="161"/>
                    <a:pt x="87" y="161"/>
                    <a:pt x="90" y="161"/>
                  </a:cubicBezTo>
                  <a:cubicBezTo>
                    <a:pt x="88" y="161"/>
                    <a:pt x="85" y="162"/>
                    <a:pt x="82" y="163"/>
                  </a:cubicBezTo>
                  <a:cubicBezTo>
                    <a:pt x="62" y="169"/>
                    <a:pt x="38" y="175"/>
                    <a:pt x="11" y="174"/>
                  </a:cubicBezTo>
                  <a:cubicBezTo>
                    <a:pt x="10" y="174"/>
                    <a:pt x="8" y="175"/>
                    <a:pt x="7" y="175"/>
                  </a:cubicBezTo>
                  <a:cubicBezTo>
                    <a:pt x="5" y="176"/>
                    <a:pt x="4" y="177"/>
                    <a:pt x="4" y="179"/>
                  </a:cubicBezTo>
                  <a:cubicBezTo>
                    <a:pt x="4" y="179"/>
                    <a:pt x="4" y="179"/>
                    <a:pt x="4" y="179"/>
                  </a:cubicBezTo>
                  <a:cubicBezTo>
                    <a:pt x="3" y="181"/>
                    <a:pt x="4" y="182"/>
                    <a:pt x="6" y="183"/>
                  </a:cubicBezTo>
                  <a:cubicBezTo>
                    <a:pt x="19" y="186"/>
                    <a:pt x="78" y="182"/>
                    <a:pt x="87" y="183"/>
                  </a:cubicBezTo>
                  <a:cubicBezTo>
                    <a:pt x="97" y="183"/>
                    <a:pt x="106" y="184"/>
                    <a:pt x="112" y="185"/>
                  </a:cubicBezTo>
                  <a:cubicBezTo>
                    <a:pt x="100" y="187"/>
                    <a:pt x="83" y="190"/>
                    <a:pt x="66" y="192"/>
                  </a:cubicBezTo>
                  <a:cubicBezTo>
                    <a:pt x="43" y="195"/>
                    <a:pt x="20" y="197"/>
                    <a:pt x="9" y="197"/>
                  </a:cubicBezTo>
                  <a:cubicBezTo>
                    <a:pt x="5" y="199"/>
                    <a:pt x="5" y="203"/>
                    <a:pt x="9" y="203"/>
                  </a:cubicBezTo>
                  <a:cubicBezTo>
                    <a:pt x="10" y="203"/>
                    <a:pt x="14" y="203"/>
                    <a:pt x="20" y="203"/>
                  </a:cubicBezTo>
                  <a:cubicBezTo>
                    <a:pt x="44" y="203"/>
                    <a:pt x="93" y="203"/>
                    <a:pt x="113" y="206"/>
                  </a:cubicBezTo>
                  <a:cubicBezTo>
                    <a:pt x="105" y="207"/>
                    <a:pt x="91" y="210"/>
                    <a:pt x="75" y="212"/>
                  </a:cubicBezTo>
                  <a:cubicBezTo>
                    <a:pt x="45" y="217"/>
                    <a:pt x="11" y="222"/>
                    <a:pt x="6" y="222"/>
                  </a:cubicBezTo>
                  <a:cubicBezTo>
                    <a:pt x="0" y="223"/>
                    <a:pt x="0" y="229"/>
                    <a:pt x="6" y="229"/>
                  </a:cubicBezTo>
                  <a:cubicBezTo>
                    <a:pt x="15" y="229"/>
                    <a:pt x="25" y="228"/>
                    <a:pt x="36" y="228"/>
                  </a:cubicBezTo>
                  <a:cubicBezTo>
                    <a:pt x="56" y="227"/>
                    <a:pt x="78" y="227"/>
                    <a:pt x="97" y="228"/>
                  </a:cubicBezTo>
                  <a:cubicBezTo>
                    <a:pt x="77" y="230"/>
                    <a:pt x="51" y="233"/>
                    <a:pt x="46" y="234"/>
                  </a:cubicBezTo>
                  <a:cubicBezTo>
                    <a:pt x="45" y="234"/>
                    <a:pt x="43" y="234"/>
                    <a:pt x="41" y="234"/>
                  </a:cubicBezTo>
                  <a:cubicBezTo>
                    <a:pt x="37" y="234"/>
                    <a:pt x="8" y="236"/>
                    <a:pt x="6" y="241"/>
                  </a:cubicBezTo>
                  <a:cubicBezTo>
                    <a:pt x="6" y="241"/>
                    <a:pt x="6" y="241"/>
                    <a:pt x="6" y="241"/>
                  </a:cubicBezTo>
                  <a:cubicBezTo>
                    <a:pt x="6" y="243"/>
                    <a:pt x="7" y="244"/>
                    <a:pt x="8" y="245"/>
                  </a:cubicBezTo>
                  <a:cubicBezTo>
                    <a:pt x="8" y="245"/>
                    <a:pt x="81" y="244"/>
                    <a:pt x="92" y="246"/>
                  </a:cubicBezTo>
                  <a:cubicBezTo>
                    <a:pt x="101" y="246"/>
                    <a:pt x="111" y="247"/>
                    <a:pt x="121" y="248"/>
                  </a:cubicBezTo>
                  <a:cubicBezTo>
                    <a:pt x="123" y="248"/>
                    <a:pt x="124" y="247"/>
                    <a:pt x="124" y="245"/>
                  </a:cubicBezTo>
                  <a:cubicBezTo>
                    <a:pt x="125" y="243"/>
                    <a:pt x="123" y="242"/>
                    <a:pt x="122" y="242"/>
                  </a:cubicBezTo>
                  <a:cubicBezTo>
                    <a:pt x="111" y="241"/>
                    <a:pt x="101" y="240"/>
                    <a:pt x="93" y="239"/>
                  </a:cubicBezTo>
                  <a:cubicBezTo>
                    <a:pt x="85" y="239"/>
                    <a:pt x="77" y="238"/>
                    <a:pt x="69" y="237"/>
                  </a:cubicBezTo>
                  <a:cubicBezTo>
                    <a:pt x="80" y="236"/>
                    <a:pt x="93" y="235"/>
                    <a:pt x="104" y="234"/>
                  </a:cubicBezTo>
                  <a:cubicBezTo>
                    <a:pt x="112" y="233"/>
                    <a:pt x="118" y="232"/>
                    <a:pt x="121" y="232"/>
                  </a:cubicBezTo>
                  <a:cubicBezTo>
                    <a:pt x="122" y="232"/>
                    <a:pt x="124" y="231"/>
                    <a:pt x="124" y="230"/>
                  </a:cubicBezTo>
                  <a:cubicBezTo>
                    <a:pt x="124" y="228"/>
                    <a:pt x="123" y="226"/>
                    <a:pt x="122" y="226"/>
                  </a:cubicBezTo>
                  <a:cubicBezTo>
                    <a:pt x="117" y="225"/>
                    <a:pt x="66" y="221"/>
                    <a:pt x="60" y="221"/>
                  </a:cubicBezTo>
                  <a:cubicBezTo>
                    <a:pt x="66" y="220"/>
                    <a:pt x="71" y="219"/>
                    <a:pt x="76" y="219"/>
                  </a:cubicBezTo>
                  <a:cubicBezTo>
                    <a:pt x="98" y="215"/>
                    <a:pt x="117" y="211"/>
                    <a:pt x="123" y="209"/>
                  </a:cubicBezTo>
                  <a:cubicBezTo>
                    <a:pt x="124" y="209"/>
                    <a:pt x="125" y="209"/>
                    <a:pt x="126" y="208"/>
                  </a:cubicBezTo>
                  <a:cubicBezTo>
                    <a:pt x="127" y="207"/>
                    <a:pt x="127" y="205"/>
                    <a:pt x="126" y="204"/>
                  </a:cubicBezTo>
                  <a:cubicBezTo>
                    <a:pt x="119" y="201"/>
                    <a:pt x="81" y="197"/>
                    <a:pt x="73" y="197"/>
                  </a:cubicBezTo>
                  <a:cubicBezTo>
                    <a:pt x="93" y="194"/>
                    <a:pt x="112" y="191"/>
                    <a:pt x="122" y="189"/>
                  </a:cubicBezTo>
                  <a:cubicBezTo>
                    <a:pt x="123" y="189"/>
                    <a:pt x="123" y="189"/>
                    <a:pt x="123" y="188"/>
                  </a:cubicBezTo>
                  <a:cubicBezTo>
                    <a:pt x="127" y="186"/>
                    <a:pt x="123" y="182"/>
                    <a:pt x="120" y="181"/>
                  </a:cubicBezTo>
                  <a:cubicBezTo>
                    <a:pt x="111" y="178"/>
                    <a:pt x="91" y="176"/>
                    <a:pt x="87" y="176"/>
                  </a:cubicBezTo>
                  <a:cubicBezTo>
                    <a:pt x="78" y="176"/>
                    <a:pt x="68" y="176"/>
                    <a:pt x="58" y="176"/>
                  </a:cubicBezTo>
                  <a:cubicBezTo>
                    <a:pt x="67" y="174"/>
                    <a:pt x="76" y="171"/>
                    <a:pt x="84" y="169"/>
                  </a:cubicBezTo>
                  <a:cubicBezTo>
                    <a:pt x="98" y="165"/>
                    <a:pt x="110" y="162"/>
                    <a:pt x="120" y="162"/>
                  </a:cubicBezTo>
                  <a:cubicBezTo>
                    <a:pt x="126" y="162"/>
                    <a:pt x="124" y="157"/>
                    <a:pt x="120" y="156"/>
                  </a:cubicBezTo>
                  <a:cubicBezTo>
                    <a:pt x="110" y="153"/>
                    <a:pt x="90" y="154"/>
                    <a:pt x="80" y="155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96" y="151"/>
                    <a:pt x="112" y="147"/>
                    <a:pt x="120" y="146"/>
                  </a:cubicBezTo>
                  <a:cubicBezTo>
                    <a:pt x="121" y="146"/>
                    <a:pt x="122" y="146"/>
                    <a:pt x="123" y="145"/>
                  </a:cubicBezTo>
                  <a:cubicBezTo>
                    <a:pt x="126" y="137"/>
                    <a:pt x="97" y="140"/>
                    <a:pt x="94" y="140"/>
                  </a:cubicBezTo>
                  <a:cubicBezTo>
                    <a:pt x="90" y="140"/>
                    <a:pt x="88" y="140"/>
                    <a:pt x="87" y="140"/>
                  </a:cubicBezTo>
                  <a:cubicBezTo>
                    <a:pt x="83" y="140"/>
                    <a:pt x="75" y="141"/>
                    <a:pt x="65" y="142"/>
                  </a:cubicBezTo>
                  <a:cubicBezTo>
                    <a:pt x="77" y="138"/>
                    <a:pt x="95" y="132"/>
                    <a:pt x="108" y="127"/>
                  </a:cubicBezTo>
                  <a:cubicBezTo>
                    <a:pt x="115" y="124"/>
                    <a:pt x="120" y="122"/>
                    <a:pt x="120" y="122"/>
                  </a:cubicBezTo>
                  <a:cubicBezTo>
                    <a:pt x="124" y="121"/>
                    <a:pt x="125" y="117"/>
                    <a:pt x="120" y="116"/>
                  </a:cubicBezTo>
                  <a:cubicBezTo>
                    <a:pt x="93" y="116"/>
                    <a:pt x="72" y="120"/>
                    <a:pt x="51" y="126"/>
                  </a:cubicBezTo>
                  <a:cubicBezTo>
                    <a:pt x="55" y="124"/>
                    <a:pt x="60" y="122"/>
                    <a:pt x="64" y="121"/>
                  </a:cubicBezTo>
                  <a:cubicBezTo>
                    <a:pt x="87" y="113"/>
                    <a:pt x="110" y="105"/>
                    <a:pt x="122" y="101"/>
                  </a:cubicBezTo>
                  <a:cubicBezTo>
                    <a:pt x="124" y="101"/>
                    <a:pt x="125" y="99"/>
                    <a:pt x="125" y="98"/>
                  </a:cubicBezTo>
                  <a:cubicBezTo>
                    <a:pt x="124" y="95"/>
                    <a:pt x="121" y="95"/>
                    <a:pt x="121" y="95"/>
                  </a:cubicBezTo>
                  <a:cubicBezTo>
                    <a:pt x="106" y="97"/>
                    <a:pt x="63" y="109"/>
                    <a:pt x="34" y="117"/>
                  </a:cubicBezTo>
                  <a:cubicBezTo>
                    <a:pt x="48" y="110"/>
                    <a:pt x="67" y="101"/>
                    <a:pt x="84" y="94"/>
                  </a:cubicBezTo>
                  <a:cubicBezTo>
                    <a:pt x="103" y="85"/>
                    <a:pt x="119" y="78"/>
                    <a:pt x="121" y="78"/>
                  </a:cubicBezTo>
                  <a:cubicBezTo>
                    <a:pt x="122" y="78"/>
                    <a:pt x="124" y="76"/>
                    <a:pt x="124" y="75"/>
                  </a:cubicBezTo>
                  <a:cubicBezTo>
                    <a:pt x="124" y="72"/>
                    <a:pt x="121" y="71"/>
                    <a:pt x="121" y="71"/>
                  </a:cubicBezTo>
                  <a:cubicBezTo>
                    <a:pt x="106" y="69"/>
                    <a:pt x="82" y="77"/>
                    <a:pt x="60" y="87"/>
                  </a:cubicBezTo>
                  <a:cubicBezTo>
                    <a:pt x="62" y="85"/>
                    <a:pt x="64" y="84"/>
                    <a:pt x="67" y="82"/>
                  </a:cubicBezTo>
                  <a:cubicBezTo>
                    <a:pt x="90" y="68"/>
                    <a:pt x="113" y="54"/>
                    <a:pt x="121" y="48"/>
                  </a:cubicBezTo>
                  <a:cubicBezTo>
                    <a:pt x="122" y="47"/>
                    <a:pt x="123" y="46"/>
                    <a:pt x="123" y="45"/>
                  </a:cubicBezTo>
                  <a:cubicBezTo>
                    <a:pt x="123" y="45"/>
                    <a:pt x="123" y="44"/>
                    <a:pt x="123" y="44"/>
                  </a:cubicBezTo>
                  <a:cubicBezTo>
                    <a:pt x="123" y="42"/>
                    <a:pt x="121" y="41"/>
                    <a:pt x="120" y="41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07" y="44"/>
                    <a:pt x="85" y="54"/>
                    <a:pt x="64" y="65"/>
                  </a:cubicBezTo>
                  <a:cubicBezTo>
                    <a:pt x="70" y="61"/>
                    <a:pt x="76" y="55"/>
                    <a:pt x="82" y="50"/>
                  </a:cubicBezTo>
                  <a:cubicBezTo>
                    <a:pt x="98" y="36"/>
                    <a:pt x="113" y="20"/>
                    <a:pt x="124" y="9"/>
                  </a:cubicBezTo>
                  <a:cubicBezTo>
                    <a:pt x="126" y="7"/>
                    <a:pt x="126" y="5"/>
                    <a:pt x="125" y="4"/>
                  </a:cubicBezTo>
                  <a:cubicBezTo>
                    <a:pt x="121" y="0"/>
                    <a:pt x="24" y="70"/>
                    <a:pt x="9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8"/>
            <p:cNvSpPr>
              <a:spLocks/>
            </p:cNvSpPr>
            <p:nvPr/>
          </p:nvSpPr>
          <p:spPr bwMode="auto">
            <a:xfrm>
              <a:off x="4010" y="1864"/>
              <a:ext cx="291" cy="778"/>
            </a:xfrm>
            <a:custGeom>
              <a:avLst/>
              <a:gdLst>
                <a:gd name="T0" fmla="*/ 4 w 123"/>
                <a:gd name="T1" fmla="*/ 76 h 327"/>
                <a:gd name="T2" fmla="*/ 43 w 123"/>
                <a:gd name="T3" fmla="*/ 56 h 327"/>
                <a:gd name="T4" fmla="*/ 8 w 123"/>
                <a:gd name="T5" fmla="*/ 88 h 327"/>
                <a:gd name="T6" fmla="*/ 74 w 123"/>
                <a:gd name="T7" fmla="*/ 59 h 327"/>
                <a:gd name="T8" fmla="*/ 5 w 123"/>
                <a:gd name="T9" fmla="*/ 102 h 327"/>
                <a:gd name="T10" fmla="*/ 22 w 123"/>
                <a:gd name="T11" fmla="*/ 103 h 327"/>
                <a:gd name="T12" fmla="*/ 5 w 123"/>
                <a:gd name="T13" fmla="*/ 110 h 327"/>
                <a:gd name="T14" fmla="*/ 82 w 123"/>
                <a:gd name="T15" fmla="*/ 102 h 327"/>
                <a:gd name="T16" fmla="*/ 41 w 123"/>
                <a:gd name="T17" fmla="*/ 117 h 327"/>
                <a:gd name="T18" fmla="*/ 28 w 123"/>
                <a:gd name="T19" fmla="*/ 130 h 327"/>
                <a:gd name="T20" fmla="*/ 80 w 123"/>
                <a:gd name="T21" fmla="*/ 124 h 327"/>
                <a:gd name="T22" fmla="*/ 52 w 123"/>
                <a:gd name="T23" fmla="*/ 134 h 327"/>
                <a:gd name="T24" fmla="*/ 108 w 123"/>
                <a:gd name="T25" fmla="*/ 135 h 327"/>
                <a:gd name="T26" fmla="*/ 66 w 123"/>
                <a:gd name="T27" fmla="*/ 153 h 327"/>
                <a:gd name="T28" fmla="*/ 94 w 123"/>
                <a:gd name="T29" fmla="*/ 154 h 327"/>
                <a:gd name="T30" fmla="*/ 109 w 123"/>
                <a:gd name="T31" fmla="*/ 171 h 327"/>
                <a:gd name="T32" fmla="*/ 73 w 123"/>
                <a:gd name="T33" fmla="*/ 194 h 327"/>
                <a:gd name="T34" fmla="*/ 91 w 123"/>
                <a:gd name="T35" fmla="*/ 204 h 327"/>
                <a:gd name="T36" fmla="*/ 74 w 123"/>
                <a:gd name="T37" fmla="*/ 221 h 327"/>
                <a:gd name="T38" fmla="*/ 101 w 123"/>
                <a:gd name="T39" fmla="*/ 220 h 327"/>
                <a:gd name="T40" fmla="*/ 70 w 123"/>
                <a:gd name="T41" fmla="*/ 242 h 327"/>
                <a:gd name="T42" fmla="*/ 106 w 123"/>
                <a:gd name="T43" fmla="*/ 244 h 327"/>
                <a:gd name="T44" fmla="*/ 71 w 123"/>
                <a:gd name="T45" fmla="*/ 264 h 327"/>
                <a:gd name="T46" fmla="*/ 82 w 123"/>
                <a:gd name="T47" fmla="*/ 270 h 327"/>
                <a:gd name="T48" fmla="*/ 95 w 123"/>
                <a:gd name="T49" fmla="*/ 275 h 327"/>
                <a:gd name="T50" fmla="*/ 71 w 123"/>
                <a:gd name="T51" fmla="*/ 284 h 327"/>
                <a:gd name="T52" fmla="*/ 105 w 123"/>
                <a:gd name="T53" fmla="*/ 289 h 327"/>
                <a:gd name="T54" fmla="*/ 73 w 123"/>
                <a:gd name="T55" fmla="*/ 305 h 327"/>
                <a:gd name="T56" fmla="*/ 95 w 123"/>
                <a:gd name="T57" fmla="*/ 312 h 327"/>
                <a:gd name="T58" fmla="*/ 72 w 123"/>
                <a:gd name="T59" fmla="*/ 322 h 327"/>
                <a:gd name="T60" fmla="*/ 85 w 123"/>
                <a:gd name="T61" fmla="*/ 325 h 327"/>
                <a:gd name="T62" fmla="*/ 113 w 123"/>
                <a:gd name="T63" fmla="*/ 320 h 327"/>
                <a:gd name="T64" fmla="*/ 113 w 123"/>
                <a:gd name="T65" fmla="*/ 312 h 327"/>
                <a:gd name="T66" fmla="*/ 89 w 123"/>
                <a:gd name="T67" fmla="*/ 301 h 327"/>
                <a:gd name="T68" fmla="*/ 113 w 123"/>
                <a:gd name="T69" fmla="*/ 291 h 327"/>
                <a:gd name="T70" fmla="*/ 97 w 123"/>
                <a:gd name="T71" fmla="*/ 281 h 327"/>
                <a:gd name="T72" fmla="*/ 84 w 123"/>
                <a:gd name="T73" fmla="*/ 264 h 327"/>
                <a:gd name="T74" fmla="*/ 112 w 123"/>
                <a:gd name="T75" fmla="*/ 241 h 327"/>
                <a:gd name="T76" fmla="*/ 89 w 123"/>
                <a:gd name="T77" fmla="*/ 233 h 327"/>
                <a:gd name="T78" fmla="*/ 87 w 123"/>
                <a:gd name="T79" fmla="*/ 214 h 327"/>
                <a:gd name="T80" fmla="*/ 115 w 123"/>
                <a:gd name="T81" fmla="*/ 194 h 327"/>
                <a:gd name="T82" fmla="*/ 90 w 123"/>
                <a:gd name="T83" fmla="*/ 186 h 327"/>
                <a:gd name="T84" fmla="*/ 82 w 123"/>
                <a:gd name="T85" fmla="*/ 165 h 327"/>
                <a:gd name="T86" fmla="*/ 114 w 123"/>
                <a:gd name="T87" fmla="*/ 152 h 327"/>
                <a:gd name="T88" fmla="*/ 103 w 123"/>
                <a:gd name="T89" fmla="*/ 144 h 327"/>
                <a:gd name="T90" fmla="*/ 118 w 123"/>
                <a:gd name="T91" fmla="*/ 131 h 327"/>
                <a:gd name="T92" fmla="*/ 117 w 123"/>
                <a:gd name="T93" fmla="*/ 114 h 327"/>
                <a:gd name="T94" fmla="*/ 62 w 123"/>
                <a:gd name="T95" fmla="*/ 116 h 327"/>
                <a:gd name="T96" fmla="*/ 118 w 123"/>
                <a:gd name="T97" fmla="*/ 92 h 327"/>
                <a:gd name="T98" fmla="*/ 106 w 123"/>
                <a:gd name="T99" fmla="*/ 91 h 327"/>
                <a:gd name="T100" fmla="*/ 112 w 123"/>
                <a:gd name="T101" fmla="*/ 75 h 327"/>
                <a:gd name="T102" fmla="*/ 112 w 123"/>
                <a:gd name="T103" fmla="*/ 69 h 327"/>
                <a:gd name="T104" fmla="*/ 33 w 123"/>
                <a:gd name="T105" fmla="*/ 89 h 327"/>
                <a:gd name="T106" fmla="*/ 116 w 123"/>
                <a:gd name="T107" fmla="*/ 41 h 327"/>
                <a:gd name="T108" fmla="*/ 25 w 123"/>
                <a:gd name="T109" fmla="*/ 76 h 327"/>
                <a:gd name="T110" fmla="*/ 123 w 123"/>
                <a:gd name="T111" fmla="*/ 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3" h="327">
                  <a:moveTo>
                    <a:pt x="78" y="25"/>
                  </a:moveTo>
                  <a:cubicBezTo>
                    <a:pt x="5" y="71"/>
                    <a:pt x="5" y="71"/>
                    <a:pt x="5" y="71"/>
                  </a:cubicBezTo>
                  <a:cubicBezTo>
                    <a:pt x="4" y="72"/>
                    <a:pt x="3" y="74"/>
                    <a:pt x="4" y="76"/>
                  </a:cubicBezTo>
                  <a:cubicBezTo>
                    <a:pt x="5" y="77"/>
                    <a:pt x="7" y="78"/>
                    <a:pt x="9" y="77"/>
                  </a:cubicBezTo>
                  <a:cubicBezTo>
                    <a:pt x="11" y="75"/>
                    <a:pt x="37" y="58"/>
                    <a:pt x="63" y="42"/>
                  </a:cubicBezTo>
                  <a:cubicBezTo>
                    <a:pt x="56" y="47"/>
                    <a:pt x="49" y="52"/>
                    <a:pt x="43" y="56"/>
                  </a:cubicBezTo>
                  <a:cubicBezTo>
                    <a:pt x="22" y="70"/>
                    <a:pt x="6" y="82"/>
                    <a:pt x="5" y="83"/>
                  </a:cubicBezTo>
                  <a:cubicBezTo>
                    <a:pt x="5" y="85"/>
                    <a:pt x="5" y="87"/>
                    <a:pt x="7" y="88"/>
                  </a:cubicBezTo>
                  <a:cubicBezTo>
                    <a:pt x="7" y="88"/>
                    <a:pt x="8" y="88"/>
                    <a:pt x="8" y="88"/>
                  </a:cubicBezTo>
                  <a:cubicBezTo>
                    <a:pt x="17" y="88"/>
                    <a:pt x="36" y="78"/>
                    <a:pt x="57" y="67"/>
                  </a:cubicBezTo>
                  <a:cubicBezTo>
                    <a:pt x="63" y="64"/>
                    <a:pt x="69" y="61"/>
                    <a:pt x="75" y="58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48" y="73"/>
                    <a:pt x="18" y="91"/>
                    <a:pt x="3" y="96"/>
                  </a:cubicBezTo>
                  <a:cubicBezTo>
                    <a:pt x="1" y="97"/>
                    <a:pt x="0" y="99"/>
                    <a:pt x="1" y="100"/>
                  </a:cubicBezTo>
                  <a:cubicBezTo>
                    <a:pt x="1" y="102"/>
                    <a:pt x="3" y="103"/>
                    <a:pt x="5" y="102"/>
                  </a:cubicBezTo>
                  <a:cubicBezTo>
                    <a:pt x="21" y="99"/>
                    <a:pt x="37" y="94"/>
                    <a:pt x="52" y="90"/>
                  </a:cubicBezTo>
                  <a:cubicBezTo>
                    <a:pt x="59" y="88"/>
                    <a:pt x="65" y="86"/>
                    <a:pt x="72" y="84"/>
                  </a:cubicBezTo>
                  <a:cubicBezTo>
                    <a:pt x="51" y="92"/>
                    <a:pt x="29" y="101"/>
                    <a:pt x="22" y="103"/>
                  </a:cubicBezTo>
                  <a:cubicBezTo>
                    <a:pt x="21" y="103"/>
                    <a:pt x="18" y="104"/>
                    <a:pt x="15" y="105"/>
                  </a:cubicBezTo>
                  <a:cubicBezTo>
                    <a:pt x="14" y="105"/>
                    <a:pt x="8" y="107"/>
                    <a:pt x="8" y="107"/>
                  </a:cubicBezTo>
                  <a:cubicBezTo>
                    <a:pt x="6" y="107"/>
                    <a:pt x="5" y="108"/>
                    <a:pt x="5" y="110"/>
                  </a:cubicBezTo>
                  <a:cubicBezTo>
                    <a:pt x="5" y="112"/>
                    <a:pt x="6" y="113"/>
                    <a:pt x="8" y="114"/>
                  </a:cubicBezTo>
                  <a:cubicBezTo>
                    <a:pt x="8" y="113"/>
                    <a:pt x="8" y="114"/>
                    <a:pt x="8" y="114"/>
                  </a:cubicBezTo>
                  <a:cubicBezTo>
                    <a:pt x="10" y="114"/>
                    <a:pt x="77" y="103"/>
                    <a:pt x="82" y="102"/>
                  </a:cubicBezTo>
                  <a:cubicBezTo>
                    <a:pt x="81" y="103"/>
                    <a:pt x="80" y="103"/>
                    <a:pt x="79" y="103"/>
                  </a:cubicBezTo>
                  <a:cubicBezTo>
                    <a:pt x="70" y="107"/>
                    <a:pt x="63" y="109"/>
                    <a:pt x="61" y="110"/>
                  </a:cubicBezTo>
                  <a:cubicBezTo>
                    <a:pt x="57" y="111"/>
                    <a:pt x="48" y="113"/>
                    <a:pt x="41" y="117"/>
                  </a:cubicBezTo>
                  <a:cubicBezTo>
                    <a:pt x="35" y="119"/>
                    <a:pt x="29" y="122"/>
                    <a:pt x="26" y="124"/>
                  </a:cubicBezTo>
                  <a:cubicBezTo>
                    <a:pt x="24" y="125"/>
                    <a:pt x="24" y="127"/>
                    <a:pt x="25" y="128"/>
                  </a:cubicBezTo>
                  <a:cubicBezTo>
                    <a:pt x="26" y="129"/>
                    <a:pt x="27" y="130"/>
                    <a:pt x="28" y="130"/>
                  </a:cubicBezTo>
                  <a:cubicBezTo>
                    <a:pt x="37" y="128"/>
                    <a:pt x="45" y="127"/>
                    <a:pt x="52" y="126"/>
                  </a:cubicBezTo>
                  <a:cubicBezTo>
                    <a:pt x="64" y="124"/>
                    <a:pt x="75" y="123"/>
                    <a:pt x="88" y="122"/>
                  </a:cubicBezTo>
                  <a:cubicBezTo>
                    <a:pt x="86" y="122"/>
                    <a:pt x="83" y="123"/>
                    <a:pt x="80" y="124"/>
                  </a:cubicBezTo>
                  <a:cubicBezTo>
                    <a:pt x="68" y="128"/>
                    <a:pt x="57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3" y="131"/>
                    <a:pt x="52" y="132"/>
                    <a:pt x="52" y="134"/>
                  </a:cubicBezTo>
                  <a:cubicBezTo>
                    <a:pt x="51" y="136"/>
                    <a:pt x="53" y="138"/>
                    <a:pt x="55" y="138"/>
                  </a:cubicBezTo>
                  <a:cubicBezTo>
                    <a:pt x="55" y="138"/>
                    <a:pt x="75" y="136"/>
                    <a:pt x="77" y="136"/>
                  </a:cubicBezTo>
                  <a:cubicBezTo>
                    <a:pt x="86" y="134"/>
                    <a:pt x="96" y="133"/>
                    <a:pt x="108" y="135"/>
                  </a:cubicBezTo>
                  <a:cubicBezTo>
                    <a:pt x="106" y="136"/>
                    <a:pt x="103" y="137"/>
                    <a:pt x="100" y="138"/>
                  </a:cubicBezTo>
                  <a:cubicBezTo>
                    <a:pt x="87" y="144"/>
                    <a:pt x="70" y="150"/>
                    <a:pt x="69" y="150"/>
                  </a:cubicBezTo>
                  <a:cubicBezTo>
                    <a:pt x="68" y="150"/>
                    <a:pt x="66" y="151"/>
                    <a:pt x="66" y="153"/>
                  </a:cubicBezTo>
                  <a:cubicBezTo>
                    <a:pt x="66" y="155"/>
                    <a:pt x="68" y="156"/>
                    <a:pt x="69" y="156"/>
                  </a:cubicBezTo>
                  <a:cubicBezTo>
                    <a:pt x="71" y="156"/>
                    <a:pt x="75" y="156"/>
                    <a:pt x="80" y="155"/>
                  </a:cubicBezTo>
                  <a:cubicBezTo>
                    <a:pt x="84" y="155"/>
                    <a:pt x="89" y="154"/>
                    <a:pt x="94" y="154"/>
                  </a:cubicBezTo>
                  <a:cubicBezTo>
                    <a:pt x="83" y="158"/>
                    <a:pt x="71" y="163"/>
                    <a:pt x="71" y="167"/>
                  </a:cubicBezTo>
                  <a:cubicBezTo>
                    <a:pt x="71" y="170"/>
                    <a:pt x="74" y="171"/>
                    <a:pt x="79" y="171"/>
                  </a:cubicBezTo>
                  <a:cubicBezTo>
                    <a:pt x="89" y="171"/>
                    <a:pt x="99" y="171"/>
                    <a:pt x="109" y="171"/>
                  </a:cubicBezTo>
                  <a:cubicBezTo>
                    <a:pt x="105" y="174"/>
                    <a:pt x="96" y="177"/>
                    <a:pt x="88" y="180"/>
                  </a:cubicBezTo>
                  <a:cubicBezTo>
                    <a:pt x="79" y="184"/>
                    <a:pt x="71" y="187"/>
                    <a:pt x="70" y="190"/>
                  </a:cubicBezTo>
                  <a:cubicBezTo>
                    <a:pt x="69" y="193"/>
                    <a:pt x="71" y="194"/>
                    <a:pt x="73" y="194"/>
                  </a:cubicBezTo>
                  <a:cubicBezTo>
                    <a:pt x="79" y="194"/>
                    <a:pt x="84" y="194"/>
                    <a:pt x="88" y="193"/>
                  </a:cubicBezTo>
                  <a:cubicBezTo>
                    <a:pt x="94" y="192"/>
                    <a:pt x="99" y="192"/>
                    <a:pt x="108" y="195"/>
                  </a:cubicBezTo>
                  <a:cubicBezTo>
                    <a:pt x="105" y="198"/>
                    <a:pt x="98" y="201"/>
                    <a:pt x="91" y="204"/>
                  </a:cubicBezTo>
                  <a:cubicBezTo>
                    <a:pt x="82" y="208"/>
                    <a:pt x="74" y="212"/>
                    <a:pt x="71" y="216"/>
                  </a:cubicBezTo>
                  <a:cubicBezTo>
                    <a:pt x="71" y="216"/>
                    <a:pt x="70" y="219"/>
                    <a:pt x="72" y="220"/>
                  </a:cubicBezTo>
                  <a:cubicBezTo>
                    <a:pt x="72" y="221"/>
                    <a:pt x="73" y="221"/>
                    <a:pt x="74" y="221"/>
                  </a:cubicBezTo>
                  <a:cubicBezTo>
                    <a:pt x="77" y="221"/>
                    <a:pt x="77" y="221"/>
                    <a:pt x="77" y="221"/>
                  </a:cubicBezTo>
                  <a:cubicBezTo>
                    <a:pt x="82" y="221"/>
                    <a:pt x="85" y="221"/>
                    <a:pt x="88" y="220"/>
                  </a:cubicBezTo>
                  <a:cubicBezTo>
                    <a:pt x="92" y="220"/>
                    <a:pt x="95" y="219"/>
                    <a:pt x="101" y="220"/>
                  </a:cubicBezTo>
                  <a:cubicBezTo>
                    <a:pt x="98" y="222"/>
                    <a:pt x="92" y="225"/>
                    <a:pt x="86" y="228"/>
                  </a:cubicBezTo>
                  <a:cubicBezTo>
                    <a:pt x="79" y="231"/>
                    <a:pt x="73" y="234"/>
                    <a:pt x="70" y="237"/>
                  </a:cubicBezTo>
                  <a:cubicBezTo>
                    <a:pt x="69" y="239"/>
                    <a:pt x="69" y="240"/>
                    <a:pt x="70" y="242"/>
                  </a:cubicBezTo>
                  <a:cubicBezTo>
                    <a:pt x="71" y="242"/>
                    <a:pt x="71" y="242"/>
                    <a:pt x="72" y="242"/>
                  </a:cubicBezTo>
                  <a:cubicBezTo>
                    <a:pt x="74" y="243"/>
                    <a:pt x="80" y="243"/>
                    <a:pt x="86" y="243"/>
                  </a:cubicBezTo>
                  <a:cubicBezTo>
                    <a:pt x="95" y="243"/>
                    <a:pt x="106" y="242"/>
                    <a:pt x="106" y="244"/>
                  </a:cubicBezTo>
                  <a:cubicBezTo>
                    <a:pt x="106" y="244"/>
                    <a:pt x="104" y="246"/>
                    <a:pt x="96" y="250"/>
                  </a:cubicBezTo>
                  <a:cubicBezTo>
                    <a:pt x="94" y="251"/>
                    <a:pt x="92" y="252"/>
                    <a:pt x="90" y="253"/>
                  </a:cubicBezTo>
                  <a:cubicBezTo>
                    <a:pt x="83" y="256"/>
                    <a:pt x="77" y="260"/>
                    <a:pt x="71" y="264"/>
                  </a:cubicBezTo>
                  <a:cubicBezTo>
                    <a:pt x="71" y="264"/>
                    <a:pt x="69" y="266"/>
                    <a:pt x="71" y="268"/>
                  </a:cubicBezTo>
                  <a:cubicBezTo>
                    <a:pt x="71" y="269"/>
                    <a:pt x="72" y="270"/>
                    <a:pt x="73" y="270"/>
                  </a:cubicBezTo>
                  <a:cubicBezTo>
                    <a:pt x="75" y="270"/>
                    <a:pt x="78" y="270"/>
                    <a:pt x="82" y="270"/>
                  </a:cubicBezTo>
                  <a:cubicBezTo>
                    <a:pt x="93" y="270"/>
                    <a:pt x="111" y="270"/>
                    <a:pt x="111" y="271"/>
                  </a:cubicBezTo>
                  <a:cubicBezTo>
                    <a:pt x="111" y="271"/>
                    <a:pt x="107" y="271"/>
                    <a:pt x="98" y="274"/>
                  </a:cubicBezTo>
                  <a:cubicBezTo>
                    <a:pt x="95" y="275"/>
                    <a:pt x="95" y="275"/>
                    <a:pt x="95" y="275"/>
                  </a:cubicBezTo>
                  <a:cubicBezTo>
                    <a:pt x="93" y="275"/>
                    <a:pt x="92" y="276"/>
                    <a:pt x="89" y="277"/>
                  </a:cubicBezTo>
                  <a:cubicBezTo>
                    <a:pt x="84" y="278"/>
                    <a:pt x="78" y="281"/>
                    <a:pt x="74" y="281"/>
                  </a:cubicBezTo>
                  <a:cubicBezTo>
                    <a:pt x="72" y="281"/>
                    <a:pt x="71" y="282"/>
                    <a:pt x="71" y="284"/>
                  </a:cubicBezTo>
                  <a:cubicBezTo>
                    <a:pt x="71" y="285"/>
                    <a:pt x="72" y="287"/>
                    <a:pt x="74" y="287"/>
                  </a:cubicBezTo>
                  <a:cubicBezTo>
                    <a:pt x="74" y="287"/>
                    <a:pt x="74" y="287"/>
                    <a:pt x="75" y="287"/>
                  </a:cubicBezTo>
                  <a:cubicBezTo>
                    <a:pt x="79" y="287"/>
                    <a:pt x="96" y="287"/>
                    <a:pt x="105" y="289"/>
                  </a:cubicBezTo>
                  <a:cubicBezTo>
                    <a:pt x="103" y="289"/>
                    <a:pt x="101" y="289"/>
                    <a:pt x="99" y="290"/>
                  </a:cubicBezTo>
                  <a:cubicBezTo>
                    <a:pt x="87" y="292"/>
                    <a:pt x="70" y="296"/>
                    <a:pt x="70" y="302"/>
                  </a:cubicBezTo>
                  <a:cubicBezTo>
                    <a:pt x="70" y="304"/>
                    <a:pt x="72" y="305"/>
                    <a:pt x="73" y="305"/>
                  </a:cubicBezTo>
                  <a:cubicBezTo>
                    <a:pt x="78" y="306"/>
                    <a:pt x="83" y="307"/>
                    <a:pt x="88" y="307"/>
                  </a:cubicBezTo>
                  <a:cubicBezTo>
                    <a:pt x="94" y="308"/>
                    <a:pt x="99" y="309"/>
                    <a:pt x="103" y="310"/>
                  </a:cubicBezTo>
                  <a:cubicBezTo>
                    <a:pt x="101" y="310"/>
                    <a:pt x="98" y="311"/>
                    <a:pt x="95" y="312"/>
                  </a:cubicBezTo>
                  <a:cubicBezTo>
                    <a:pt x="86" y="314"/>
                    <a:pt x="76" y="316"/>
                    <a:pt x="73" y="316"/>
                  </a:cubicBezTo>
                  <a:cubicBezTo>
                    <a:pt x="71" y="316"/>
                    <a:pt x="70" y="317"/>
                    <a:pt x="70" y="319"/>
                  </a:cubicBezTo>
                  <a:cubicBezTo>
                    <a:pt x="70" y="321"/>
                    <a:pt x="71" y="322"/>
                    <a:pt x="72" y="322"/>
                  </a:cubicBezTo>
                  <a:cubicBezTo>
                    <a:pt x="74" y="323"/>
                    <a:pt x="76" y="323"/>
                    <a:pt x="76" y="324"/>
                  </a:cubicBezTo>
                  <a:cubicBezTo>
                    <a:pt x="78" y="324"/>
                    <a:pt x="79" y="325"/>
                    <a:pt x="80" y="325"/>
                  </a:cubicBezTo>
                  <a:cubicBezTo>
                    <a:pt x="81" y="325"/>
                    <a:pt x="83" y="325"/>
                    <a:pt x="85" y="325"/>
                  </a:cubicBezTo>
                  <a:cubicBezTo>
                    <a:pt x="90" y="325"/>
                    <a:pt x="97" y="326"/>
                    <a:pt x="112" y="327"/>
                  </a:cubicBezTo>
                  <a:cubicBezTo>
                    <a:pt x="114" y="327"/>
                    <a:pt x="116" y="325"/>
                    <a:pt x="116" y="324"/>
                  </a:cubicBezTo>
                  <a:cubicBezTo>
                    <a:pt x="116" y="322"/>
                    <a:pt x="115" y="320"/>
                    <a:pt x="113" y="320"/>
                  </a:cubicBezTo>
                  <a:cubicBezTo>
                    <a:pt x="103" y="320"/>
                    <a:pt x="97" y="319"/>
                    <a:pt x="92" y="319"/>
                  </a:cubicBezTo>
                  <a:cubicBezTo>
                    <a:pt x="94" y="319"/>
                    <a:pt x="95" y="318"/>
                    <a:pt x="97" y="318"/>
                  </a:cubicBezTo>
                  <a:cubicBezTo>
                    <a:pt x="104" y="316"/>
                    <a:pt x="110" y="314"/>
                    <a:pt x="113" y="312"/>
                  </a:cubicBezTo>
                  <a:cubicBezTo>
                    <a:pt x="114" y="312"/>
                    <a:pt x="114" y="311"/>
                    <a:pt x="114" y="311"/>
                  </a:cubicBezTo>
                  <a:cubicBezTo>
                    <a:pt x="115" y="309"/>
                    <a:pt x="115" y="307"/>
                    <a:pt x="113" y="307"/>
                  </a:cubicBezTo>
                  <a:cubicBezTo>
                    <a:pt x="110" y="305"/>
                    <a:pt x="92" y="302"/>
                    <a:pt x="89" y="301"/>
                  </a:cubicBezTo>
                  <a:cubicBezTo>
                    <a:pt x="86" y="301"/>
                    <a:pt x="84" y="301"/>
                    <a:pt x="81" y="300"/>
                  </a:cubicBezTo>
                  <a:cubicBezTo>
                    <a:pt x="86" y="299"/>
                    <a:pt x="94" y="297"/>
                    <a:pt x="100" y="296"/>
                  </a:cubicBezTo>
                  <a:cubicBezTo>
                    <a:pt x="107" y="294"/>
                    <a:pt x="112" y="293"/>
                    <a:pt x="113" y="291"/>
                  </a:cubicBezTo>
                  <a:cubicBezTo>
                    <a:pt x="115" y="288"/>
                    <a:pt x="114" y="286"/>
                    <a:pt x="111" y="284"/>
                  </a:cubicBezTo>
                  <a:cubicBezTo>
                    <a:pt x="108" y="283"/>
                    <a:pt x="102" y="282"/>
                    <a:pt x="96" y="281"/>
                  </a:cubicBezTo>
                  <a:cubicBezTo>
                    <a:pt x="96" y="281"/>
                    <a:pt x="96" y="281"/>
                    <a:pt x="97" y="281"/>
                  </a:cubicBezTo>
                  <a:cubicBezTo>
                    <a:pt x="99" y="280"/>
                    <a:pt x="99" y="280"/>
                    <a:pt x="99" y="280"/>
                  </a:cubicBezTo>
                  <a:cubicBezTo>
                    <a:pt x="113" y="276"/>
                    <a:pt x="118" y="272"/>
                    <a:pt x="117" y="269"/>
                  </a:cubicBezTo>
                  <a:cubicBezTo>
                    <a:pt x="115" y="264"/>
                    <a:pt x="96" y="264"/>
                    <a:pt x="84" y="264"/>
                  </a:cubicBezTo>
                  <a:cubicBezTo>
                    <a:pt x="86" y="262"/>
                    <a:pt x="90" y="260"/>
                    <a:pt x="93" y="259"/>
                  </a:cubicBezTo>
                  <a:cubicBezTo>
                    <a:pt x="95" y="258"/>
                    <a:pt x="97" y="256"/>
                    <a:pt x="99" y="255"/>
                  </a:cubicBezTo>
                  <a:cubicBezTo>
                    <a:pt x="111" y="249"/>
                    <a:pt x="114" y="244"/>
                    <a:pt x="112" y="241"/>
                  </a:cubicBezTo>
                  <a:cubicBezTo>
                    <a:pt x="109" y="236"/>
                    <a:pt x="96" y="236"/>
                    <a:pt x="86" y="237"/>
                  </a:cubicBezTo>
                  <a:cubicBezTo>
                    <a:pt x="85" y="237"/>
                    <a:pt x="83" y="237"/>
                    <a:pt x="82" y="237"/>
                  </a:cubicBezTo>
                  <a:cubicBezTo>
                    <a:pt x="84" y="236"/>
                    <a:pt x="86" y="234"/>
                    <a:pt x="89" y="233"/>
                  </a:cubicBezTo>
                  <a:cubicBezTo>
                    <a:pt x="99" y="228"/>
                    <a:pt x="109" y="223"/>
                    <a:pt x="109" y="217"/>
                  </a:cubicBezTo>
                  <a:cubicBezTo>
                    <a:pt x="109" y="216"/>
                    <a:pt x="108" y="214"/>
                    <a:pt x="106" y="214"/>
                  </a:cubicBezTo>
                  <a:cubicBezTo>
                    <a:pt x="103" y="213"/>
                    <a:pt x="91" y="213"/>
                    <a:pt x="87" y="214"/>
                  </a:cubicBezTo>
                  <a:cubicBezTo>
                    <a:pt x="86" y="214"/>
                    <a:pt x="85" y="214"/>
                    <a:pt x="84" y="214"/>
                  </a:cubicBezTo>
                  <a:cubicBezTo>
                    <a:pt x="87" y="213"/>
                    <a:pt x="90" y="212"/>
                    <a:pt x="93" y="210"/>
                  </a:cubicBezTo>
                  <a:cubicBezTo>
                    <a:pt x="104" y="205"/>
                    <a:pt x="115" y="200"/>
                    <a:pt x="115" y="194"/>
                  </a:cubicBezTo>
                  <a:cubicBezTo>
                    <a:pt x="115" y="193"/>
                    <a:pt x="115" y="192"/>
                    <a:pt x="113" y="191"/>
                  </a:cubicBezTo>
                  <a:cubicBezTo>
                    <a:pt x="112" y="191"/>
                    <a:pt x="96" y="186"/>
                    <a:pt x="89" y="187"/>
                  </a:cubicBezTo>
                  <a:cubicBezTo>
                    <a:pt x="90" y="186"/>
                    <a:pt x="90" y="186"/>
                    <a:pt x="90" y="186"/>
                  </a:cubicBezTo>
                  <a:cubicBezTo>
                    <a:pt x="103" y="181"/>
                    <a:pt x="117" y="176"/>
                    <a:pt x="117" y="169"/>
                  </a:cubicBezTo>
                  <a:cubicBezTo>
                    <a:pt x="117" y="168"/>
                    <a:pt x="116" y="166"/>
                    <a:pt x="114" y="166"/>
                  </a:cubicBezTo>
                  <a:cubicBezTo>
                    <a:pt x="111" y="165"/>
                    <a:pt x="86" y="165"/>
                    <a:pt x="82" y="165"/>
                  </a:cubicBezTo>
                  <a:cubicBezTo>
                    <a:pt x="88" y="163"/>
                    <a:pt x="97" y="159"/>
                    <a:pt x="104" y="157"/>
                  </a:cubicBezTo>
                  <a:cubicBezTo>
                    <a:pt x="108" y="155"/>
                    <a:pt x="111" y="154"/>
                    <a:pt x="113" y="153"/>
                  </a:cubicBezTo>
                  <a:cubicBezTo>
                    <a:pt x="113" y="153"/>
                    <a:pt x="114" y="153"/>
                    <a:pt x="114" y="152"/>
                  </a:cubicBezTo>
                  <a:cubicBezTo>
                    <a:pt x="115" y="150"/>
                    <a:pt x="115" y="148"/>
                    <a:pt x="113" y="148"/>
                  </a:cubicBezTo>
                  <a:cubicBezTo>
                    <a:pt x="109" y="147"/>
                    <a:pt x="96" y="147"/>
                    <a:pt x="94" y="148"/>
                  </a:cubicBezTo>
                  <a:cubicBezTo>
                    <a:pt x="97" y="146"/>
                    <a:pt x="100" y="145"/>
                    <a:pt x="103" y="144"/>
                  </a:cubicBezTo>
                  <a:cubicBezTo>
                    <a:pt x="110" y="141"/>
                    <a:pt x="116" y="138"/>
                    <a:pt x="119" y="137"/>
                  </a:cubicBezTo>
                  <a:cubicBezTo>
                    <a:pt x="120" y="136"/>
                    <a:pt x="120" y="135"/>
                    <a:pt x="121" y="134"/>
                  </a:cubicBezTo>
                  <a:cubicBezTo>
                    <a:pt x="121" y="133"/>
                    <a:pt x="120" y="131"/>
                    <a:pt x="118" y="131"/>
                  </a:cubicBezTo>
                  <a:cubicBezTo>
                    <a:pt x="116" y="130"/>
                    <a:pt x="94" y="127"/>
                    <a:pt x="90" y="128"/>
                  </a:cubicBezTo>
                  <a:cubicBezTo>
                    <a:pt x="103" y="124"/>
                    <a:pt x="114" y="121"/>
                    <a:pt x="117" y="121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89" y="114"/>
                    <a:pt x="72" y="117"/>
                    <a:pt x="51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54" y="118"/>
                    <a:pt x="59" y="117"/>
                    <a:pt x="62" y="116"/>
                  </a:cubicBezTo>
                  <a:cubicBezTo>
                    <a:pt x="65" y="115"/>
                    <a:pt x="72" y="113"/>
                    <a:pt x="81" y="109"/>
                  </a:cubicBezTo>
                  <a:cubicBezTo>
                    <a:pt x="95" y="104"/>
                    <a:pt x="113" y="97"/>
                    <a:pt x="116" y="96"/>
                  </a:cubicBezTo>
                  <a:cubicBezTo>
                    <a:pt x="117" y="95"/>
                    <a:pt x="118" y="94"/>
                    <a:pt x="118" y="92"/>
                  </a:cubicBezTo>
                  <a:cubicBezTo>
                    <a:pt x="118" y="90"/>
                    <a:pt x="116" y="89"/>
                    <a:pt x="114" y="89"/>
                  </a:cubicBezTo>
                  <a:cubicBezTo>
                    <a:pt x="114" y="89"/>
                    <a:pt x="114" y="89"/>
                    <a:pt x="114" y="89"/>
                  </a:cubicBezTo>
                  <a:cubicBezTo>
                    <a:pt x="111" y="90"/>
                    <a:pt x="109" y="91"/>
                    <a:pt x="106" y="91"/>
                  </a:cubicBezTo>
                  <a:cubicBezTo>
                    <a:pt x="89" y="95"/>
                    <a:pt x="60" y="100"/>
                    <a:pt x="38" y="104"/>
                  </a:cubicBezTo>
                  <a:cubicBezTo>
                    <a:pt x="51" y="99"/>
                    <a:pt x="70" y="92"/>
                    <a:pt x="86" y="86"/>
                  </a:cubicBezTo>
                  <a:cubicBezTo>
                    <a:pt x="97" y="81"/>
                    <a:pt x="107" y="78"/>
                    <a:pt x="112" y="75"/>
                  </a:cubicBezTo>
                  <a:cubicBezTo>
                    <a:pt x="112" y="75"/>
                    <a:pt x="112" y="75"/>
                    <a:pt x="113" y="75"/>
                  </a:cubicBezTo>
                  <a:cubicBezTo>
                    <a:pt x="114" y="75"/>
                    <a:pt x="116" y="73"/>
                    <a:pt x="116" y="72"/>
                  </a:cubicBezTo>
                  <a:cubicBezTo>
                    <a:pt x="115" y="70"/>
                    <a:pt x="114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90" y="72"/>
                    <a:pt x="70" y="78"/>
                    <a:pt x="50" y="84"/>
                  </a:cubicBezTo>
                  <a:cubicBezTo>
                    <a:pt x="44" y="86"/>
                    <a:pt x="39" y="87"/>
                    <a:pt x="33" y="89"/>
                  </a:cubicBezTo>
                  <a:cubicBezTo>
                    <a:pt x="47" y="81"/>
                    <a:pt x="63" y="72"/>
                    <a:pt x="77" y="64"/>
                  </a:cubicBezTo>
                  <a:cubicBezTo>
                    <a:pt x="93" y="55"/>
                    <a:pt x="107" y="47"/>
                    <a:pt x="114" y="44"/>
                  </a:cubicBezTo>
                  <a:cubicBezTo>
                    <a:pt x="115" y="43"/>
                    <a:pt x="116" y="42"/>
                    <a:pt x="116" y="41"/>
                  </a:cubicBezTo>
                  <a:cubicBezTo>
                    <a:pt x="116" y="38"/>
                    <a:pt x="113" y="37"/>
                    <a:pt x="113" y="38"/>
                  </a:cubicBezTo>
                  <a:cubicBezTo>
                    <a:pt x="102" y="37"/>
                    <a:pt x="78" y="50"/>
                    <a:pt x="54" y="62"/>
                  </a:cubicBezTo>
                  <a:cubicBezTo>
                    <a:pt x="44" y="67"/>
                    <a:pt x="34" y="72"/>
                    <a:pt x="25" y="76"/>
                  </a:cubicBezTo>
                  <a:cubicBezTo>
                    <a:pt x="31" y="72"/>
                    <a:pt x="38" y="67"/>
                    <a:pt x="46" y="61"/>
                  </a:cubicBezTo>
                  <a:cubicBezTo>
                    <a:pt x="77" y="40"/>
                    <a:pt x="116" y="13"/>
                    <a:pt x="122" y="6"/>
                  </a:cubicBezTo>
                  <a:cubicBezTo>
                    <a:pt x="123" y="5"/>
                    <a:pt x="123" y="4"/>
                    <a:pt x="123" y="3"/>
                  </a:cubicBezTo>
                  <a:cubicBezTo>
                    <a:pt x="123" y="1"/>
                    <a:pt x="122" y="0"/>
                    <a:pt x="120" y="0"/>
                  </a:cubicBezTo>
                  <a:cubicBezTo>
                    <a:pt x="119" y="0"/>
                    <a:pt x="100" y="11"/>
                    <a:pt x="7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9"/>
            <p:cNvSpPr>
              <a:spLocks/>
            </p:cNvSpPr>
            <p:nvPr/>
          </p:nvSpPr>
          <p:spPr bwMode="auto">
            <a:xfrm>
              <a:off x="3777" y="2030"/>
              <a:ext cx="420" cy="205"/>
            </a:xfrm>
            <a:custGeom>
              <a:avLst/>
              <a:gdLst>
                <a:gd name="T0" fmla="*/ 5 w 177"/>
                <a:gd name="T1" fmla="*/ 1 h 86"/>
                <a:gd name="T2" fmla="*/ 1 w 177"/>
                <a:gd name="T3" fmla="*/ 2 h 86"/>
                <a:gd name="T4" fmla="*/ 2 w 177"/>
                <a:gd name="T5" fmla="*/ 6 h 86"/>
                <a:gd name="T6" fmla="*/ 44 w 177"/>
                <a:gd name="T7" fmla="*/ 25 h 86"/>
                <a:gd name="T8" fmla="*/ 63 w 177"/>
                <a:gd name="T9" fmla="*/ 33 h 86"/>
                <a:gd name="T10" fmla="*/ 65 w 177"/>
                <a:gd name="T11" fmla="*/ 33 h 86"/>
                <a:gd name="T12" fmla="*/ 116 w 177"/>
                <a:gd name="T13" fmla="*/ 58 h 86"/>
                <a:gd name="T14" fmla="*/ 156 w 177"/>
                <a:gd name="T15" fmla="*/ 78 h 86"/>
                <a:gd name="T16" fmla="*/ 164 w 177"/>
                <a:gd name="T17" fmla="*/ 82 h 86"/>
                <a:gd name="T18" fmla="*/ 172 w 177"/>
                <a:gd name="T19" fmla="*/ 85 h 86"/>
                <a:gd name="T20" fmla="*/ 176 w 177"/>
                <a:gd name="T21" fmla="*/ 84 h 86"/>
                <a:gd name="T22" fmla="*/ 175 w 177"/>
                <a:gd name="T23" fmla="*/ 80 h 86"/>
                <a:gd name="T24" fmla="*/ 167 w 177"/>
                <a:gd name="T25" fmla="*/ 76 h 86"/>
                <a:gd name="T26" fmla="*/ 158 w 177"/>
                <a:gd name="T27" fmla="*/ 72 h 86"/>
                <a:gd name="T28" fmla="*/ 119 w 177"/>
                <a:gd name="T29" fmla="*/ 52 h 86"/>
                <a:gd name="T30" fmla="*/ 67 w 177"/>
                <a:gd name="T31" fmla="*/ 27 h 86"/>
                <a:gd name="T32" fmla="*/ 66 w 177"/>
                <a:gd name="T33" fmla="*/ 27 h 86"/>
                <a:gd name="T34" fmla="*/ 46 w 177"/>
                <a:gd name="T35" fmla="*/ 19 h 86"/>
                <a:gd name="T36" fmla="*/ 5 w 177"/>
                <a:gd name="T37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86">
                  <a:moveTo>
                    <a:pt x="5" y="1"/>
                  </a:moveTo>
                  <a:cubicBezTo>
                    <a:pt x="3" y="0"/>
                    <a:pt x="2" y="0"/>
                    <a:pt x="1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18" y="16"/>
                    <a:pt x="30" y="20"/>
                    <a:pt x="44" y="25"/>
                  </a:cubicBezTo>
                  <a:cubicBezTo>
                    <a:pt x="50" y="27"/>
                    <a:pt x="56" y="30"/>
                    <a:pt x="63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82" y="40"/>
                    <a:pt x="99" y="49"/>
                    <a:pt x="116" y="58"/>
                  </a:cubicBezTo>
                  <a:cubicBezTo>
                    <a:pt x="129" y="65"/>
                    <a:pt x="143" y="72"/>
                    <a:pt x="156" y="78"/>
                  </a:cubicBezTo>
                  <a:cubicBezTo>
                    <a:pt x="158" y="79"/>
                    <a:pt x="161" y="80"/>
                    <a:pt x="164" y="82"/>
                  </a:cubicBezTo>
                  <a:cubicBezTo>
                    <a:pt x="167" y="83"/>
                    <a:pt x="169" y="84"/>
                    <a:pt x="172" y="85"/>
                  </a:cubicBezTo>
                  <a:cubicBezTo>
                    <a:pt x="174" y="86"/>
                    <a:pt x="176" y="85"/>
                    <a:pt x="176" y="84"/>
                  </a:cubicBezTo>
                  <a:cubicBezTo>
                    <a:pt x="177" y="82"/>
                    <a:pt x="176" y="80"/>
                    <a:pt x="175" y="80"/>
                  </a:cubicBezTo>
                  <a:cubicBezTo>
                    <a:pt x="172" y="79"/>
                    <a:pt x="169" y="77"/>
                    <a:pt x="167" y="76"/>
                  </a:cubicBezTo>
                  <a:cubicBezTo>
                    <a:pt x="164" y="75"/>
                    <a:pt x="161" y="73"/>
                    <a:pt x="158" y="72"/>
                  </a:cubicBezTo>
                  <a:cubicBezTo>
                    <a:pt x="145" y="66"/>
                    <a:pt x="132" y="59"/>
                    <a:pt x="119" y="52"/>
                  </a:cubicBezTo>
                  <a:cubicBezTo>
                    <a:pt x="102" y="43"/>
                    <a:pt x="85" y="35"/>
                    <a:pt x="67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59" y="24"/>
                    <a:pt x="52" y="22"/>
                    <a:pt x="46" y="19"/>
                  </a:cubicBezTo>
                  <a:cubicBezTo>
                    <a:pt x="33" y="14"/>
                    <a:pt x="21" y="1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0"/>
            <p:cNvSpPr>
              <a:spLocks/>
            </p:cNvSpPr>
            <p:nvPr/>
          </p:nvSpPr>
          <p:spPr bwMode="auto">
            <a:xfrm>
              <a:off x="3761" y="2049"/>
              <a:ext cx="408" cy="153"/>
            </a:xfrm>
            <a:custGeom>
              <a:avLst/>
              <a:gdLst>
                <a:gd name="T0" fmla="*/ 5 w 172"/>
                <a:gd name="T1" fmla="*/ 1 h 64"/>
                <a:gd name="T2" fmla="*/ 1 w 172"/>
                <a:gd name="T3" fmla="*/ 2 h 64"/>
                <a:gd name="T4" fmla="*/ 2 w 172"/>
                <a:gd name="T5" fmla="*/ 7 h 64"/>
                <a:gd name="T6" fmla="*/ 123 w 172"/>
                <a:gd name="T7" fmla="*/ 47 h 64"/>
                <a:gd name="T8" fmla="*/ 130 w 172"/>
                <a:gd name="T9" fmla="*/ 49 h 64"/>
                <a:gd name="T10" fmla="*/ 148 w 172"/>
                <a:gd name="T11" fmla="*/ 56 h 64"/>
                <a:gd name="T12" fmla="*/ 167 w 172"/>
                <a:gd name="T13" fmla="*/ 64 h 64"/>
                <a:gd name="T14" fmla="*/ 171 w 172"/>
                <a:gd name="T15" fmla="*/ 62 h 64"/>
                <a:gd name="T16" fmla="*/ 169 w 172"/>
                <a:gd name="T17" fmla="*/ 58 h 64"/>
                <a:gd name="T18" fmla="*/ 151 w 172"/>
                <a:gd name="T19" fmla="*/ 50 h 64"/>
                <a:gd name="T20" fmla="*/ 131 w 172"/>
                <a:gd name="T21" fmla="*/ 43 h 64"/>
                <a:gd name="T22" fmla="*/ 125 w 172"/>
                <a:gd name="T23" fmla="*/ 41 h 64"/>
                <a:gd name="T24" fmla="*/ 5 w 172"/>
                <a:gd name="T25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64">
                  <a:moveTo>
                    <a:pt x="5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1" y="6"/>
                    <a:pt x="2" y="7"/>
                  </a:cubicBezTo>
                  <a:cubicBezTo>
                    <a:pt x="6" y="9"/>
                    <a:pt x="96" y="38"/>
                    <a:pt x="123" y="47"/>
                  </a:cubicBezTo>
                  <a:cubicBezTo>
                    <a:pt x="126" y="48"/>
                    <a:pt x="128" y="49"/>
                    <a:pt x="130" y="49"/>
                  </a:cubicBezTo>
                  <a:cubicBezTo>
                    <a:pt x="136" y="51"/>
                    <a:pt x="142" y="54"/>
                    <a:pt x="148" y="56"/>
                  </a:cubicBezTo>
                  <a:cubicBezTo>
                    <a:pt x="155" y="58"/>
                    <a:pt x="161" y="61"/>
                    <a:pt x="167" y="64"/>
                  </a:cubicBezTo>
                  <a:cubicBezTo>
                    <a:pt x="168" y="64"/>
                    <a:pt x="170" y="64"/>
                    <a:pt x="171" y="62"/>
                  </a:cubicBezTo>
                  <a:cubicBezTo>
                    <a:pt x="172" y="60"/>
                    <a:pt x="171" y="59"/>
                    <a:pt x="169" y="58"/>
                  </a:cubicBezTo>
                  <a:cubicBezTo>
                    <a:pt x="163" y="55"/>
                    <a:pt x="157" y="53"/>
                    <a:pt x="151" y="50"/>
                  </a:cubicBezTo>
                  <a:cubicBezTo>
                    <a:pt x="144" y="48"/>
                    <a:pt x="138" y="45"/>
                    <a:pt x="131" y="43"/>
                  </a:cubicBezTo>
                  <a:cubicBezTo>
                    <a:pt x="130" y="43"/>
                    <a:pt x="128" y="42"/>
                    <a:pt x="125" y="41"/>
                  </a:cubicBezTo>
                  <a:cubicBezTo>
                    <a:pt x="98" y="32"/>
                    <a:pt x="9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1"/>
            <p:cNvSpPr>
              <a:spLocks/>
            </p:cNvSpPr>
            <p:nvPr/>
          </p:nvSpPr>
          <p:spPr bwMode="auto">
            <a:xfrm>
              <a:off x="4154" y="2185"/>
              <a:ext cx="29" cy="454"/>
            </a:xfrm>
            <a:custGeom>
              <a:avLst/>
              <a:gdLst>
                <a:gd name="T0" fmla="*/ 12 w 12"/>
                <a:gd name="T1" fmla="*/ 3 h 191"/>
                <a:gd name="T2" fmla="*/ 9 w 12"/>
                <a:gd name="T3" fmla="*/ 0 h 191"/>
                <a:gd name="T4" fmla="*/ 6 w 12"/>
                <a:gd name="T5" fmla="*/ 3 h 191"/>
                <a:gd name="T6" fmla="*/ 4 w 12"/>
                <a:gd name="T7" fmla="*/ 50 h 191"/>
                <a:gd name="T8" fmla="*/ 4 w 12"/>
                <a:gd name="T9" fmla="*/ 61 h 191"/>
                <a:gd name="T10" fmla="*/ 3 w 12"/>
                <a:gd name="T11" fmla="*/ 92 h 191"/>
                <a:gd name="T12" fmla="*/ 2 w 12"/>
                <a:gd name="T13" fmla="*/ 123 h 191"/>
                <a:gd name="T14" fmla="*/ 2 w 12"/>
                <a:gd name="T15" fmla="*/ 127 h 191"/>
                <a:gd name="T16" fmla="*/ 0 w 12"/>
                <a:gd name="T17" fmla="*/ 171 h 191"/>
                <a:gd name="T18" fmla="*/ 2 w 12"/>
                <a:gd name="T19" fmla="*/ 190 h 191"/>
                <a:gd name="T20" fmla="*/ 7 w 12"/>
                <a:gd name="T21" fmla="*/ 189 h 191"/>
                <a:gd name="T22" fmla="*/ 6 w 12"/>
                <a:gd name="T23" fmla="*/ 185 h 191"/>
                <a:gd name="T24" fmla="*/ 7 w 12"/>
                <a:gd name="T25" fmla="*/ 171 h 191"/>
                <a:gd name="T26" fmla="*/ 8 w 12"/>
                <a:gd name="T27" fmla="*/ 127 h 191"/>
                <a:gd name="T28" fmla="*/ 8 w 12"/>
                <a:gd name="T29" fmla="*/ 123 h 191"/>
                <a:gd name="T30" fmla="*/ 9 w 12"/>
                <a:gd name="T31" fmla="*/ 92 h 191"/>
                <a:gd name="T32" fmla="*/ 10 w 12"/>
                <a:gd name="T33" fmla="*/ 61 h 191"/>
                <a:gd name="T34" fmla="*/ 10 w 12"/>
                <a:gd name="T35" fmla="*/ 50 h 191"/>
                <a:gd name="T36" fmla="*/ 12 w 12"/>
                <a:gd name="T37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1">
                  <a:moveTo>
                    <a:pt x="12" y="3"/>
                  </a:moveTo>
                  <a:cubicBezTo>
                    <a:pt x="12" y="1"/>
                    <a:pt x="11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5" y="14"/>
                    <a:pt x="4" y="34"/>
                    <a:pt x="4" y="50"/>
                  </a:cubicBezTo>
                  <a:cubicBezTo>
                    <a:pt x="4" y="54"/>
                    <a:pt x="4" y="58"/>
                    <a:pt x="4" y="61"/>
                  </a:cubicBezTo>
                  <a:cubicBezTo>
                    <a:pt x="4" y="72"/>
                    <a:pt x="3" y="82"/>
                    <a:pt x="3" y="92"/>
                  </a:cubicBezTo>
                  <a:cubicBezTo>
                    <a:pt x="3" y="102"/>
                    <a:pt x="2" y="112"/>
                    <a:pt x="2" y="123"/>
                  </a:cubicBezTo>
                  <a:cubicBezTo>
                    <a:pt x="2" y="127"/>
                    <a:pt x="2" y="127"/>
                    <a:pt x="2" y="127"/>
                  </a:cubicBezTo>
                  <a:cubicBezTo>
                    <a:pt x="2" y="129"/>
                    <a:pt x="1" y="154"/>
                    <a:pt x="0" y="171"/>
                  </a:cubicBezTo>
                  <a:cubicBezTo>
                    <a:pt x="0" y="181"/>
                    <a:pt x="1" y="189"/>
                    <a:pt x="2" y="190"/>
                  </a:cubicBezTo>
                  <a:cubicBezTo>
                    <a:pt x="4" y="191"/>
                    <a:pt x="6" y="190"/>
                    <a:pt x="7" y="189"/>
                  </a:cubicBezTo>
                  <a:cubicBezTo>
                    <a:pt x="7" y="187"/>
                    <a:pt x="7" y="186"/>
                    <a:pt x="6" y="185"/>
                  </a:cubicBezTo>
                  <a:cubicBezTo>
                    <a:pt x="5" y="184"/>
                    <a:pt x="7" y="179"/>
                    <a:pt x="7" y="171"/>
                  </a:cubicBezTo>
                  <a:cubicBezTo>
                    <a:pt x="7" y="154"/>
                    <a:pt x="8" y="129"/>
                    <a:pt x="8" y="127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9" y="112"/>
                    <a:pt x="9" y="102"/>
                    <a:pt x="9" y="92"/>
                  </a:cubicBezTo>
                  <a:cubicBezTo>
                    <a:pt x="10" y="82"/>
                    <a:pt x="10" y="72"/>
                    <a:pt x="10" y="61"/>
                  </a:cubicBezTo>
                  <a:cubicBezTo>
                    <a:pt x="10" y="58"/>
                    <a:pt x="10" y="54"/>
                    <a:pt x="10" y="50"/>
                  </a:cubicBezTo>
                  <a:cubicBezTo>
                    <a:pt x="11" y="34"/>
                    <a:pt x="11" y="14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2"/>
            <p:cNvSpPr>
              <a:spLocks/>
            </p:cNvSpPr>
            <p:nvPr/>
          </p:nvSpPr>
          <p:spPr bwMode="auto">
            <a:xfrm>
              <a:off x="4254" y="1859"/>
              <a:ext cx="427" cy="262"/>
            </a:xfrm>
            <a:custGeom>
              <a:avLst/>
              <a:gdLst>
                <a:gd name="T0" fmla="*/ 1 w 180"/>
                <a:gd name="T1" fmla="*/ 6 h 110"/>
                <a:gd name="T2" fmla="*/ 3 w 180"/>
                <a:gd name="T3" fmla="*/ 10 h 110"/>
                <a:gd name="T4" fmla="*/ 6 w 180"/>
                <a:gd name="T5" fmla="*/ 8 h 110"/>
                <a:gd name="T6" fmla="*/ 7 w 180"/>
                <a:gd name="T7" fmla="*/ 8 h 110"/>
                <a:gd name="T8" fmla="*/ 16 w 180"/>
                <a:gd name="T9" fmla="*/ 13 h 110"/>
                <a:gd name="T10" fmla="*/ 53 w 180"/>
                <a:gd name="T11" fmla="*/ 29 h 110"/>
                <a:gd name="T12" fmla="*/ 57 w 180"/>
                <a:gd name="T13" fmla="*/ 31 h 110"/>
                <a:gd name="T14" fmla="*/ 124 w 180"/>
                <a:gd name="T15" fmla="*/ 74 h 110"/>
                <a:gd name="T16" fmla="*/ 166 w 180"/>
                <a:gd name="T17" fmla="*/ 103 h 110"/>
                <a:gd name="T18" fmla="*/ 170 w 180"/>
                <a:gd name="T19" fmla="*/ 106 h 110"/>
                <a:gd name="T20" fmla="*/ 175 w 180"/>
                <a:gd name="T21" fmla="*/ 110 h 110"/>
                <a:gd name="T22" fmla="*/ 179 w 180"/>
                <a:gd name="T23" fmla="*/ 108 h 110"/>
                <a:gd name="T24" fmla="*/ 177 w 180"/>
                <a:gd name="T25" fmla="*/ 104 h 110"/>
                <a:gd name="T26" fmla="*/ 174 w 180"/>
                <a:gd name="T27" fmla="*/ 101 h 110"/>
                <a:gd name="T28" fmla="*/ 169 w 180"/>
                <a:gd name="T29" fmla="*/ 98 h 110"/>
                <a:gd name="T30" fmla="*/ 128 w 180"/>
                <a:gd name="T31" fmla="*/ 69 h 110"/>
                <a:gd name="T32" fmla="*/ 59 w 180"/>
                <a:gd name="T33" fmla="*/ 25 h 110"/>
                <a:gd name="T34" fmla="*/ 55 w 180"/>
                <a:gd name="T35" fmla="*/ 23 h 110"/>
                <a:gd name="T36" fmla="*/ 19 w 180"/>
                <a:gd name="T37" fmla="*/ 7 h 110"/>
                <a:gd name="T38" fmla="*/ 6 w 180"/>
                <a:gd name="T39" fmla="*/ 1 h 110"/>
                <a:gd name="T40" fmla="*/ 2 w 180"/>
                <a:gd name="T41" fmla="*/ 1 h 110"/>
                <a:gd name="T42" fmla="*/ 2 w 180"/>
                <a:gd name="T43" fmla="*/ 2 h 110"/>
                <a:gd name="T44" fmla="*/ 1 w 180"/>
                <a:gd name="T45" fmla="*/ 4 h 110"/>
                <a:gd name="T46" fmla="*/ 1 w 180"/>
                <a:gd name="T47" fmla="*/ 5 h 110"/>
                <a:gd name="T48" fmla="*/ 1 w 180"/>
                <a:gd name="T49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0" h="110">
                  <a:moveTo>
                    <a:pt x="1" y="6"/>
                  </a:moveTo>
                  <a:cubicBezTo>
                    <a:pt x="0" y="8"/>
                    <a:pt x="2" y="10"/>
                    <a:pt x="3" y="10"/>
                  </a:cubicBezTo>
                  <a:cubicBezTo>
                    <a:pt x="5" y="10"/>
                    <a:pt x="6" y="9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9"/>
                    <a:pt x="13" y="11"/>
                    <a:pt x="16" y="13"/>
                  </a:cubicBezTo>
                  <a:cubicBezTo>
                    <a:pt x="27" y="18"/>
                    <a:pt x="42" y="26"/>
                    <a:pt x="53" y="29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74" y="37"/>
                    <a:pt x="100" y="56"/>
                    <a:pt x="124" y="74"/>
                  </a:cubicBezTo>
                  <a:cubicBezTo>
                    <a:pt x="139" y="85"/>
                    <a:pt x="154" y="96"/>
                    <a:pt x="166" y="103"/>
                  </a:cubicBezTo>
                  <a:cubicBezTo>
                    <a:pt x="167" y="104"/>
                    <a:pt x="168" y="105"/>
                    <a:pt x="170" y="106"/>
                  </a:cubicBezTo>
                  <a:cubicBezTo>
                    <a:pt x="172" y="108"/>
                    <a:pt x="174" y="110"/>
                    <a:pt x="175" y="110"/>
                  </a:cubicBezTo>
                  <a:cubicBezTo>
                    <a:pt x="177" y="110"/>
                    <a:pt x="179" y="109"/>
                    <a:pt x="179" y="108"/>
                  </a:cubicBezTo>
                  <a:cubicBezTo>
                    <a:pt x="180" y="106"/>
                    <a:pt x="179" y="104"/>
                    <a:pt x="177" y="104"/>
                  </a:cubicBezTo>
                  <a:cubicBezTo>
                    <a:pt x="177" y="104"/>
                    <a:pt x="176" y="103"/>
                    <a:pt x="174" y="101"/>
                  </a:cubicBezTo>
                  <a:cubicBezTo>
                    <a:pt x="172" y="100"/>
                    <a:pt x="170" y="98"/>
                    <a:pt x="169" y="98"/>
                  </a:cubicBezTo>
                  <a:cubicBezTo>
                    <a:pt x="157" y="90"/>
                    <a:pt x="143" y="80"/>
                    <a:pt x="128" y="69"/>
                  </a:cubicBezTo>
                  <a:cubicBezTo>
                    <a:pt x="103" y="50"/>
                    <a:pt x="77" y="31"/>
                    <a:pt x="59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45" y="20"/>
                    <a:pt x="30" y="12"/>
                    <a:pt x="19" y="7"/>
                  </a:cubicBezTo>
                  <a:cubicBezTo>
                    <a:pt x="13" y="4"/>
                    <a:pt x="8" y="1"/>
                    <a:pt x="6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3"/>
            <p:cNvSpPr>
              <a:spLocks/>
            </p:cNvSpPr>
            <p:nvPr/>
          </p:nvSpPr>
          <p:spPr bwMode="auto">
            <a:xfrm>
              <a:off x="4228" y="1881"/>
              <a:ext cx="443" cy="226"/>
            </a:xfrm>
            <a:custGeom>
              <a:avLst/>
              <a:gdLst>
                <a:gd name="T0" fmla="*/ 6 w 187"/>
                <a:gd name="T1" fmla="*/ 1 h 95"/>
                <a:gd name="T2" fmla="*/ 1 w 187"/>
                <a:gd name="T3" fmla="*/ 2 h 95"/>
                <a:gd name="T4" fmla="*/ 2 w 187"/>
                <a:gd name="T5" fmla="*/ 6 h 95"/>
                <a:gd name="T6" fmla="*/ 43 w 187"/>
                <a:gd name="T7" fmla="*/ 26 h 95"/>
                <a:gd name="T8" fmla="*/ 80 w 187"/>
                <a:gd name="T9" fmla="*/ 43 h 95"/>
                <a:gd name="T10" fmla="*/ 142 w 187"/>
                <a:gd name="T11" fmla="*/ 74 h 95"/>
                <a:gd name="T12" fmla="*/ 175 w 187"/>
                <a:gd name="T13" fmla="*/ 85 h 95"/>
                <a:gd name="T14" fmla="*/ 178 w 187"/>
                <a:gd name="T15" fmla="*/ 86 h 95"/>
                <a:gd name="T16" fmla="*/ 179 w 187"/>
                <a:gd name="T17" fmla="*/ 87 h 95"/>
                <a:gd name="T18" fmla="*/ 176 w 187"/>
                <a:gd name="T19" fmla="*/ 89 h 95"/>
                <a:gd name="T20" fmla="*/ 176 w 187"/>
                <a:gd name="T21" fmla="*/ 94 h 95"/>
                <a:gd name="T22" fmla="*/ 181 w 187"/>
                <a:gd name="T23" fmla="*/ 94 h 95"/>
                <a:gd name="T24" fmla="*/ 184 w 187"/>
                <a:gd name="T25" fmla="*/ 90 h 95"/>
                <a:gd name="T26" fmla="*/ 185 w 187"/>
                <a:gd name="T27" fmla="*/ 89 h 95"/>
                <a:gd name="T28" fmla="*/ 187 w 187"/>
                <a:gd name="T29" fmla="*/ 87 h 95"/>
                <a:gd name="T30" fmla="*/ 187 w 187"/>
                <a:gd name="T31" fmla="*/ 86 h 95"/>
                <a:gd name="T32" fmla="*/ 187 w 187"/>
                <a:gd name="T33" fmla="*/ 84 h 95"/>
                <a:gd name="T34" fmla="*/ 184 w 187"/>
                <a:gd name="T35" fmla="*/ 82 h 95"/>
                <a:gd name="T36" fmla="*/ 184 w 187"/>
                <a:gd name="T37" fmla="*/ 82 h 95"/>
                <a:gd name="T38" fmla="*/ 181 w 187"/>
                <a:gd name="T39" fmla="*/ 81 h 95"/>
                <a:gd name="T40" fmla="*/ 174 w 187"/>
                <a:gd name="T41" fmla="*/ 79 h 95"/>
                <a:gd name="T42" fmla="*/ 145 w 187"/>
                <a:gd name="T43" fmla="*/ 68 h 95"/>
                <a:gd name="T44" fmla="*/ 83 w 187"/>
                <a:gd name="T45" fmla="*/ 38 h 95"/>
                <a:gd name="T46" fmla="*/ 45 w 187"/>
                <a:gd name="T47" fmla="*/ 20 h 95"/>
                <a:gd name="T48" fmla="*/ 6 w 187"/>
                <a:gd name="T49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7" h="95">
                  <a:moveTo>
                    <a:pt x="6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18" y="15"/>
                    <a:pt x="30" y="21"/>
                    <a:pt x="43" y="26"/>
                  </a:cubicBezTo>
                  <a:cubicBezTo>
                    <a:pt x="54" y="30"/>
                    <a:pt x="66" y="35"/>
                    <a:pt x="80" y="43"/>
                  </a:cubicBezTo>
                  <a:cubicBezTo>
                    <a:pt x="88" y="48"/>
                    <a:pt x="118" y="63"/>
                    <a:pt x="142" y="74"/>
                  </a:cubicBezTo>
                  <a:cubicBezTo>
                    <a:pt x="157" y="81"/>
                    <a:pt x="170" y="85"/>
                    <a:pt x="175" y="85"/>
                  </a:cubicBezTo>
                  <a:cubicBezTo>
                    <a:pt x="176" y="85"/>
                    <a:pt x="177" y="86"/>
                    <a:pt x="178" y="86"/>
                  </a:cubicBezTo>
                  <a:cubicBezTo>
                    <a:pt x="178" y="86"/>
                    <a:pt x="179" y="87"/>
                    <a:pt x="179" y="87"/>
                  </a:cubicBezTo>
                  <a:cubicBezTo>
                    <a:pt x="178" y="87"/>
                    <a:pt x="178" y="88"/>
                    <a:pt x="176" y="89"/>
                  </a:cubicBezTo>
                  <a:cubicBezTo>
                    <a:pt x="175" y="91"/>
                    <a:pt x="175" y="93"/>
                    <a:pt x="176" y="94"/>
                  </a:cubicBezTo>
                  <a:cubicBezTo>
                    <a:pt x="178" y="95"/>
                    <a:pt x="180" y="95"/>
                    <a:pt x="181" y="94"/>
                  </a:cubicBezTo>
                  <a:cubicBezTo>
                    <a:pt x="183" y="92"/>
                    <a:pt x="184" y="91"/>
                    <a:pt x="184" y="90"/>
                  </a:cubicBezTo>
                  <a:cubicBezTo>
                    <a:pt x="185" y="90"/>
                    <a:pt x="185" y="90"/>
                    <a:pt x="185" y="89"/>
                  </a:cubicBezTo>
                  <a:cubicBezTo>
                    <a:pt x="186" y="89"/>
                    <a:pt x="186" y="88"/>
                    <a:pt x="187" y="87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5"/>
                    <a:pt x="187" y="84"/>
                  </a:cubicBezTo>
                  <a:cubicBezTo>
                    <a:pt x="187" y="83"/>
                    <a:pt x="186" y="81"/>
                    <a:pt x="184" y="82"/>
                  </a:cubicBezTo>
                  <a:cubicBezTo>
                    <a:pt x="184" y="82"/>
                    <a:pt x="184" y="82"/>
                    <a:pt x="184" y="82"/>
                  </a:cubicBezTo>
                  <a:cubicBezTo>
                    <a:pt x="183" y="82"/>
                    <a:pt x="182" y="81"/>
                    <a:pt x="181" y="81"/>
                  </a:cubicBezTo>
                  <a:cubicBezTo>
                    <a:pt x="179" y="80"/>
                    <a:pt x="177" y="79"/>
                    <a:pt x="174" y="79"/>
                  </a:cubicBezTo>
                  <a:cubicBezTo>
                    <a:pt x="170" y="79"/>
                    <a:pt x="159" y="75"/>
                    <a:pt x="145" y="68"/>
                  </a:cubicBezTo>
                  <a:cubicBezTo>
                    <a:pt x="121" y="58"/>
                    <a:pt x="91" y="42"/>
                    <a:pt x="83" y="38"/>
                  </a:cubicBezTo>
                  <a:cubicBezTo>
                    <a:pt x="68" y="29"/>
                    <a:pt x="57" y="25"/>
                    <a:pt x="45" y="20"/>
                  </a:cubicBezTo>
                  <a:cubicBezTo>
                    <a:pt x="33" y="15"/>
                    <a:pt x="21" y="1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4"/>
            <p:cNvSpPr>
              <a:spLocks/>
            </p:cNvSpPr>
            <p:nvPr/>
          </p:nvSpPr>
          <p:spPr bwMode="auto">
            <a:xfrm>
              <a:off x="4610" y="2021"/>
              <a:ext cx="38" cy="592"/>
            </a:xfrm>
            <a:custGeom>
              <a:avLst/>
              <a:gdLst>
                <a:gd name="T0" fmla="*/ 16 w 16"/>
                <a:gd name="T1" fmla="*/ 4 h 249"/>
                <a:gd name="T2" fmla="*/ 13 w 16"/>
                <a:gd name="T3" fmla="*/ 0 h 249"/>
                <a:gd name="T4" fmla="*/ 10 w 16"/>
                <a:gd name="T5" fmla="*/ 3 h 249"/>
                <a:gd name="T6" fmla="*/ 2 w 16"/>
                <a:gd name="T7" fmla="*/ 99 h 249"/>
                <a:gd name="T8" fmla="*/ 1 w 16"/>
                <a:gd name="T9" fmla="*/ 196 h 249"/>
                <a:gd name="T10" fmla="*/ 1 w 16"/>
                <a:gd name="T11" fmla="*/ 209 h 249"/>
                <a:gd name="T12" fmla="*/ 2 w 16"/>
                <a:gd name="T13" fmla="*/ 226 h 249"/>
                <a:gd name="T14" fmla="*/ 2 w 16"/>
                <a:gd name="T15" fmla="*/ 228 h 249"/>
                <a:gd name="T16" fmla="*/ 2 w 16"/>
                <a:gd name="T17" fmla="*/ 229 h 249"/>
                <a:gd name="T18" fmla="*/ 4 w 16"/>
                <a:gd name="T19" fmla="*/ 232 h 249"/>
                <a:gd name="T20" fmla="*/ 5 w 16"/>
                <a:gd name="T21" fmla="*/ 232 h 249"/>
                <a:gd name="T22" fmla="*/ 5 w 16"/>
                <a:gd name="T23" fmla="*/ 233 h 249"/>
                <a:gd name="T24" fmla="*/ 6 w 16"/>
                <a:gd name="T25" fmla="*/ 246 h 249"/>
                <a:gd name="T26" fmla="*/ 9 w 16"/>
                <a:gd name="T27" fmla="*/ 249 h 249"/>
                <a:gd name="T28" fmla="*/ 12 w 16"/>
                <a:gd name="T29" fmla="*/ 246 h 249"/>
                <a:gd name="T30" fmla="*/ 11 w 16"/>
                <a:gd name="T31" fmla="*/ 232 h 249"/>
                <a:gd name="T32" fmla="*/ 8 w 16"/>
                <a:gd name="T33" fmla="*/ 223 h 249"/>
                <a:gd name="T34" fmla="*/ 8 w 16"/>
                <a:gd name="T35" fmla="*/ 222 h 249"/>
                <a:gd name="T36" fmla="*/ 8 w 16"/>
                <a:gd name="T37" fmla="*/ 222 h 249"/>
                <a:gd name="T38" fmla="*/ 7 w 16"/>
                <a:gd name="T39" fmla="*/ 208 h 249"/>
                <a:gd name="T40" fmla="*/ 7 w 16"/>
                <a:gd name="T41" fmla="*/ 196 h 249"/>
                <a:gd name="T42" fmla="*/ 9 w 16"/>
                <a:gd name="T43" fmla="*/ 100 h 249"/>
                <a:gd name="T44" fmla="*/ 16 w 16"/>
                <a:gd name="T45" fmla="*/ 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249">
                  <a:moveTo>
                    <a:pt x="16" y="4"/>
                  </a:moveTo>
                  <a:cubicBezTo>
                    <a:pt x="16" y="2"/>
                    <a:pt x="15" y="0"/>
                    <a:pt x="13" y="0"/>
                  </a:cubicBezTo>
                  <a:cubicBezTo>
                    <a:pt x="11" y="0"/>
                    <a:pt x="10" y="1"/>
                    <a:pt x="10" y="3"/>
                  </a:cubicBezTo>
                  <a:cubicBezTo>
                    <a:pt x="7" y="35"/>
                    <a:pt x="4" y="67"/>
                    <a:pt x="2" y="99"/>
                  </a:cubicBezTo>
                  <a:cubicBezTo>
                    <a:pt x="1" y="131"/>
                    <a:pt x="0" y="163"/>
                    <a:pt x="1" y="196"/>
                  </a:cubicBezTo>
                  <a:cubicBezTo>
                    <a:pt x="1" y="197"/>
                    <a:pt x="1" y="203"/>
                    <a:pt x="1" y="209"/>
                  </a:cubicBezTo>
                  <a:cubicBezTo>
                    <a:pt x="1" y="215"/>
                    <a:pt x="2" y="222"/>
                    <a:pt x="2" y="226"/>
                  </a:cubicBezTo>
                  <a:cubicBezTo>
                    <a:pt x="2" y="227"/>
                    <a:pt x="2" y="227"/>
                    <a:pt x="2" y="228"/>
                  </a:cubicBezTo>
                  <a:cubicBezTo>
                    <a:pt x="2" y="228"/>
                    <a:pt x="2" y="228"/>
                    <a:pt x="2" y="229"/>
                  </a:cubicBezTo>
                  <a:cubicBezTo>
                    <a:pt x="2" y="230"/>
                    <a:pt x="3" y="232"/>
                    <a:pt x="4" y="232"/>
                  </a:cubicBezTo>
                  <a:cubicBezTo>
                    <a:pt x="4" y="232"/>
                    <a:pt x="4" y="232"/>
                    <a:pt x="5" y="232"/>
                  </a:cubicBezTo>
                  <a:cubicBezTo>
                    <a:pt x="5" y="232"/>
                    <a:pt x="5" y="233"/>
                    <a:pt x="5" y="233"/>
                  </a:cubicBezTo>
                  <a:cubicBezTo>
                    <a:pt x="6" y="238"/>
                    <a:pt x="6" y="244"/>
                    <a:pt x="6" y="246"/>
                  </a:cubicBezTo>
                  <a:cubicBezTo>
                    <a:pt x="6" y="248"/>
                    <a:pt x="7" y="249"/>
                    <a:pt x="9" y="249"/>
                  </a:cubicBezTo>
                  <a:cubicBezTo>
                    <a:pt x="11" y="249"/>
                    <a:pt x="12" y="248"/>
                    <a:pt x="12" y="246"/>
                  </a:cubicBezTo>
                  <a:cubicBezTo>
                    <a:pt x="12" y="244"/>
                    <a:pt x="12" y="238"/>
                    <a:pt x="11" y="232"/>
                  </a:cubicBezTo>
                  <a:cubicBezTo>
                    <a:pt x="10" y="228"/>
                    <a:pt x="9" y="225"/>
                    <a:pt x="8" y="223"/>
                  </a:cubicBezTo>
                  <a:cubicBezTo>
                    <a:pt x="8" y="223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18"/>
                    <a:pt x="8" y="213"/>
                    <a:pt x="7" y="208"/>
                  </a:cubicBezTo>
                  <a:cubicBezTo>
                    <a:pt x="7" y="202"/>
                    <a:pt x="7" y="197"/>
                    <a:pt x="7" y="196"/>
                  </a:cubicBezTo>
                  <a:cubicBezTo>
                    <a:pt x="6" y="164"/>
                    <a:pt x="7" y="132"/>
                    <a:pt x="9" y="100"/>
                  </a:cubicBezTo>
                  <a:cubicBezTo>
                    <a:pt x="10" y="67"/>
                    <a:pt x="13" y="36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5"/>
            <p:cNvSpPr>
              <a:spLocks/>
            </p:cNvSpPr>
            <p:nvPr/>
          </p:nvSpPr>
          <p:spPr bwMode="auto">
            <a:xfrm>
              <a:off x="4636" y="2071"/>
              <a:ext cx="43" cy="568"/>
            </a:xfrm>
            <a:custGeom>
              <a:avLst/>
              <a:gdLst>
                <a:gd name="T0" fmla="*/ 11 w 18"/>
                <a:gd name="T1" fmla="*/ 2 h 239"/>
                <a:gd name="T2" fmla="*/ 9 w 18"/>
                <a:gd name="T3" fmla="*/ 6 h 239"/>
                <a:gd name="T4" fmla="*/ 10 w 18"/>
                <a:gd name="T5" fmla="*/ 9 h 239"/>
                <a:gd name="T6" fmla="*/ 3 w 18"/>
                <a:gd name="T7" fmla="*/ 136 h 239"/>
                <a:gd name="T8" fmla="*/ 2 w 18"/>
                <a:gd name="T9" fmla="*/ 208 h 239"/>
                <a:gd name="T10" fmla="*/ 2 w 18"/>
                <a:gd name="T11" fmla="*/ 219 h 239"/>
                <a:gd name="T12" fmla="*/ 0 w 18"/>
                <a:gd name="T13" fmla="*/ 239 h 239"/>
                <a:gd name="T14" fmla="*/ 7 w 18"/>
                <a:gd name="T15" fmla="*/ 239 h 239"/>
                <a:gd name="T16" fmla="*/ 8 w 18"/>
                <a:gd name="T17" fmla="*/ 219 h 239"/>
                <a:gd name="T18" fmla="*/ 9 w 18"/>
                <a:gd name="T19" fmla="*/ 209 h 239"/>
                <a:gd name="T20" fmla="*/ 9 w 18"/>
                <a:gd name="T21" fmla="*/ 136 h 239"/>
                <a:gd name="T22" fmla="*/ 18 w 18"/>
                <a:gd name="T23" fmla="*/ 5 h 239"/>
                <a:gd name="T24" fmla="*/ 17 w 18"/>
                <a:gd name="T25" fmla="*/ 3 h 239"/>
                <a:gd name="T26" fmla="*/ 13 w 18"/>
                <a:gd name="T27" fmla="*/ 1 h 239"/>
                <a:gd name="T28" fmla="*/ 11 w 18"/>
                <a:gd name="T29" fmla="*/ 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239">
                  <a:moveTo>
                    <a:pt x="11" y="2"/>
                  </a:moveTo>
                  <a:cubicBezTo>
                    <a:pt x="9" y="3"/>
                    <a:pt x="9" y="4"/>
                    <a:pt x="9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50"/>
                    <a:pt x="2" y="93"/>
                    <a:pt x="3" y="136"/>
                  </a:cubicBezTo>
                  <a:cubicBezTo>
                    <a:pt x="3" y="160"/>
                    <a:pt x="4" y="184"/>
                    <a:pt x="2" y="208"/>
                  </a:cubicBezTo>
                  <a:cubicBezTo>
                    <a:pt x="2" y="211"/>
                    <a:pt x="2" y="215"/>
                    <a:pt x="2" y="219"/>
                  </a:cubicBezTo>
                  <a:cubicBezTo>
                    <a:pt x="1" y="225"/>
                    <a:pt x="0" y="232"/>
                    <a:pt x="0" y="239"/>
                  </a:cubicBezTo>
                  <a:cubicBezTo>
                    <a:pt x="7" y="239"/>
                    <a:pt x="7" y="239"/>
                    <a:pt x="7" y="239"/>
                  </a:cubicBezTo>
                  <a:cubicBezTo>
                    <a:pt x="7" y="233"/>
                    <a:pt x="7" y="226"/>
                    <a:pt x="8" y="219"/>
                  </a:cubicBezTo>
                  <a:cubicBezTo>
                    <a:pt x="8" y="216"/>
                    <a:pt x="8" y="212"/>
                    <a:pt x="9" y="209"/>
                  </a:cubicBezTo>
                  <a:cubicBezTo>
                    <a:pt x="10" y="185"/>
                    <a:pt x="10" y="160"/>
                    <a:pt x="9" y="136"/>
                  </a:cubicBezTo>
                  <a:cubicBezTo>
                    <a:pt x="8" y="92"/>
                    <a:pt x="7" y="47"/>
                    <a:pt x="18" y="5"/>
                  </a:cubicBezTo>
                  <a:cubicBezTo>
                    <a:pt x="18" y="4"/>
                    <a:pt x="18" y="3"/>
                    <a:pt x="17" y="3"/>
                  </a:cubicBezTo>
                  <a:cubicBezTo>
                    <a:pt x="17" y="1"/>
                    <a:pt x="15" y="0"/>
                    <a:pt x="13" y="1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6"/>
            <p:cNvSpPr>
              <a:spLocks noEditPoints="1"/>
            </p:cNvSpPr>
            <p:nvPr/>
          </p:nvSpPr>
          <p:spPr bwMode="auto">
            <a:xfrm>
              <a:off x="2892" y="2653"/>
              <a:ext cx="1903" cy="124"/>
            </a:xfrm>
            <a:custGeom>
              <a:avLst/>
              <a:gdLst>
                <a:gd name="T0" fmla="*/ 0 w 802"/>
                <a:gd name="T1" fmla="*/ 7 h 52"/>
                <a:gd name="T2" fmla="*/ 67 w 802"/>
                <a:gd name="T3" fmla="*/ 9 h 52"/>
                <a:gd name="T4" fmla="*/ 151 w 802"/>
                <a:gd name="T5" fmla="*/ 7 h 52"/>
                <a:gd name="T6" fmla="*/ 8 w 802"/>
                <a:gd name="T7" fmla="*/ 14 h 52"/>
                <a:gd name="T8" fmla="*/ 8 w 802"/>
                <a:gd name="T9" fmla="*/ 20 h 52"/>
                <a:gd name="T10" fmla="*/ 316 w 802"/>
                <a:gd name="T11" fmla="*/ 26 h 52"/>
                <a:gd name="T12" fmla="*/ 584 w 802"/>
                <a:gd name="T13" fmla="*/ 31 h 52"/>
                <a:gd name="T14" fmla="*/ 733 w 802"/>
                <a:gd name="T15" fmla="*/ 38 h 52"/>
                <a:gd name="T16" fmla="*/ 462 w 802"/>
                <a:gd name="T17" fmla="*/ 32 h 52"/>
                <a:gd name="T18" fmla="*/ 232 w 802"/>
                <a:gd name="T19" fmla="*/ 43 h 52"/>
                <a:gd name="T20" fmla="*/ 233 w 802"/>
                <a:gd name="T21" fmla="*/ 49 h 52"/>
                <a:gd name="T22" fmla="*/ 447 w 802"/>
                <a:gd name="T23" fmla="*/ 50 h 52"/>
                <a:gd name="T24" fmla="*/ 447 w 802"/>
                <a:gd name="T25" fmla="*/ 44 h 52"/>
                <a:gd name="T26" fmla="*/ 269 w 802"/>
                <a:gd name="T27" fmla="*/ 45 h 52"/>
                <a:gd name="T28" fmla="*/ 462 w 802"/>
                <a:gd name="T29" fmla="*/ 39 h 52"/>
                <a:gd name="T30" fmla="*/ 754 w 802"/>
                <a:gd name="T31" fmla="*/ 43 h 52"/>
                <a:gd name="T32" fmla="*/ 585 w 802"/>
                <a:gd name="T33" fmla="*/ 25 h 52"/>
                <a:gd name="T34" fmla="*/ 451 w 802"/>
                <a:gd name="T35" fmla="*/ 20 h 52"/>
                <a:gd name="T36" fmla="*/ 275 w 802"/>
                <a:gd name="T37" fmla="*/ 20 h 52"/>
                <a:gd name="T38" fmla="*/ 61 w 802"/>
                <a:gd name="T39" fmla="*/ 17 h 52"/>
                <a:gd name="T40" fmla="*/ 176 w 802"/>
                <a:gd name="T41" fmla="*/ 13 h 52"/>
                <a:gd name="T42" fmla="*/ 414 w 802"/>
                <a:gd name="T43" fmla="*/ 14 h 52"/>
                <a:gd name="T44" fmla="*/ 651 w 802"/>
                <a:gd name="T45" fmla="*/ 17 h 52"/>
                <a:gd name="T46" fmla="*/ 801 w 802"/>
                <a:gd name="T47" fmla="*/ 4 h 52"/>
                <a:gd name="T48" fmla="*/ 797 w 802"/>
                <a:gd name="T49" fmla="*/ 2 h 52"/>
                <a:gd name="T50" fmla="*/ 585 w 802"/>
                <a:gd name="T51" fmla="*/ 2 h 52"/>
                <a:gd name="T52" fmla="*/ 122 w 802"/>
                <a:gd name="T53" fmla="*/ 1 h 52"/>
                <a:gd name="T54" fmla="*/ 3 w 802"/>
                <a:gd name="T55" fmla="*/ 4 h 52"/>
                <a:gd name="T56" fmla="*/ 585 w 802"/>
                <a:gd name="T57" fmla="*/ 8 h 52"/>
                <a:gd name="T58" fmla="*/ 770 w 802"/>
                <a:gd name="T59" fmla="*/ 8 h 52"/>
                <a:gd name="T60" fmla="*/ 452 w 802"/>
                <a:gd name="T61" fmla="*/ 8 h 52"/>
                <a:gd name="T62" fmla="*/ 224 w 802"/>
                <a:gd name="T63" fmla="*/ 7 h 52"/>
                <a:gd name="T64" fmla="*/ 354 w 802"/>
                <a:gd name="T65" fmla="*/ 6 h 52"/>
                <a:gd name="T66" fmla="*/ 757 w 802"/>
                <a:gd name="T6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2" h="52">
                  <a:moveTo>
                    <a:pt x="3" y="4"/>
                  </a:moveTo>
                  <a:cubicBezTo>
                    <a:pt x="1" y="4"/>
                    <a:pt x="0" y="6"/>
                    <a:pt x="0" y="7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23" y="10"/>
                    <a:pt x="45" y="10"/>
                    <a:pt x="67" y="9"/>
                  </a:cubicBezTo>
                  <a:cubicBezTo>
                    <a:pt x="85" y="8"/>
                    <a:pt x="104" y="7"/>
                    <a:pt x="122" y="7"/>
                  </a:cubicBezTo>
                  <a:cubicBezTo>
                    <a:pt x="132" y="7"/>
                    <a:pt x="141" y="7"/>
                    <a:pt x="151" y="7"/>
                  </a:cubicBezTo>
                  <a:cubicBezTo>
                    <a:pt x="129" y="7"/>
                    <a:pt x="91" y="9"/>
                    <a:pt x="61" y="10"/>
                  </a:cubicBezTo>
                  <a:cubicBezTo>
                    <a:pt x="33" y="12"/>
                    <a:pt x="10" y="13"/>
                    <a:pt x="8" y="14"/>
                  </a:cubicBezTo>
                  <a:cubicBezTo>
                    <a:pt x="8" y="14"/>
                    <a:pt x="5" y="16"/>
                    <a:pt x="6" y="19"/>
                  </a:cubicBezTo>
                  <a:cubicBezTo>
                    <a:pt x="7" y="19"/>
                    <a:pt x="7" y="20"/>
                    <a:pt x="8" y="20"/>
                  </a:cubicBezTo>
                  <a:cubicBezTo>
                    <a:pt x="33" y="32"/>
                    <a:pt x="192" y="29"/>
                    <a:pt x="275" y="27"/>
                  </a:cubicBezTo>
                  <a:cubicBezTo>
                    <a:pt x="293" y="26"/>
                    <a:pt x="307" y="26"/>
                    <a:pt x="316" y="26"/>
                  </a:cubicBezTo>
                  <a:cubicBezTo>
                    <a:pt x="365" y="25"/>
                    <a:pt x="408" y="26"/>
                    <a:pt x="450" y="27"/>
                  </a:cubicBezTo>
                  <a:cubicBezTo>
                    <a:pt x="493" y="28"/>
                    <a:pt x="536" y="29"/>
                    <a:pt x="584" y="31"/>
                  </a:cubicBezTo>
                  <a:cubicBezTo>
                    <a:pt x="585" y="31"/>
                    <a:pt x="585" y="31"/>
                    <a:pt x="585" y="31"/>
                  </a:cubicBezTo>
                  <a:cubicBezTo>
                    <a:pt x="595" y="32"/>
                    <a:pt x="688" y="35"/>
                    <a:pt x="733" y="38"/>
                  </a:cubicBezTo>
                  <a:cubicBezTo>
                    <a:pt x="692" y="38"/>
                    <a:pt x="628" y="37"/>
                    <a:pt x="569" y="35"/>
                  </a:cubicBezTo>
                  <a:cubicBezTo>
                    <a:pt x="527" y="34"/>
                    <a:pt x="489" y="32"/>
                    <a:pt x="462" y="32"/>
                  </a:cubicBezTo>
                  <a:cubicBezTo>
                    <a:pt x="452" y="32"/>
                    <a:pt x="367" y="33"/>
                    <a:pt x="303" y="36"/>
                  </a:cubicBezTo>
                  <a:cubicBezTo>
                    <a:pt x="268" y="38"/>
                    <a:pt x="239" y="40"/>
                    <a:pt x="232" y="43"/>
                  </a:cubicBezTo>
                  <a:cubicBezTo>
                    <a:pt x="229" y="45"/>
                    <a:pt x="230" y="46"/>
                    <a:pt x="230" y="47"/>
                  </a:cubicBezTo>
                  <a:cubicBezTo>
                    <a:pt x="231" y="49"/>
                    <a:pt x="232" y="49"/>
                    <a:pt x="233" y="49"/>
                  </a:cubicBezTo>
                  <a:cubicBezTo>
                    <a:pt x="245" y="52"/>
                    <a:pt x="305" y="51"/>
                    <a:pt x="360" y="50"/>
                  </a:cubicBezTo>
                  <a:cubicBezTo>
                    <a:pt x="397" y="50"/>
                    <a:pt x="432" y="49"/>
                    <a:pt x="447" y="50"/>
                  </a:cubicBezTo>
                  <a:cubicBezTo>
                    <a:pt x="449" y="50"/>
                    <a:pt x="450" y="49"/>
                    <a:pt x="450" y="47"/>
                  </a:cubicBezTo>
                  <a:cubicBezTo>
                    <a:pt x="450" y="45"/>
                    <a:pt x="449" y="44"/>
                    <a:pt x="447" y="44"/>
                  </a:cubicBezTo>
                  <a:cubicBezTo>
                    <a:pt x="432" y="43"/>
                    <a:pt x="397" y="44"/>
                    <a:pt x="360" y="44"/>
                  </a:cubicBezTo>
                  <a:cubicBezTo>
                    <a:pt x="328" y="44"/>
                    <a:pt x="293" y="45"/>
                    <a:pt x="269" y="45"/>
                  </a:cubicBezTo>
                  <a:cubicBezTo>
                    <a:pt x="279" y="44"/>
                    <a:pt x="290" y="43"/>
                    <a:pt x="303" y="43"/>
                  </a:cubicBezTo>
                  <a:cubicBezTo>
                    <a:pt x="367" y="40"/>
                    <a:pt x="452" y="39"/>
                    <a:pt x="462" y="39"/>
                  </a:cubicBezTo>
                  <a:cubicBezTo>
                    <a:pt x="488" y="39"/>
                    <a:pt x="527" y="40"/>
                    <a:pt x="569" y="41"/>
                  </a:cubicBezTo>
                  <a:cubicBezTo>
                    <a:pt x="639" y="43"/>
                    <a:pt x="718" y="45"/>
                    <a:pt x="754" y="43"/>
                  </a:cubicBezTo>
                  <a:cubicBezTo>
                    <a:pt x="761" y="43"/>
                    <a:pt x="764" y="41"/>
                    <a:pt x="764" y="39"/>
                  </a:cubicBezTo>
                  <a:cubicBezTo>
                    <a:pt x="763" y="32"/>
                    <a:pt x="598" y="25"/>
                    <a:pt x="585" y="25"/>
                  </a:cubicBezTo>
                  <a:cubicBezTo>
                    <a:pt x="585" y="25"/>
                    <a:pt x="585" y="25"/>
                    <a:pt x="585" y="25"/>
                  </a:cubicBezTo>
                  <a:cubicBezTo>
                    <a:pt x="536" y="23"/>
                    <a:pt x="493" y="21"/>
                    <a:pt x="451" y="20"/>
                  </a:cubicBezTo>
                  <a:cubicBezTo>
                    <a:pt x="408" y="19"/>
                    <a:pt x="365" y="19"/>
                    <a:pt x="316" y="19"/>
                  </a:cubicBezTo>
                  <a:cubicBezTo>
                    <a:pt x="307" y="20"/>
                    <a:pt x="293" y="20"/>
                    <a:pt x="275" y="20"/>
                  </a:cubicBezTo>
                  <a:cubicBezTo>
                    <a:pt x="203" y="22"/>
                    <a:pt x="75" y="25"/>
                    <a:pt x="27" y="18"/>
                  </a:cubicBezTo>
                  <a:cubicBezTo>
                    <a:pt x="36" y="18"/>
                    <a:pt x="48" y="17"/>
                    <a:pt x="61" y="17"/>
                  </a:cubicBezTo>
                  <a:cubicBezTo>
                    <a:pt x="104" y="14"/>
                    <a:pt x="159" y="13"/>
                    <a:pt x="169" y="13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92" y="13"/>
                    <a:pt x="208" y="13"/>
                    <a:pt x="224" y="13"/>
                  </a:cubicBezTo>
                  <a:cubicBezTo>
                    <a:pt x="288" y="13"/>
                    <a:pt x="354" y="14"/>
                    <a:pt x="414" y="14"/>
                  </a:cubicBezTo>
                  <a:cubicBezTo>
                    <a:pt x="420" y="14"/>
                    <a:pt x="433" y="14"/>
                    <a:pt x="452" y="14"/>
                  </a:cubicBezTo>
                  <a:cubicBezTo>
                    <a:pt x="499" y="15"/>
                    <a:pt x="580" y="17"/>
                    <a:pt x="651" y="17"/>
                  </a:cubicBezTo>
                  <a:cubicBezTo>
                    <a:pt x="680" y="17"/>
                    <a:pt x="775" y="18"/>
                    <a:pt x="799" y="8"/>
                  </a:cubicBezTo>
                  <a:cubicBezTo>
                    <a:pt x="800" y="8"/>
                    <a:pt x="802" y="6"/>
                    <a:pt x="801" y="4"/>
                  </a:cubicBezTo>
                  <a:cubicBezTo>
                    <a:pt x="801" y="2"/>
                    <a:pt x="799" y="2"/>
                    <a:pt x="797" y="2"/>
                  </a:cubicBezTo>
                  <a:cubicBezTo>
                    <a:pt x="797" y="2"/>
                    <a:pt x="797" y="2"/>
                    <a:pt x="797" y="2"/>
                  </a:cubicBezTo>
                  <a:cubicBezTo>
                    <a:pt x="797" y="2"/>
                    <a:pt x="766" y="2"/>
                    <a:pt x="728" y="2"/>
                  </a:cubicBezTo>
                  <a:cubicBezTo>
                    <a:pt x="669" y="2"/>
                    <a:pt x="593" y="2"/>
                    <a:pt x="585" y="2"/>
                  </a:cubicBezTo>
                  <a:cubicBezTo>
                    <a:pt x="509" y="1"/>
                    <a:pt x="432" y="0"/>
                    <a:pt x="354" y="0"/>
                  </a:cubicBezTo>
                  <a:cubicBezTo>
                    <a:pt x="276" y="0"/>
                    <a:pt x="198" y="0"/>
                    <a:pt x="122" y="1"/>
                  </a:cubicBezTo>
                  <a:cubicBezTo>
                    <a:pt x="104" y="1"/>
                    <a:pt x="85" y="2"/>
                    <a:pt x="67" y="3"/>
                  </a:cubicBezTo>
                  <a:cubicBezTo>
                    <a:pt x="45" y="3"/>
                    <a:pt x="24" y="4"/>
                    <a:pt x="3" y="4"/>
                  </a:cubicBezTo>
                  <a:close/>
                  <a:moveTo>
                    <a:pt x="354" y="6"/>
                  </a:moveTo>
                  <a:cubicBezTo>
                    <a:pt x="431" y="7"/>
                    <a:pt x="509" y="7"/>
                    <a:pt x="585" y="8"/>
                  </a:cubicBezTo>
                  <a:cubicBezTo>
                    <a:pt x="593" y="8"/>
                    <a:pt x="669" y="9"/>
                    <a:pt x="728" y="9"/>
                  </a:cubicBezTo>
                  <a:cubicBezTo>
                    <a:pt x="744" y="9"/>
                    <a:pt x="759" y="8"/>
                    <a:pt x="770" y="8"/>
                  </a:cubicBezTo>
                  <a:cubicBezTo>
                    <a:pt x="744" y="10"/>
                    <a:pt x="700" y="10"/>
                    <a:pt x="651" y="10"/>
                  </a:cubicBezTo>
                  <a:cubicBezTo>
                    <a:pt x="579" y="10"/>
                    <a:pt x="499" y="9"/>
                    <a:pt x="452" y="8"/>
                  </a:cubicBezTo>
                  <a:cubicBezTo>
                    <a:pt x="433" y="8"/>
                    <a:pt x="419" y="7"/>
                    <a:pt x="414" y="7"/>
                  </a:cubicBezTo>
                  <a:cubicBezTo>
                    <a:pt x="348" y="7"/>
                    <a:pt x="286" y="7"/>
                    <a:pt x="224" y="7"/>
                  </a:cubicBezTo>
                  <a:cubicBezTo>
                    <a:pt x="210" y="7"/>
                    <a:pt x="197" y="7"/>
                    <a:pt x="183" y="7"/>
                  </a:cubicBezTo>
                  <a:cubicBezTo>
                    <a:pt x="240" y="6"/>
                    <a:pt x="297" y="6"/>
                    <a:pt x="354" y="6"/>
                  </a:cubicBezTo>
                  <a:close/>
                  <a:moveTo>
                    <a:pt x="757" y="39"/>
                  </a:moveTo>
                  <a:cubicBezTo>
                    <a:pt x="758" y="40"/>
                    <a:pt x="757" y="39"/>
                    <a:pt x="757" y="39"/>
                  </a:cubicBezTo>
                  <a:cubicBezTo>
                    <a:pt x="757" y="39"/>
                    <a:pt x="757" y="39"/>
                    <a:pt x="75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 rot="16200000">
            <a:off x="6060804" y="3042041"/>
            <a:ext cx="388577" cy="221475"/>
            <a:chOff x="5808721" y="3369199"/>
            <a:chExt cx="388577" cy="221475"/>
          </a:xfrm>
        </p:grpSpPr>
        <p:cxnSp>
          <p:nvCxnSpPr>
            <p:cNvPr id="61" name="直接连接符 60"/>
            <p:cNvCxnSpPr/>
            <p:nvPr/>
          </p:nvCxnSpPr>
          <p:spPr>
            <a:xfrm rot="5400000" flipV="1">
              <a:off x="5800782" y="3377138"/>
              <a:ext cx="212291" cy="19641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rot="5400000" flipH="1" flipV="1">
              <a:off x="5994951" y="3388327"/>
              <a:ext cx="213530" cy="191164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 rot="16200000">
            <a:off x="3565406" y="3021783"/>
            <a:ext cx="388577" cy="221475"/>
            <a:chOff x="5808721" y="3369199"/>
            <a:chExt cx="388577" cy="221475"/>
          </a:xfrm>
        </p:grpSpPr>
        <p:cxnSp>
          <p:nvCxnSpPr>
            <p:cNvPr id="70" name="直接连接符 69"/>
            <p:cNvCxnSpPr/>
            <p:nvPr/>
          </p:nvCxnSpPr>
          <p:spPr>
            <a:xfrm rot="5400000" flipV="1">
              <a:off x="5800782" y="3377138"/>
              <a:ext cx="212291" cy="19641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rot="5400000" flipH="1" flipV="1">
              <a:off x="5994951" y="3388327"/>
              <a:ext cx="213530" cy="191164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/>
          <p:cNvGrpSpPr/>
          <p:nvPr/>
        </p:nvGrpSpPr>
        <p:grpSpPr>
          <a:xfrm rot="16200000">
            <a:off x="8465242" y="2994259"/>
            <a:ext cx="388577" cy="221475"/>
            <a:chOff x="5808721" y="3369199"/>
            <a:chExt cx="388577" cy="221475"/>
          </a:xfrm>
        </p:grpSpPr>
        <p:cxnSp>
          <p:nvCxnSpPr>
            <p:cNvPr id="73" name="直接连接符 72"/>
            <p:cNvCxnSpPr/>
            <p:nvPr/>
          </p:nvCxnSpPr>
          <p:spPr>
            <a:xfrm rot="5400000" flipV="1">
              <a:off x="5800782" y="3377138"/>
              <a:ext cx="212291" cy="19641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rot="5400000" flipH="1" flipV="1">
              <a:off x="5994951" y="3388327"/>
              <a:ext cx="213530" cy="191164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文本框 74"/>
          <p:cNvSpPr txBox="1"/>
          <p:nvPr/>
        </p:nvSpPr>
        <p:spPr>
          <a:xfrm>
            <a:off x="1918681" y="4057400"/>
            <a:ext cx="1265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413952" y="4057399"/>
            <a:ext cx="1265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907134" y="4066676"/>
            <a:ext cx="1265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303222" y="4066675"/>
            <a:ext cx="1265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671610" y="4705543"/>
            <a:ext cx="1630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4121629" y="4705543"/>
            <a:ext cx="1630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667024" y="4705543"/>
            <a:ext cx="1630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9094461" y="4709379"/>
            <a:ext cx="1630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9767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22" grpId="0" animBg="1"/>
      <p:bldP spid="23" grpId="0" animBg="1"/>
      <p:bldP spid="41" grpId="0" animBg="1"/>
      <p:bldP spid="42" grpId="0" animBg="1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8" name="Group 52"/>
          <p:cNvGrpSpPr>
            <a:grpSpLocks noChangeAspect="1"/>
          </p:cNvGrpSpPr>
          <p:nvPr/>
        </p:nvGrpSpPr>
        <p:grpSpPr bwMode="auto">
          <a:xfrm>
            <a:off x="6813124" y="3878786"/>
            <a:ext cx="1398108" cy="2373799"/>
            <a:chOff x="2934" y="598"/>
            <a:chExt cx="1827" cy="3102"/>
          </a:xfrm>
          <a:solidFill>
            <a:srgbClr val="4A67AA"/>
          </a:solidFill>
        </p:grpSpPr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2998" y="598"/>
              <a:ext cx="1763" cy="1824"/>
            </a:xfrm>
            <a:custGeom>
              <a:avLst/>
              <a:gdLst>
                <a:gd name="T0" fmla="*/ 721 w 743"/>
                <a:gd name="T1" fmla="*/ 319 h 770"/>
                <a:gd name="T2" fmla="*/ 675 w 743"/>
                <a:gd name="T3" fmla="*/ 201 h 770"/>
                <a:gd name="T4" fmla="*/ 422 w 743"/>
                <a:gd name="T5" fmla="*/ 20 h 770"/>
                <a:gd name="T6" fmla="*/ 147 w 743"/>
                <a:gd name="T7" fmla="*/ 110 h 770"/>
                <a:gd name="T8" fmla="*/ 115 w 743"/>
                <a:gd name="T9" fmla="*/ 154 h 770"/>
                <a:gd name="T10" fmla="*/ 47 w 743"/>
                <a:gd name="T11" fmla="*/ 253 h 770"/>
                <a:gd name="T12" fmla="*/ 58 w 743"/>
                <a:gd name="T13" fmla="*/ 566 h 770"/>
                <a:gd name="T14" fmla="*/ 158 w 743"/>
                <a:gd name="T15" fmla="*/ 685 h 770"/>
                <a:gd name="T16" fmla="*/ 312 w 743"/>
                <a:gd name="T17" fmla="*/ 738 h 770"/>
                <a:gd name="T18" fmla="*/ 316 w 743"/>
                <a:gd name="T19" fmla="*/ 738 h 770"/>
                <a:gd name="T20" fmla="*/ 709 w 743"/>
                <a:gd name="T21" fmla="*/ 550 h 770"/>
                <a:gd name="T22" fmla="*/ 728 w 743"/>
                <a:gd name="T23" fmla="*/ 483 h 770"/>
                <a:gd name="T24" fmla="*/ 721 w 743"/>
                <a:gd name="T25" fmla="*/ 319 h 770"/>
                <a:gd name="T26" fmla="*/ 464 w 743"/>
                <a:gd name="T27" fmla="*/ 704 h 770"/>
                <a:gd name="T28" fmla="*/ 132 w 743"/>
                <a:gd name="T29" fmla="*/ 602 h 770"/>
                <a:gd name="T30" fmla="*/ 78 w 743"/>
                <a:gd name="T31" fmla="*/ 279 h 770"/>
                <a:gd name="T32" fmla="*/ 91 w 743"/>
                <a:gd name="T33" fmla="*/ 241 h 770"/>
                <a:gd name="T34" fmla="*/ 222 w 743"/>
                <a:gd name="T35" fmla="*/ 93 h 770"/>
                <a:gd name="T36" fmla="*/ 365 w 743"/>
                <a:gd name="T37" fmla="*/ 51 h 770"/>
                <a:gd name="T38" fmla="*/ 548 w 743"/>
                <a:gd name="T39" fmla="*/ 116 h 770"/>
                <a:gd name="T40" fmla="*/ 712 w 743"/>
                <a:gd name="T41" fmla="*/ 354 h 770"/>
                <a:gd name="T42" fmla="*/ 713 w 743"/>
                <a:gd name="T43" fmla="*/ 466 h 770"/>
                <a:gd name="T44" fmla="*/ 464 w 743"/>
                <a:gd name="T45" fmla="*/ 704 h 770"/>
                <a:gd name="T46" fmla="*/ 612 w 743"/>
                <a:gd name="T47" fmla="*/ 145 h 770"/>
                <a:gd name="T48" fmla="*/ 622 w 743"/>
                <a:gd name="T49" fmla="*/ 156 h 770"/>
                <a:gd name="T50" fmla="*/ 313 w 743"/>
                <a:gd name="T51" fmla="*/ 39 h 770"/>
                <a:gd name="T52" fmla="*/ 195 w 743"/>
                <a:gd name="T53" fmla="*/ 88 h 770"/>
                <a:gd name="T54" fmla="*/ 290 w 743"/>
                <a:gd name="T55" fmla="*/ 39 h 770"/>
                <a:gd name="T56" fmla="*/ 612 w 743"/>
                <a:gd name="T57" fmla="*/ 145 h 770"/>
                <a:gd name="T58" fmla="*/ 38 w 743"/>
                <a:gd name="T59" fmla="*/ 443 h 770"/>
                <a:gd name="T60" fmla="*/ 58 w 743"/>
                <a:gd name="T61" fmla="*/ 270 h 770"/>
                <a:gd name="T62" fmla="*/ 71 w 743"/>
                <a:gd name="T63" fmla="*/ 244 h 770"/>
                <a:gd name="T64" fmla="*/ 41 w 743"/>
                <a:gd name="T65" fmla="*/ 402 h 770"/>
                <a:gd name="T66" fmla="*/ 97 w 743"/>
                <a:gd name="T67" fmla="*/ 583 h 770"/>
                <a:gd name="T68" fmla="*/ 146 w 743"/>
                <a:gd name="T69" fmla="*/ 647 h 770"/>
                <a:gd name="T70" fmla="*/ 179 w 743"/>
                <a:gd name="T71" fmla="*/ 676 h 770"/>
                <a:gd name="T72" fmla="*/ 38 w 743"/>
                <a:gd name="T73" fmla="*/ 443 h 770"/>
                <a:gd name="T74" fmla="*/ 627 w 743"/>
                <a:gd name="T75" fmla="*/ 645 h 770"/>
                <a:gd name="T76" fmla="*/ 623 w 743"/>
                <a:gd name="T77" fmla="*/ 641 h 770"/>
                <a:gd name="T78" fmla="*/ 671 w 743"/>
                <a:gd name="T79" fmla="*/ 592 h 770"/>
                <a:gd name="T80" fmla="*/ 627 w 743"/>
                <a:gd name="T81" fmla="*/ 645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3" h="770">
                  <a:moveTo>
                    <a:pt x="721" y="319"/>
                  </a:moveTo>
                  <a:cubicBezTo>
                    <a:pt x="712" y="277"/>
                    <a:pt x="696" y="236"/>
                    <a:pt x="675" y="201"/>
                  </a:cubicBezTo>
                  <a:cubicBezTo>
                    <a:pt x="621" y="110"/>
                    <a:pt x="526" y="40"/>
                    <a:pt x="422" y="20"/>
                  </a:cubicBezTo>
                  <a:cubicBezTo>
                    <a:pt x="319" y="0"/>
                    <a:pt x="217" y="30"/>
                    <a:pt x="147" y="110"/>
                  </a:cubicBezTo>
                  <a:cubicBezTo>
                    <a:pt x="136" y="124"/>
                    <a:pt x="125" y="139"/>
                    <a:pt x="115" y="154"/>
                  </a:cubicBezTo>
                  <a:cubicBezTo>
                    <a:pt x="87" y="184"/>
                    <a:pt x="63" y="218"/>
                    <a:pt x="47" y="253"/>
                  </a:cubicBezTo>
                  <a:cubicBezTo>
                    <a:pt x="0" y="351"/>
                    <a:pt x="11" y="469"/>
                    <a:pt x="58" y="566"/>
                  </a:cubicBezTo>
                  <a:cubicBezTo>
                    <a:pt x="81" y="613"/>
                    <a:pt x="115" y="655"/>
                    <a:pt x="158" y="685"/>
                  </a:cubicBezTo>
                  <a:cubicBezTo>
                    <a:pt x="202" y="717"/>
                    <a:pt x="258" y="731"/>
                    <a:pt x="312" y="738"/>
                  </a:cubicBezTo>
                  <a:cubicBezTo>
                    <a:pt x="313" y="738"/>
                    <a:pt x="315" y="738"/>
                    <a:pt x="316" y="738"/>
                  </a:cubicBezTo>
                  <a:cubicBezTo>
                    <a:pt x="471" y="770"/>
                    <a:pt x="647" y="704"/>
                    <a:pt x="709" y="550"/>
                  </a:cubicBezTo>
                  <a:cubicBezTo>
                    <a:pt x="718" y="528"/>
                    <a:pt x="724" y="506"/>
                    <a:pt x="728" y="483"/>
                  </a:cubicBezTo>
                  <a:cubicBezTo>
                    <a:pt x="743" y="428"/>
                    <a:pt x="738" y="372"/>
                    <a:pt x="721" y="319"/>
                  </a:cubicBezTo>
                  <a:close/>
                  <a:moveTo>
                    <a:pt x="464" y="704"/>
                  </a:moveTo>
                  <a:cubicBezTo>
                    <a:pt x="342" y="739"/>
                    <a:pt x="216" y="697"/>
                    <a:pt x="132" y="602"/>
                  </a:cubicBezTo>
                  <a:cubicBezTo>
                    <a:pt x="51" y="511"/>
                    <a:pt x="45" y="392"/>
                    <a:pt x="78" y="279"/>
                  </a:cubicBezTo>
                  <a:cubicBezTo>
                    <a:pt x="82" y="266"/>
                    <a:pt x="86" y="254"/>
                    <a:pt x="91" y="241"/>
                  </a:cubicBezTo>
                  <a:cubicBezTo>
                    <a:pt x="121" y="182"/>
                    <a:pt x="170" y="134"/>
                    <a:pt x="222" y="93"/>
                  </a:cubicBezTo>
                  <a:cubicBezTo>
                    <a:pt x="266" y="68"/>
                    <a:pt x="314" y="53"/>
                    <a:pt x="365" y="51"/>
                  </a:cubicBezTo>
                  <a:cubicBezTo>
                    <a:pt x="432" y="49"/>
                    <a:pt x="494" y="78"/>
                    <a:pt x="548" y="116"/>
                  </a:cubicBezTo>
                  <a:cubicBezTo>
                    <a:pt x="627" y="172"/>
                    <a:pt x="692" y="258"/>
                    <a:pt x="712" y="354"/>
                  </a:cubicBezTo>
                  <a:cubicBezTo>
                    <a:pt x="717" y="391"/>
                    <a:pt x="718" y="429"/>
                    <a:pt x="713" y="466"/>
                  </a:cubicBezTo>
                  <a:cubicBezTo>
                    <a:pt x="691" y="587"/>
                    <a:pt x="575" y="671"/>
                    <a:pt x="464" y="704"/>
                  </a:cubicBezTo>
                  <a:close/>
                  <a:moveTo>
                    <a:pt x="612" y="145"/>
                  </a:moveTo>
                  <a:cubicBezTo>
                    <a:pt x="615" y="149"/>
                    <a:pt x="619" y="152"/>
                    <a:pt x="622" y="156"/>
                  </a:cubicBezTo>
                  <a:cubicBezTo>
                    <a:pt x="542" y="72"/>
                    <a:pt x="430" y="17"/>
                    <a:pt x="313" y="39"/>
                  </a:cubicBezTo>
                  <a:cubicBezTo>
                    <a:pt x="272" y="47"/>
                    <a:pt x="232" y="64"/>
                    <a:pt x="195" y="88"/>
                  </a:cubicBezTo>
                  <a:cubicBezTo>
                    <a:pt x="222" y="65"/>
                    <a:pt x="254" y="48"/>
                    <a:pt x="290" y="39"/>
                  </a:cubicBezTo>
                  <a:cubicBezTo>
                    <a:pt x="407" y="8"/>
                    <a:pt x="530" y="61"/>
                    <a:pt x="612" y="145"/>
                  </a:cubicBezTo>
                  <a:close/>
                  <a:moveTo>
                    <a:pt x="38" y="443"/>
                  </a:moveTo>
                  <a:cubicBezTo>
                    <a:pt x="29" y="385"/>
                    <a:pt x="36" y="325"/>
                    <a:pt x="58" y="270"/>
                  </a:cubicBezTo>
                  <a:cubicBezTo>
                    <a:pt x="62" y="261"/>
                    <a:pt x="66" y="253"/>
                    <a:pt x="71" y="244"/>
                  </a:cubicBezTo>
                  <a:cubicBezTo>
                    <a:pt x="52" y="295"/>
                    <a:pt x="42" y="350"/>
                    <a:pt x="41" y="402"/>
                  </a:cubicBezTo>
                  <a:cubicBezTo>
                    <a:pt x="40" y="468"/>
                    <a:pt x="61" y="531"/>
                    <a:pt x="97" y="583"/>
                  </a:cubicBezTo>
                  <a:cubicBezTo>
                    <a:pt x="111" y="606"/>
                    <a:pt x="127" y="628"/>
                    <a:pt x="146" y="647"/>
                  </a:cubicBezTo>
                  <a:cubicBezTo>
                    <a:pt x="156" y="658"/>
                    <a:pt x="167" y="667"/>
                    <a:pt x="179" y="676"/>
                  </a:cubicBezTo>
                  <a:cubicBezTo>
                    <a:pt x="100" y="627"/>
                    <a:pt x="52" y="538"/>
                    <a:pt x="38" y="443"/>
                  </a:cubicBezTo>
                  <a:close/>
                  <a:moveTo>
                    <a:pt x="627" y="645"/>
                  </a:moveTo>
                  <a:cubicBezTo>
                    <a:pt x="626" y="643"/>
                    <a:pt x="625" y="641"/>
                    <a:pt x="623" y="641"/>
                  </a:cubicBezTo>
                  <a:cubicBezTo>
                    <a:pt x="641" y="626"/>
                    <a:pt x="657" y="610"/>
                    <a:pt x="671" y="592"/>
                  </a:cubicBezTo>
                  <a:cubicBezTo>
                    <a:pt x="659" y="612"/>
                    <a:pt x="644" y="629"/>
                    <a:pt x="627" y="6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2934" y="660"/>
              <a:ext cx="524" cy="312"/>
            </a:xfrm>
            <a:custGeom>
              <a:avLst/>
              <a:gdLst>
                <a:gd name="T0" fmla="*/ 208 w 221"/>
                <a:gd name="T1" fmla="*/ 28 h 132"/>
                <a:gd name="T2" fmla="*/ 215 w 221"/>
                <a:gd name="T3" fmla="*/ 18 h 132"/>
                <a:gd name="T4" fmla="*/ 202 w 221"/>
                <a:gd name="T5" fmla="*/ 9 h 132"/>
                <a:gd name="T6" fmla="*/ 167 w 221"/>
                <a:gd name="T7" fmla="*/ 64 h 132"/>
                <a:gd name="T8" fmla="*/ 161 w 221"/>
                <a:gd name="T9" fmla="*/ 76 h 132"/>
                <a:gd name="T10" fmla="*/ 160 w 221"/>
                <a:gd name="T11" fmla="*/ 30 h 132"/>
                <a:gd name="T12" fmla="*/ 145 w 221"/>
                <a:gd name="T13" fmla="*/ 29 h 132"/>
                <a:gd name="T14" fmla="*/ 143 w 221"/>
                <a:gd name="T15" fmla="*/ 54 h 132"/>
                <a:gd name="T16" fmla="*/ 138 w 221"/>
                <a:gd name="T17" fmla="*/ 30 h 132"/>
                <a:gd name="T18" fmla="*/ 138 w 221"/>
                <a:gd name="T19" fmla="*/ 10 h 132"/>
                <a:gd name="T20" fmla="*/ 122 w 221"/>
                <a:gd name="T21" fmla="*/ 11 h 132"/>
                <a:gd name="T22" fmla="*/ 122 w 221"/>
                <a:gd name="T23" fmla="*/ 33 h 132"/>
                <a:gd name="T24" fmla="*/ 128 w 221"/>
                <a:gd name="T25" fmla="*/ 82 h 132"/>
                <a:gd name="T26" fmla="*/ 90 w 221"/>
                <a:gd name="T27" fmla="*/ 75 h 132"/>
                <a:gd name="T28" fmla="*/ 81 w 221"/>
                <a:gd name="T29" fmla="*/ 88 h 132"/>
                <a:gd name="T30" fmla="*/ 9 w 221"/>
                <a:gd name="T31" fmla="*/ 101 h 132"/>
                <a:gd name="T32" fmla="*/ 10 w 221"/>
                <a:gd name="T33" fmla="*/ 117 h 132"/>
                <a:gd name="T34" fmla="*/ 151 w 221"/>
                <a:gd name="T35" fmla="*/ 130 h 132"/>
                <a:gd name="T36" fmla="*/ 156 w 221"/>
                <a:gd name="T37" fmla="*/ 117 h 132"/>
                <a:gd name="T38" fmla="*/ 163 w 221"/>
                <a:gd name="T39" fmla="*/ 112 h 132"/>
                <a:gd name="T40" fmla="*/ 168 w 221"/>
                <a:gd name="T41" fmla="*/ 113 h 132"/>
                <a:gd name="T42" fmla="*/ 175 w 221"/>
                <a:gd name="T43" fmla="*/ 98 h 132"/>
                <a:gd name="T44" fmla="*/ 174 w 221"/>
                <a:gd name="T45" fmla="*/ 98 h 132"/>
                <a:gd name="T46" fmla="*/ 213 w 221"/>
                <a:gd name="T47" fmla="*/ 40 h 132"/>
                <a:gd name="T48" fmla="*/ 208 w 221"/>
                <a:gd name="T49" fmla="*/ 28 h 132"/>
                <a:gd name="T50" fmla="*/ 56 w 221"/>
                <a:gd name="T51" fmla="*/ 107 h 132"/>
                <a:gd name="T52" fmla="*/ 146 w 221"/>
                <a:gd name="T53" fmla="*/ 107 h 132"/>
                <a:gd name="T54" fmla="*/ 148 w 221"/>
                <a:gd name="T55" fmla="*/ 113 h 132"/>
                <a:gd name="T56" fmla="*/ 150 w 221"/>
                <a:gd name="T57" fmla="*/ 115 h 132"/>
                <a:gd name="T58" fmla="*/ 56 w 221"/>
                <a:gd name="T59" fmla="*/ 10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1" h="132">
                  <a:moveTo>
                    <a:pt x="208" y="28"/>
                  </a:moveTo>
                  <a:cubicBezTo>
                    <a:pt x="210" y="25"/>
                    <a:pt x="213" y="21"/>
                    <a:pt x="215" y="18"/>
                  </a:cubicBezTo>
                  <a:cubicBezTo>
                    <a:pt x="221" y="10"/>
                    <a:pt x="209" y="2"/>
                    <a:pt x="202" y="9"/>
                  </a:cubicBezTo>
                  <a:cubicBezTo>
                    <a:pt x="188" y="26"/>
                    <a:pt x="177" y="44"/>
                    <a:pt x="167" y="64"/>
                  </a:cubicBezTo>
                  <a:cubicBezTo>
                    <a:pt x="165" y="68"/>
                    <a:pt x="163" y="72"/>
                    <a:pt x="161" y="76"/>
                  </a:cubicBezTo>
                  <a:cubicBezTo>
                    <a:pt x="160" y="61"/>
                    <a:pt x="159" y="45"/>
                    <a:pt x="160" y="30"/>
                  </a:cubicBezTo>
                  <a:cubicBezTo>
                    <a:pt x="160" y="20"/>
                    <a:pt x="145" y="19"/>
                    <a:pt x="145" y="29"/>
                  </a:cubicBezTo>
                  <a:cubicBezTo>
                    <a:pt x="144" y="37"/>
                    <a:pt x="143" y="46"/>
                    <a:pt x="143" y="54"/>
                  </a:cubicBezTo>
                  <a:cubicBezTo>
                    <a:pt x="141" y="46"/>
                    <a:pt x="139" y="38"/>
                    <a:pt x="138" y="30"/>
                  </a:cubicBezTo>
                  <a:cubicBezTo>
                    <a:pt x="138" y="21"/>
                    <a:pt x="138" y="14"/>
                    <a:pt x="138" y="10"/>
                  </a:cubicBezTo>
                  <a:cubicBezTo>
                    <a:pt x="137" y="0"/>
                    <a:pt x="122" y="2"/>
                    <a:pt x="122" y="11"/>
                  </a:cubicBezTo>
                  <a:cubicBezTo>
                    <a:pt x="121" y="18"/>
                    <a:pt x="122" y="26"/>
                    <a:pt x="122" y="33"/>
                  </a:cubicBezTo>
                  <a:cubicBezTo>
                    <a:pt x="123" y="48"/>
                    <a:pt x="123" y="67"/>
                    <a:pt x="128" y="82"/>
                  </a:cubicBezTo>
                  <a:cubicBezTo>
                    <a:pt x="115" y="80"/>
                    <a:pt x="102" y="78"/>
                    <a:pt x="90" y="75"/>
                  </a:cubicBezTo>
                  <a:cubicBezTo>
                    <a:pt x="81" y="72"/>
                    <a:pt x="77" y="82"/>
                    <a:pt x="81" y="88"/>
                  </a:cubicBezTo>
                  <a:cubicBezTo>
                    <a:pt x="57" y="89"/>
                    <a:pt x="32" y="94"/>
                    <a:pt x="9" y="101"/>
                  </a:cubicBezTo>
                  <a:cubicBezTo>
                    <a:pt x="0" y="104"/>
                    <a:pt x="0" y="116"/>
                    <a:pt x="10" y="117"/>
                  </a:cubicBezTo>
                  <a:cubicBezTo>
                    <a:pt x="56" y="125"/>
                    <a:pt x="104" y="132"/>
                    <a:pt x="151" y="130"/>
                  </a:cubicBezTo>
                  <a:cubicBezTo>
                    <a:pt x="158" y="130"/>
                    <a:pt x="160" y="121"/>
                    <a:pt x="156" y="117"/>
                  </a:cubicBezTo>
                  <a:cubicBezTo>
                    <a:pt x="159" y="117"/>
                    <a:pt x="162" y="115"/>
                    <a:pt x="163" y="112"/>
                  </a:cubicBezTo>
                  <a:cubicBezTo>
                    <a:pt x="165" y="112"/>
                    <a:pt x="166" y="113"/>
                    <a:pt x="168" y="113"/>
                  </a:cubicBezTo>
                  <a:cubicBezTo>
                    <a:pt x="177" y="116"/>
                    <a:pt x="183" y="103"/>
                    <a:pt x="175" y="98"/>
                  </a:cubicBezTo>
                  <a:cubicBezTo>
                    <a:pt x="175" y="98"/>
                    <a:pt x="174" y="98"/>
                    <a:pt x="174" y="98"/>
                  </a:cubicBezTo>
                  <a:cubicBezTo>
                    <a:pt x="185" y="77"/>
                    <a:pt x="198" y="59"/>
                    <a:pt x="213" y="40"/>
                  </a:cubicBezTo>
                  <a:cubicBezTo>
                    <a:pt x="217" y="35"/>
                    <a:pt x="213" y="29"/>
                    <a:pt x="208" y="28"/>
                  </a:cubicBezTo>
                  <a:close/>
                  <a:moveTo>
                    <a:pt x="56" y="107"/>
                  </a:moveTo>
                  <a:cubicBezTo>
                    <a:pt x="86" y="102"/>
                    <a:pt x="116" y="102"/>
                    <a:pt x="146" y="107"/>
                  </a:cubicBezTo>
                  <a:cubicBezTo>
                    <a:pt x="146" y="109"/>
                    <a:pt x="147" y="111"/>
                    <a:pt x="148" y="113"/>
                  </a:cubicBezTo>
                  <a:cubicBezTo>
                    <a:pt x="148" y="114"/>
                    <a:pt x="149" y="115"/>
                    <a:pt x="150" y="115"/>
                  </a:cubicBezTo>
                  <a:cubicBezTo>
                    <a:pt x="118" y="113"/>
                    <a:pt x="87" y="111"/>
                    <a:pt x="56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3660" y="1171"/>
              <a:ext cx="76" cy="308"/>
            </a:xfrm>
            <a:custGeom>
              <a:avLst/>
              <a:gdLst>
                <a:gd name="T0" fmla="*/ 28 w 32"/>
                <a:gd name="T1" fmla="*/ 81 h 130"/>
                <a:gd name="T2" fmla="*/ 25 w 32"/>
                <a:gd name="T3" fmla="*/ 10 h 130"/>
                <a:gd name="T4" fmla="*/ 12 w 32"/>
                <a:gd name="T5" fmla="*/ 9 h 130"/>
                <a:gd name="T6" fmla="*/ 9 w 32"/>
                <a:gd name="T7" fmla="*/ 25 h 130"/>
                <a:gd name="T8" fmla="*/ 2 w 32"/>
                <a:gd name="T9" fmla="*/ 49 h 130"/>
                <a:gd name="T10" fmla="*/ 5 w 32"/>
                <a:gd name="T11" fmla="*/ 117 h 130"/>
                <a:gd name="T12" fmla="*/ 16 w 32"/>
                <a:gd name="T13" fmla="*/ 123 h 130"/>
                <a:gd name="T14" fmla="*/ 17 w 32"/>
                <a:gd name="T15" fmla="*/ 125 h 130"/>
                <a:gd name="T16" fmla="*/ 17 w 32"/>
                <a:gd name="T17" fmla="*/ 125 h 130"/>
                <a:gd name="T18" fmla="*/ 27 w 32"/>
                <a:gd name="T19" fmla="*/ 125 h 130"/>
                <a:gd name="T20" fmla="*/ 28 w 32"/>
                <a:gd name="T21" fmla="*/ 8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130">
                  <a:moveTo>
                    <a:pt x="28" y="81"/>
                  </a:moveTo>
                  <a:cubicBezTo>
                    <a:pt x="27" y="57"/>
                    <a:pt x="26" y="33"/>
                    <a:pt x="25" y="10"/>
                  </a:cubicBezTo>
                  <a:cubicBezTo>
                    <a:pt x="25" y="1"/>
                    <a:pt x="13" y="0"/>
                    <a:pt x="12" y="9"/>
                  </a:cubicBezTo>
                  <a:cubicBezTo>
                    <a:pt x="11" y="14"/>
                    <a:pt x="10" y="20"/>
                    <a:pt x="9" y="25"/>
                  </a:cubicBezTo>
                  <a:cubicBezTo>
                    <a:pt x="5" y="31"/>
                    <a:pt x="3" y="45"/>
                    <a:pt x="2" y="49"/>
                  </a:cubicBezTo>
                  <a:cubicBezTo>
                    <a:pt x="0" y="71"/>
                    <a:pt x="1" y="96"/>
                    <a:pt x="5" y="117"/>
                  </a:cubicBezTo>
                  <a:cubicBezTo>
                    <a:pt x="7" y="123"/>
                    <a:pt x="11" y="124"/>
                    <a:pt x="16" y="123"/>
                  </a:cubicBezTo>
                  <a:cubicBezTo>
                    <a:pt x="16" y="124"/>
                    <a:pt x="16" y="125"/>
                    <a:pt x="17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9" y="128"/>
                    <a:pt x="24" y="130"/>
                    <a:pt x="27" y="125"/>
                  </a:cubicBezTo>
                  <a:cubicBezTo>
                    <a:pt x="32" y="115"/>
                    <a:pt x="29" y="95"/>
                    <a:pt x="28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3956" y="1157"/>
              <a:ext cx="105" cy="306"/>
            </a:xfrm>
            <a:custGeom>
              <a:avLst/>
              <a:gdLst>
                <a:gd name="T0" fmla="*/ 30 w 44"/>
                <a:gd name="T1" fmla="*/ 7 h 129"/>
                <a:gd name="T2" fmla="*/ 17 w 44"/>
                <a:gd name="T3" fmla="*/ 9 h 129"/>
                <a:gd name="T4" fmla="*/ 16 w 44"/>
                <a:gd name="T5" fmla="*/ 20 h 129"/>
                <a:gd name="T6" fmla="*/ 15 w 44"/>
                <a:gd name="T7" fmla="*/ 12 h 129"/>
                <a:gd name="T8" fmla="*/ 9 w 44"/>
                <a:gd name="T9" fmla="*/ 12 h 129"/>
                <a:gd name="T10" fmla="*/ 11 w 44"/>
                <a:gd name="T11" fmla="*/ 114 h 129"/>
                <a:gd name="T12" fmla="*/ 11 w 44"/>
                <a:gd name="T13" fmla="*/ 115 h 129"/>
                <a:gd name="T14" fmla="*/ 11 w 44"/>
                <a:gd name="T15" fmla="*/ 115 h 129"/>
                <a:gd name="T16" fmla="*/ 11 w 44"/>
                <a:gd name="T17" fmla="*/ 117 h 129"/>
                <a:gd name="T18" fmla="*/ 24 w 44"/>
                <a:gd name="T19" fmla="*/ 119 h 129"/>
                <a:gd name="T20" fmla="*/ 39 w 44"/>
                <a:gd name="T21" fmla="*/ 119 h 129"/>
                <a:gd name="T22" fmla="*/ 30 w 44"/>
                <a:gd name="T23" fmla="*/ 7 h 129"/>
                <a:gd name="T24" fmla="*/ 23 w 44"/>
                <a:gd name="T25" fmla="*/ 42 h 129"/>
                <a:gd name="T26" fmla="*/ 24 w 44"/>
                <a:gd name="T27" fmla="*/ 103 h 129"/>
                <a:gd name="T28" fmla="*/ 23 w 44"/>
                <a:gd name="T29" fmla="*/ 4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129">
                  <a:moveTo>
                    <a:pt x="30" y="7"/>
                  </a:moveTo>
                  <a:cubicBezTo>
                    <a:pt x="27" y="0"/>
                    <a:pt x="17" y="3"/>
                    <a:pt x="17" y="9"/>
                  </a:cubicBezTo>
                  <a:cubicBezTo>
                    <a:pt x="17" y="13"/>
                    <a:pt x="16" y="16"/>
                    <a:pt x="16" y="20"/>
                  </a:cubicBezTo>
                  <a:cubicBezTo>
                    <a:pt x="15" y="17"/>
                    <a:pt x="15" y="15"/>
                    <a:pt x="15" y="12"/>
                  </a:cubicBezTo>
                  <a:cubicBezTo>
                    <a:pt x="14" y="9"/>
                    <a:pt x="10" y="9"/>
                    <a:pt x="9" y="12"/>
                  </a:cubicBezTo>
                  <a:cubicBezTo>
                    <a:pt x="0" y="43"/>
                    <a:pt x="0" y="82"/>
                    <a:pt x="11" y="114"/>
                  </a:cubicBezTo>
                  <a:cubicBezTo>
                    <a:pt x="11" y="114"/>
                    <a:pt x="11" y="114"/>
                    <a:pt x="11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1" y="115"/>
                    <a:pt x="11" y="116"/>
                    <a:pt x="11" y="117"/>
                  </a:cubicBezTo>
                  <a:cubicBezTo>
                    <a:pt x="13" y="122"/>
                    <a:pt x="20" y="122"/>
                    <a:pt x="24" y="119"/>
                  </a:cubicBezTo>
                  <a:cubicBezTo>
                    <a:pt x="24" y="128"/>
                    <a:pt x="39" y="129"/>
                    <a:pt x="39" y="119"/>
                  </a:cubicBezTo>
                  <a:cubicBezTo>
                    <a:pt x="42" y="83"/>
                    <a:pt x="44" y="42"/>
                    <a:pt x="30" y="7"/>
                  </a:cubicBezTo>
                  <a:close/>
                  <a:moveTo>
                    <a:pt x="23" y="42"/>
                  </a:moveTo>
                  <a:cubicBezTo>
                    <a:pt x="25" y="62"/>
                    <a:pt x="25" y="83"/>
                    <a:pt x="24" y="103"/>
                  </a:cubicBezTo>
                  <a:cubicBezTo>
                    <a:pt x="20" y="84"/>
                    <a:pt x="20" y="63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3415" y="2306"/>
              <a:ext cx="370" cy="1264"/>
            </a:xfrm>
            <a:custGeom>
              <a:avLst/>
              <a:gdLst>
                <a:gd name="T0" fmla="*/ 141 w 156"/>
                <a:gd name="T1" fmla="*/ 7 h 534"/>
                <a:gd name="T2" fmla="*/ 77 w 156"/>
                <a:gd name="T3" fmla="*/ 160 h 534"/>
                <a:gd name="T4" fmla="*/ 46 w 156"/>
                <a:gd name="T5" fmla="*/ 263 h 534"/>
                <a:gd name="T6" fmla="*/ 47 w 156"/>
                <a:gd name="T7" fmla="*/ 254 h 534"/>
                <a:gd name="T8" fmla="*/ 130 w 156"/>
                <a:gd name="T9" fmla="*/ 9 h 534"/>
                <a:gd name="T10" fmla="*/ 126 w 156"/>
                <a:gd name="T11" fmla="*/ 5 h 534"/>
                <a:gd name="T12" fmla="*/ 36 w 156"/>
                <a:gd name="T13" fmla="*/ 243 h 534"/>
                <a:gd name="T14" fmla="*/ 16 w 156"/>
                <a:gd name="T15" fmla="*/ 372 h 534"/>
                <a:gd name="T16" fmla="*/ 1 w 156"/>
                <a:gd name="T17" fmla="*/ 505 h 534"/>
                <a:gd name="T18" fmla="*/ 16 w 156"/>
                <a:gd name="T19" fmla="*/ 507 h 534"/>
                <a:gd name="T20" fmla="*/ 38 w 156"/>
                <a:gd name="T21" fmla="*/ 366 h 534"/>
                <a:gd name="T22" fmla="*/ 37 w 156"/>
                <a:gd name="T23" fmla="*/ 371 h 534"/>
                <a:gd name="T24" fmla="*/ 16 w 156"/>
                <a:gd name="T25" fmla="*/ 520 h 534"/>
                <a:gd name="T26" fmla="*/ 32 w 156"/>
                <a:gd name="T27" fmla="*/ 524 h 534"/>
                <a:gd name="T28" fmla="*/ 51 w 156"/>
                <a:gd name="T29" fmla="*/ 385 h 534"/>
                <a:gd name="T30" fmla="*/ 77 w 156"/>
                <a:gd name="T31" fmla="*/ 241 h 534"/>
                <a:gd name="T32" fmla="*/ 92 w 156"/>
                <a:gd name="T33" fmla="*/ 161 h 534"/>
                <a:gd name="T34" fmla="*/ 153 w 156"/>
                <a:gd name="T35" fmla="*/ 16 h 534"/>
                <a:gd name="T36" fmla="*/ 141 w 156"/>
                <a:gd name="T37" fmla="*/ 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6" h="534">
                  <a:moveTo>
                    <a:pt x="141" y="7"/>
                  </a:moveTo>
                  <a:cubicBezTo>
                    <a:pt x="104" y="49"/>
                    <a:pt x="88" y="105"/>
                    <a:pt x="77" y="160"/>
                  </a:cubicBezTo>
                  <a:cubicBezTo>
                    <a:pt x="65" y="194"/>
                    <a:pt x="55" y="228"/>
                    <a:pt x="46" y="263"/>
                  </a:cubicBezTo>
                  <a:cubicBezTo>
                    <a:pt x="46" y="260"/>
                    <a:pt x="47" y="257"/>
                    <a:pt x="47" y="254"/>
                  </a:cubicBezTo>
                  <a:cubicBezTo>
                    <a:pt x="63" y="168"/>
                    <a:pt x="88" y="86"/>
                    <a:pt x="130" y="9"/>
                  </a:cubicBezTo>
                  <a:cubicBezTo>
                    <a:pt x="131" y="6"/>
                    <a:pt x="128" y="3"/>
                    <a:pt x="126" y="5"/>
                  </a:cubicBezTo>
                  <a:cubicBezTo>
                    <a:pt x="73" y="72"/>
                    <a:pt x="52" y="161"/>
                    <a:pt x="36" y="243"/>
                  </a:cubicBezTo>
                  <a:cubicBezTo>
                    <a:pt x="28" y="286"/>
                    <a:pt x="22" y="329"/>
                    <a:pt x="16" y="372"/>
                  </a:cubicBezTo>
                  <a:cubicBezTo>
                    <a:pt x="10" y="415"/>
                    <a:pt x="0" y="462"/>
                    <a:pt x="1" y="505"/>
                  </a:cubicBezTo>
                  <a:cubicBezTo>
                    <a:pt x="1" y="514"/>
                    <a:pt x="15" y="516"/>
                    <a:pt x="16" y="507"/>
                  </a:cubicBezTo>
                  <a:cubicBezTo>
                    <a:pt x="22" y="460"/>
                    <a:pt x="29" y="413"/>
                    <a:pt x="38" y="366"/>
                  </a:cubicBezTo>
                  <a:cubicBezTo>
                    <a:pt x="38" y="368"/>
                    <a:pt x="38" y="370"/>
                    <a:pt x="37" y="371"/>
                  </a:cubicBezTo>
                  <a:cubicBezTo>
                    <a:pt x="30" y="421"/>
                    <a:pt x="28" y="471"/>
                    <a:pt x="16" y="520"/>
                  </a:cubicBezTo>
                  <a:cubicBezTo>
                    <a:pt x="14" y="530"/>
                    <a:pt x="29" y="534"/>
                    <a:pt x="32" y="524"/>
                  </a:cubicBezTo>
                  <a:cubicBezTo>
                    <a:pt x="42" y="478"/>
                    <a:pt x="44" y="431"/>
                    <a:pt x="51" y="385"/>
                  </a:cubicBezTo>
                  <a:cubicBezTo>
                    <a:pt x="58" y="337"/>
                    <a:pt x="67" y="289"/>
                    <a:pt x="77" y="241"/>
                  </a:cubicBezTo>
                  <a:cubicBezTo>
                    <a:pt x="82" y="215"/>
                    <a:pt x="87" y="188"/>
                    <a:pt x="92" y="161"/>
                  </a:cubicBezTo>
                  <a:cubicBezTo>
                    <a:pt x="109" y="111"/>
                    <a:pt x="129" y="63"/>
                    <a:pt x="153" y="16"/>
                  </a:cubicBezTo>
                  <a:cubicBezTo>
                    <a:pt x="156" y="8"/>
                    <a:pt x="147" y="0"/>
                    <a:pt x="1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4020" y="2301"/>
              <a:ext cx="361" cy="1269"/>
            </a:xfrm>
            <a:custGeom>
              <a:avLst/>
              <a:gdLst>
                <a:gd name="T0" fmla="*/ 145 w 152"/>
                <a:gd name="T1" fmla="*/ 396 h 536"/>
                <a:gd name="T2" fmla="*/ 134 w 152"/>
                <a:gd name="T3" fmla="*/ 250 h 536"/>
                <a:gd name="T4" fmla="*/ 38 w 152"/>
                <a:gd name="T5" fmla="*/ 5 h 536"/>
                <a:gd name="T6" fmla="*/ 24 w 152"/>
                <a:gd name="T7" fmla="*/ 11 h 536"/>
                <a:gd name="T8" fmla="*/ 6 w 152"/>
                <a:gd name="T9" fmla="*/ 10 h 536"/>
                <a:gd name="T10" fmla="*/ 8 w 152"/>
                <a:gd name="T11" fmla="*/ 20 h 536"/>
                <a:gd name="T12" fmla="*/ 59 w 152"/>
                <a:gd name="T13" fmla="*/ 82 h 536"/>
                <a:gd name="T14" fmla="*/ 85 w 152"/>
                <a:gd name="T15" fmla="*/ 155 h 536"/>
                <a:gd name="T16" fmla="*/ 101 w 152"/>
                <a:gd name="T17" fmla="*/ 241 h 536"/>
                <a:gd name="T18" fmla="*/ 124 w 152"/>
                <a:gd name="T19" fmla="*/ 509 h 536"/>
                <a:gd name="T20" fmla="*/ 130 w 152"/>
                <a:gd name="T21" fmla="*/ 517 h 536"/>
                <a:gd name="T22" fmla="*/ 129 w 152"/>
                <a:gd name="T23" fmla="*/ 521 h 536"/>
                <a:gd name="T24" fmla="*/ 146 w 152"/>
                <a:gd name="T25" fmla="*/ 525 h 536"/>
                <a:gd name="T26" fmla="*/ 145 w 152"/>
                <a:gd name="T27" fmla="*/ 39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2" h="536">
                  <a:moveTo>
                    <a:pt x="145" y="396"/>
                  </a:moveTo>
                  <a:cubicBezTo>
                    <a:pt x="143" y="347"/>
                    <a:pt x="140" y="298"/>
                    <a:pt x="134" y="250"/>
                  </a:cubicBezTo>
                  <a:cubicBezTo>
                    <a:pt x="122" y="162"/>
                    <a:pt x="97" y="73"/>
                    <a:pt x="38" y="5"/>
                  </a:cubicBezTo>
                  <a:cubicBezTo>
                    <a:pt x="33" y="0"/>
                    <a:pt x="24" y="5"/>
                    <a:pt x="24" y="11"/>
                  </a:cubicBezTo>
                  <a:cubicBezTo>
                    <a:pt x="19" y="9"/>
                    <a:pt x="13" y="8"/>
                    <a:pt x="6" y="10"/>
                  </a:cubicBezTo>
                  <a:cubicBezTo>
                    <a:pt x="0" y="11"/>
                    <a:pt x="1" y="21"/>
                    <a:pt x="8" y="20"/>
                  </a:cubicBezTo>
                  <a:cubicBezTo>
                    <a:pt x="34" y="19"/>
                    <a:pt x="50" y="62"/>
                    <a:pt x="59" y="82"/>
                  </a:cubicBezTo>
                  <a:cubicBezTo>
                    <a:pt x="69" y="106"/>
                    <a:pt x="77" y="130"/>
                    <a:pt x="85" y="155"/>
                  </a:cubicBezTo>
                  <a:cubicBezTo>
                    <a:pt x="91" y="184"/>
                    <a:pt x="97" y="213"/>
                    <a:pt x="101" y="241"/>
                  </a:cubicBezTo>
                  <a:cubicBezTo>
                    <a:pt x="117" y="330"/>
                    <a:pt x="121" y="420"/>
                    <a:pt x="124" y="509"/>
                  </a:cubicBezTo>
                  <a:cubicBezTo>
                    <a:pt x="124" y="514"/>
                    <a:pt x="127" y="516"/>
                    <a:pt x="130" y="517"/>
                  </a:cubicBezTo>
                  <a:cubicBezTo>
                    <a:pt x="130" y="518"/>
                    <a:pt x="129" y="519"/>
                    <a:pt x="129" y="521"/>
                  </a:cubicBezTo>
                  <a:cubicBezTo>
                    <a:pt x="127" y="532"/>
                    <a:pt x="144" y="536"/>
                    <a:pt x="146" y="525"/>
                  </a:cubicBezTo>
                  <a:cubicBezTo>
                    <a:pt x="152" y="483"/>
                    <a:pt x="146" y="438"/>
                    <a:pt x="145" y="3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3415" y="3502"/>
              <a:ext cx="328" cy="94"/>
            </a:xfrm>
            <a:custGeom>
              <a:avLst/>
              <a:gdLst>
                <a:gd name="T0" fmla="*/ 130 w 138"/>
                <a:gd name="T1" fmla="*/ 22 h 40"/>
                <a:gd name="T2" fmla="*/ 120 w 138"/>
                <a:gd name="T3" fmla="*/ 18 h 40"/>
                <a:gd name="T4" fmla="*/ 111 w 138"/>
                <a:gd name="T5" fmla="*/ 10 h 40"/>
                <a:gd name="T6" fmla="*/ 77 w 138"/>
                <a:gd name="T7" fmla="*/ 10 h 40"/>
                <a:gd name="T8" fmla="*/ 55 w 138"/>
                <a:gd name="T9" fmla="*/ 11 h 40"/>
                <a:gd name="T10" fmla="*/ 34 w 138"/>
                <a:gd name="T11" fmla="*/ 11 h 40"/>
                <a:gd name="T12" fmla="*/ 14 w 138"/>
                <a:gd name="T13" fmla="*/ 4 h 40"/>
                <a:gd name="T14" fmla="*/ 4 w 138"/>
                <a:gd name="T15" fmla="*/ 14 h 40"/>
                <a:gd name="T16" fmla="*/ 11 w 138"/>
                <a:gd name="T17" fmla="*/ 29 h 40"/>
                <a:gd name="T18" fmla="*/ 125 w 138"/>
                <a:gd name="T19" fmla="*/ 39 h 40"/>
                <a:gd name="T20" fmla="*/ 130 w 138"/>
                <a:gd name="T21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40">
                  <a:moveTo>
                    <a:pt x="130" y="22"/>
                  </a:moveTo>
                  <a:cubicBezTo>
                    <a:pt x="126" y="21"/>
                    <a:pt x="123" y="19"/>
                    <a:pt x="120" y="18"/>
                  </a:cubicBezTo>
                  <a:cubicBezTo>
                    <a:pt x="120" y="14"/>
                    <a:pt x="117" y="10"/>
                    <a:pt x="111" y="10"/>
                  </a:cubicBezTo>
                  <a:cubicBezTo>
                    <a:pt x="100" y="10"/>
                    <a:pt x="88" y="10"/>
                    <a:pt x="77" y="10"/>
                  </a:cubicBezTo>
                  <a:cubicBezTo>
                    <a:pt x="70" y="10"/>
                    <a:pt x="62" y="10"/>
                    <a:pt x="55" y="11"/>
                  </a:cubicBezTo>
                  <a:cubicBezTo>
                    <a:pt x="48" y="11"/>
                    <a:pt x="41" y="11"/>
                    <a:pt x="34" y="11"/>
                  </a:cubicBezTo>
                  <a:cubicBezTo>
                    <a:pt x="27" y="10"/>
                    <a:pt x="20" y="8"/>
                    <a:pt x="14" y="4"/>
                  </a:cubicBezTo>
                  <a:cubicBezTo>
                    <a:pt x="7" y="0"/>
                    <a:pt x="0" y="9"/>
                    <a:pt x="4" y="14"/>
                  </a:cubicBezTo>
                  <a:cubicBezTo>
                    <a:pt x="0" y="19"/>
                    <a:pt x="2" y="29"/>
                    <a:pt x="11" y="29"/>
                  </a:cubicBezTo>
                  <a:cubicBezTo>
                    <a:pt x="49" y="29"/>
                    <a:pt x="87" y="34"/>
                    <a:pt x="125" y="39"/>
                  </a:cubicBezTo>
                  <a:cubicBezTo>
                    <a:pt x="134" y="40"/>
                    <a:pt x="138" y="26"/>
                    <a:pt x="13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4023" y="3499"/>
              <a:ext cx="351" cy="102"/>
            </a:xfrm>
            <a:custGeom>
              <a:avLst/>
              <a:gdLst>
                <a:gd name="T0" fmla="*/ 139 w 148"/>
                <a:gd name="T1" fmla="*/ 10 h 43"/>
                <a:gd name="T2" fmla="*/ 132 w 148"/>
                <a:gd name="T3" fmla="*/ 8 h 43"/>
                <a:gd name="T4" fmla="*/ 122 w 148"/>
                <a:gd name="T5" fmla="*/ 1 h 43"/>
                <a:gd name="T6" fmla="*/ 48 w 148"/>
                <a:gd name="T7" fmla="*/ 11 h 43"/>
                <a:gd name="T8" fmla="*/ 1 w 148"/>
                <a:gd name="T9" fmla="*/ 8 h 43"/>
                <a:gd name="T10" fmla="*/ 3 w 148"/>
                <a:gd name="T11" fmla="*/ 16 h 43"/>
                <a:gd name="T12" fmla="*/ 5 w 148"/>
                <a:gd name="T13" fmla="*/ 23 h 43"/>
                <a:gd name="T14" fmla="*/ 6 w 148"/>
                <a:gd name="T15" fmla="*/ 35 h 43"/>
                <a:gd name="T16" fmla="*/ 54 w 148"/>
                <a:gd name="T17" fmla="*/ 38 h 43"/>
                <a:gd name="T18" fmla="*/ 57 w 148"/>
                <a:gd name="T19" fmla="*/ 38 h 43"/>
                <a:gd name="T20" fmla="*/ 143 w 148"/>
                <a:gd name="T21" fmla="*/ 25 h 43"/>
                <a:gd name="T22" fmla="*/ 139 w 148"/>
                <a:gd name="T23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8" h="43">
                  <a:moveTo>
                    <a:pt x="139" y="10"/>
                  </a:moveTo>
                  <a:cubicBezTo>
                    <a:pt x="136" y="9"/>
                    <a:pt x="134" y="8"/>
                    <a:pt x="132" y="8"/>
                  </a:cubicBezTo>
                  <a:cubicBezTo>
                    <a:pt x="131" y="4"/>
                    <a:pt x="127" y="0"/>
                    <a:pt x="122" y="1"/>
                  </a:cubicBezTo>
                  <a:cubicBezTo>
                    <a:pt x="97" y="6"/>
                    <a:pt x="73" y="9"/>
                    <a:pt x="48" y="11"/>
                  </a:cubicBezTo>
                  <a:cubicBezTo>
                    <a:pt x="32" y="10"/>
                    <a:pt x="17" y="8"/>
                    <a:pt x="1" y="8"/>
                  </a:cubicBezTo>
                  <a:cubicBezTo>
                    <a:pt x="2" y="11"/>
                    <a:pt x="3" y="13"/>
                    <a:pt x="3" y="16"/>
                  </a:cubicBezTo>
                  <a:cubicBezTo>
                    <a:pt x="4" y="19"/>
                    <a:pt x="4" y="21"/>
                    <a:pt x="5" y="23"/>
                  </a:cubicBezTo>
                  <a:cubicBezTo>
                    <a:pt x="0" y="26"/>
                    <a:pt x="0" y="34"/>
                    <a:pt x="6" y="35"/>
                  </a:cubicBezTo>
                  <a:cubicBezTo>
                    <a:pt x="22" y="38"/>
                    <a:pt x="39" y="38"/>
                    <a:pt x="54" y="38"/>
                  </a:cubicBezTo>
                  <a:cubicBezTo>
                    <a:pt x="55" y="38"/>
                    <a:pt x="56" y="38"/>
                    <a:pt x="57" y="38"/>
                  </a:cubicBezTo>
                  <a:cubicBezTo>
                    <a:pt x="88" y="42"/>
                    <a:pt x="120" y="43"/>
                    <a:pt x="143" y="25"/>
                  </a:cubicBezTo>
                  <a:cubicBezTo>
                    <a:pt x="148" y="21"/>
                    <a:pt x="146" y="11"/>
                    <a:pt x="13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1"/>
            <p:cNvSpPr>
              <a:spLocks noEditPoints="1"/>
            </p:cNvSpPr>
            <p:nvPr/>
          </p:nvSpPr>
          <p:spPr bwMode="auto">
            <a:xfrm>
              <a:off x="3104" y="2310"/>
              <a:ext cx="625" cy="661"/>
            </a:xfrm>
            <a:custGeom>
              <a:avLst/>
              <a:gdLst>
                <a:gd name="T0" fmla="*/ 250 w 263"/>
                <a:gd name="T1" fmla="*/ 3 h 279"/>
                <a:gd name="T2" fmla="*/ 106 w 263"/>
                <a:gd name="T3" fmla="*/ 107 h 279"/>
                <a:gd name="T4" fmla="*/ 3 w 263"/>
                <a:gd name="T5" fmla="*/ 261 h 279"/>
                <a:gd name="T6" fmla="*/ 16 w 263"/>
                <a:gd name="T7" fmla="*/ 271 h 279"/>
                <a:gd name="T8" fmla="*/ 139 w 263"/>
                <a:gd name="T9" fmla="*/ 138 h 279"/>
                <a:gd name="T10" fmla="*/ 254 w 263"/>
                <a:gd name="T11" fmla="*/ 25 h 279"/>
                <a:gd name="T12" fmla="*/ 255 w 263"/>
                <a:gd name="T13" fmla="*/ 18 h 279"/>
                <a:gd name="T14" fmla="*/ 250 w 263"/>
                <a:gd name="T15" fmla="*/ 3 h 279"/>
                <a:gd name="T16" fmla="*/ 60 w 263"/>
                <a:gd name="T17" fmla="*/ 195 h 279"/>
                <a:gd name="T18" fmla="*/ 49 w 263"/>
                <a:gd name="T19" fmla="*/ 207 h 279"/>
                <a:gd name="T20" fmla="*/ 58 w 263"/>
                <a:gd name="T21" fmla="*/ 195 h 279"/>
                <a:gd name="T22" fmla="*/ 60 w 263"/>
                <a:gd name="T23" fmla="*/ 195 h 279"/>
                <a:gd name="T24" fmla="*/ 128 w 263"/>
                <a:gd name="T25" fmla="*/ 126 h 279"/>
                <a:gd name="T26" fmla="*/ 92 w 263"/>
                <a:gd name="T27" fmla="*/ 162 h 279"/>
                <a:gd name="T28" fmla="*/ 206 w 263"/>
                <a:gd name="T29" fmla="*/ 55 h 279"/>
                <a:gd name="T30" fmla="*/ 128 w 263"/>
                <a:gd name="T31" fmla="*/ 126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3" h="279">
                  <a:moveTo>
                    <a:pt x="250" y="3"/>
                  </a:moveTo>
                  <a:cubicBezTo>
                    <a:pt x="193" y="21"/>
                    <a:pt x="146" y="65"/>
                    <a:pt x="106" y="107"/>
                  </a:cubicBezTo>
                  <a:cubicBezTo>
                    <a:pt x="65" y="152"/>
                    <a:pt x="26" y="204"/>
                    <a:pt x="3" y="261"/>
                  </a:cubicBezTo>
                  <a:cubicBezTo>
                    <a:pt x="0" y="269"/>
                    <a:pt x="9" y="279"/>
                    <a:pt x="16" y="271"/>
                  </a:cubicBezTo>
                  <a:cubicBezTo>
                    <a:pt x="55" y="225"/>
                    <a:pt x="96" y="180"/>
                    <a:pt x="139" y="138"/>
                  </a:cubicBezTo>
                  <a:cubicBezTo>
                    <a:pt x="178" y="100"/>
                    <a:pt x="222" y="69"/>
                    <a:pt x="254" y="25"/>
                  </a:cubicBezTo>
                  <a:cubicBezTo>
                    <a:pt x="256" y="22"/>
                    <a:pt x="256" y="20"/>
                    <a:pt x="255" y="18"/>
                  </a:cubicBezTo>
                  <a:cubicBezTo>
                    <a:pt x="263" y="14"/>
                    <a:pt x="259" y="0"/>
                    <a:pt x="250" y="3"/>
                  </a:cubicBezTo>
                  <a:close/>
                  <a:moveTo>
                    <a:pt x="60" y="195"/>
                  </a:moveTo>
                  <a:cubicBezTo>
                    <a:pt x="57" y="199"/>
                    <a:pt x="53" y="203"/>
                    <a:pt x="49" y="207"/>
                  </a:cubicBezTo>
                  <a:cubicBezTo>
                    <a:pt x="52" y="203"/>
                    <a:pt x="55" y="199"/>
                    <a:pt x="58" y="195"/>
                  </a:cubicBezTo>
                  <a:cubicBezTo>
                    <a:pt x="58" y="195"/>
                    <a:pt x="59" y="195"/>
                    <a:pt x="60" y="195"/>
                  </a:cubicBezTo>
                  <a:close/>
                  <a:moveTo>
                    <a:pt x="128" y="126"/>
                  </a:moveTo>
                  <a:cubicBezTo>
                    <a:pt x="115" y="138"/>
                    <a:pt x="103" y="149"/>
                    <a:pt x="92" y="162"/>
                  </a:cubicBezTo>
                  <a:cubicBezTo>
                    <a:pt x="125" y="122"/>
                    <a:pt x="164" y="85"/>
                    <a:pt x="206" y="55"/>
                  </a:cubicBezTo>
                  <a:cubicBezTo>
                    <a:pt x="181" y="80"/>
                    <a:pt x="153" y="102"/>
                    <a:pt x="128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4070" y="2306"/>
              <a:ext cx="646" cy="658"/>
            </a:xfrm>
            <a:custGeom>
              <a:avLst/>
              <a:gdLst>
                <a:gd name="T0" fmla="*/ 266 w 272"/>
                <a:gd name="T1" fmla="*/ 261 h 278"/>
                <a:gd name="T2" fmla="*/ 128 w 272"/>
                <a:gd name="T3" fmla="*/ 70 h 278"/>
                <a:gd name="T4" fmla="*/ 7 w 272"/>
                <a:gd name="T5" fmla="*/ 3 h 278"/>
                <a:gd name="T6" fmla="*/ 6 w 272"/>
                <a:gd name="T7" fmla="*/ 12 h 278"/>
                <a:gd name="T8" fmla="*/ 35 w 272"/>
                <a:gd name="T9" fmla="*/ 21 h 278"/>
                <a:gd name="T10" fmla="*/ 31 w 272"/>
                <a:gd name="T11" fmla="*/ 20 h 278"/>
                <a:gd name="T12" fmla="*/ 27 w 272"/>
                <a:gd name="T13" fmla="*/ 34 h 278"/>
                <a:gd name="T14" fmla="*/ 211 w 272"/>
                <a:gd name="T15" fmla="*/ 211 h 278"/>
                <a:gd name="T16" fmla="*/ 220 w 272"/>
                <a:gd name="T17" fmla="*/ 225 h 278"/>
                <a:gd name="T18" fmla="*/ 246 w 272"/>
                <a:gd name="T19" fmla="*/ 264 h 278"/>
                <a:gd name="T20" fmla="*/ 252 w 272"/>
                <a:gd name="T21" fmla="*/ 268 h 278"/>
                <a:gd name="T22" fmla="*/ 254 w 272"/>
                <a:gd name="T23" fmla="*/ 271 h 278"/>
                <a:gd name="T24" fmla="*/ 266 w 272"/>
                <a:gd name="T25" fmla="*/ 261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278">
                  <a:moveTo>
                    <a:pt x="266" y="261"/>
                  </a:moveTo>
                  <a:cubicBezTo>
                    <a:pt x="225" y="204"/>
                    <a:pt x="185" y="122"/>
                    <a:pt x="128" y="70"/>
                  </a:cubicBezTo>
                  <a:cubicBezTo>
                    <a:pt x="96" y="34"/>
                    <a:pt x="54" y="0"/>
                    <a:pt x="7" y="3"/>
                  </a:cubicBezTo>
                  <a:cubicBezTo>
                    <a:pt x="1" y="3"/>
                    <a:pt x="0" y="11"/>
                    <a:pt x="6" y="12"/>
                  </a:cubicBezTo>
                  <a:cubicBezTo>
                    <a:pt x="16" y="14"/>
                    <a:pt x="26" y="17"/>
                    <a:pt x="35" y="21"/>
                  </a:cubicBezTo>
                  <a:cubicBezTo>
                    <a:pt x="34" y="21"/>
                    <a:pt x="32" y="20"/>
                    <a:pt x="31" y="20"/>
                  </a:cubicBezTo>
                  <a:cubicBezTo>
                    <a:pt x="21" y="19"/>
                    <a:pt x="19" y="31"/>
                    <a:pt x="27" y="34"/>
                  </a:cubicBezTo>
                  <a:cubicBezTo>
                    <a:pt x="107" y="66"/>
                    <a:pt x="163" y="140"/>
                    <a:pt x="211" y="211"/>
                  </a:cubicBezTo>
                  <a:cubicBezTo>
                    <a:pt x="214" y="216"/>
                    <a:pt x="217" y="221"/>
                    <a:pt x="220" y="225"/>
                  </a:cubicBezTo>
                  <a:cubicBezTo>
                    <a:pt x="229" y="239"/>
                    <a:pt x="237" y="252"/>
                    <a:pt x="246" y="264"/>
                  </a:cubicBezTo>
                  <a:cubicBezTo>
                    <a:pt x="247" y="266"/>
                    <a:pt x="249" y="268"/>
                    <a:pt x="252" y="268"/>
                  </a:cubicBezTo>
                  <a:cubicBezTo>
                    <a:pt x="252" y="269"/>
                    <a:pt x="253" y="270"/>
                    <a:pt x="254" y="271"/>
                  </a:cubicBezTo>
                  <a:cubicBezTo>
                    <a:pt x="260" y="278"/>
                    <a:pt x="272" y="268"/>
                    <a:pt x="266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4115" y="3542"/>
              <a:ext cx="188" cy="158"/>
            </a:xfrm>
            <a:custGeom>
              <a:avLst/>
              <a:gdLst>
                <a:gd name="T0" fmla="*/ 78 w 79"/>
                <a:gd name="T1" fmla="*/ 45 h 67"/>
                <a:gd name="T2" fmla="*/ 63 w 79"/>
                <a:gd name="T3" fmla="*/ 26 h 67"/>
                <a:gd name="T4" fmla="*/ 34 w 79"/>
                <a:gd name="T5" fmla="*/ 5 h 67"/>
                <a:gd name="T6" fmla="*/ 26 w 79"/>
                <a:gd name="T7" fmla="*/ 15 h 67"/>
                <a:gd name="T8" fmla="*/ 32 w 79"/>
                <a:gd name="T9" fmla="*/ 23 h 67"/>
                <a:gd name="T10" fmla="*/ 12 w 79"/>
                <a:gd name="T11" fmla="*/ 9 h 67"/>
                <a:gd name="T12" fmla="*/ 4 w 79"/>
                <a:gd name="T13" fmla="*/ 19 h 67"/>
                <a:gd name="T14" fmla="*/ 58 w 79"/>
                <a:gd name="T15" fmla="*/ 62 h 67"/>
                <a:gd name="T16" fmla="*/ 69 w 79"/>
                <a:gd name="T17" fmla="*/ 54 h 67"/>
                <a:gd name="T18" fmla="*/ 78 w 79"/>
                <a:gd name="T19" fmla="*/ 4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67">
                  <a:moveTo>
                    <a:pt x="78" y="45"/>
                  </a:moveTo>
                  <a:cubicBezTo>
                    <a:pt x="77" y="37"/>
                    <a:pt x="69" y="31"/>
                    <a:pt x="63" y="26"/>
                  </a:cubicBezTo>
                  <a:cubicBezTo>
                    <a:pt x="54" y="18"/>
                    <a:pt x="44" y="11"/>
                    <a:pt x="34" y="5"/>
                  </a:cubicBezTo>
                  <a:cubicBezTo>
                    <a:pt x="27" y="0"/>
                    <a:pt x="21" y="10"/>
                    <a:pt x="26" y="15"/>
                  </a:cubicBezTo>
                  <a:cubicBezTo>
                    <a:pt x="28" y="18"/>
                    <a:pt x="30" y="21"/>
                    <a:pt x="32" y="23"/>
                  </a:cubicBezTo>
                  <a:cubicBezTo>
                    <a:pt x="25" y="18"/>
                    <a:pt x="19" y="13"/>
                    <a:pt x="12" y="9"/>
                  </a:cubicBezTo>
                  <a:cubicBezTo>
                    <a:pt x="5" y="4"/>
                    <a:pt x="0" y="14"/>
                    <a:pt x="4" y="19"/>
                  </a:cubicBezTo>
                  <a:cubicBezTo>
                    <a:pt x="18" y="37"/>
                    <a:pt x="40" y="49"/>
                    <a:pt x="58" y="62"/>
                  </a:cubicBezTo>
                  <a:cubicBezTo>
                    <a:pt x="64" y="67"/>
                    <a:pt x="71" y="60"/>
                    <a:pt x="69" y="54"/>
                  </a:cubicBezTo>
                  <a:cubicBezTo>
                    <a:pt x="74" y="56"/>
                    <a:pt x="79" y="50"/>
                    <a:pt x="78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3439" y="3542"/>
              <a:ext cx="159" cy="154"/>
            </a:xfrm>
            <a:custGeom>
              <a:avLst/>
              <a:gdLst>
                <a:gd name="T0" fmla="*/ 60 w 67"/>
                <a:gd name="T1" fmla="*/ 6 h 65"/>
                <a:gd name="T2" fmla="*/ 51 w 67"/>
                <a:gd name="T3" fmla="*/ 8 h 65"/>
                <a:gd name="T4" fmla="*/ 46 w 67"/>
                <a:gd name="T5" fmla="*/ 0 h 65"/>
                <a:gd name="T6" fmla="*/ 4 w 67"/>
                <a:gd name="T7" fmla="*/ 38 h 65"/>
                <a:gd name="T8" fmla="*/ 14 w 67"/>
                <a:gd name="T9" fmla="*/ 50 h 65"/>
                <a:gd name="T10" fmla="*/ 14 w 67"/>
                <a:gd name="T11" fmla="*/ 50 h 65"/>
                <a:gd name="T12" fmla="*/ 28 w 67"/>
                <a:gd name="T13" fmla="*/ 58 h 65"/>
                <a:gd name="T14" fmla="*/ 45 w 67"/>
                <a:gd name="T15" fmla="*/ 36 h 65"/>
                <a:gd name="T16" fmla="*/ 65 w 67"/>
                <a:gd name="T17" fmla="*/ 16 h 65"/>
                <a:gd name="T18" fmla="*/ 65 w 67"/>
                <a:gd name="T19" fmla="*/ 16 h 65"/>
                <a:gd name="T20" fmla="*/ 60 w 67"/>
                <a:gd name="T21" fmla="*/ 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5">
                  <a:moveTo>
                    <a:pt x="60" y="6"/>
                  </a:moveTo>
                  <a:cubicBezTo>
                    <a:pt x="57" y="6"/>
                    <a:pt x="54" y="7"/>
                    <a:pt x="51" y="8"/>
                  </a:cubicBezTo>
                  <a:cubicBezTo>
                    <a:pt x="53" y="5"/>
                    <a:pt x="50" y="0"/>
                    <a:pt x="46" y="0"/>
                  </a:cubicBezTo>
                  <a:cubicBezTo>
                    <a:pt x="27" y="3"/>
                    <a:pt x="15" y="24"/>
                    <a:pt x="4" y="38"/>
                  </a:cubicBezTo>
                  <a:cubicBezTo>
                    <a:pt x="0" y="44"/>
                    <a:pt x="7" y="52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2" y="58"/>
                    <a:pt x="22" y="65"/>
                    <a:pt x="28" y="58"/>
                  </a:cubicBezTo>
                  <a:cubicBezTo>
                    <a:pt x="34" y="52"/>
                    <a:pt x="39" y="43"/>
                    <a:pt x="45" y="36"/>
                  </a:cubicBezTo>
                  <a:cubicBezTo>
                    <a:pt x="51" y="29"/>
                    <a:pt x="61" y="24"/>
                    <a:pt x="65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7" y="12"/>
                    <a:pt x="65" y="6"/>
                    <a:pt x="6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5"/>
            <p:cNvSpPr>
              <a:spLocks noEditPoints="1"/>
            </p:cNvSpPr>
            <p:nvPr/>
          </p:nvSpPr>
          <p:spPr bwMode="auto">
            <a:xfrm>
              <a:off x="3676" y="3272"/>
              <a:ext cx="399" cy="322"/>
            </a:xfrm>
            <a:custGeom>
              <a:avLst/>
              <a:gdLst>
                <a:gd name="T0" fmla="*/ 110 w 168"/>
                <a:gd name="T1" fmla="*/ 9 h 136"/>
                <a:gd name="T2" fmla="*/ 46 w 168"/>
                <a:gd name="T3" fmla="*/ 15 h 136"/>
                <a:gd name="T4" fmla="*/ 8 w 168"/>
                <a:gd name="T5" fmla="*/ 127 h 136"/>
                <a:gd name="T6" fmla="*/ 24 w 168"/>
                <a:gd name="T7" fmla="*/ 127 h 136"/>
                <a:gd name="T8" fmla="*/ 38 w 168"/>
                <a:gd name="T9" fmla="*/ 74 h 136"/>
                <a:gd name="T10" fmla="*/ 74 w 168"/>
                <a:gd name="T11" fmla="*/ 49 h 136"/>
                <a:gd name="T12" fmla="*/ 117 w 168"/>
                <a:gd name="T13" fmla="*/ 52 h 136"/>
                <a:gd name="T14" fmla="*/ 143 w 168"/>
                <a:gd name="T15" fmla="*/ 124 h 136"/>
                <a:gd name="T16" fmla="*/ 160 w 168"/>
                <a:gd name="T17" fmla="*/ 124 h 136"/>
                <a:gd name="T18" fmla="*/ 110 w 168"/>
                <a:gd name="T19" fmla="*/ 9 h 136"/>
                <a:gd name="T20" fmla="*/ 75 w 168"/>
                <a:gd name="T21" fmla="*/ 32 h 136"/>
                <a:gd name="T22" fmla="*/ 77 w 168"/>
                <a:gd name="T23" fmla="*/ 30 h 136"/>
                <a:gd name="T24" fmla="*/ 100 w 168"/>
                <a:gd name="T25" fmla="*/ 25 h 136"/>
                <a:gd name="T26" fmla="*/ 111 w 168"/>
                <a:gd name="T27" fmla="*/ 31 h 136"/>
                <a:gd name="T28" fmla="*/ 75 w 168"/>
                <a:gd name="T29" fmla="*/ 3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8" h="136">
                  <a:moveTo>
                    <a:pt x="110" y="9"/>
                  </a:moveTo>
                  <a:cubicBezTo>
                    <a:pt x="91" y="0"/>
                    <a:pt x="66" y="3"/>
                    <a:pt x="46" y="15"/>
                  </a:cubicBezTo>
                  <a:cubicBezTo>
                    <a:pt x="7" y="38"/>
                    <a:pt x="0" y="87"/>
                    <a:pt x="8" y="127"/>
                  </a:cubicBezTo>
                  <a:cubicBezTo>
                    <a:pt x="9" y="136"/>
                    <a:pt x="23" y="136"/>
                    <a:pt x="24" y="127"/>
                  </a:cubicBezTo>
                  <a:cubicBezTo>
                    <a:pt x="27" y="109"/>
                    <a:pt x="31" y="91"/>
                    <a:pt x="38" y="74"/>
                  </a:cubicBezTo>
                  <a:cubicBezTo>
                    <a:pt x="47" y="63"/>
                    <a:pt x="60" y="54"/>
                    <a:pt x="74" y="49"/>
                  </a:cubicBezTo>
                  <a:cubicBezTo>
                    <a:pt x="88" y="44"/>
                    <a:pt x="104" y="45"/>
                    <a:pt x="117" y="52"/>
                  </a:cubicBezTo>
                  <a:cubicBezTo>
                    <a:pt x="140" y="65"/>
                    <a:pt x="138" y="101"/>
                    <a:pt x="143" y="124"/>
                  </a:cubicBezTo>
                  <a:cubicBezTo>
                    <a:pt x="145" y="132"/>
                    <a:pt x="158" y="132"/>
                    <a:pt x="160" y="124"/>
                  </a:cubicBezTo>
                  <a:cubicBezTo>
                    <a:pt x="168" y="82"/>
                    <a:pt x="162" y="18"/>
                    <a:pt x="110" y="9"/>
                  </a:cubicBezTo>
                  <a:close/>
                  <a:moveTo>
                    <a:pt x="75" y="32"/>
                  </a:moveTo>
                  <a:cubicBezTo>
                    <a:pt x="76" y="31"/>
                    <a:pt x="76" y="31"/>
                    <a:pt x="77" y="30"/>
                  </a:cubicBezTo>
                  <a:cubicBezTo>
                    <a:pt x="85" y="26"/>
                    <a:pt x="93" y="24"/>
                    <a:pt x="100" y="25"/>
                  </a:cubicBezTo>
                  <a:cubicBezTo>
                    <a:pt x="104" y="27"/>
                    <a:pt x="107" y="29"/>
                    <a:pt x="111" y="31"/>
                  </a:cubicBezTo>
                  <a:cubicBezTo>
                    <a:pt x="99" y="28"/>
                    <a:pt x="87" y="29"/>
                    <a:pt x="7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3271" y="1607"/>
              <a:ext cx="163" cy="145"/>
            </a:xfrm>
            <a:custGeom>
              <a:avLst/>
              <a:gdLst>
                <a:gd name="T0" fmla="*/ 59 w 69"/>
                <a:gd name="T1" fmla="*/ 1 h 61"/>
                <a:gd name="T2" fmla="*/ 52 w 69"/>
                <a:gd name="T3" fmla="*/ 1 h 61"/>
                <a:gd name="T4" fmla="*/ 20 w 69"/>
                <a:gd name="T5" fmla="*/ 25 h 61"/>
                <a:gd name="T6" fmla="*/ 5 w 69"/>
                <a:gd name="T7" fmla="*/ 44 h 61"/>
                <a:gd name="T8" fmla="*/ 17 w 69"/>
                <a:gd name="T9" fmla="*/ 54 h 61"/>
                <a:gd name="T10" fmla="*/ 22 w 69"/>
                <a:gd name="T11" fmla="*/ 49 h 61"/>
                <a:gd name="T12" fmla="*/ 24 w 69"/>
                <a:gd name="T13" fmla="*/ 48 h 61"/>
                <a:gd name="T14" fmla="*/ 40 w 69"/>
                <a:gd name="T15" fmla="*/ 33 h 61"/>
                <a:gd name="T16" fmla="*/ 63 w 69"/>
                <a:gd name="T17" fmla="*/ 16 h 61"/>
                <a:gd name="T18" fmla="*/ 59 w 69"/>
                <a:gd name="T19" fmla="*/ 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61">
                  <a:moveTo>
                    <a:pt x="59" y="1"/>
                  </a:moveTo>
                  <a:cubicBezTo>
                    <a:pt x="57" y="0"/>
                    <a:pt x="55" y="0"/>
                    <a:pt x="52" y="1"/>
                  </a:cubicBezTo>
                  <a:cubicBezTo>
                    <a:pt x="41" y="6"/>
                    <a:pt x="27" y="13"/>
                    <a:pt x="20" y="25"/>
                  </a:cubicBezTo>
                  <a:cubicBezTo>
                    <a:pt x="15" y="30"/>
                    <a:pt x="9" y="37"/>
                    <a:pt x="5" y="44"/>
                  </a:cubicBezTo>
                  <a:cubicBezTo>
                    <a:pt x="0" y="51"/>
                    <a:pt x="10" y="61"/>
                    <a:pt x="17" y="54"/>
                  </a:cubicBezTo>
                  <a:cubicBezTo>
                    <a:pt x="18" y="52"/>
                    <a:pt x="20" y="51"/>
                    <a:pt x="22" y="49"/>
                  </a:cubicBezTo>
                  <a:cubicBezTo>
                    <a:pt x="23" y="49"/>
                    <a:pt x="23" y="49"/>
                    <a:pt x="24" y="48"/>
                  </a:cubicBezTo>
                  <a:cubicBezTo>
                    <a:pt x="30" y="44"/>
                    <a:pt x="35" y="39"/>
                    <a:pt x="40" y="33"/>
                  </a:cubicBezTo>
                  <a:cubicBezTo>
                    <a:pt x="47" y="27"/>
                    <a:pt x="55" y="22"/>
                    <a:pt x="63" y="16"/>
                  </a:cubicBezTo>
                  <a:cubicBezTo>
                    <a:pt x="69" y="12"/>
                    <a:pt x="65" y="3"/>
                    <a:pt x="5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4383" y="1515"/>
              <a:ext cx="176" cy="139"/>
            </a:xfrm>
            <a:custGeom>
              <a:avLst/>
              <a:gdLst>
                <a:gd name="T0" fmla="*/ 65 w 74"/>
                <a:gd name="T1" fmla="*/ 38 h 59"/>
                <a:gd name="T2" fmla="*/ 21 w 74"/>
                <a:gd name="T3" fmla="*/ 4 h 59"/>
                <a:gd name="T4" fmla="*/ 9 w 74"/>
                <a:gd name="T5" fmla="*/ 14 h 59"/>
                <a:gd name="T6" fmla="*/ 4 w 74"/>
                <a:gd name="T7" fmla="*/ 14 h 59"/>
                <a:gd name="T8" fmla="*/ 1 w 74"/>
                <a:gd name="T9" fmla="*/ 18 h 59"/>
                <a:gd name="T10" fmla="*/ 18 w 74"/>
                <a:gd name="T11" fmla="*/ 34 h 59"/>
                <a:gd name="T12" fmla="*/ 45 w 74"/>
                <a:gd name="T13" fmla="*/ 52 h 59"/>
                <a:gd name="T14" fmla="*/ 54 w 74"/>
                <a:gd name="T15" fmla="*/ 52 h 59"/>
                <a:gd name="T16" fmla="*/ 55 w 74"/>
                <a:gd name="T17" fmla="*/ 53 h 59"/>
                <a:gd name="T18" fmla="*/ 65 w 74"/>
                <a:gd name="T19" fmla="*/ 3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59">
                  <a:moveTo>
                    <a:pt x="65" y="38"/>
                  </a:moveTo>
                  <a:cubicBezTo>
                    <a:pt x="49" y="28"/>
                    <a:pt x="36" y="14"/>
                    <a:pt x="21" y="4"/>
                  </a:cubicBezTo>
                  <a:cubicBezTo>
                    <a:pt x="14" y="0"/>
                    <a:pt x="5" y="8"/>
                    <a:pt x="9" y="14"/>
                  </a:cubicBezTo>
                  <a:cubicBezTo>
                    <a:pt x="8" y="14"/>
                    <a:pt x="6" y="14"/>
                    <a:pt x="4" y="14"/>
                  </a:cubicBezTo>
                  <a:cubicBezTo>
                    <a:pt x="2" y="14"/>
                    <a:pt x="0" y="16"/>
                    <a:pt x="1" y="18"/>
                  </a:cubicBezTo>
                  <a:cubicBezTo>
                    <a:pt x="5" y="26"/>
                    <a:pt x="11" y="29"/>
                    <a:pt x="18" y="34"/>
                  </a:cubicBezTo>
                  <a:cubicBezTo>
                    <a:pt x="27" y="40"/>
                    <a:pt x="36" y="46"/>
                    <a:pt x="45" y="52"/>
                  </a:cubicBezTo>
                  <a:cubicBezTo>
                    <a:pt x="48" y="54"/>
                    <a:pt x="52" y="53"/>
                    <a:pt x="54" y="52"/>
                  </a:cubicBezTo>
                  <a:cubicBezTo>
                    <a:pt x="54" y="52"/>
                    <a:pt x="55" y="52"/>
                    <a:pt x="55" y="53"/>
                  </a:cubicBezTo>
                  <a:cubicBezTo>
                    <a:pt x="65" y="59"/>
                    <a:pt x="74" y="44"/>
                    <a:pt x="6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339" y="1553"/>
              <a:ext cx="1163" cy="450"/>
            </a:xfrm>
            <a:custGeom>
              <a:avLst/>
              <a:gdLst>
                <a:gd name="T0" fmla="*/ 470 w 490"/>
                <a:gd name="T1" fmla="*/ 9 h 190"/>
                <a:gd name="T2" fmla="*/ 423 w 490"/>
                <a:gd name="T3" fmla="*/ 77 h 190"/>
                <a:gd name="T4" fmla="*/ 366 w 490"/>
                <a:gd name="T5" fmla="*/ 117 h 190"/>
                <a:gd name="T6" fmla="*/ 213 w 490"/>
                <a:gd name="T7" fmla="*/ 148 h 190"/>
                <a:gd name="T8" fmla="*/ 64 w 490"/>
                <a:gd name="T9" fmla="*/ 116 h 190"/>
                <a:gd name="T10" fmla="*/ 21 w 490"/>
                <a:gd name="T11" fmla="*/ 57 h 190"/>
                <a:gd name="T12" fmla="*/ 17 w 490"/>
                <a:gd name="T13" fmla="*/ 53 h 190"/>
                <a:gd name="T14" fmla="*/ 17 w 490"/>
                <a:gd name="T15" fmla="*/ 52 h 190"/>
                <a:gd name="T16" fmla="*/ 2 w 490"/>
                <a:gd name="T17" fmla="*/ 56 h 190"/>
                <a:gd name="T18" fmla="*/ 50 w 490"/>
                <a:gd name="T19" fmla="*/ 129 h 190"/>
                <a:gd name="T20" fmla="*/ 117 w 490"/>
                <a:gd name="T21" fmla="*/ 170 h 190"/>
                <a:gd name="T22" fmla="*/ 284 w 490"/>
                <a:gd name="T23" fmla="*/ 176 h 190"/>
                <a:gd name="T24" fmla="*/ 433 w 490"/>
                <a:gd name="T25" fmla="*/ 93 h 190"/>
                <a:gd name="T26" fmla="*/ 487 w 490"/>
                <a:gd name="T27" fmla="*/ 15 h 190"/>
                <a:gd name="T28" fmla="*/ 470 w 490"/>
                <a:gd name="T29" fmla="*/ 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0" h="190">
                  <a:moveTo>
                    <a:pt x="470" y="9"/>
                  </a:moveTo>
                  <a:cubicBezTo>
                    <a:pt x="456" y="33"/>
                    <a:pt x="440" y="57"/>
                    <a:pt x="423" y="77"/>
                  </a:cubicBezTo>
                  <a:cubicBezTo>
                    <a:pt x="405" y="93"/>
                    <a:pt x="385" y="106"/>
                    <a:pt x="366" y="117"/>
                  </a:cubicBezTo>
                  <a:cubicBezTo>
                    <a:pt x="320" y="143"/>
                    <a:pt x="265" y="149"/>
                    <a:pt x="213" y="148"/>
                  </a:cubicBezTo>
                  <a:cubicBezTo>
                    <a:pt x="168" y="147"/>
                    <a:pt x="106" y="142"/>
                    <a:pt x="64" y="116"/>
                  </a:cubicBezTo>
                  <a:cubicBezTo>
                    <a:pt x="45" y="100"/>
                    <a:pt x="31" y="79"/>
                    <a:pt x="21" y="57"/>
                  </a:cubicBezTo>
                  <a:cubicBezTo>
                    <a:pt x="20" y="55"/>
                    <a:pt x="19" y="54"/>
                    <a:pt x="17" y="53"/>
                  </a:cubicBezTo>
                  <a:cubicBezTo>
                    <a:pt x="17" y="53"/>
                    <a:pt x="17" y="52"/>
                    <a:pt x="17" y="52"/>
                  </a:cubicBezTo>
                  <a:cubicBezTo>
                    <a:pt x="15" y="42"/>
                    <a:pt x="0" y="46"/>
                    <a:pt x="2" y="56"/>
                  </a:cubicBezTo>
                  <a:cubicBezTo>
                    <a:pt x="7" y="89"/>
                    <a:pt x="25" y="112"/>
                    <a:pt x="50" y="129"/>
                  </a:cubicBezTo>
                  <a:cubicBezTo>
                    <a:pt x="70" y="147"/>
                    <a:pt x="93" y="161"/>
                    <a:pt x="117" y="170"/>
                  </a:cubicBezTo>
                  <a:cubicBezTo>
                    <a:pt x="169" y="190"/>
                    <a:pt x="230" y="182"/>
                    <a:pt x="284" y="176"/>
                  </a:cubicBezTo>
                  <a:cubicBezTo>
                    <a:pt x="347" y="169"/>
                    <a:pt x="395" y="137"/>
                    <a:pt x="433" y="93"/>
                  </a:cubicBezTo>
                  <a:cubicBezTo>
                    <a:pt x="457" y="72"/>
                    <a:pt x="478" y="45"/>
                    <a:pt x="487" y="15"/>
                  </a:cubicBezTo>
                  <a:cubicBezTo>
                    <a:pt x="490" y="5"/>
                    <a:pt x="475" y="0"/>
                    <a:pt x="47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9"/>
            <p:cNvSpPr>
              <a:spLocks/>
            </p:cNvSpPr>
            <p:nvPr/>
          </p:nvSpPr>
          <p:spPr bwMode="auto">
            <a:xfrm>
              <a:off x="3460" y="2320"/>
              <a:ext cx="484" cy="1134"/>
            </a:xfrm>
            <a:custGeom>
              <a:avLst/>
              <a:gdLst>
                <a:gd name="T0" fmla="*/ 188 w 204"/>
                <a:gd name="T1" fmla="*/ 111 h 479"/>
                <a:gd name="T2" fmla="*/ 99 w 204"/>
                <a:gd name="T3" fmla="*/ 165 h 479"/>
                <a:gd name="T4" fmla="*/ 195 w 204"/>
                <a:gd name="T5" fmla="*/ 90 h 479"/>
                <a:gd name="T6" fmla="*/ 189 w 204"/>
                <a:gd name="T7" fmla="*/ 77 h 479"/>
                <a:gd name="T8" fmla="*/ 102 w 204"/>
                <a:gd name="T9" fmla="*/ 122 h 479"/>
                <a:gd name="T10" fmla="*/ 189 w 204"/>
                <a:gd name="T11" fmla="*/ 57 h 479"/>
                <a:gd name="T12" fmla="*/ 184 w 204"/>
                <a:gd name="T13" fmla="*/ 45 h 479"/>
                <a:gd name="T14" fmla="*/ 88 w 204"/>
                <a:gd name="T15" fmla="*/ 90 h 479"/>
                <a:gd name="T16" fmla="*/ 176 w 204"/>
                <a:gd name="T17" fmla="*/ 18 h 479"/>
                <a:gd name="T18" fmla="*/ 173 w 204"/>
                <a:gd name="T19" fmla="*/ 4 h 479"/>
                <a:gd name="T20" fmla="*/ 61 w 204"/>
                <a:gd name="T21" fmla="*/ 103 h 479"/>
                <a:gd name="T22" fmla="*/ 70 w 204"/>
                <a:gd name="T23" fmla="*/ 115 h 479"/>
                <a:gd name="T24" fmla="*/ 107 w 204"/>
                <a:gd name="T25" fmla="*/ 98 h 479"/>
                <a:gd name="T26" fmla="*/ 57 w 204"/>
                <a:gd name="T27" fmla="*/ 149 h 479"/>
                <a:gd name="T28" fmla="*/ 68 w 204"/>
                <a:gd name="T29" fmla="*/ 160 h 479"/>
                <a:gd name="T30" fmla="*/ 105 w 204"/>
                <a:gd name="T31" fmla="*/ 137 h 479"/>
                <a:gd name="T32" fmla="*/ 65 w 204"/>
                <a:gd name="T33" fmla="*/ 182 h 479"/>
                <a:gd name="T34" fmla="*/ 74 w 204"/>
                <a:gd name="T35" fmla="*/ 194 h 479"/>
                <a:gd name="T36" fmla="*/ 88 w 204"/>
                <a:gd name="T37" fmla="*/ 188 h 479"/>
                <a:gd name="T38" fmla="*/ 46 w 204"/>
                <a:gd name="T39" fmla="*/ 241 h 479"/>
                <a:gd name="T40" fmla="*/ 55 w 204"/>
                <a:gd name="T41" fmla="*/ 252 h 479"/>
                <a:gd name="T42" fmla="*/ 93 w 204"/>
                <a:gd name="T43" fmla="*/ 234 h 479"/>
                <a:gd name="T44" fmla="*/ 39 w 204"/>
                <a:gd name="T45" fmla="*/ 293 h 479"/>
                <a:gd name="T46" fmla="*/ 48 w 204"/>
                <a:gd name="T47" fmla="*/ 305 h 479"/>
                <a:gd name="T48" fmla="*/ 88 w 204"/>
                <a:gd name="T49" fmla="*/ 280 h 479"/>
                <a:gd name="T50" fmla="*/ 38 w 204"/>
                <a:gd name="T51" fmla="*/ 338 h 479"/>
                <a:gd name="T52" fmla="*/ 49 w 204"/>
                <a:gd name="T53" fmla="*/ 349 h 479"/>
                <a:gd name="T54" fmla="*/ 62 w 204"/>
                <a:gd name="T55" fmla="*/ 342 h 479"/>
                <a:gd name="T56" fmla="*/ 26 w 204"/>
                <a:gd name="T57" fmla="*/ 384 h 479"/>
                <a:gd name="T58" fmla="*/ 36 w 204"/>
                <a:gd name="T59" fmla="*/ 396 h 479"/>
                <a:gd name="T60" fmla="*/ 41 w 204"/>
                <a:gd name="T61" fmla="*/ 394 h 479"/>
                <a:gd name="T62" fmla="*/ 5 w 204"/>
                <a:gd name="T63" fmla="*/ 432 h 479"/>
                <a:gd name="T64" fmla="*/ 14 w 204"/>
                <a:gd name="T65" fmla="*/ 444 h 479"/>
                <a:gd name="T66" fmla="*/ 38 w 204"/>
                <a:gd name="T67" fmla="*/ 434 h 479"/>
                <a:gd name="T68" fmla="*/ 21 w 204"/>
                <a:gd name="T69" fmla="*/ 463 h 479"/>
                <a:gd name="T70" fmla="*/ 34 w 204"/>
                <a:gd name="T71" fmla="*/ 470 h 479"/>
                <a:gd name="T72" fmla="*/ 93 w 204"/>
                <a:gd name="T73" fmla="*/ 406 h 479"/>
                <a:gd name="T74" fmla="*/ 85 w 204"/>
                <a:gd name="T75" fmla="*/ 392 h 479"/>
                <a:gd name="T76" fmla="*/ 43 w 204"/>
                <a:gd name="T77" fmla="*/ 413 h 479"/>
                <a:gd name="T78" fmla="*/ 142 w 204"/>
                <a:gd name="T79" fmla="*/ 342 h 479"/>
                <a:gd name="T80" fmla="*/ 134 w 204"/>
                <a:gd name="T81" fmla="*/ 327 h 479"/>
                <a:gd name="T82" fmla="*/ 56 w 204"/>
                <a:gd name="T83" fmla="*/ 371 h 479"/>
                <a:gd name="T84" fmla="*/ 174 w 204"/>
                <a:gd name="T85" fmla="*/ 277 h 479"/>
                <a:gd name="T86" fmla="*/ 166 w 204"/>
                <a:gd name="T87" fmla="*/ 264 h 479"/>
                <a:gd name="T88" fmla="*/ 73 w 204"/>
                <a:gd name="T89" fmla="*/ 317 h 479"/>
                <a:gd name="T90" fmla="*/ 184 w 204"/>
                <a:gd name="T91" fmla="*/ 222 h 479"/>
                <a:gd name="T92" fmla="*/ 175 w 204"/>
                <a:gd name="T93" fmla="*/ 210 h 479"/>
                <a:gd name="T94" fmla="*/ 85 w 204"/>
                <a:gd name="T95" fmla="*/ 264 h 479"/>
                <a:gd name="T96" fmla="*/ 183 w 204"/>
                <a:gd name="T97" fmla="*/ 176 h 479"/>
                <a:gd name="T98" fmla="*/ 174 w 204"/>
                <a:gd name="T99" fmla="*/ 165 h 479"/>
                <a:gd name="T100" fmla="*/ 77 w 204"/>
                <a:gd name="T101" fmla="*/ 225 h 479"/>
                <a:gd name="T102" fmla="*/ 195 w 204"/>
                <a:gd name="T103" fmla="*/ 124 h 479"/>
                <a:gd name="T104" fmla="*/ 188 w 204"/>
                <a:gd name="T105" fmla="*/ 111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4" h="479">
                  <a:moveTo>
                    <a:pt x="188" y="111"/>
                  </a:moveTo>
                  <a:cubicBezTo>
                    <a:pt x="158" y="127"/>
                    <a:pt x="130" y="149"/>
                    <a:pt x="99" y="165"/>
                  </a:cubicBezTo>
                  <a:cubicBezTo>
                    <a:pt x="127" y="135"/>
                    <a:pt x="160" y="110"/>
                    <a:pt x="195" y="90"/>
                  </a:cubicBezTo>
                  <a:cubicBezTo>
                    <a:pt x="201" y="86"/>
                    <a:pt x="197" y="74"/>
                    <a:pt x="189" y="77"/>
                  </a:cubicBezTo>
                  <a:cubicBezTo>
                    <a:pt x="159" y="89"/>
                    <a:pt x="130" y="105"/>
                    <a:pt x="102" y="122"/>
                  </a:cubicBezTo>
                  <a:cubicBezTo>
                    <a:pt x="129" y="97"/>
                    <a:pt x="159" y="77"/>
                    <a:pt x="189" y="57"/>
                  </a:cubicBezTo>
                  <a:cubicBezTo>
                    <a:pt x="195" y="53"/>
                    <a:pt x="191" y="42"/>
                    <a:pt x="184" y="45"/>
                  </a:cubicBezTo>
                  <a:cubicBezTo>
                    <a:pt x="150" y="56"/>
                    <a:pt x="120" y="75"/>
                    <a:pt x="88" y="90"/>
                  </a:cubicBezTo>
                  <a:cubicBezTo>
                    <a:pt x="110" y="58"/>
                    <a:pt x="141" y="31"/>
                    <a:pt x="176" y="18"/>
                  </a:cubicBezTo>
                  <a:cubicBezTo>
                    <a:pt x="185" y="14"/>
                    <a:pt x="182" y="0"/>
                    <a:pt x="173" y="4"/>
                  </a:cubicBezTo>
                  <a:cubicBezTo>
                    <a:pt x="125" y="20"/>
                    <a:pt x="84" y="59"/>
                    <a:pt x="61" y="103"/>
                  </a:cubicBezTo>
                  <a:cubicBezTo>
                    <a:pt x="58" y="109"/>
                    <a:pt x="63" y="117"/>
                    <a:pt x="70" y="115"/>
                  </a:cubicBezTo>
                  <a:cubicBezTo>
                    <a:pt x="83" y="110"/>
                    <a:pt x="95" y="104"/>
                    <a:pt x="107" y="98"/>
                  </a:cubicBezTo>
                  <a:cubicBezTo>
                    <a:pt x="88" y="113"/>
                    <a:pt x="71" y="130"/>
                    <a:pt x="57" y="149"/>
                  </a:cubicBezTo>
                  <a:cubicBezTo>
                    <a:pt x="53" y="156"/>
                    <a:pt x="62" y="163"/>
                    <a:pt x="68" y="160"/>
                  </a:cubicBezTo>
                  <a:cubicBezTo>
                    <a:pt x="80" y="152"/>
                    <a:pt x="93" y="145"/>
                    <a:pt x="105" y="137"/>
                  </a:cubicBezTo>
                  <a:cubicBezTo>
                    <a:pt x="91" y="151"/>
                    <a:pt x="77" y="166"/>
                    <a:pt x="65" y="182"/>
                  </a:cubicBezTo>
                  <a:cubicBezTo>
                    <a:pt x="61" y="187"/>
                    <a:pt x="68" y="196"/>
                    <a:pt x="74" y="194"/>
                  </a:cubicBezTo>
                  <a:cubicBezTo>
                    <a:pt x="79" y="192"/>
                    <a:pt x="84" y="190"/>
                    <a:pt x="88" y="188"/>
                  </a:cubicBezTo>
                  <a:cubicBezTo>
                    <a:pt x="72" y="204"/>
                    <a:pt x="58" y="222"/>
                    <a:pt x="46" y="241"/>
                  </a:cubicBezTo>
                  <a:cubicBezTo>
                    <a:pt x="43" y="246"/>
                    <a:pt x="49" y="255"/>
                    <a:pt x="55" y="252"/>
                  </a:cubicBezTo>
                  <a:cubicBezTo>
                    <a:pt x="68" y="247"/>
                    <a:pt x="81" y="241"/>
                    <a:pt x="93" y="234"/>
                  </a:cubicBezTo>
                  <a:cubicBezTo>
                    <a:pt x="74" y="252"/>
                    <a:pt x="55" y="272"/>
                    <a:pt x="39" y="293"/>
                  </a:cubicBezTo>
                  <a:cubicBezTo>
                    <a:pt x="33" y="299"/>
                    <a:pt x="40" y="310"/>
                    <a:pt x="48" y="305"/>
                  </a:cubicBezTo>
                  <a:cubicBezTo>
                    <a:pt x="61" y="297"/>
                    <a:pt x="75" y="288"/>
                    <a:pt x="88" y="280"/>
                  </a:cubicBezTo>
                  <a:cubicBezTo>
                    <a:pt x="69" y="297"/>
                    <a:pt x="52" y="316"/>
                    <a:pt x="38" y="338"/>
                  </a:cubicBezTo>
                  <a:cubicBezTo>
                    <a:pt x="34" y="345"/>
                    <a:pt x="42" y="352"/>
                    <a:pt x="49" y="349"/>
                  </a:cubicBezTo>
                  <a:cubicBezTo>
                    <a:pt x="53" y="346"/>
                    <a:pt x="58" y="344"/>
                    <a:pt x="62" y="342"/>
                  </a:cubicBezTo>
                  <a:cubicBezTo>
                    <a:pt x="49" y="355"/>
                    <a:pt x="37" y="368"/>
                    <a:pt x="26" y="384"/>
                  </a:cubicBezTo>
                  <a:cubicBezTo>
                    <a:pt x="22" y="390"/>
                    <a:pt x="29" y="397"/>
                    <a:pt x="36" y="396"/>
                  </a:cubicBezTo>
                  <a:cubicBezTo>
                    <a:pt x="37" y="395"/>
                    <a:pt x="39" y="395"/>
                    <a:pt x="41" y="394"/>
                  </a:cubicBezTo>
                  <a:cubicBezTo>
                    <a:pt x="28" y="406"/>
                    <a:pt x="15" y="418"/>
                    <a:pt x="5" y="432"/>
                  </a:cubicBezTo>
                  <a:cubicBezTo>
                    <a:pt x="0" y="438"/>
                    <a:pt x="8" y="447"/>
                    <a:pt x="14" y="444"/>
                  </a:cubicBezTo>
                  <a:cubicBezTo>
                    <a:pt x="22" y="442"/>
                    <a:pt x="30" y="438"/>
                    <a:pt x="38" y="434"/>
                  </a:cubicBezTo>
                  <a:cubicBezTo>
                    <a:pt x="32" y="443"/>
                    <a:pt x="26" y="453"/>
                    <a:pt x="21" y="463"/>
                  </a:cubicBezTo>
                  <a:cubicBezTo>
                    <a:pt x="17" y="472"/>
                    <a:pt x="29" y="479"/>
                    <a:pt x="34" y="470"/>
                  </a:cubicBezTo>
                  <a:cubicBezTo>
                    <a:pt x="49" y="444"/>
                    <a:pt x="65" y="420"/>
                    <a:pt x="93" y="406"/>
                  </a:cubicBezTo>
                  <a:cubicBezTo>
                    <a:pt x="103" y="402"/>
                    <a:pt x="95" y="388"/>
                    <a:pt x="85" y="392"/>
                  </a:cubicBezTo>
                  <a:cubicBezTo>
                    <a:pt x="71" y="398"/>
                    <a:pt x="57" y="406"/>
                    <a:pt x="43" y="413"/>
                  </a:cubicBezTo>
                  <a:cubicBezTo>
                    <a:pt x="73" y="385"/>
                    <a:pt x="109" y="364"/>
                    <a:pt x="142" y="342"/>
                  </a:cubicBezTo>
                  <a:cubicBezTo>
                    <a:pt x="151" y="336"/>
                    <a:pt x="144" y="323"/>
                    <a:pt x="134" y="327"/>
                  </a:cubicBezTo>
                  <a:cubicBezTo>
                    <a:pt x="108" y="341"/>
                    <a:pt x="83" y="359"/>
                    <a:pt x="56" y="371"/>
                  </a:cubicBezTo>
                  <a:cubicBezTo>
                    <a:pt x="89" y="333"/>
                    <a:pt x="133" y="305"/>
                    <a:pt x="174" y="277"/>
                  </a:cubicBezTo>
                  <a:cubicBezTo>
                    <a:pt x="182" y="271"/>
                    <a:pt x="175" y="259"/>
                    <a:pt x="166" y="264"/>
                  </a:cubicBezTo>
                  <a:cubicBezTo>
                    <a:pt x="135" y="281"/>
                    <a:pt x="104" y="300"/>
                    <a:pt x="73" y="317"/>
                  </a:cubicBezTo>
                  <a:cubicBezTo>
                    <a:pt x="105" y="281"/>
                    <a:pt x="147" y="253"/>
                    <a:pt x="184" y="222"/>
                  </a:cubicBezTo>
                  <a:cubicBezTo>
                    <a:pt x="190" y="216"/>
                    <a:pt x="182" y="206"/>
                    <a:pt x="175" y="210"/>
                  </a:cubicBezTo>
                  <a:cubicBezTo>
                    <a:pt x="145" y="228"/>
                    <a:pt x="115" y="246"/>
                    <a:pt x="85" y="264"/>
                  </a:cubicBezTo>
                  <a:cubicBezTo>
                    <a:pt x="115" y="232"/>
                    <a:pt x="148" y="203"/>
                    <a:pt x="183" y="176"/>
                  </a:cubicBezTo>
                  <a:cubicBezTo>
                    <a:pt x="189" y="171"/>
                    <a:pt x="181" y="161"/>
                    <a:pt x="174" y="165"/>
                  </a:cubicBezTo>
                  <a:cubicBezTo>
                    <a:pt x="141" y="184"/>
                    <a:pt x="110" y="207"/>
                    <a:pt x="77" y="225"/>
                  </a:cubicBezTo>
                  <a:cubicBezTo>
                    <a:pt x="108" y="184"/>
                    <a:pt x="151" y="150"/>
                    <a:pt x="195" y="124"/>
                  </a:cubicBezTo>
                  <a:cubicBezTo>
                    <a:pt x="204" y="119"/>
                    <a:pt x="196" y="106"/>
                    <a:pt x="188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Group 72"/>
          <p:cNvGrpSpPr>
            <a:grpSpLocks noChangeAspect="1"/>
          </p:cNvGrpSpPr>
          <p:nvPr/>
        </p:nvGrpSpPr>
        <p:grpSpPr bwMode="auto">
          <a:xfrm>
            <a:off x="4262898" y="3926231"/>
            <a:ext cx="1465060" cy="2422093"/>
            <a:chOff x="941" y="622"/>
            <a:chExt cx="1961" cy="3242"/>
          </a:xfrm>
          <a:solidFill>
            <a:srgbClr val="4A67AA"/>
          </a:solidFill>
        </p:grpSpPr>
        <p:sp>
          <p:nvSpPr>
            <p:cNvPr id="124" name="Freeform 73"/>
            <p:cNvSpPr>
              <a:spLocks noEditPoints="1"/>
            </p:cNvSpPr>
            <p:nvPr/>
          </p:nvSpPr>
          <p:spPr bwMode="auto">
            <a:xfrm>
              <a:off x="1052" y="866"/>
              <a:ext cx="1698" cy="1764"/>
            </a:xfrm>
            <a:custGeom>
              <a:avLst/>
              <a:gdLst>
                <a:gd name="T0" fmla="*/ 699 w 716"/>
                <a:gd name="T1" fmla="*/ 320 h 745"/>
                <a:gd name="T2" fmla="*/ 657 w 716"/>
                <a:gd name="T3" fmla="*/ 204 h 745"/>
                <a:gd name="T4" fmla="*/ 419 w 716"/>
                <a:gd name="T5" fmla="*/ 22 h 745"/>
                <a:gd name="T6" fmla="*/ 150 w 716"/>
                <a:gd name="T7" fmla="*/ 100 h 745"/>
                <a:gd name="T8" fmla="*/ 117 w 716"/>
                <a:gd name="T9" fmla="*/ 141 h 745"/>
                <a:gd name="T10" fmla="*/ 48 w 716"/>
                <a:gd name="T11" fmla="*/ 233 h 745"/>
                <a:gd name="T12" fmla="*/ 48 w 716"/>
                <a:gd name="T13" fmla="*/ 534 h 745"/>
                <a:gd name="T14" fmla="*/ 141 w 716"/>
                <a:gd name="T15" fmla="*/ 652 h 745"/>
                <a:gd name="T16" fmla="*/ 289 w 716"/>
                <a:gd name="T17" fmla="*/ 708 h 745"/>
                <a:gd name="T18" fmla="*/ 293 w 716"/>
                <a:gd name="T19" fmla="*/ 709 h 745"/>
                <a:gd name="T20" fmla="*/ 679 w 716"/>
                <a:gd name="T21" fmla="*/ 541 h 745"/>
                <a:gd name="T22" fmla="*/ 699 w 716"/>
                <a:gd name="T23" fmla="*/ 477 h 745"/>
                <a:gd name="T24" fmla="*/ 699 w 716"/>
                <a:gd name="T25" fmla="*/ 320 h 745"/>
                <a:gd name="T26" fmla="*/ 437 w 716"/>
                <a:gd name="T27" fmla="*/ 680 h 745"/>
                <a:gd name="T28" fmla="*/ 119 w 716"/>
                <a:gd name="T29" fmla="*/ 572 h 745"/>
                <a:gd name="T30" fmla="*/ 77 w 716"/>
                <a:gd name="T31" fmla="*/ 260 h 745"/>
                <a:gd name="T32" fmla="*/ 91 w 716"/>
                <a:gd name="T33" fmla="*/ 224 h 745"/>
                <a:gd name="T34" fmla="*/ 223 w 716"/>
                <a:gd name="T35" fmla="*/ 86 h 745"/>
                <a:gd name="T36" fmla="*/ 363 w 716"/>
                <a:gd name="T37" fmla="*/ 51 h 745"/>
                <a:gd name="T38" fmla="*/ 538 w 716"/>
                <a:gd name="T39" fmla="*/ 119 h 745"/>
                <a:gd name="T40" fmla="*/ 688 w 716"/>
                <a:gd name="T41" fmla="*/ 353 h 745"/>
                <a:gd name="T42" fmla="*/ 686 w 716"/>
                <a:gd name="T43" fmla="*/ 460 h 745"/>
                <a:gd name="T44" fmla="*/ 437 w 716"/>
                <a:gd name="T45" fmla="*/ 680 h 745"/>
                <a:gd name="T46" fmla="*/ 599 w 716"/>
                <a:gd name="T47" fmla="*/ 149 h 745"/>
                <a:gd name="T48" fmla="*/ 608 w 716"/>
                <a:gd name="T49" fmla="*/ 160 h 745"/>
                <a:gd name="T50" fmla="*/ 313 w 716"/>
                <a:gd name="T51" fmla="*/ 37 h 745"/>
                <a:gd name="T52" fmla="*/ 197 w 716"/>
                <a:gd name="T53" fmla="*/ 80 h 745"/>
                <a:gd name="T54" fmla="*/ 291 w 716"/>
                <a:gd name="T55" fmla="*/ 36 h 745"/>
                <a:gd name="T56" fmla="*/ 599 w 716"/>
                <a:gd name="T57" fmla="*/ 149 h 745"/>
                <a:gd name="T58" fmla="*/ 33 w 716"/>
                <a:gd name="T59" fmla="*/ 416 h 745"/>
                <a:gd name="T60" fmla="*/ 59 w 716"/>
                <a:gd name="T61" fmla="*/ 251 h 745"/>
                <a:gd name="T62" fmla="*/ 72 w 716"/>
                <a:gd name="T63" fmla="*/ 226 h 745"/>
                <a:gd name="T64" fmla="*/ 38 w 716"/>
                <a:gd name="T65" fmla="*/ 376 h 745"/>
                <a:gd name="T66" fmla="*/ 86 w 716"/>
                <a:gd name="T67" fmla="*/ 552 h 745"/>
                <a:gd name="T68" fmla="*/ 131 w 716"/>
                <a:gd name="T69" fmla="*/ 616 h 745"/>
                <a:gd name="T70" fmla="*/ 162 w 716"/>
                <a:gd name="T71" fmla="*/ 644 h 745"/>
                <a:gd name="T72" fmla="*/ 33 w 716"/>
                <a:gd name="T73" fmla="*/ 416 h 745"/>
                <a:gd name="T74" fmla="*/ 597 w 716"/>
                <a:gd name="T75" fmla="*/ 629 h 745"/>
                <a:gd name="T76" fmla="*/ 593 w 716"/>
                <a:gd name="T77" fmla="*/ 625 h 745"/>
                <a:gd name="T78" fmla="*/ 641 w 716"/>
                <a:gd name="T79" fmla="*/ 580 h 745"/>
                <a:gd name="T80" fmla="*/ 597 w 716"/>
                <a:gd name="T81" fmla="*/ 629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6" h="745">
                  <a:moveTo>
                    <a:pt x="699" y="320"/>
                  </a:moveTo>
                  <a:cubicBezTo>
                    <a:pt x="691" y="279"/>
                    <a:pt x="677" y="239"/>
                    <a:pt x="657" y="204"/>
                  </a:cubicBezTo>
                  <a:cubicBezTo>
                    <a:pt x="608" y="116"/>
                    <a:pt x="519" y="45"/>
                    <a:pt x="419" y="22"/>
                  </a:cubicBezTo>
                  <a:cubicBezTo>
                    <a:pt x="320" y="0"/>
                    <a:pt x="220" y="25"/>
                    <a:pt x="150" y="100"/>
                  </a:cubicBezTo>
                  <a:cubicBezTo>
                    <a:pt x="138" y="113"/>
                    <a:pt x="127" y="126"/>
                    <a:pt x="117" y="141"/>
                  </a:cubicBezTo>
                  <a:cubicBezTo>
                    <a:pt x="89" y="169"/>
                    <a:pt x="65" y="200"/>
                    <a:pt x="48" y="233"/>
                  </a:cubicBezTo>
                  <a:cubicBezTo>
                    <a:pt x="0" y="327"/>
                    <a:pt x="6" y="440"/>
                    <a:pt x="48" y="534"/>
                  </a:cubicBezTo>
                  <a:cubicBezTo>
                    <a:pt x="69" y="580"/>
                    <a:pt x="101" y="622"/>
                    <a:pt x="141" y="652"/>
                  </a:cubicBezTo>
                  <a:cubicBezTo>
                    <a:pt x="183" y="684"/>
                    <a:pt x="237" y="700"/>
                    <a:pt x="289" y="708"/>
                  </a:cubicBezTo>
                  <a:cubicBezTo>
                    <a:pt x="290" y="708"/>
                    <a:pt x="292" y="708"/>
                    <a:pt x="293" y="709"/>
                  </a:cubicBezTo>
                  <a:cubicBezTo>
                    <a:pt x="441" y="745"/>
                    <a:pt x="615" y="687"/>
                    <a:pt x="679" y="541"/>
                  </a:cubicBezTo>
                  <a:cubicBezTo>
                    <a:pt x="688" y="521"/>
                    <a:pt x="695" y="499"/>
                    <a:pt x="699" y="477"/>
                  </a:cubicBezTo>
                  <a:cubicBezTo>
                    <a:pt x="716" y="425"/>
                    <a:pt x="714" y="371"/>
                    <a:pt x="699" y="320"/>
                  </a:cubicBezTo>
                  <a:close/>
                  <a:moveTo>
                    <a:pt x="437" y="680"/>
                  </a:moveTo>
                  <a:cubicBezTo>
                    <a:pt x="317" y="710"/>
                    <a:pt x="197" y="666"/>
                    <a:pt x="119" y="572"/>
                  </a:cubicBezTo>
                  <a:cubicBezTo>
                    <a:pt x="44" y="481"/>
                    <a:pt x="41" y="367"/>
                    <a:pt x="77" y="260"/>
                  </a:cubicBezTo>
                  <a:cubicBezTo>
                    <a:pt x="81" y="248"/>
                    <a:pt x="86" y="236"/>
                    <a:pt x="91" y="224"/>
                  </a:cubicBezTo>
                  <a:cubicBezTo>
                    <a:pt x="122" y="168"/>
                    <a:pt x="171" y="124"/>
                    <a:pt x="223" y="86"/>
                  </a:cubicBezTo>
                  <a:cubicBezTo>
                    <a:pt x="266" y="64"/>
                    <a:pt x="314" y="51"/>
                    <a:pt x="363" y="51"/>
                  </a:cubicBezTo>
                  <a:cubicBezTo>
                    <a:pt x="428" y="51"/>
                    <a:pt x="487" y="80"/>
                    <a:pt x="538" y="119"/>
                  </a:cubicBezTo>
                  <a:cubicBezTo>
                    <a:pt x="613" y="175"/>
                    <a:pt x="672" y="260"/>
                    <a:pt x="688" y="353"/>
                  </a:cubicBezTo>
                  <a:cubicBezTo>
                    <a:pt x="693" y="389"/>
                    <a:pt x="692" y="425"/>
                    <a:pt x="686" y="460"/>
                  </a:cubicBezTo>
                  <a:cubicBezTo>
                    <a:pt x="660" y="576"/>
                    <a:pt x="546" y="653"/>
                    <a:pt x="437" y="680"/>
                  </a:cubicBezTo>
                  <a:close/>
                  <a:moveTo>
                    <a:pt x="599" y="149"/>
                  </a:moveTo>
                  <a:cubicBezTo>
                    <a:pt x="602" y="152"/>
                    <a:pt x="605" y="156"/>
                    <a:pt x="608" y="160"/>
                  </a:cubicBezTo>
                  <a:cubicBezTo>
                    <a:pt x="533" y="76"/>
                    <a:pt x="427" y="19"/>
                    <a:pt x="313" y="37"/>
                  </a:cubicBezTo>
                  <a:cubicBezTo>
                    <a:pt x="273" y="43"/>
                    <a:pt x="234" y="59"/>
                    <a:pt x="197" y="80"/>
                  </a:cubicBezTo>
                  <a:cubicBezTo>
                    <a:pt x="224" y="59"/>
                    <a:pt x="255" y="44"/>
                    <a:pt x="291" y="36"/>
                  </a:cubicBezTo>
                  <a:cubicBezTo>
                    <a:pt x="405" y="11"/>
                    <a:pt x="523" y="65"/>
                    <a:pt x="599" y="149"/>
                  </a:cubicBezTo>
                  <a:close/>
                  <a:moveTo>
                    <a:pt x="33" y="416"/>
                  </a:moveTo>
                  <a:cubicBezTo>
                    <a:pt x="27" y="360"/>
                    <a:pt x="35" y="302"/>
                    <a:pt x="59" y="251"/>
                  </a:cubicBezTo>
                  <a:cubicBezTo>
                    <a:pt x="62" y="242"/>
                    <a:pt x="67" y="234"/>
                    <a:pt x="72" y="226"/>
                  </a:cubicBezTo>
                  <a:cubicBezTo>
                    <a:pt x="52" y="274"/>
                    <a:pt x="41" y="326"/>
                    <a:pt x="38" y="376"/>
                  </a:cubicBezTo>
                  <a:cubicBezTo>
                    <a:pt x="34" y="440"/>
                    <a:pt x="52" y="501"/>
                    <a:pt x="86" y="552"/>
                  </a:cubicBezTo>
                  <a:cubicBezTo>
                    <a:pt x="98" y="575"/>
                    <a:pt x="114" y="596"/>
                    <a:pt x="131" y="616"/>
                  </a:cubicBezTo>
                  <a:cubicBezTo>
                    <a:pt x="141" y="626"/>
                    <a:pt x="151" y="636"/>
                    <a:pt x="162" y="644"/>
                  </a:cubicBezTo>
                  <a:cubicBezTo>
                    <a:pt x="87" y="594"/>
                    <a:pt x="44" y="507"/>
                    <a:pt x="33" y="416"/>
                  </a:cubicBezTo>
                  <a:close/>
                  <a:moveTo>
                    <a:pt x="597" y="629"/>
                  </a:moveTo>
                  <a:cubicBezTo>
                    <a:pt x="596" y="627"/>
                    <a:pt x="595" y="626"/>
                    <a:pt x="593" y="625"/>
                  </a:cubicBezTo>
                  <a:cubicBezTo>
                    <a:pt x="611" y="612"/>
                    <a:pt x="627" y="597"/>
                    <a:pt x="641" y="580"/>
                  </a:cubicBezTo>
                  <a:cubicBezTo>
                    <a:pt x="628" y="598"/>
                    <a:pt x="614" y="615"/>
                    <a:pt x="597" y="6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74"/>
            <p:cNvSpPr>
              <a:spLocks/>
            </p:cNvSpPr>
            <p:nvPr/>
          </p:nvSpPr>
          <p:spPr bwMode="auto">
            <a:xfrm>
              <a:off x="1543" y="1385"/>
              <a:ext cx="102" cy="272"/>
            </a:xfrm>
            <a:custGeom>
              <a:avLst/>
              <a:gdLst>
                <a:gd name="T0" fmla="*/ 34 w 43"/>
                <a:gd name="T1" fmla="*/ 10 h 115"/>
                <a:gd name="T2" fmla="*/ 24 w 43"/>
                <a:gd name="T3" fmla="*/ 5 h 115"/>
                <a:gd name="T4" fmla="*/ 2 w 43"/>
                <a:gd name="T5" fmla="*/ 94 h 115"/>
                <a:gd name="T6" fmla="*/ 16 w 43"/>
                <a:gd name="T7" fmla="*/ 94 h 115"/>
                <a:gd name="T8" fmla="*/ 17 w 43"/>
                <a:gd name="T9" fmla="*/ 76 h 115"/>
                <a:gd name="T10" fmla="*/ 25 w 43"/>
                <a:gd name="T11" fmla="*/ 36 h 115"/>
                <a:gd name="T12" fmla="*/ 17 w 43"/>
                <a:gd name="T13" fmla="*/ 105 h 115"/>
                <a:gd name="T14" fmla="*/ 30 w 43"/>
                <a:gd name="T15" fmla="*/ 108 h 115"/>
                <a:gd name="T16" fmla="*/ 42 w 43"/>
                <a:gd name="T17" fmla="*/ 14 h 115"/>
                <a:gd name="T18" fmla="*/ 34 w 43"/>
                <a:gd name="T19" fmla="*/ 1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15">
                  <a:moveTo>
                    <a:pt x="34" y="10"/>
                  </a:moveTo>
                  <a:cubicBezTo>
                    <a:pt x="34" y="5"/>
                    <a:pt x="28" y="0"/>
                    <a:pt x="24" y="5"/>
                  </a:cubicBezTo>
                  <a:cubicBezTo>
                    <a:pt x="4" y="29"/>
                    <a:pt x="0" y="64"/>
                    <a:pt x="2" y="94"/>
                  </a:cubicBezTo>
                  <a:cubicBezTo>
                    <a:pt x="2" y="103"/>
                    <a:pt x="17" y="104"/>
                    <a:pt x="16" y="94"/>
                  </a:cubicBezTo>
                  <a:cubicBezTo>
                    <a:pt x="16" y="88"/>
                    <a:pt x="16" y="82"/>
                    <a:pt x="17" y="76"/>
                  </a:cubicBezTo>
                  <a:cubicBezTo>
                    <a:pt x="17" y="63"/>
                    <a:pt x="20" y="48"/>
                    <a:pt x="25" y="36"/>
                  </a:cubicBezTo>
                  <a:cubicBezTo>
                    <a:pt x="20" y="59"/>
                    <a:pt x="20" y="83"/>
                    <a:pt x="17" y="105"/>
                  </a:cubicBezTo>
                  <a:cubicBezTo>
                    <a:pt x="16" y="113"/>
                    <a:pt x="29" y="115"/>
                    <a:pt x="30" y="108"/>
                  </a:cubicBezTo>
                  <a:cubicBezTo>
                    <a:pt x="35" y="77"/>
                    <a:pt x="37" y="45"/>
                    <a:pt x="42" y="14"/>
                  </a:cubicBezTo>
                  <a:cubicBezTo>
                    <a:pt x="43" y="9"/>
                    <a:pt x="38" y="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75"/>
            <p:cNvSpPr>
              <a:spLocks/>
            </p:cNvSpPr>
            <p:nvPr/>
          </p:nvSpPr>
          <p:spPr bwMode="auto">
            <a:xfrm>
              <a:off x="2186" y="1375"/>
              <a:ext cx="111" cy="275"/>
            </a:xfrm>
            <a:custGeom>
              <a:avLst/>
              <a:gdLst>
                <a:gd name="T0" fmla="*/ 13 w 47"/>
                <a:gd name="T1" fmla="*/ 5 h 116"/>
                <a:gd name="T2" fmla="*/ 5 w 47"/>
                <a:gd name="T3" fmla="*/ 15 h 116"/>
                <a:gd name="T4" fmla="*/ 17 w 47"/>
                <a:gd name="T5" fmla="*/ 53 h 116"/>
                <a:gd name="T6" fmla="*/ 8 w 47"/>
                <a:gd name="T7" fmla="*/ 30 h 116"/>
                <a:gd name="T8" fmla="*/ 1 w 47"/>
                <a:gd name="T9" fmla="*/ 32 h 116"/>
                <a:gd name="T10" fmla="*/ 15 w 47"/>
                <a:gd name="T11" fmla="*/ 105 h 116"/>
                <a:gd name="T12" fmla="*/ 28 w 47"/>
                <a:gd name="T13" fmla="*/ 105 h 116"/>
                <a:gd name="T14" fmla="*/ 30 w 47"/>
                <a:gd name="T15" fmla="*/ 67 h 116"/>
                <a:gd name="T16" fmla="*/ 32 w 47"/>
                <a:gd name="T17" fmla="*/ 105 h 116"/>
                <a:gd name="T18" fmla="*/ 47 w 47"/>
                <a:gd name="T19" fmla="*/ 106 h 116"/>
                <a:gd name="T20" fmla="*/ 13 w 47"/>
                <a:gd name="T21" fmla="*/ 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116">
                  <a:moveTo>
                    <a:pt x="13" y="5"/>
                  </a:moveTo>
                  <a:cubicBezTo>
                    <a:pt x="7" y="0"/>
                    <a:pt x="0" y="10"/>
                    <a:pt x="5" y="15"/>
                  </a:cubicBezTo>
                  <a:cubicBezTo>
                    <a:pt x="13" y="25"/>
                    <a:pt x="16" y="39"/>
                    <a:pt x="17" y="53"/>
                  </a:cubicBezTo>
                  <a:cubicBezTo>
                    <a:pt x="14" y="45"/>
                    <a:pt x="11" y="38"/>
                    <a:pt x="8" y="30"/>
                  </a:cubicBezTo>
                  <a:cubicBezTo>
                    <a:pt x="6" y="26"/>
                    <a:pt x="0" y="29"/>
                    <a:pt x="1" y="32"/>
                  </a:cubicBezTo>
                  <a:cubicBezTo>
                    <a:pt x="9" y="55"/>
                    <a:pt x="16" y="80"/>
                    <a:pt x="15" y="105"/>
                  </a:cubicBezTo>
                  <a:cubicBezTo>
                    <a:pt x="14" y="114"/>
                    <a:pt x="28" y="114"/>
                    <a:pt x="28" y="105"/>
                  </a:cubicBezTo>
                  <a:cubicBezTo>
                    <a:pt x="29" y="93"/>
                    <a:pt x="30" y="80"/>
                    <a:pt x="30" y="67"/>
                  </a:cubicBezTo>
                  <a:cubicBezTo>
                    <a:pt x="32" y="79"/>
                    <a:pt x="32" y="93"/>
                    <a:pt x="32" y="105"/>
                  </a:cubicBezTo>
                  <a:cubicBezTo>
                    <a:pt x="31" y="115"/>
                    <a:pt x="47" y="116"/>
                    <a:pt x="47" y="106"/>
                  </a:cubicBezTo>
                  <a:cubicBezTo>
                    <a:pt x="47" y="69"/>
                    <a:pt x="43" y="30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76"/>
            <p:cNvSpPr>
              <a:spLocks noEditPoints="1"/>
            </p:cNvSpPr>
            <p:nvPr/>
          </p:nvSpPr>
          <p:spPr bwMode="auto">
            <a:xfrm>
              <a:off x="1363" y="1716"/>
              <a:ext cx="1126" cy="550"/>
            </a:xfrm>
            <a:custGeom>
              <a:avLst/>
              <a:gdLst>
                <a:gd name="T0" fmla="*/ 458 w 475"/>
                <a:gd name="T1" fmla="*/ 11 h 232"/>
                <a:gd name="T2" fmla="*/ 429 w 475"/>
                <a:gd name="T3" fmla="*/ 102 h 232"/>
                <a:gd name="T4" fmla="*/ 397 w 475"/>
                <a:gd name="T5" fmla="*/ 149 h 232"/>
                <a:gd name="T6" fmla="*/ 243 w 475"/>
                <a:gd name="T7" fmla="*/ 197 h 232"/>
                <a:gd name="T8" fmla="*/ 99 w 475"/>
                <a:gd name="T9" fmla="*/ 166 h 232"/>
                <a:gd name="T10" fmla="*/ 71 w 475"/>
                <a:gd name="T11" fmla="*/ 148 h 232"/>
                <a:gd name="T12" fmla="*/ 20 w 475"/>
                <a:gd name="T13" fmla="*/ 40 h 232"/>
                <a:gd name="T14" fmla="*/ 5 w 475"/>
                <a:gd name="T15" fmla="*/ 48 h 232"/>
                <a:gd name="T16" fmla="*/ 8 w 475"/>
                <a:gd name="T17" fmla="*/ 55 h 232"/>
                <a:gd name="T18" fmla="*/ 5 w 475"/>
                <a:gd name="T19" fmla="*/ 57 h 232"/>
                <a:gd name="T20" fmla="*/ 48 w 475"/>
                <a:gd name="T21" fmla="*/ 147 h 232"/>
                <a:gd name="T22" fmla="*/ 105 w 475"/>
                <a:gd name="T23" fmla="*/ 199 h 232"/>
                <a:gd name="T24" fmla="*/ 276 w 475"/>
                <a:gd name="T25" fmla="*/ 228 h 232"/>
                <a:gd name="T26" fmla="*/ 410 w 475"/>
                <a:gd name="T27" fmla="*/ 167 h 232"/>
                <a:gd name="T28" fmla="*/ 442 w 475"/>
                <a:gd name="T29" fmla="*/ 114 h 232"/>
                <a:gd name="T30" fmla="*/ 473 w 475"/>
                <a:gd name="T31" fmla="*/ 15 h 232"/>
                <a:gd name="T32" fmla="*/ 458 w 475"/>
                <a:gd name="T33" fmla="*/ 11 h 232"/>
                <a:gd name="T34" fmla="*/ 226 w 475"/>
                <a:gd name="T35" fmla="*/ 212 h 232"/>
                <a:gd name="T36" fmla="*/ 187 w 475"/>
                <a:gd name="T37" fmla="*/ 208 h 232"/>
                <a:gd name="T38" fmla="*/ 226 w 475"/>
                <a:gd name="T39" fmla="*/ 21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5" h="232">
                  <a:moveTo>
                    <a:pt x="458" y="11"/>
                  </a:moveTo>
                  <a:cubicBezTo>
                    <a:pt x="450" y="42"/>
                    <a:pt x="442" y="73"/>
                    <a:pt x="429" y="102"/>
                  </a:cubicBezTo>
                  <a:cubicBezTo>
                    <a:pt x="420" y="119"/>
                    <a:pt x="410" y="135"/>
                    <a:pt x="397" y="149"/>
                  </a:cubicBezTo>
                  <a:cubicBezTo>
                    <a:pt x="357" y="192"/>
                    <a:pt x="299" y="200"/>
                    <a:pt x="243" y="197"/>
                  </a:cubicBezTo>
                  <a:cubicBezTo>
                    <a:pt x="195" y="194"/>
                    <a:pt x="142" y="189"/>
                    <a:pt x="99" y="166"/>
                  </a:cubicBezTo>
                  <a:cubicBezTo>
                    <a:pt x="88" y="161"/>
                    <a:pt x="79" y="154"/>
                    <a:pt x="71" y="148"/>
                  </a:cubicBezTo>
                  <a:cubicBezTo>
                    <a:pt x="48" y="117"/>
                    <a:pt x="37" y="77"/>
                    <a:pt x="20" y="40"/>
                  </a:cubicBezTo>
                  <a:cubicBezTo>
                    <a:pt x="15" y="30"/>
                    <a:pt x="0" y="38"/>
                    <a:pt x="5" y="48"/>
                  </a:cubicBezTo>
                  <a:cubicBezTo>
                    <a:pt x="6" y="51"/>
                    <a:pt x="7" y="53"/>
                    <a:pt x="8" y="55"/>
                  </a:cubicBezTo>
                  <a:cubicBezTo>
                    <a:pt x="6" y="55"/>
                    <a:pt x="5" y="56"/>
                    <a:pt x="5" y="57"/>
                  </a:cubicBezTo>
                  <a:cubicBezTo>
                    <a:pt x="3" y="91"/>
                    <a:pt x="23" y="123"/>
                    <a:pt x="48" y="147"/>
                  </a:cubicBezTo>
                  <a:cubicBezTo>
                    <a:pt x="62" y="169"/>
                    <a:pt x="82" y="186"/>
                    <a:pt x="105" y="199"/>
                  </a:cubicBezTo>
                  <a:cubicBezTo>
                    <a:pt x="156" y="227"/>
                    <a:pt x="219" y="232"/>
                    <a:pt x="276" y="228"/>
                  </a:cubicBezTo>
                  <a:cubicBezTo>
                    <a:pt x="328" y="224"/>
                    <a:pt x="376" y="209"/>
                    <a:pt x="410" y="167"/>
                  </a:cubicBezTo>
                  <a:cubicBezTo>
                    <a:pt x="423" y="151"/>
                    <a:pt x="433" y="133"/>
                    <a:pt x="442" y="114"/>
                  </a:cubicBezTo>
                  <a:cubicBezTo>
                    <a:pt x="457" y="83"/>
                    <a:pt x="467" y="48"/>
                    <a:pt x="473" y="15"/>
                  </a:cubicBezTo>
                  <a:cubicBezTo>
                    <a:pt x="475" y="5"/>
                    <a:pt x="460" y="0"/>
                    <a:pt x="458" y="11"/>
                  </a:cubicBezTo>
                  <a:close/>
                  <a:moveTo>
                    <a:pt x="226" y="212"/>
                  </a:moveTo>
                  <a:cubicBezTo>
                    <a:pt x="213" y="211"/>
                    <a:pt x="200" y="210"/>
                    <a:pt x="187" y="208"/>
                  </a:cubicBezTo>
                  <a:cubicBezTo>
                    <a:pt x="200" y="210"/>
                    <a:pt x="213" y="211"/>
                    <a:pt x="226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77"/>
            <p:cNvSpPr>
              <a:spLocks/>
            </p:cNvSpPr>
            <p:nvPr/>
          </p:nvSpPr>
          <p:spPr bwMode="auto">
            <a:xfrm>
              <a:off x="1280" y="1773"/>
              <a:ext cx="185" cy="133"/>
            </a:xfrm>
            <a:custGeom>
              <a:avLst/>
              <a:gdLst>
                <a:gd name="T0" fmla="*/ 61 w 78"/>
                <a:gd name="T1" fmla="*/ 5 h 56"/>
                <a:gd name="T2" fmla="*/ 58 w 78"/>
                <a:gd name="T3" fmla="*/ 7 h 56"/>
                <a:gd name="T4" fmla="*/ 48 w 78"/>
                <a:gd name="T5" fmla="*/ 5 h 56"/>
                <a:gd name="T6" fmla="*/ 16 w 78"/>
                <a:gd name="T7" fmla="*/ 29 h 56"/>
                <a:gd name="T8" fmla="*/ 7 w 78"/>
                <a:gd name="T9" fmla="*/ 38 h 56"/>
                <a:gd name="T10" fmla="*/ 16 w 78"/>
                <a:gd name="T11" fmla="*/ 52 h 56"/>
                <a:gd name="T12" fmla="*/ 69 w 78"/>
                <a:gd name="T13" fmla="*/ 20 h 56"/>
                <a:gd name="T14" fmla="*/ 61 w 78"/>
                <a:gd name="T15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56">
                  <a:moveTo>
                    <a:pt x="61" y="5"/>
                  </a:moveTo>
                  <a:cubicBezTo>
                    <a:pt x="60" y="6"/>
                    <a:pt x="59" y="6"/>
                    <a:pt x="58" y="7"/>
                  </a:cubicBezTo>
                  <a:cubicBezTo>
                    <a:pt x="56" y="4"/>
                    <a:pt x="52" y="2"/>
                    <a:pt x="48" y="5"/>
                  </a:cubicBezTo>
                  <a:cubicBezTo>
                    <a:pt x="38" y="12"/>
                    <a:pt x="23" y="18"/>
                    <a:pt x="16" y="29"/>
                  </a:cubicBezTo>
                  <a:cubicBezTo>
                    <a:pt x="13" y="32"/>
                    <a:pt x="10" y="35"/>
                    <a:pt x="7" y="38"/>
                  </a:cubicBezTo>
                  <a:cubicBezTo>
                    <a:pt x="0" y="45"/>
                    <a:pt x="8" y="56"/>
                    <a:pt x="16" y="52"/>
                  </a:cubicBezTo>
                  <a:cubicBezTo>
                    <a:pt x="35" y="43"/>
                    <a:pt x="51" y="30"/>
                    <a:pt x="69" y="20"/>
                  </a:cubicBezTo>
                  <a:cubicBezTo>
                    <a:pt x="78" y="14"/>
                    <a:pt x="71" y="0"/>
                    <a:pt x="6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78"/>
            <p:cNvSpPr>
              <a:spLocks/>
            </p:cNvSpPr>
            <p:nvPr/>
          </p:nvSpPr>
          <p:spPr bwMode="auto">
            <a:xfrm>
              <a:off x="2399" y="1690"/>
              <a:ext cx="131" cy="114"/>
            </a:xfrm>
            <a:custGeom>
              <a:avLst/>
              <a:gdLst>
                <a:gd name="T0" fmla="*/ 51 w 55"/>
                <a:gd name="T1" fmla="*/ 24 h 48"/>
                <a:gd name="T2" fmla="*/ 27 w 55"/>
                <a:gd name="T3" fmla="*/ 11 h 48"/>
                <a:gd name="T4" fmla="*/ 19 w 55"/>
                <a:gd name="T5" fmla="*/ 5 h 48"/>
                <a:gd name="T6" fmla="*/ 8 w 55"/>
                <a:gd name="T7" fmla="*/ 18 h 48"/>
                <a:gd name="T8" fmla="*/ 9 w 55"/>
                <a:gd name="T9" fmla="*/ 20 h 48"/>
                <a:gd name="T10" fmla="*/ 9 w 55"/>
                <a:gd name="T11" fmla="*/ 20 h 48"/>
                <a:gd name="T12" fmla="*/ 10 w 55"/>
                <a:gd name="T13" fmla="*/ 20 h 48"/>
                <a:gd name="T14" fmla="*/ 40 w 55"/>
                <a:gd name="T15" fmla="*/ 43 h 48"/>
                <a:gd name="T16" fmla="*/ 53 w 55"/>
                <a:gd name="T17" fmla="*/ 35 h 48"/>
                <a:gd name="T18" fmla="*/ 51 w 55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48">
                  <a:moveTo>
                    <a:pt x="51" y="24"/>
                  </a:moveTo>
                  <a:cubicBezTo>
                    <a:pt x="44" y="19"/>
                    <a:pt x="36" y="14"/>
                    <a:pt x="27" y="11"/>
                  </a:cubicBezTo>
                  <a:cubicBezTo>
                    <a:pt x="24" y="9"/>
                    <a:pt x="21" y="7"/>
                    <a:pt x="19" y="5"/>
                  </a:cubicBezTo>
                  <a:cubicBezTo>
                    <a:pt x="11" y="0"/>
                    <a:pt x="0" y="12"/>
                    <a:pt x="8" y="18"/>
                  </a:cubicBezTo>
                  <a:cubicBezTo>
                    <a:pt x="8" y="19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9" y="28"/>
                    <a:pt x="30" y="36"/>
                    <a:pt x="40" y="43"/>
                  </a:cubicBezTo>
                  <a:cubicBezTo>
                    <a:pt x="47" y="48"/>
                    <a:pt x="53" y="42"/>
                    <a:pt x="53" y="35"/>
                  </a:cubicBezTo>
                  <a:cubicBezTo>
                    <a:pt x="55" y="32"/>
                    <a:pt x="55" y="26"/>
                    <a:pt x="5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79"/>
            <p:cNvSpPr>
              <a:spLocks/>
            </p:cNvSpPr>
            <p:nvPr/>
          </p:nvSpPr>
          <p:spPr bwMode="auto">
            <a:xfrm>
              <a:off x="1688" y="961"/>
              <a:ext cx="102" cy="279"/>
            </a:xfrm>
            <a:custGeom>
              <a:avLst/>
              <a:gdLst>
                <a:gd name="T0" fmla="*/ 43 w 43"/>
                <a:gd name="T1" fmla="*/ 14 h 118"/>
                <a:gd name="T2" fmla="*/ 39 w 43"/>
                <a:gd name="T3" fmla="*/ 7 h 118"/>
                <a:gd name="T4" fmla="*/ 39 w 43"/>
                <a:gd name="T5" fmla="*/ 5 h 118"/>
                <a:gd name="T6" fmla="*/ 29 w 43"/>
                <a:gd name="T7" fmla="*/ 5 h 118"/>
                <a:gd name="T8" fmla="*/ 28 w 43"/>
                <a:gd name="T9" fmla="*/ 8 h 118"/>
                <a:gd name="T10" fmla="*/ 16 w 43"/>
                <a:gd name="T11" fmla="*/ 7 h 118"/>
                <a:gd name="T12" fmla="*/ 8 w 43"/>
                <a:gd name="T13" fmla="*/ 45 h 118"/>
                <a:gd name="T14" fmla="*/ 6 w 43"/>
                <a:gd name="T15" fmla="*/ 63 h 118"/>
                <a:gd name="T16" fmla="*/ 3 w 43"/>
                <a:gd name="T17" fmla="*/ 108 h 118"/>
                <a:gd name="T18" fmla="*/ 19 w 43"/>
                <a:gd name="T19" fmla="*/ 106 h 118"/>
                <a:gd name="T20" fmla="*/ 19 w 43"/>
                <a:gd name="T21" fmla="*/ 101 h 118"/>
                <a:gd name="T22" fmla="*/ 25 w 43"/>
                <a:gd name="T23" fmla="*/ 101 h 118"/>
                <a:gd name="T24" fmla="*/ 40 w 43"/>
                <a:gd name="T25" fmla="*/ 99 h 118"/>
                <a:gd name="T26" fmla="*/ 42 w 43"/>
                <a:gd name="T27" fmla="*/ 31 h 118"/>
                <a:gd name="T28" fmla="*/ 43 w 43"/>
                <a:gd name="T29" fmla="*/ 1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118">
                  <a:moveTo>
                    <a:pt x="43" y="14"/>
                  </a:moveTo>
                  <a:cubicBezTo>
                    <a:pt x="43" y="10"/>
                    <a:pt x="41" y="8"/>
                    <a:pt x="39" y="7"/>
                  </a:cubicBezTo>
                  <a:cubicBezTo>
                    <a:pt x="39" y="7"/>
                    <a:pt x="39" y="6"/>
                    <a:pt x="39" y="5"/>
                  </a:cubicBezTo>
                  <a:cubicBezTo>
                    <a:pt x="38" y="0"/>
                    <a:pt x="31" y="0"/>
                    <a:pt x="29" y="5"/>
                  </a:cubicBezTo>
                  <a:cubicBezTo>
                    <a:pt x="29" y="6"/>
                    <a:pt x="28" y="7"/>
                    <a:pt x="28" y="8"/>
                  </a:cubicBezTo>
                  <a:cubicBezTo>
                    <a:pt x="26" y="4"/>
                    <a:pt x="19" y="2"/>
                    <a:pt x="16" y="7"/>
                  </a:cubicBezTo>
                  <a:cubicBezTo>
                    <a:pt x="10" y="19"/>
                    <a:pt x="9" y="33"/>
                    <a:pt x="8" y="45"/>
                  </a:cubicBezTo>
                  <a:cubicBezTo>
                    <a:pt x="7" y="51"/>
                    <a:pt x="7" y="57"/>
                    <a:pt x="6" y="63"/>
                  </a:cubicBezTo>
                  <a:cubicBezTo>
                    <a:pt x="2" y="77"/>
                    <a:pt x="0" y="92"/>
                    <a:pt x="3" y="108"/>
                  </a:cubicBezTo>
                  <a:cubicBezTo>
                    <a:pt x="4" y="118"/>
                    <a:pt x="18" y="115"/>
                    <a:pt x="19" y="106"/>
                  </a:cubicBezTo>
                  <a:cubicBezTo>
                    <a:pt x="19" y="104"/>
                    <a:pt x="19" y="103"/>
                    <a:pt x="19" y="101"/>
                  </a:cubicBezTo>
                  <a:cubicBezTo>
                    <a:pt x="21" y="102"/>
                    <a:pt x="23" y="102"/>
                    <a:pt x="25" y="101"/>
                  </a:cubicBezTo>
                  <a:cubicBezTo>
                    <a:pt x="27" y="110"/>
                    <a:pt x="40" y="108"/>
                    <a:pt x="40" y="99"/>
                  </a:cubicBezTo>
                  <a:cubicBezTo>
                    <a:pt x="41" y="77"/>
                    <a:pt x="43" y="54"/>
                    <a:pt x="42" y="31"/>
                  </a:cubicBezTo>
                  <a:cubicBezTo>
                    <a:pt x="42" y="25"/>
                    <a:pt x="43" y="20"/>
                    <a:pt x="4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80"/>
            <p:cNvSpPr>
              <a:spLocks/>
            </p:cNvSpPr>
            <p:nvPr/>
          </p:nvSpPr>
          <p:spPr bwMode="auto">
            <a:xfrm>
              <a:off x="1882" y="940"/>
              <a:ext cx="69" cy="279"/>
            </a:xfrm>
            <a:custGeom>
              <a:avLst/>
              <a:gdLst>
                <a:gd name="T0" fmla="*/ 29 w 29"/>
                <a:gd name="T1" fmla="*/ 11 h 118"/>
                <a:gd name="T2" fmla="*/ 21 w 29"/>
                <a:gd name="T3" fmla="*/ 4 h 118"/>
                <a:gd name="T4" fmla="*/ 11 w 29"/>
                <a:gd name="T5" fmla="*/ 4 h 118"/>
                <a:gd name="T6" fmla="*/ 3 w 29"/>
                <a:gd name="T7" fmla="*/ 49 h 118"/>
                <a:gd name="T8" fmla="*/ 0 w 29"/>
                <a:gd name="T9" fmla="*/ 101 h 118"/>
                <a:gd name="T10" fmla="*/ 0 w 29"/>
                <a:gd name="T11" fmla="*/ 109 h 118"/>
                <a:gd name="T12" fmla="*/ 11 w 29"/>
                <a:gd name="T13" fmla="*/ 116 h 118"/>
                <a:gd name="T14" fmla="*/ 20 w 29"/>
                <a:gd name="T15" fmla="*/ 114 h 118"/>
                <a:gd name="T16" fmla="*/ 28 w 29"/>
                <a:gd name="T17" fmla="*/ 71 h 118"/>
                <a:gd name="T18" fmla="*/ 29 w 29"/>
                <a:gd name="T19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18">
                  <a:moveTo>
                    <a:pt x="29" y="11"/>
                  </a:moveTo>
                  <a:cubicBezTo>
                    <a:pt x="29" y="6"/>
                    <a:pt x="25" y="4"/>
                    <a:pt x="21" y="4"/>
                  </a:cubicBezTo>
                  <a:cubicBezTo>
                    <a:pt x="19" y="0"/>
                    <a:pt x="14" y="1"/>
                    <a:pt x="11" y="4"/>
                  </a:cubicBezTo>
                  <a:cubicBezTo>
                    <a:pt x="3" y="14"/>
                    <a:pt x="4" y="36"/>
                    <a:pt x="3" y="49"/>
                  </a:cubicBezTo>
                  <a:cubicBezTo>
                    <a:pt x="2" y="66"/>
                    <a:pt x="1" y="83"/>
                    <a:pt x="0" y="101"/>
                  </a:cubicBezTo>
                  <a:cubicBezTo>
                    <a:pt x="0" y="103"/>
                    <a:pt x="0" y="106"/>
                    <a:pt x="0" y="109"/>
                  </a:cubicBezTo>
                  <a:cubicBezTo>
                    <a:pt x="0" y="115"/>
                    <a:pt x="6" y="117"/>
                    <a:pt x="11" y="116"/>
                  </a:cubicBezTo>
                  <a:cubicBezTo>
                    <a:pt x="14" y="118"/>
                    <a:pt x="18" y="117"/>
                    <a:pt x="20" y="114"/>
                  </a:cubicBezTo>
                  <a:cubicBezTo>
                    <a:pt x="28" y="104"/>
                    <a:pt x="27" y="83"/>
                    <a:pt x="28" y="71"/>
                  </a:cubicBezTo>
                  <a:cubicBezTo>
                    <a:pt x="29" y="51"/>
                    <a:pt x="29" y="31"/>
                    <a:pt x="2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81"/>
            <p:cNvSpPr>
              <a:spLocks/>
            </p:cNvSpPr>
            <p:nvPr/>
          </p:nvSpPr>
          <p:spPr bwMode="auto">
            <a:xfrm>
              <a:off x="2025" y="942"/>
              <a:ext cx="73" cy="289"/>
            </a:xfrm>
            <a:custGeom>
              <a:avLst/>
              <a:gdLst>
                <a:gd name="T0" fmla="*/ 30 w 31"/>
                <a:gd name="T1" fmla="*/ 10 h 122"/>
                <a:gd name="T2" fmla="*/ 15 w 31"/>
                <a:gd name="T3" fmla="*/ 10 h 122"/>
                <a:gd name="T4" fmla="*/ 15 w 31"/>
                <a:gd name="T5" fmla="*/ 11 h 122"/>
                <a:gd name="T6" fmla="*/ 10 w 31"/>
                <a:gd name="T7" fmla="*/ 14 h 122"/>
                <a:gd name="T8" fmla="*/ 3 w 31"/>
                <a:gd name="T9" fmla="*/ 74 h 122"/>
                <a:gd name="T10" fmla="*/ 0 w 31"/>
                <a:gd name="T11" fmla="*/ 112 h 122"/>
                <a:gd name="T12" fmla="*/ 14 w 31"/>
                <a:gd name="T13" fmla="*/ 117 h 122"/>
                <a:gd name="T14" fmla="*/ 22 w 31"/>
                <a:gd name="T15" fmla="*/ 111 h 122"/>
                <a:gd name="T16" fmla="*/ 30 w 31"/>
                <a:gd name="T17" fmla="*/ 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22">
                  <a:moveTo>
                    <a:pt x="30" y="10"/>
                  </a:moveTo>
                  <a:cubicBezTo>
                    <a:pt x="30" y="0"/>
                    <a:pt x="15" y="0"/>
                    <a:pt x="15" y="10"/>
                  </a:cubicBezTo>
                  <a:cubicBezTo>
                    <a:pt x="15" y="10"/>
                    <a:pt x="15" y="11"/>
                    <a:pt x="15" y="11"/>
                  </a:cubicBezTo>
                  <a:cubicBezTo>
                    <a:pt x="13" y="11"/>
                    <a:pt x="10" y="12"/>
                    <a:pt x="10" y="14"/>
                  </a:cubicBezTo>
                  <a:cubicBezTo>
                    <a:pt x="6" y="34"/>
                    <a:pt x="4" y="54"/>
                    <a:pt x="3" y="74"/>
                  </a:cubicBezTo>
                  <a:cubicBezTo>
                    <a:pt x="1" y="86"/>
                    <a:pt x="0" y="99"/>
                    <a:pt x="0" y="112"/>
                  </a:cubicBezTo>
                  <a:cubicBezTo>
                    <a:pt x="0" y="120"/>
                    <a:pt x="10" y="122"/>
                    <a:pt x="14" y="117"/>
                  </a:cubicBezTo>
                  <a:cubicBezTo>
                    <a:pt x="18" y="117"/>
                    <a:pt x="21" y="115"/>
                    <a:pt x="22" y="111"/>
                  </a:cubicBezTo>
                  <a:cubicBezTo>
                    <a:pt x="31" y="78"/>
                    <a:pt x="31" y="44"/>
                    <a:pt x="3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82"/>
            <p:cNvSpPr>
              <a:spLocks noEditPoints="1"/>
            </p:cNvSpPr>
            <p:nvPr/>
          </p:nvSpPr>
          <p:spPr bwMode="auto">
            <a:xfrm>
              <a:off x="2402" y="1065"/>
              <a:ext cx="192" cy="156"/>
            </a:xfrm>
            <a:custGeom>
              <a:avLst/>
              <a:gdLst>
                <a:gd name="T0" fmla="*/ 57 w 81"/>
                <a:gd name="T1" fmla="*/ 4 h 66"/>
                <a:gd name="T2" fmla="*/ 21 w 81"/>
                <a:gd name="T3" fmla="*/ 15 h 66"/>
                <a:gd name="T4" fmla="*/ 16 w 81"/>
                <a:gd name="T5" fmla="*/ 57 h 66"/>
                <a:gd name="T6" fmla="*/ 34 w 81"/>
                <a:gd name="T7" fmla="*/ 63 h 66"/>
                <a:gd name="T8" fmla="*/ 79 w 81"/>
                <a:gd name="T9" fmla="*/ 34 h 66"/>
                <a:gd name="T10" fmla="*/ 57 w 81"/>
                <a:gd name="T11" fmla="*/ 4 h 66"/>
                <a:gd name="T12" fmla="*/ 37 w 81"/>
                <a:gd name="T13" fmla="*/ 27 h 66"/>
                <a:gd name="T14" fmla="*/ 38 w 81"/>
                <a:gd name="T15" fmla="*/ 26 h 66"/>
                <a:gd name="T16" fmla="*/ 38 w 81"/>
                <a:gd name="T17" fmla="*/ 26 h 66"/>
                <a:gd name="T18" fmla="*/ 40 w 81"/>
                <a:gd name="T19" fmla="*/ 31 h 66"/>
                <a:gd name="T20" fmla="*/ 42 w 81"/>
                <a:gd name="T21" fmla="*/ 34 h 66"/>
                <a:gd name="T22" fmla="*/ 40 w 81"/>
                <a:gd name="T23" fmla="*/ 34 h 66"/>
                <a:gd name="T24" fmla="*/ 39 w 81"/>
                <a:gd name="T25" fmla="*/ 33 h 66"/>
                <a:gd name="T26" fmla="*/ 39 w 81"/>
                <a:gd name="T27" fmla="*/ 32 h 66"/>
                <a:gd name="T28" fmla="*/ 37 w 81"/>
                <a:gd name="T29" fmla="*/ 27 h 66"/>
                <a:gd name="T30" fmla="*/ 37 w 81"/>
                <a:gd name="T31" fmla="*/ 27 h 66"/>
                <a:gd name="T32" fmla="*/ 26 w 81"/>
                <a:gd name="T33" fmla="*/ 44 h 66"/>
                <a:gd name="T34" fmla="*/ 27 w 81"/>
                <a:gd name="T35" fmla="*/ 43 h 66"/>
                <a:gd name="T36" fmla="*/ 29 w 81"/>
                <a:gd name="T37" fmla="*/ 45 h 66"/>
                <a:gd name="T38" fmla="*/ 37 w 81"/>
                <a:gd name="T39" fmla="*/ 48 h 66"/>
                <a:gd name="T40" fmla="*/ 30 w 81"/>
                <a:gd name="T41" fmla="*/ 47 h 66"/>
                <a:gd name="T42" fmla="*/ 26 w 81"/>
                <a:gd name="T43" fmla="*/ 44 h 66"/>
                <a:gd name="T44" fmla="*/ 62 w 81"/>
                <a:gd name="T45" fmla="*/ 37 h 66"/>
                <a:gd name="T46" fmla="*/ 53 w 81"/>
                <a:gd name="T47" fmla="*/ 18 h 66"/>
                <a:gd name="T48" fmla="*/ 65 w 81"/>
                <a:gd name="T49" fmla="*/ 30 h 66"/>
                <a:gd name="T50" fmla="*/ 62 w 81"/>
                <a:gd name="T51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1" h="66">
                  <a:moveTo>
                    <a:pt x="57" y="4"/>
                  </a:moveTo>
                  <a:cubicBezTo>
                    <a:pt x="44" y="0"/>
                    <a:pt x="30" y="7"/>
                    <a:pt x="21" y="15"/>
                  </a:cubicBezTo>
                  <a:cubicBezTo>
                    <a:pt x="8" y="26"/>
                    <a:pt x="0" y="46"/>
                    <a:pt x="16" y="57"/>
                  </a:cubicBezTo>
                  <a:cubicBezTo>
                    <a:pt x="21" y="61"/>
                    <a:pt x="28" y="63"/>
                    <a:pt x="34" y="63"/>
                  </a:cubicBezTo>
                  <a:cubicBezTo>
                    <a:pt x="53" y="66"/>
                    <a:pt x="75" y="54"/>
                    <a:pt x="79" y="34"/>
                  </a:cubicBezTo>
                  <a:cubicBezTo>
                    <a:pt x="81" y="20"/>
                    <a:pt x="70" y="7"/>
                    <a:pt x="57" y="4"/>
                  </a:cubicBezTo>
                  <a:close/>
                  <a:moveTo>
                    <a:pt x="37" y="27"/>
                  </a:moveTo>
                  <a:cubicBezTo>
                    <a:pt x="37" y="27"/>
                    <a:pt x="38" y="27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9" y="28"/>
                    <a:pt x="40" y="29"/>
                    <a:pt x="40" y="31"/>
                  </a:cubicBezTo>
                  <a:cubicBezTo>
                    <a:pt x="41" y="32"/>
                    <a:pt x="41" y="33"/>
                    <a:pt x="42" y="34"/>
                  </a:cubicBezTo>
                  <a:cubicBezTo>
                    <a:pt x="41" y="34"/>
                    <a:pt x="40" y="34"/>
                    <a:pt x="40" y="34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2"/>
                  </a:cubicBezTo>
                  <a:cubicBezTo>
                    <a:pt x="39" y="30"/>
                    <a:pt x="39" y="28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lose/>
                  <a:moveTo>
                    <a:pt x="26" y="44"/>
                  </a:moveTo>
                  <a:cubicBezTo>
                    <a:pt x="26" y="43"/>
                    <a:pt x="27" y="43"/>
                    <a:pt x="27" y="43"/>
                  </a:cubicBezTo>
                  <a:cubicBezTo>
                    <a:pt x="28" y="44"/>
                    <a:pt x="28" y="44"/>
                    <a:pt x="29" y="45"/>
                  </a:cubicBezTo>
                  <a:cubicBezTo>
                    <a:pt x="31" y="46"/>
                    <a:pt x="34" y="47"/>
                    <a:pt x="37" y="48"/>
                  </a:cubicBezTo>
                  <a:cubicBezTo>
                    <a:pt x="35" y="48"/>
                    <a:pt x="32" y="47"/>
                    <a:pt x="30" y="47"/>
                  </a:cubicBezTo>
                  <a:cubicBezTo>
                    <a:pt x="29" y="46"/>
                    <a:pt x="27" y="45"/>
                    <a:pt x="26" y="44"/>
                  </a:cubicBezTo>
                  <a:close/>
                  <a:moveTo>
                    <a:pt x="62" y="37"/>
                  </a:moveTo>
                  <a:cubicBezTo>
                    <a:pt x="62" y="30"/>
                    <a:pt x="58" y="23"/>
                    <a:pt x="53" y="18"/>
                  </a:cubicBezTo>
                  <a:cubicBezTo>
                    <a:pt x="60" y="19"/>
                    <a:pt x="65" y="23"/>
                    <a:pt x="65" y="30"/>
                  </a:cubicBezTo>
                  <a:cubicBezTo>
                    <a:pt x="65" y="33"/>
                    <a:pt x="64" y="35"/>
                    <a:pt x="6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83"/>
            <p:cNvSpPr>
              <a:spLocks/>
            </p:cNvSpPr>
            <p:nvPr/>
          </p:nvSpPr>
          <p:spPr bwMode="auto">
            <a:xfrm>
              <a:off x="2188" y="769"/>
              <a:ext cx="344" cy="348"/>
            </a:xfrm>
            <a:custGeom>
              <a:avLst/>
              <a:gdLst>
                <a:gd name="T0" fmla="*/ 122 w 145"/>
                <a:gd name="T1" fmla="*/ 51 h 147"/>
                <a:gd name="T2" fmla="*/ 96 w 145"/>
                <a:gd name="T3" fmla="*/ 3 h 147"/>
                <a:gd name="T4" fmla="*/ 87 w 145"/>
                <a:gd name="T5" fmla="*/ 1 h 147"/>
                <a:gd name="T6" fmla="*/ 5 w 145"/>
                <a:gd name="T7" fmla="*/ 88 h 147"/>
                <a:gd name="T8" fmla="*/ 15 w 145"/>
                <a:gd name="T9" fmla="*/ 98 h 147"/>
                <a:gd name="T10" fmla="*/ 31 w 145"/>
                <a:gd name="T11" fmla="*/ 99 h 147"/>
                <a:gd name="T12" fmla="*/ 88 w 145"/>
                <a:gd name="T13" fmla="*/ 30 h 147"/>
                <a:gd name="T14" fmla="*/ 126 w 145"/>
                <a:gd name="T15" fmla="*/ 135 h 147"/>
                <a:gd name="T16" fmla="*/ 130 w 145"/>
                <a:gd name="T17" fmla="*/ 140 h 147"/>
                <a:gd name="T18" fmla="*/ 130 w 145"/>
                <a:gd name="T19" fmla="*/ 140 h 147"/>
                <a:gd name="T20" fmla="*/ 140 w 145"/>
                <a:gd name="T21" fmla="*/ 140 h 147"/>
                <a:gd name="T22" fmla="*/ 122 w 145"/>
                <a:gd name="T23" fmla="*/ 5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147">
                  <a:moveTo>
                    <a:pt x="122" y="51"/>
                  </a:moveTo>
                  <a:cubicBezTo>
                    <a:pt x="115" y="34"/>
                    <a:pt x="107" y="18"/>
                    <a:pt x="96" y="3"/>
                  </a:cubicBezTo>
                  <a:cubicBezTo>
                    <a:pt x="94" y="0"/>
                    <a:pt x="90" y="0"/>
                    <a:pt x="87" y="1"/>
                  </a:cubicBezTo>
                  <a:cubicBezTo>
                    <a:pt x="48" y="17"/>
                    <a:pt x="24" y="52"/>
                    <a:pt x="5" y="88"/>
                  </a:cubicBezTo>
                  <a:cubicBezTo>
                    <a:pt x="0" y="96"/>
                    <a:pt x="9" y="102"/>
                    <a:pt x="15" y="98"/>
                  </a:cubicBezTo>
                  <a:cubicBezTo>
                    <a:pt x="16" y="105"/>
                    <a:pt x="28" y="107"/>
                    <a:pt x="31" y="99"/>
                  </a:cubicBezTo>
                  <a:cubicBezTo>
                    <a:pt x="42" y="70"/>
                    <a:pt x="63" y="48"/>
                    <a:pt x="88" y="30"/>
                  </a:cubicBezTo>
                  <a:cubicBezTo>
                    <a:pt x="105" y="64"/>
                    <a:pt x="119" y="97"/>
                    <a:pt x="126" y="135"/>
                  </a:cubicBezTo>
                  <a:cubicBezTo>
                    <a:pt x="126" y="138"/>
                    <a:pt x="128" y="139"/>
                    <a:pt x="130" y="140"/>
                  </a:cubicBezTo>
                  <a:cubicBezTo>
                    <a:pt x="130" y="140"/>
                    <a:pt x="130" y="140"/>
                    <a:pt x="130" y="140"/>
                  </a:cubicBezTo>
                  <a:cubicBezTo>
                    <a:pt x="130" y="147"/>
                    <a:pt x="139" y="147"/>
                    <a:pt x="140" y="140"/>
                  </a:cubicBezTo>
                  <a:cubicBezTo>
                    <a:pt x="145" y="109"/>
                    <a:pt x="137" y="78"/>
                    <a:pt x="12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84"/>
            <p:cNvSpPr>
              <a:spLocks/>
            </p:cNvSpPr>
            <p:nvPr/>
          </p:nvSpPr>
          <p:spPr bwMode="auto">
            <a:xfrm>
              <a:off x="2513" y="1098"/>
              <a:ext cx="389" cy="183"/>
            </a:xfrm>
            <a:custGeom>
              <a:avLst/>
              <a:gdLst>
                <a:gd name="T0" fmla="*/ 159 w 164"/>
                <a:gd name="T1" fmla="*/ 61 h 77"/>
                <a:gd name="T2" fmla="*/ 154 w 164"/>
                <a:gd name="T3" fmla="*/ 54 h 77"/>
                <a:gd name="T4" fmla="*/ 152 w 164"/>
                <a:gd name="T5" fmla="*/ 47 h 77"/>
                <a:gd name="T6" fmla="*/ 81 w 164"/>
                <a:gd name="T7" fmla="*/ 14 h 77"/>
                <a:gd name="T8" fmla="*/ 8 w 164"/>
                <a:gd name="T9" fmla="*/ 6 h 77"/>
                <a:gd name="T10" fmla="*/ 8 w 164"/>
                <a:gd name="T11" fmla="*/ 21 h 77"/>
                <a:gd name="T12" fmla="*/ 8 w 164"/>
                <a:gd name="T13" fmla="*/ 21 h 77"/>
                <a:gd name="T14" fmla="*/ 12 w 164"/>
                <a:gd name="T15" fmla="*/ 24 h 77"/>
                <a:gd name="T16" fmla="*/ 17 w 164"/>
                <a:gd name="T17" fmla="*/ 24 h 77"/>
                <a:gd name="T18" fmla="*/ 89 w 164"/>
                <a:gd name="T19" fmla="*/ 34 h 77"/>
                <a:gd name="T20" fmla="*/ 133 w 164"/>
                <a:gd name="T21" fmla="*/ 55 h 77"/>
                <a:gd name="T22" fmla="*/ 144 w 164"/>
                <a:gd name="T23" fmla="*/ 68 h 77"/>
                <a:gd name="T24" fmla="*/ 159 w 164"/>
                <a:gd name="T25" fmla="*/ 6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77">
                  <a:moveTo>
                    <a:pt x="159" y="61"/>
                  </a:moveTo>
                  <a:cubicBezTo>
                    <a:pt x="157" y="58"/>
                    <a:pt x="156" y="56"/>
                    <a:pt x="154" y="54"/>
                  </a:cubicBezTo>
                  <a:cubicBezTo>
                    <a:pt x="155" y="52"/>
                    <a:pt x="155" y="49"/>
                    <a:pt x="152" y="47"/>
                  </a:cubicBezTo>
                  <a:cubicBezTo>
                    <a:pt x="134" y="30"/>
                    <a:pt x="108" y="19"/>
                    <a:pt x="81" y="14"/>
                  </a:cubicBezTo>
                  <a:cubicBezTo>
                    <a:pt x="57" y="5"/>
                    <a:pt x="33" y="0"/>
                    <a:pt x="8" y="6"/>
                  </a:cubicBezTo>
                  <a:cubicBezTo>
                    <a:pt x="0" y="8"/>
                    <a:pt x="0" y="19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3"/>
                    <a:pt x="10" y="24"/>
                    <a:pt x="12" y="24"/>
                  </a:cubicBezTo>
                  <a:cubicBezTo>
                    <a:pt x="14" y="24"/>
                    <a:pt x="16" y="24"/>
                    <a:pt x="17" y="24"/>
                  </a:cubicBezTo>
                  <a:cubicBezTo>
                    <a:pt x="40" y="29"/>
                    <a:pt x="66" y="29"/>
                    <a:pt x="89" y="34"/>
                  </a:cubicBezTo>
                  <a:cubicBezTo>
                    <a:pt x="104" y="41"/>
                    <a:pt x="119" y="48"/>
                    <a:pt x="133" y="55"/>
                  </a:cubicBezTo>
                  <a:cubicBezTo>
                    <a:pt x="137" y="59"/>
                    <a:pt x="141" y="63"/>
                    <a:pt x="144" y="68"/>
                  </a:cubicBezTo>
                  <a:cubicBezTo>
                    <a:pt x="150" y="77"/>
                    <a:pt x="164" y="69"/>
                    <a:pt x="159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85"/>
            <p:cNvSpPr>
              <a:spLocks/>
            </p:cNvSpPr>
            <p:nvPr/>
          </p:nvSpPr>
          <p:spPr bwMode="auto">
            <a:xfrm>
              <a:off x="2629" y="1243"/>
              <a:ext cx="268" cy="213"/>
            </a:xfrm>
            <a:custGeom>
              <a:avLst/>
              <a:gdLst>
                <a:gd name="T0" fmla="*/ 111 w 113"/>
                <a:gd name="T1" fmla="*/ 7 h 90"/>
                <a:gd name="T2" fmla="*/ 95 w 113"/>
                <a:gd name="T3" fmla="*/ 6 h 90"/>
                <a:gd name="T4" fmla="*/ 93 w 113"/>
                <a:gd name="T5" fmla="*/ 7 h 90"/>
                <a:gd name="T6" fmla="*/ 8 w 113"/>
                <a:gd name="T7" fmla="*/ 66 h 90"/>
                <a:gd name="T8" fmla="*/ 5 w 113"/>
                <a:gd name="T9" fmla="*/ 74 h 90"/>
                <a:gd name="T10" fmla="*/ 15 w 113"/>
                <a:gd name="T11" fmla="*/ 86 h 90"/>
                <a:gd name="T12" fmla="*/ 66 w 113"/>
                <a:gd name="T13" fmla="*/ 56 h 90"/>
                <a:gd name="T14" fmla="*/ 69 w 113"/>
                <a:gd name="T15" fmla="*/ 55 h 90"/>
                <a:gd name="T16" fmla="*/ 111 w 113"/>
                <a:gd name="T17" fmla="*/ 15 h 90"/>
                <a:gd name="T18" fmla="*/ 111 w 113"/>
                <a:gd name="T19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90">
                  <a:moveTo>
                    <a:pt x="111" y="7"/>
                  </a:moveTo>
                  <a:cubicBezTo>
                    <a:pt x="105" y="0"/>
                    <a:pt x="99" y="2"/>
                    <a:pt x="95" y="6"/>
                  </a:cubicBezTo>
                  <a:cubicBezTo>
                    <a:pt x="94" y="6"/>
                    <a:pt x="93" y="7"/>
                    <a:pt x="93" y="7"/>
                  </a:cubicBezTo>
                  <a:cubicBezTo>
                    <a:pt x="66" y="29"/>
                    <a:pt x="41" y="52"/>
                    <a:pt x="8" y="66"/>
                  </a:cubicBezTo>
                  <a:cubicBezTo>
                    <a:pt x="5" y="68"/>
                    <a:pt x="4" y="71"/>
                    <a:pt x="5" y="74"/>
                  </a:cubicBezTo>
                  <a:cubicBezTo>
                    <a:pt x="0" y="80"/>
                    <a:pt x="7" y="90"/>
                    <a:pt x="15" y="86"/>
                  </a:cubicBezTo>
                  <a:cubicBezTo>
                    <a:pt x="33" y="77"/>
                    <a:pt x="51" y="68"/>
                    <a:pt x="66" y="56"/>
                  </a:cubicBezTo>
                  <a:cubicBezTo>
                    <a:pt x="67" y="56"/>
                    <a:pt x="68" y="55"/>
                    <a:pt x="69" y="55"/>
                  </a:cubicBezTo>
                  <a:cubicBezTo>
                    <a:pt x="87" y="45"/>
                    <a:pt x="104" y="33"/>
                    <a:pt x="111" y="15"/>
                  </a:cubicBezTo>
                  <a:cubicBezTo>
                    <a:pt x="113" y="12"/>
                    <a:pt x="113" y="9"/>
                    <a:pt x="1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86"/>
            <p:cNvSpPr>
              <a:spLocks noEditPoints="1"/>
            </p:cNvSpPr>
            <p:nvPr/>
          </p:nvSpPr>
          <p:spPr bwMode="auto">
            <a:xfrm>
              <a:off x="1254" y="1051"/>
              <a:ext cx="190" cy="154"/>
            </a:xfrm>
            <a:custGeom>
              <a:avLst/>
              <a:gdLst>
                <a:gd name="T0" fmla="*/ 2 w 80"/>
                <a:gd name="T1" fmla="*/ 32 h 65"/>
                <a:gd name="T2" fmla="*/ 45 w 80"/>
                <a:gd name="T3" fmla="*/ 63 h 65"/>
                <a:gd name="T4" fmla="*/ 63 w 80"/>
                <a:gd name="T5" fmla="*/ 57 h 65"/>
                <a:gd name="T6" fmla="*/ 60 w 80"/>
                <a:gd name="T7" fmla="*/ 15 h 65"/>
                <a:gd name="T8" fmla="*/ 24 w 80"/>
                <a:gd name="T9" fmla="*/ 3 h 65"/>
                <a:gd name="T10" fmla="*/ 2 w 80"/>
                <a:gd name="T11" fmla="*/ 32 h 65"/>
                <a:gd name="T12" fmla="*/ 44 w 80"/>
                <a:gd name="T13" fmla="*/ 27 h 65"/>
                <a:gd name="T14" fmla="*/ 41 w 80"/>
                <a:gd name="T15" fmla="*/ 32 h 65"/>
                <a:gd name="T16" fmla="*/ 41 w 80"/>
                <a:gd name="T17" fmla="*/ 33 h 65"/>
                <a:gd name="T18" fmla="*/ 41 w 80"/>
                <a:gd name="T19" fmla="*/ 33 h 65"/>
                <a:gd name="T20" fmla="*/ 39 w 80"/>
                <a:gd name="T21" fmla="*/ 33 h 65"/>
                <a:gd name="T22" fmla="*/ 40 w 80"/>
                <a:gd name="T23" fmla="*/ 30 h 65"/>
                <a:gd name="T24" fmla="*/ 42 w 80"/>
                <a:gd name="T25" fmla="*/ 26 h 65"/>
                <a:gd name="T26" fmla="*/ 43 w 80"/>
                <a:gd name="T27" fmla="*/ 26 h 65"/>
                <a:gd name="T28" fmla="*/ 43 w 80"/>
                <a:gd name="T29" fmla="*/ 26 h 65"/>
                <a:gd name="T30" fmla="*/ 44 w 80"/>
                <a:gd name="T31" fmla="*/ 27 h 65"/>
                <a:gd name="T32" fmla="*/ 50 w 80"/>
                <a:gd name="T33" fmla="*/ 46 h 65"/>
                <a:gd name="T34" fmla="*/ 43 w 80"/>
                <a:gd name="T35" fmla="*/ 47 h 65"/>
                <a:gd name="T36" fmla="*/ 51 w 80"/>
                <a:gd name="T37" fmla="*/ 45 h 65"/>
                <a:gd name="T38" fmla="*/ 53 w 80"/>
                <a:gd name="T39" fmla="*/ 43 h 65"/>
                <a:gd name="T40" fmla="*/ 54 w 80"/>
                <a:gd name="T41" fmla="*/ 43 h 65"/>
                <a:gd name="T42" fmla="*/ 50 w 80"/>
                <a:gd name="T43" fmla="*/ 46 h 65"/>
                <a:gd name="T44" fmla="*/ 16 w 80"/>
                <a:gd name="T45" fmla="*/ 29 h 65"/>
                <a:gd name="T46" fmla="*/ 27 w 80"/>
                <a:gd name="T47" fmla="*/ 17 h 65"/>
                <a:gd name="T48" fmla="*/ 18 w 80"/>
                <a:gd name="T49" fmla="*/ 36 h 65"/>
                <a:gd name="T50" fmla="*/ 16 w 80"/>
                <a:gd name="T51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" h="65">
                  <a:moveTo>
                    <a:pt x="2" y="32"/>
                  </a:moveTo>
                  <a:cubicBezTo>
                    <a:pt x="5" y="52"/>
                    <a:pt x="26" y="65"/>
                    <a:pt x="45" y="63"/>
                  </a:cubicBezTo>
                  <a:cubicBezTo>
                    <a:pt x="52" y="63"/>
                    <a:pt x="59" y="61"/>
                    <a:pt x="63" y="57"/>
                  </a:cubicBezTo>
                  <a:cubicBezTo>
                    <a:pt x="80" y="46"/>
                    <a:pt x="73" y="27"/>
                    <a:pt x="60" y="15"/>
                  </a:cubicBezTo>
                  <a:cubicBezTo>
                    <a:pt x="51" y="7"/>
                    <a:pt x="37" y="0"/>
                    <a:pt x="24" y="3"/>
                  </a:cubicBezTo>
                  <a:cubicBezTo>
                    <a:pt x="11" y="6"/>
                    <a:pt x="0" y="18"/>
                    <a:pt x="2" y="32"/>
                  </a:cubicBezTo>
                  <a:close/>
                  <a:moveTo>
                    <a:pt x="44" y="27"/>
                  </a:moveTo>
                  <a:cubicBezTo>
                    <a:pt x="42" y="28"/>
                    <a:pt x="41" y="29"/>
                    <a:pt x="41" y="32"/>
                  </a:cubicBezTo>
                  <a:cubicBezTo>
                    <a:pt x="41" y="32"/>
                    <a:pt x="41" y="32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0" y="33"/>
                    <a:pt x="39" y="33"/>
                    <a:pt x="39" y="33"/>
                  </a:cubicBezTo>
                  <a:cubicBezTo>
                    <a:pt x="39" y="32"/>
                    <a:pt x="40" y="31"/>
                    <a:pt x="40" y="30"/>
                  </a:cubicBezTo>
                  <a:cubicBezTo>
                    <a:pt x="41" y="29"/>
                    <a:pt x="41" y="27"/>
                    <a:pt x="42" y="26"/>
                  </a:cubicBezTo>
                  <a:cubicBezTo>
                    <a:pt x="42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7"/>
                    <a:pt x="44" y="27"/>
                  </a:cubicBezTo>
                  <a:close/>
                  <a:moveTo>
                    <a:pt x="50" y="46"/>
                  </a:moveTo>
                  <a:cubicBezTo>
                    <a:pt x="48" y="47"/>
                    <a:pt x="45" y="47"/>
                    <a:pt x="43" y="47"/>
                  </a:cubicBezTo>
                  <a:cubicBezTo>
                    <a:pt x="46" y="47"/>
                    <a:pt x="49" y="46"/>
                    <a:pt x="51" y="45"/>
                  </a:cubicBezTo>
                  <a:cubicBezTo>
                    <a:pt x="52" y="44"/>
                    <a:pt x="52" y="43"/>
                    <a:pt x="53" y="43"/>
                  </a:cubicBezTo>
                  <a:cubicBezTo>
                    <a:pt x="53" y="43"/>
                    <a:pt x="54" y="43"/>
                    <a:pt x="54" y="43"/>
                  </a:cubicBezTo>
                  <a:cubicBezTo>
                    <a:pt x="53" y="45"/>
                    <a:pt x="51" y="46"/>
                    <a:pt x="50" y="46"/>
                  </a:cubicBezTo>
                  <a:close/>
                  <a:moveTo>
                    <a:pt x="16" y="29"/>
                  </a:moveTo>
                  <a:cubicBezTo>
                    <a:pt x="16" y="21"/>
                    <a:pt x="21" y="18"/>
                    <a:pt x="27" y="17"/>
                  </a:cubicBezTo>
                  <a:cubicBezTo>
                    <a:pt x="22" y="22"/>
                    <a:pt x="19" y="29"/>
                    <a:pt x="18" y="36"/>
                  </a:cubicBezTo>
                  <a:cubicBezTo>
                    <a:pt x="17" y="34"/>
                    <a:pt x="16" y="31"/>
                    <a:pt x="1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87"/>
            <p:cNvSpPr>
              <a:spLocks/>
            </p:cNvSpPr>
            <p:nvPr/>
          </p:nvSpPr>
          <p:spPr bwMode="auto">
            <a:xfrm>
              <a:off x="1318" y="755"/>
              <a:ext cx="344" cy="348"/>
            </a:xfrm>
            <a:custGeom>
              <a:avLst/>
              <a:gdLst>
                <a:gd name="T0" fmla="*/ 25 w 145"/>
                <a:gd name="T1" fmla="*/ 50 h 147"/>
                <a:gd name="T2" fmla="*/ 52 w 145"/>
                <a:gd name="T3" fmla="*/ 3 h 147"/>
                <a:gd name="T4" fmla="*/ 61 w 145"/>
                <a:gd name="T5" fmla="*/ 2 h 147"/>
                <a:gd name="T6" fmla="*/ 141 w 145"/>
                <a:gd name="T7" fmla="*/ 91 h 147"/>
                <a:gd name="T8" fmla="*/ 130 w 145"/>
                <a:gd name="T9" fmla="*/ 101 h 147"/>
                <a:gd name="T10" fmla="*/ 114 w 145"/>
                <a:gd name="T11" fmla="*/ 101 h 147"/>
                <a:gd name="T12" fmla="*/ 59 w 145"/>
                <a:gd name="T13" fmla="*/ 31 h 147"/>
                <a:gd name="T14" fmla="*/ 18 w 145"/>
                <a:gd name="T15" fmla="*/ 134 h 147"/>
                <a:gd name="T16" fmla="*/ 14 w 145"/>
                <a:gd name="T17" fmla="*/ 139 h 147"/>
                <a:gd name="T18" fmla="*/ 14 w 145"/>
                <a:gd name="T19" fmla="*/ 140 h 147"/>
                <a:gd name="T20" fmla="*/ 3 w 145"/>
                <a:gd name="T21" fmla="*/ 140 h 147"/>
                <a:gd name="T22" fmla="*/ 25 w 145"/>
                <a:gd name="T23" fmla="*/ 5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147">
                  <a:moveTo>
                    <a:pt x="25" y="50"/>
                  </a:moveTo>
                  <a:cubicBezTo>
                    <a:pt x="32" y="34"/>
                    <a:pt x="40" y="18"/>
                    <a:pt x="52" y="3"/>
                  </a:cubicBezTo>
                  <a:cubicBezTo>
                    <a:pt x="54" y="0"/>
                    <a:pt x="58" y="0"/>
                    <a:pt x="61" y="2"/>
                  </a:cubicBezTo>
                  <a:cubicBezTo>
                    <a:pt x="99" y="19"/>
                    <a:pt x="123" y="54"/>
                    <a:pt x="141" y="91"/>
                  </a:cubicBezTo>
                  <a:cubicBezTo>
                    <a:pt x="145" y="99"/>
                    <a:pt x="136" y="105"/>
                    <a:pt x="130" y="101"/>
                  </a:cubicBezTo>
                  <a:cubicBezTo>
                    <a:pt x="129" y="108"/>
                    <a:pt x="117" y="110"/>
                    <a:pt x="114" y="101"/>
                  </a:cubicBezTo>
                  <a:cubicBezTo>
                    <a:pt x="104" y="72"/>
                    <a:pt x="83" y="49"/>
                    <a:pt x="59" y="31"/>
                  </a:cubicBezTo>
                  <a:cubicBezTo>
                    <a:pt x="41" y="64"/>
                    <a:pt x="26" y="97"/>
                    <a:pt x="18" y="134"/>
                  </a:cubicBezTo>
                  <a:cubicBezTo>
                    <a:pt x="18" y="137"/>
                    <a:pt x="16" y="139"/>
                    <a:pt x="14" y="139"/>
                  </a:cubicBezTo>
                  <a:cubicBezTo>
                    <a:pt x="14" y="139"/>
                    <a:pt x="14" y="139"/>
                    <a:pt x="14" y="140"/>
                  </a:cubicBezTo>
                  <a:cubicBezTo>
                    <a:pt x="14" y="147"/>
                    <a:pt x="4" y="146"/>
                    <a:pt x="3" y="140"/>
                  </a:cubicBezTo>
                  <a:cubicBezTo>
                    <a:pt x="0" y="108"/>
                    <a:pt x="9" y="77"/>
                    <a:pt x="2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88"/>
            <p:cNvSpPr>
              <a:spLocks/>
            </p:cNvSpPr>
            <p:nvPr/>
          </p:nvSpPr>
          <p:spPr bwMode="auto">
            <a:xfrm>
              <a:off x="941" y="1082"/>
              <a:ext cx="391" cy="173"/>
            </a:xfrm>
            <a:custGeom>
              <a:avLst/>
              <a:gdLst>
                <a:gd name="T0" fmla="*/ 6 w 165"/>
                <a:gd name="T1" fmla="*/ 57 h 73"/>
                <a:gd name="T2" fmla="*/ 10 w 165"/>
                <a:gd name="T3" fmla="*/ 50 h 73"/>
                <a:gd name="T4" fmla="*/ 12 w 165"/>
                <a:gd name="T5" fmla="*/ 43 h 73"/>
                <a:gd name="T6" fmla="*/ 85 w 165"/>
                <a:gd name="T7" fmla="*/ 12 h 73"/>
                <a:gd name="T8" fmla="*/ 157 w 165"/>
                <a:gd name="T9" fmla="*/ 6 h 73"/>
                <a:gd name="T10" fmla="*/ 157 w 165"/>
                <a:gd name="T11" fmla="*/ 21 h 73"/>
                <a:gd name="T12" fmla="*/ 157 w 165"/>
                <a:gd name="T13" fmla="*/ 21 h 73"/>
                <a:gd name="T14" fmla="*/ 153 w 165"/>
                <a:gd name="T15" fmla="*/ 24 h 73"/>
                <a:gd name="T16" fmla="*/ 148 w 165"/>
                <a:gd name="T17" fmla="*/ 24 h 73"/>
                <a:gd name="T18" fmla="*/ 76 w 165"/>
                <a:gd name="T19" fmla="*/ 32 h 73"/>
                <a:gd name="T20" fmla="*/ 32 w 165"/>
                <a:gd name="T21" fmla="*/ 51 h 73"/>
                <a:gd name="T22" fmla="*/ 20 w 165"/>
                <a:gd name="T23" fmla="*/ 65 h 73"/>
                <a:gd name="T24" fmla="*/ 6 w 165"/>
                <a:gd name="T25" fmla="*/ 5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73">
                  <a:moveTo>
                    <a:pt x="6" y="57"/>
                  </a:moveTo>
                  <a:cubicBezTo>
                    <a:pt x="7" y="54"/>
                    <a:pt x="9" y="52"/>
                    <a:pt x="10" y="50"/>
                  </a:cubicBezTo>
                  <a:cubicBezTo>
                    <a:pt x="10" y="48"/>
                    <a:pt x="10" y="45"/>
                    <a:pt x="12" y="43"/>
                  </a:cubicBezTo>
                  <a:cubicBezTo>
                    <a:pt x="31" y="26"/>
                    <a:pt x="58" y="16"/>
                    <a:pt x="85" y="12"/>
                  </a:cubicBezTo>
                  <a:cubicBezTo>
                    <a:pt x="109" y="4"/>
                    <a:pt x="133" y="0"/>
                    <a:pt x="157" y="6"/>
                  </a:cubicBezTo>
                  <a:cubicBezTo>
                    <a:pt x="165" y="8"/>
                    <a:pt x="165" y="19"/>
                    <a:pt x="157" y="21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7" y="23"/>
                    <a:pt x="155" y="24"/>
                    <a:pt x="153" y="24"/>
                  </a:cubicBezTo>
                  <a:cubicBezTo>
                    <a:pt x="151" y="24"/>
                    <a:pt x="150" y="24"/>
                    <a:pt x="148" y="24"/>
                  </a:cubicBezTo>
                  <a:cubicBezTo>
                    <a:pt x="125" y="28"/>
                    <a:pt x="100" y="28"/>
                    <a:pt x="76" y="32"/>
                  </a:cubicBezTo>
                  <a:cubicBezTo>
                    <a:pt x="61" y="38"/>
                    <a:pt x="46" y="45"/>
                    <a:pt x="32" y="51"/>
                  </a:cubicBezTo>
                  <a:cubicBezTo>
                    <a:pt x="27" y="55"/>
                    <a:pt x="24" y="59"/>
                    <a:pt x="20" y="65"/>
                  </a:cubicBezTo>
                  <a:cubicBezTo>
                    <a:pt x="14" y="73"/>
                    <a:pt x="0" y="65"/>
                    <a:pt x="6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89"/>
            <p:cNvSpPr>
              <a:spLocks/>
            </p:cNvSpPr>
            <p:nvPr/>
          </p:nvSpPr>
          <p:spPr bwMode="auto">
            <a:xfrm>
              <a:off x="946" y="1217"/>
              <a:ext cx="263" cy="220"/>
            </a:xfrm>
            <a:custGeom>
              <a:avLst/>
              <a:gdLst>
                <a:gd name="T0" fmla="*/ 2 w 111"/>
                <a:gd name="T1" fmla="*/ 7 h 93"/>
                <a:gd name="T2" fmla="*/ 19 w 111"/>
                <a:gd name="T3" fmla="*/ 6 h 93"/>
                <a:gd name="T4" fmla="*/ 20 w 111"/>
                <a:gd name="T5" fmla="*/ 7 h 93"/>
                <a:gd name="T6" fmla="*/ 103 w 111"/>
                <a:gd name="T7" fmla="*/ 69 h 93"/>
                <a:gd name="T8" fmla="*/ 106 w 111"/>
                <a:gd name="T9" fmla="*/ 76 h 93"/>
                <a:gd name="T10" fmla="*/ 95 w 111"/>
                <a:gd name="T11" fmla="*/ 88 h 93"/>
                <a:gd name="T12" fmla="*/ 45 w 111"/>
                <a:gd name="T13" fmla="*/ 57 h 93"/>
                <a:gd name="T14" fmla="*/ 43 w 111"/>
                <a:gd name="T15" fmla="*/ 56 h 93"/>
                <a:gd name="T16" fmla="*/ 1 w 111"/>
                <a:gd name="T17" fmla="*/ 15 h 93"/>
                <a:gd name="T18" fmla="*/ 2 w 111"/>
                <a:gd name="T19" fmla="*/ 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93">
                  <a:moveTo>
                    <a:pt x="2" y="7"/>
                  </a:moveTo>
                  <a:cubicBezTo>
                    <a:pt x="9" y="0"/>
                    <a:pt x="14" y="2"/>
                    <a:pt x="19" y="6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47" y="30"/>
                    <a:pt x="71" y="54"/>
                    <a:pt x="103" y="69"/>
                  </a:cubicBezTo>
                  <a:cubicBezTo>
                    <a:pt x="106" y="71"/>
                    <a:pt x="107" y="74"/>
                    <a:pt x="106" y="76"/>
                  </a:cubicBezTo>
                  <a:cubicBezTo>
                    <a:pt x="111" y="82"/>
                    <a:pt x="104" y="93"/>
                    <a:pt x="95" y="88"/>
                  </a:cubicBezTo>
                  <a:cubicBezTo>
                    <a:pt x="78" y="79"/>
                    <a:pt x="61" y="70"/>
                    <a:pt x="45" y="57"/>
                  </a:cubicBezTo>
                  <a:cubicBezTo>
                    <a:pt x="45" y="57"/>
                    <a:pt x="44" y="56"/>
                    <a:pt x="43" y="56"/>
                  </a:cubicBezTo>
                  <a:cubicBezTo>
                    <a:pt x="25" y="46"/>
                    <a:pt x="9" y="33"/>
                    <a:pt x="1" y="15"/>
                  </a:cubicBezTo>
                  <a:cubicBezTo>
                    <a:pt x="0" y="12"/>
                    <a:pt x="0" y="9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0"/>
            <p:cNvSpPr>
              <a:spLocks noEditPoints="1"/>
            </p:cNvSpPr>
            <p:nvPr/>
          </p:nvSpPr>
          <p:spPr bwMode="auto">
            <a:xfrm>
              <a:off x="2513" y="684"/>
              <a:ext cx="341" cy="438"/>
            </a:xfrm>
            <a:custGeom>
              <a:avLst/>
              <a:gdLst>
                <a:gd name="T0" fmla="*/ 130 w 144"/>
                <a:gd name="T1" fmla="*/ 151 h 185"/>
                <a:gd name="T2" fmla="*/ 43 w 144"/>
                <a:gd name="T3" fmla="*/ 164 h 185"/>
                <a:gd name="T4" fmla="*/ 82 w 144"/>
                <a:gd name="T5" fmla="*/ 118 h 185"/>
                <a:gd name="T6" fmla="*/ 73 w 144"/>
                <a:gd name="T7" fmla="*/ 107 h 185"/>
                <a:gd name="T8" fmla="*/ 51 w 144"/>
                <a:gd name="T9" fmla="*/ 124 h 185"/>
                <a:gd name="T10" fmla="*/ 85 w 144"/>
                <a:gd name="T11" fmla="*/ 64 h 185"/>
                <a:gd name="T12" fmla="*/ 75 w 144"/>
                <a:gd name="T13" fmla="*/ 58 h 185"/>
                <a:gd name="T14" fmla="*/ 51 w 144"/>
                <a:gd name="T15" fmla="*/ 77 h 185"/>
                <a:gd name="T16" fmla="*/ 78 w 144"/>
                <a:gd name="T17" fmla="*/ 12 h 185"/>
                <a:gd name="T18" fmla="*/ 65 w 144"/>
                <a:gd name="T19" fmla="*/ 6 h 185"/>
                <a:gd name="T20" fmla="*/ 1 w 144"/>
                <a:gd name="T21" fmla="*/ 145 h 185"/>
                <a:gd name="T22" fmla="*/ 4 w 144"/>
                <a:gd name="T23" fmla="*/ 152 h 185"/>
                <a:gd name="T24" fmla="*/ 2 w 144"/>
                <a:gd name="T25" fmla="*/ 164 h 185"/>
                <a:gd name="T26" fmla="*/ 14 w 144"/>
                <a:gd name="T27" fmla="*/ 170 h 185"/>
                <a:gd name="T28" fmla="*/ 15 w 144"/>
                <a:gd name="T29" fmla="*/ 171 h 185"/>
                <a:gd name="T30" fmla="*/ 15 w 144"/>
                <a:gd name="T31" fmla="*/ 171 h 185"/>
                <a:gd name="T32" fmla="*/ 22 w 144"/>
                <a:gd name="T33" fmla="*/ 184 h 185"/>
                <a:gd name="T34" fmla="*/ 133 w 144"/>
                <a:gd name="T35" fmla="*/ 166 h 185"/>
                <a:gd name="T36" fmla="*/ 130 w 144"/>
                <a:gd name="T37" fmla="*/ 151 h 185"/>
                <a:gd name="T38" fmla="*/ 56 w 144"/>
                <a:gd name="T39" fmla="*/ 92 h 185"/>
                <a:gd name="T40" fmla="*/ 20 w 144"/>
                <a:gd name="T41" fmla="*/ 148 h 185"/>
                <a:gd name="T42" fmla="*/ 25 w 144"/>
                <a:gd name="T43" fmla="*/ 132 h 185"/>
                <a:gd name="T44" fmla="*/ 56 w 144"/>
                <a:gd name="T45" fmla="*/ 9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4" h="185">
                  <a:moveTo>
                    <a:pt x="130" y="151"/>
                  </a:moveTo>
                  <a:cubicBezTo>
                    <a:pt x="101" y="155"/>
                    <a:pt x="72" y="159"/>
                    <a:pt x="43" y="164"/>
                  </a:cubicBezTo>
                  <a:cubicBezTo>
                    <a:pt x="58" y="151"/>
                    <a:pt x="73" y="137"/>
                    <a:pt x="82" y="118"/>
                  </a:cubicBezTo>
                  <a:cubicBezTo>
                    <a:pt x="85" y="112"/>
                    <a:pt x="79" y="103"/>
                    <a:pt x="73" y="107"/>
                  </a:cubicBezTo>
                  <a:cubicBezTo>
                    <a:pt x="65" y="112"/>
                    <a:pt x="57" y="118"/>
                    <a:pt x="51" y="124"/>
                  </a:cubicBezTo>
                  <a:cubicBezTo>
                    <a:pt x="63" y="105"/>
                    <a:pt x="76" y="86"/>
                    <a:pt x="85" y="64"/>
                  </a:cubicBezTo>
                  <a:cubicBezTo>
                    <a:pt x="88" y="58"/>
                    <a:pt x="79" y="54"/>
                    <a:pt x="75" y="58"/>
                  </a:cubicBezTo>
                  <a:cubicBezTo>
                    <a:pt x="67" y="64"/>
                    <a:pt x="59" y="70"/>
                    <a:pt x="51" y="77"/>
                  </a:cubicBezTo>
                  <a:cubicBezTo>
                    <a:pt x="62" y="56"/>
                    <a:pt x="73" y="35"/>
                    <a:pt x="78" y="12"/>
                  </a:cubicBezTo>
                  <a:cubicBezTo>
                    <a:pt x="79" y="4"/>
                    <a:pt x="70" y="0"/>
                    <a:pt x="65" y="6"/>
                  </a:cubicBezTo>
                  <a:cubicBezTo>
                    <a:pt x="33" y="46"/>
                    <a:pt x="15" y="96"/>
                    <a:pt x="1" y="145"/>
                  </a:cubicBezTo>
                  <a:cubicBezTo>
                    <a:pt x="0" y="148"/>
                    <a:pt x="1" y="151"/>
                    <a:pt x="4" y="152"/>
                  </a:cubicBezTo>
                  <a:cubicBezTo>
                    <a:pt x="3" y="156"/>
                    <a:pt x="2" y="160"/>
                    <a:pt x="2" y="164"/>
                  </a:cubicBezTo>
                  <a:cubicBezTo>
                    <a:pt x="1" y="171"/>
                    <a:pt x="9" y="173"/>
                    <a:pt x="14" y="170"/>
                  </a:cubicBezTo>
                  <a:cubicBezTo>
                    <a:pt x="14" y="170"/>
                    <a:pt x="15" y="171"/>
                    <a:pt x="15" y="171"/>
                  </a:cubicBezTo>
                  <a:cubicBezTo>
                    <a:pt x="15" y="171"/>
                    <a:pt x="15" y="171"/>
                    <a:pt x="15" y="171"/>
                  </a:cubicBezTo>
                  <a:cubicBezTo>
                    <a:pt x="10" y="176"/>
                    <a:pt x="14" y="185"/>
                    <a:pt x="22" y="184"/>
                  </a:cubicBezTo>
                  <a:cubicBezTo>
                    <a:pt x="59" y="176"/>
                    <a:pt x="96" y="172"/>
                    <a:pt x="133" y="166"/>
                  </a:cubicBezTo>
                  <a:cubicBezTo>
                    <a:pt x="144" y="165"/>
                    <a:pt x="140" y="149"/>
                    <a:pt x="130" y="151"/>
                  </a:cubicBezTo>
                  <a:close/>
                  <a:moveTo>
                    <a:pt x="56" y="92"/>
                  </a:moveTo>
                  <a:cubicBezTo>
                    <a:pt x="44" y="111"/>
                    <a:pt x="30" y="129"/>
                    <a:pt x="20" y="148"/>
                  </a:cubicBezTo>
                  <a:cubicBezTo>
                    <a:pt x="21" y="143"/>
                    <a:pt x="23" y="137"/>
                    <a:pt x="25" y="132"/>
                  </a:cubicBezTo>
                  <a:cubicBezTo>
                    <a:pt x="34" y="117"/>
                    <a:pt x="44" y="104"/>
                    <a:pt x="56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91"/>
            <p:cNvSpPr>
              <a:spLocks noEditPoints="1"/>
            </p:cNvSpPr>
            <p:nvPr/>
          </p:nvSpPr>
          <p:spPr bwMode="auto">
            <a:xfrm>
              <a:off x="957" y="622"/>
              <a:ext cx="389" cy="493"/>
            </a:xfrm>
            <a:custGeom>
              <a:avLst/>
              <a:gdLst>
                <a:gd name="T0" fmla="*/ 146 w 164"/>
                <a:gd name="T1" fmla="*/ 117 h 208"/>
                <a:gd name="T2" fmla="*/ 144 w 164"/>
                <a:gd name="T3" fmla="*/ 93 h 208"/>
                <a:gd name="T4" fmla="*/ 128 w 164"/>
                <a:gd name="T5" fmla="*/ 92 h 208"/>
                <a:gd name="T6" fmla="*/ 128 w 164"/>
                <a:gd name="T7" fmla="*/ 98 h 208"/>
                <a:gd name="T8" fmla="*/ 104 w 164"/>
                <a:gd name="T9" fmla="*/ 7 h 208"/>
                <a:gd name="T10" fmla="*/ 89 w 164"/>
                <a:gd name="T11" fmla="*/ 9 h 208"/>
                <a:gd name="T12" fmla="*/ 121 w 164"/>
                <a:gd name="T13" fmla="*/ 146 h 208"/>
                <a:gd name="T14" fmla="*/ 59 w 164"/>
                <a:gd name="T15" fmla="*/ 90 h 208"/>
                <a:gd name="T16" fmla="*/ 52 w 164"/>
                <a:gd name="T17" fmla="*/ 96 h 208"/>
                <a:gd name="T18" fmla="*/ 81 w 164"/>
                <a:gd name="T19" fmla="*/ 133 h 208"/>
                <a:gd name="T20" fmla="*/ 122 w 164"/>
                <a:gd name="T21" fmla="*/ 182 h 208"/>
                <a:gd name="T22" fmla="*/ 74 w 164"/>
                <a:gd name="T23" fmla="*/ 165 h 208"/>
                <a:gd name="T24" fmla="*/ 11 w 164"/>
                <a:gd name="T25" fmla="*/ 162 h 208"/>
                <a:gd name="T26" fmla="*/ 8 w 164"/>
                <a:gd name="T27" fmla="*/ 178 h 208"/>
                <a:gd name="T28" fmla="*/ 126 w 164"/>
                <a:gd name="T29" fmla="*/ 202 h 208"/>
                <a:gd name="T30" fmla="*/ 134 w 164"/>
                <a:gd name="T31" fmla="*/ 199 h 208"/>
                <a:gd name="T32" fmla="*/ 136 w 164"/>
                <a:gd name="T33" fmla="*/ 199 h 208"/>
                <a:gd name="T34" fmla="*/ 142 w 164"/>
                <a:gd name="T35" fmla="*/ 197 h 208"/>
                <a:gd name="T36" fmla="*/ 151 w 164"/>
                <a:gd name="T37" fmla="*/ 205 h 208"/>
                <a:gd name="T38" fmla="*/ 163 w 164"/>
                <a:gd name="T39" fmla="*/ 198 h 208"/>
                <a:gd name="T40" fmla="*/ 146 w 164"/>
                <a:gd name="T41" fmla="*/ 117 h 208"/>
                <a:gd name="T42" fmla="*/ 72 w 164"/>
                <a:gd name="T43" fmla="*/ 108 h 208"/>
                <a:gd name="T44" fmla="*/ 91 w 164"/>
                <a:gd name="T45" fmla="*/ 126 h 208"/>
                <a:gd name="T46" fmla="*/ 72 w 164"/>
                <a:gd name="T47" fmla="*/ 1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4" h="208">
                  <a:moveTo>
                    <a:pt x="146" y="117"/>
                  </a:moveTo>
                  <a:cubicBezTo>
                    <a:pt x="145" y="109"/>
                    <a:pt x="144" y="101"/>
                    <a:pt x="144" y="93"/>
                  </a:cubicBezTo>
                  <a:cubicBezTo>
                    <a:pt x="144" y="83"/>
                    <a:pt x="129" y="82"/>
                    <a:pt x="128" y="92"/>
                  </a:cubicBezTo>
                  <a:cubicBezTo>
                    <a:pt x="128" y="94"/>
                    <a:pt x="128" y="96"/>
                    <a:pt x="128" y="98"/>
                  </a:cubicBezTo>
                  <a:cubicBezTo>
                    <a:pt x="121" y="68"/>
                    <a:pt x="114" y="37"/>
                    <a:pt x="104" y="7"/>
                  </a:cubicBezTo>
                  <a:cubicBezTo>
                    <a:pt x="102" y="0"/>
                    <a:pt x="89" y="0"/>
                    <a:pt x="89" y="9"/>
                  </a:cubicBezTo>
                  <a:cubicBezTo>
                    <a:pt x="90" y="56"/>
                    <a:pt x="103" y="102"/>
                    <a:pt x="121" y="146"/>
                  </a:cubicBezTo>
                  <a:cubicBezTo>
                    <a:pt x="105" y="123"/>
                    <a:pt x="89" y="100"/>
                    <a:pt x="59" y="90"/>
                  </a:cubicBezTo>
                  <a:cubicBezTo>
                    <a:pt x="55" y="88"/>
                    <a:pt x="51" y="92"/>
                    <a:pt x="52" y="96"/>
                  </a:cubicBezTo>
                  <a:cubicBezTo>
                    <a:pt x="57" y="112"/>
                    <a:pt x="69" y="122"/>
                    <a:pt x="81" y="133"/>
                  </a:cubicBezTo>
                  <a:cubicBezTo>
                    <a:pt x="97" y="147"/>
                    <a:pt x="112" y="163"/>
                    <a:pt x="122" y="182"/>
                  </a:cubicBezTo>
                  <a:cubicBezTo>
                    <a:pt x="106" y="178"/>
                    <a:pt x="90" y="169"/>
                    <a:pt x="74" y="165"/>
                  </a:cubicBezTo>
                  <a:cubicBezTo>
                    <a:pt x="53" y="160"/>
                    <a:pt x="31" y="162"/>
                    <a:pt x="11" y="162"/>
                  </a:cubicBezTo>
                  <a:cubicBezTo>
                    <a:pt x="2" y="162"/>
                    <a:pt x="0" y="175"/>
                    <a:pt x="8" y="178"/>
                  </a:cubicBezTo>
                  <a:cubicBezTo>
                    <a:pt x="46" y="191"/>
                    <a:pt x="87" y="193"/>
                    <a:pt x="126" y="202"/>
                  </a:cubicBezTo>
                  <a:cubicBezTo>
                    <a:pt x="130" y="203"/>
                    <a:pt x="133" y="202"/>
                    <a:pt x="134" y="199"/>
                  </a:cubicBezTo>
                  <a:cubicBezTo>
                    <a:pt x="135" y="199"/>
                    <a:pt x="135" y="199"/>
                    <a:pt x="136" y="199"/>
                  </a:cubicBezTo>
                  <a:cubicBezTo>
                    <a:pt x="138" y="199"/>
                    <a:pt x="141" y="198"/>
                    <a:pt x="142" y="197"/>
                  </a:cubicBezTo>
                  <a:cubicBezTo>
                    <a:pt x="145" y="199"/>
                    <a:pt x="148" y="202"/>
                    <a:pt x="151" y="205"/>
                  </a:cubicBezTo>
                  <a:cubicBezTo>
                    <a:pt x="156" y="208"/>
                    <a:pt x="164" y="204"/>
                    <a:pt x="163" y="198"/>
                  </a:cubicBezTo>
                  <a:cubicBezTo>
                    <a:pt x="162" y="170"/>
                    <a:pt x="150" y="144"/>
                    <a:pt x="146" y="117"/>
                  </a:cubicBezTo>
                  <a:close/>
                  <a:moveTo>
                    <a:pt x="72" y="108"/>
                  </a:moveTo>
                  <a:cubicBezTo>
                    <a:pt x="79" y="113"/>
                    <a:pt x="86" y="119"/>
                    <a:pt x="91" y="126"/>
                  </a:cubicBezTo>
                  <a:cubicBezTo>
                    <a:pt x="84" y="121"/>
                    <a:pt x="77" y="115"/>
                    <a:pt x="72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92"/>
            <p:cNvSpPr>
              <a:spLocks/>
            </p:cNvSpPr>
            <p:nvPr/>
          </p:nvSpPr>
          <p:spPr bwMode="auto">
            <a:xfrm>
              <a:off x="1519" y="2514"/>
              <a:ext cx="278" cy="1040"/>
            </a:xfrm>
            <a:custGeom>
              <a:avLst/>
              <a:gdLst>
                <a:gd name="T0" fmla="*/ 106 w 117"/>
                <a:gd name="T1" fmla="*/ 4 h 439"/>
                <a:gd name="T2" fmla="*/ 104 w 117"/>
                <a:gd name="T3" fmla="*/ 6 h 439"/>
                <a:gd name="T4" fmla="*/ 100 w 117"/>
                <a:gd name="T5" fmla="*/ 8 h 439"/>
                <a:gd name="T6" fmla="*/ 47 w 117"/>
                <a:gd name="T7" fmla="*/ 105 h 439"/>
                <a:gd name="T8" fmla="*/ 23 w 117"/>
                <a:gd name="T9" fmla="*/ 195 h 439"/>
                <a:gd name="T10" fmla="*/ 6 w 117"/>
                <a:gd name="T11" fmla="*/ 318 h 439"/>
                <a:gd name="T12" fmla="*/ 0 w 117"/>
                <a:gd name="T13" fmla="*/ 428 h 439"/>
                <a:gd name="T14" fmla="*/ 16 w 117"/>
                <a:gd name="T15" fmla="*/ 429 h 439"/>
                <a:gd name="T16" fmla="*/ 16 w 117"/>
                <a:gd name="T17" fmla="*/ 420 h 439"/>
                <a:gd name="T18" fmla="*/ 17 w 117"/>
                <a:gd name="T19" fmla="*/ 416 h 439"/>
                <a:gd name="T20" fmla="*/ 19 w 117"/>
                <a:gd name="T21" fmla="*/ 374 h 439"/>
                <a:gd name="T22" fmla="*/ 28 w 117"/>
                <a:gd name="T23" fmla="*/ 304 h 439"/>
                <a:gd name="T24" fmla="*/ 44 w 117"/>
                <a:gd name="T25" fmla="*/ 199 h 439"/>
                <a:gd name="T26" fmla="*/ 107 w 117"/>
                <a:gd name="T27" fmla="*/ 19 h 439"/>
                <a:gd name="T28" fmla="*/ 109 w 117"/>
                <a:gd name="T29" fmla="*/ 18 h 439"/>
                <a:gd name="T30" fmla="*/ 112 w 117"/>
                <a:gd name="T31" fmla="*/ 12 h 439"/>
                <a:gd name="T32" fmla="*/ 114 w 117"/>
                <a:gd name="T33" fmla="*/ 9 h 439"/>
                <a:gd name="T34" fmla="*/ 106 w 117"/>
                <a:gd name="T35" fmla="*/ 4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439">
                  <a:moveTo>
                    <a:pt x="106" y="4"/>
                  </a:moveTo>
                  <a:cubicBezTo>
                    <a:pt x="105" y="5"/>
                    <a:pt x="105" y="6"/>
                    <a:pt x="104" y="6"/>
                  </a:cubicBezTo>
                  <a:cubicBezTo>
                    <a:pt x="103" y="6"/>
                    <a:pt x="102" y="7"/>
                    <a:pt x="100" y="8"/>
                  </a:cubicBezTo>
                  <a:cubicBezTo>
                    <a:pt x="69" y="30"/>
                    <a:pt x="56" y="67"/>
                    <a:pt x="47" y="105"/>
                  </a:cubicBezTo>
                  <a:cubicBezTo>
                    <a:pt x="37" y="134"/>
                    <a:pt x="30" y="164"/>
                    <a:pt x="23" y="195"/>
                  </a:cubicBezTo>
                  <a:cubicBezTo>
                    <a:pt x="15" y="235"/>
                    <a:pt x="9" y="277"/>
                    <a:pt x="6" y="318"/>
                  </a:cubicBezTo>
                  <a:cubicBezTo>
                    <a:pt x="2" y="355"/>
                    <a:pt x="1" y="391"/>
                    <a:pt x="0" y="428"/>
                  </a:cubicBezTo>
                  <a:cubicBezTo>
                    <a:pt x="0" y="438"/>
                    <a:pt x="16" y="439"/>
                    <a:pt x="16" y="429"/>
                  </a:cubicBezTo>
                  <a:cubicBezTo>
                    <a:pt x="16" y="426"/>
                    <a:pt x="16" y="423"/>
                    <a:pt x="16" y="420"/>
                  </a:cubicBezTo>
                  <a:cubicBezTo>
                    <a:pt x="17" y="419"/>
                    <a:pt x="17" y="418"/>
                    <a:pt x="17" y="416"/>
                  </a:cubicBezTo>
                  <a:cubicBezTo>
                    <a:pt x="18" y="402"/>
                    <a:pt x="18" y="388"/>
                    <a:pt x="19" y="374"/>
                  </a:cubicBezTo>
                  <a:cubicBezTo>
                    <a:pt x="21" y="351"/>
                    <a:pt x="25" y="327"/>
                    <a:pt x="28" y="304"/>
                  </a:cubicBezTo>
                  <a:cubicBezTo>
                    <a:pt x="33" y="269"/>
                    <a:pt x="37" y="234"/>
                    <a:pt x="44" y="199"/>
                  </a:cubicBezTo>
                  <a:cubicBezTo>
                    <a:pt x="56" y="135"/>
                    <a:pt x="76" y="76"/>
                    <a:pt x="107" y="19"/>
                  </a:cubicBezTo>
                  <a:cubicBezTo>
                    <a:pt x="108" y="19"/>
                    <a:pt x="109" y="18"/>
                    <a:pt x="109" y="18"/>
                  </a:cubicBezTo>
                  <a:cubicBezTo>
                    <a:pt x="111" y="16"/>
                    <a:pt x="112" y="14"/>
                    <a:pt x="112" y="12"/>
                  </a:cubicBezTo>
                  <a:cubicBezTo>
                    <a:pt x="112" y="11"/>
                    <a:pt x="113" y="10"/>
                    <a:pt x="114" y="9"/>
                  </a:cubicBezTo>
                  <a:cubicBezTo>
                    <a:pt x="117" y="3"/>
                    <a:pt x="110" y="0"/>
                    <a:pt x="10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93"/>
            <p:cNvSpPr>
              <a:spLocks/>
            </p:cNvSpPr>
            <p:nvPr/>
          </p:nvSpPr>
          <p:spPr bwMode="auto">
            <a:xfrm>
              <a:off x="2001" y="2521"/>
              <a:ext cx="318" cy="1030"/>
            </a:xfrm>
            <a:custGeom>
              <a:avLst/>
              <a:gdLst>
                <a:gd name="T0" fmla="*/ 131 w 134"/>
                <a:gd name="T1" fmla="*/ 419 h 435"/>
                <a:gd name="T2" fmla="*/ 134 w 134"/>
                <a:gd name="T3" fmla="*/ 412 h 435"/>
                <a:gd name="T4" fmla="*/ 126 w 134"/>
                <a:gd name="T5" fmla="*/ 333 h 435"/>
                <a:gd name="T6" fmla="*/ 121 w 134"/>
                <a:gd name="T7" fmla="*/ 306 h 435"/>
                <a:gd name="T8" fmla="*/ 119 w 134"/>
                <a:gd name="T9" fmla="*/ 291 h 435"/>
                <a:gd name="T10" fmla="*/ 118 w 134"/>
                <a:gd name="T11" fmla="*/ 286 h 435"/>
                <a:gd name="T12" fmla="*/ 104 w 134"/>
                <a:gd name="T13" fmla="*/ 177 h 435"/>
                <a:gd name="T14" fmla="*/ 35 w 134"/>
                <a:gd name="T15" fmla="*/ 18 h 435"/>
                <a:gd name="T16" fmla="*/ 29 w 134"/>
                <a:gd name="T17" fmla="*/ 12 h 435"/>
                <a:gd name="T18" fmla="*/ 24 w 134"/>
                <a:gd name="T19" fmla="*/ 10 h 435"/>
                <a:gd name="T20" fmla="*/ 10 w 134"/>
                <a:gd name="T21" fmla="*/ 2 h 435"/>
                <a:gd name="T22" fmla="*/ 5 w 134"/>
                <a:gd name="T23" fmla="*/ 10 h 435"/>
                <a:gd name="T24" fmla="*/ 20 w 134"/>
                <a:gd name="T25" fmla="*/ 23 h 435"/>
                <a:gd name="T26" fmla="*/ 93 w 134"/>
                <a:gd name="T27" fmla="*/ 231 h 435"/>
                <a:gd name="T28" fmla="*/ 113 w 134"/>
                <a:gd name="T29" fmla="*/ 353 h 435"/>
                <a:gd name="T30" fmla="*/ 116 w 134"/>
                <a:gd name="T31" fmla="*/ 426 h 435"/>
                <a:gd name="T32" fmla="*/ 124 w 134"/>
                <a:gd name="T33" fmla="*/ 435 h 435"/>
                <a:gd name="T34" fmla="*/ 124 w 134"/>
                <a:gd name="T35" fmla="*/ 435 h 435"/>
                <a:gd name="T36" fmla="*/ 132 w 134"/>
                <a:gd name="T37" fmla="*/ 423 h 435"/>
                <a:gd name="T38" fmla="*/ 131 w 134"/>
                <a:gd name="T39" fmla="*/ 419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4" h="435">
                  <a:moveTo>
                    <a:pt x="131" y="419"/>
                  </a:moveTo>
                  <a:cubicBezTo>
                    <a:pt x="133" y="417"/>
                    <a:pt x="134" y="415"/>
                    <a:pt x="134" y="412"/>
                  </a:cubicBezTo>
                  <a:cubicBezTo>
                    <a:pt x="134" y="385"/>
                    <a:pt x="130" y="359"/>
                    <a:pt x="126" y="333"/>
                  </a:cubicBezTo>
                  <a:cubicBezTo>
                    <a:pt x="124" y="324"/>
                    <a:pt x="123" y="315"/>
                    <a:pt x="121" y="306"/>
                  </a:cubicBezTo>
                  <a:cubicBezTo>
                    <a:pt x="120" y="301"/>
                    <a:pt x="120" y="296"/>
                    <a:pt x="119" y="291"/>
                  </a:cubicBezTo>
                  <a:cubicBezTo>
                    <a:pt x="119" y="289"/>
                    <a:pt x="118" y="288"/>
                    <a:pt x="118" y="286"/>
                  </a:cubicBezTo>
                  <a:cubicBezTo>
                    <a:pt x="113" y="250"/>
                    <a:pt x="110" y="213"/>
                    <a:pt x="104" y="177"/>
                  </a:cubicBezTo>
                  <a:cubicBezTo>
                    <a:pt x="95" y="124"/>
                    <a:pt x="79" y="55"/>
                    <a:pt x="35" y="18"/>
                  </a:cubicBezTo>
                  <a:cubicBezTo>
                    <a:pt x="33" y="16"/>
                    <a:pt x="31" y="14"/>
                    <a:pt x="29" y="12"/>
                  </a:cubicBezTo>
                  <a:cubicBezTo>
                    <a:pt x="27" y="10"/>
                    <a:pt x="25" y="9"/>
                    <a:pt x="24" y="10"/>
                  </a:cubicBezTo>
                  <a:cubicBezTo>
                    <a:pt x="19" y="7"/>
                    <a:pt x="15" y="4"/>
                    <a:pt x="10" y="2"/>
                  </a:cubicBezTo>
                  <a:cubicBezTo>
                    <a:pt x="5" y="0"/>
                    <a:pt x="0" y="6"/>
                    <a:pt x="5" y="10"/>
                  </a:cubicBezTo>
                  <a:cubicBezTo>
                    <a:pt x="10" y="14"/>
                    <a:pt x="15" y="19"/>
                    <a:pt x="20" y="23"/>
                  </a:cubicBezTo>
                  <a:cubicBezTo>
                    <a:pt x="53" y="89"/>
                    <a:pt x="77" y="159"/>
                    <a:pt x="93" y="231"/>
                  </a:cubicBezTo>
                  <a:cubicBezTo>
                    <a:pt x="100" y="272"/>
                    <a:pt x="108" y="312"/>
                    <a:pt x="113" y="353"/>
                  </a:cubicBezTo>
                  <a:cubicBezTo>
                    <a:pt x="115" y="378"/>
                    <a:pt x="114" y="402"/>
                    <a:pt x="116" y="426"/>
                  </a:cubicBezTo>
                  <a:cubicBezTo>
                    <a:pt x="116" y="431"/>
                    <a:pt x="119" y="435"/>
                    <a:pt x="124" y="435"/>
                  </a:cubicBezTo>
                  <a:cubicBezTo>
                    <a:pt x="124" y="435"/>
                    <a:pt x="124" y="435"/>
                    <a:pt x="124" y="435"/>
                  </a:cubicBezTo>
                  <a:cubicBezTo>
                    <a:pt x="131" y="435"/>
                    <a:pt x="133" y="428"/>
                    <a:pt x="132" y="423"/>
                  </a:cubicBezTo>
                  <a:cubicBezTo>
                    <a:pt x="131" y="422"/>
                    <a:pt x="131" y="420"/>
                    <a:pt x="131" y="4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94"/>
            <p:cNvSpPr>
              <a:spLocks/>
            </p:cNvSpPr>
            <p:nvPr/>
          </p:nvSpPr>
          <p:spPr bwMode="auto">
            <a:xfrm>
              <a:off x="1527" y="3483"/>
              <a:ext cx="792" cy="97"/>
            </a:xfrm>
            <a:custGeom>
              <a:avLst/>
              <a:gdLst>
                <a:gd name="T0" fmla="*/ 319 w 334"/>
                <a:gd name="T1" fmla="*/ 2 h 41"/>
                <a:gd name="T2" fmla="*/ 212 w 334"/>
                <a:gd name="T3" fmla="*/ 18 h 41"/>
                <a:gd name="T4" fmla="*/ 144 w 334"/>
                <a:gd name="T5" fmla="*/ 16 h 41"/>
                <a:gd name="T6" fmla="*/ 65 w 334"/>
                <a:gd name="T7" fmla="*/ 6 h 41"/>
                <a:gd name="T8" fmla="*/ 8 w 334"/>
                <a:gd name="T9" fmla="*/ 5 h 41"/>
                <a:gd name="T10" fmla="*/ 4 w 334"/>
                <a:gd name="T11" fmla="*/ 16 h 41"/>
                <a:gd name="T12" fmla="*/ 10 w 334"/>
                <a:gd name="T13" fmla="*/ 32 h 41"/>
                <a:gd name="T14" fmla="*/ 219 w 334"/>
                <a:gd name="T15" fmla="*/ 35 h 41"/>
                <a:gd name="T16" fmla="*/ 322 w 334"/>
                <a:gd name="T17" fmla="*/ 18 h 41"/>
                <a:gd name="T18" fmla="*/ 323 w 334"/>
                <a:gd name="T19" fmla="*/ 18 h 41"/>
                <a:gd name="T20" fmla="*/ 323 w 334"/>
                <a:gd name="T21" fmla="*/ 18 h 41"/>
                <a:gd name="T22" fmla="*/ 325 w 334"/>
                <a:gd name="T23" fmla="*/ 18 h 41"/>
                <a:gd name="T24" fmla="*/ 319 w 334"/>
                <a:gd name="T25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41">
                  <a:moveTo>
                    <a:pt x="319" y="2"/>
                  </a:moveTo>
                  <a:cubicBezTo>
                    <a:pt x="284" y="10"/>
                    <a:pt x="248" y="15"/>
                    <a:pt x="212" y="18"/>
                  </a:cubicBezTo>
                  <a:cubicBezTo>
                    <a:pt x="189" y="19"/>
                    <a:pt x="166" y="17"/>
                    <a:pt x="144" y="16"/>
                  </a:cubicBezTo>
                  <a:cubicBezTo>
                    <a:pt x="117" y="15"/>
                    <a:pt x="91" y="11"/>
                    <a:pt x="65" y="6"/>
                  </a:cubicBezTo>
                  <a:cubicBezTo>
                    <a:pt x="46" y="3"/>
                    <a:pt x="26" y="0"/>
                    <a:pt x="8" y="5"/>
                  </a:cubicBezTo>
                  <a:cubicBezTo>
                    <a:pt x="3" y="7"/>
                    <a:pt x="1" y="13"/>
                    <a:pt x="4" y="16"/>
                  </a:cubicBezTo>
                  <a:cubicBezTo>
                    <a:pt x="0" y="21"/>
                    <a:pt x="2" y="31"/>
                    <a:pt x="10" y="32"/>
                  </a:cubicBezTo>
                  <a:cubicBezTo>
                    <a:pt x="78" y="40"/>
                    <a:pt x="149" y="41"/>
                    <a:pt x="219" y="35"/>
                  </a:cubicBezTo>
                  <a:cubicBezTo>
                    <a:pt x="254" y="34"/>
                    <a:pt x="290" y="30"/>
                    <a:pt x="322" y="18"/>
                  </a:cubicBezTo>
                  <a:cubicBezTo>
                    <a:pt x="323" y="18"/>
                    <a:pt x="323" y="18"/>
                    <a:pt x="323" y="18"/>
                  </a:cubicBezTo>
                  <a:cubicBezTo>
                    <a:pt x="323" y="18"/>
                    <a:pt x="323" y="18"/>
                    <a:pt x="323" y="18"/>
                  </a:cubicBezTo>
                  <a:cubicBezTo>
                    <a:pt x="323" y="18"/>
                    <a:pt x="324" y="18"/>
                    <a:pt x="325" y="18"/>
                  </a:cubicBezTo>
                  <a:cubicBezTo>
                    <a:pt x="334" y="14"/>
                    <a:pt x="328" y="0"/>
                    <a:pt x="3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95"/>
            <p:cNvSpPr>
              <a:spLocks/>
            </p:cNvSpPr>
            <p:nvPr/>
          </p:nvSpPr>
          <p:spPr bwMode="auto">
            <a:xfrm>
              <a:off x="1821" y="3513"/>
              <a:ext cx="505" cy="71"/>
            </a:xfrm>
            <a:custGeom>
              <a:avLst/>
              <a:gdLst>
                <a:gd name="T0" fmla="*/ 204 w 213"/>
                <a:gd name="T1" fmla="*/ 1 h 30"/>
                <a:gd name="T2" fmla="*/ 101 w 213"/>
                <a:gd name="T3" fmla="*/ 14 h 30"/>
                <a:gd name="T4" fmla="*/ 49 w 213"/>
                <a:gd name="T5" fmla="*/ 12 h 30"/>
                <a:gd name="T6" fmla="*/ 6 w 213"/>
                <a:gd name="T7" fmla="*/ 13 h 30"/>
                <a:gd name="T8" fmla="*/ 6 w 213"/>
                <a:gd name="T9" fmla="*/ 23 h 30"/>
                <a:gd name="T10" fmla="*/ 48 w 213"/>
                <a:gd name="T11" fmla="*/ 27 h 30"/>
                <a:gd name="T12" fmla="*/ 108 w 213"/>
                <a:gd name="T13" fmla="*/ 30 h 30"/>
                <a:gd name="T14" fmla="*/ 208 w 213"/>
                <a:gd name="T15" fmla="*/ 12 h 30"/>
                <a:gd name="T16" fmla="*/ 204 w 213"/>
                <a:gd name="T1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30">
                  <a:moveTo>
                    <a:pt x="204" y="1"/>
                  </a:moveTo>
                  <a:cubicBezTo>
                    <a:pt x="169" y="9"/>
                    <a:pt x="137" y="15"/>
                    <a:pt x="101" y="14"/>
                  </a:cubicBezTo>
                  <a:cubicBezTo>
                    <a:pt x="83" y="14"/>
                    <a:pt x="66" y="13"/>
                    <a:pt x="49" y="12"/>
                  </a:cubicBezTo>
                  <a:cubicBezTo>
                    <a:pt x="35" y="11"/>
                    <a:pt x="19" y="8"/>
                    <a:pt x="6" y="13"/>
                  </a:cubicBezTo>
                  <a:cubicBezTo>
                    <a:pt x="1" y="14"/>
                    <a:pt x="0" y="21"/>
                    <a:pt x="6" y="23"/>
                  </a:cubicBezTo>
                  <a:cubicBezTo>
                    <a:pt x="19" y="28"/>
                    <a:pt x="34" y="26"/>
                    <a:pt x="48" y="27"/>
                  </a:cubicBezTo>
                  <a:cubicBezTo>
                    <a:pt x="68" y="28"/>
                    <a:pt x="88" y="29"/>
                    <a:pt x="108" y="30"/>
                  </a:cubicBezTo>
                  <a:cubicBezTo>
                    <a:pt x="139" y="30"/>
                    <a:pt x="181" y="30"/>
                    <a:pt x="208" y="12"/>
                  </a:cubicBezTo>
                  <a:cubicBezTo>
                    <a:pt x="213" y="8"/>
                    <a:pt x="211" y="0"/>
                    <a:pt x="20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96"/>
            <p:cNvSpPr>
              <a:spLocks/>
            </p:cNvSpPr>
            <p:nvPr/>
          </p:nvSpPr>
          <p:spPr bwMode="auto">
            <a:xfrm>
              <a:off x="1749" y="3542"/>
              <a:ext cx="67" cy="322"/>
            </a:xfrm>
            <a:custGeom>
              <a:avLst/>
              <a:gdLst>
                <a:gd name="T0" fmla="*/ 24 w 28"/>
                <a:gd name="T1" fmla="*/ 122 h 136"/>
                <a:gd name="T2" fmla="*/ 24 w 28"/>
                <a:gd name="T3" fmla="*/ 122 h 136"/>
                <a:gd name="T4" fmla="*/ 25 w 28"/>
                <a:gd name="T5" fmla="*/ 119 h 136"/>
                <a:gd name="T6" fmla="*/ 21 w 28"/>
                <a:gd name="T7" fmla="*/ 41 h 136"/>
                <a:gd name="T8" fmla="*/ 26 w 28"/>
                <a:gd name="T9" fmla="*/ 12 h 136"/>
                <a:gd name="T10" fmla="*/ 10 w 28"/>
                <a:gd name="T11" fmla="*/ 9 h 136"/>
                <a:gd name="T12" fmla="*/ 6 w 28"/>
                <a:gd name="T13" fmla="*/ 26 h 136"/>
                <a:gd name="T14" fmla="*/ 3 w 28"/>
                <a:gd name="T15" fmla="*/ 57 h 136"/>
                <a:gd name="T16" fmla="*/ 8 w 28"/>
                <a:gd name="T17" fmla="*/ 126 h 136"/>
                <a:gd name="T18" fmla="*/ 24 w 28"/>
                <a:gd name="T19" fmla="*/ 12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136">
                  <a:moveTo>
                    <a:pt x="24" y="122"/>
                  </a:moveTo>
                  <a:cubicBezTo>
                    <a:pt x="24" y="122"/>
                    <a:pt x="24" y="122"/>
                    <a:pt x="24" y="122"/>
                  </a:cubicBezTo>
                  <a:cubicBezTo>
                    <a:pt x="24" y="121"/>
                    <a:pt x="25" y="120"/>
                    <a:pt x="25" y="119"/>
                  </a:cubicBezTo>
                  <a:cubicBezTo>
                    <a:pt x="24" y="93"/>
                    <a:pt x="20" y="67"/>
                    <a:pt x="21" y="41"/>
                  </a:cubicBezTo>
                  <a:cubicBezTo>
                    <a:pt x="23" y="31"/>
                    <a:pt x="24" y="22"/>
                    <a:pt x="26" y="12"/>
                  </a:cubicBezTo>
                  <a:cubicBezTo>
                    <a:pt x="27" y="2"/>
                    <a:pt x="12" y="0"/>
                    <a:pt x="10" y="9"/>
                  </a:cubicBezTo>
                  <a:cubicBezTo>
                    <a:pt x="8" y="15"/>
                    <a:pt x="7" y="20"/>
                    <a:pt x="6" y="26"/>
                  </a:cubicBezTo>
                  <a:cubicBezTo>
                    <a:pt x="4" y="36"/>
                    <a:pt x="3" y="46"/>
                    <a:pt x="3" y="57"/>
                  </a:cubicBezTo>
                  <a:cubicBezTo>
                    <a:pt x="0" y="80"/>
                    <a:pt x="0" y="103"/>
                    <a:pt x="8" y="126"/>
                  </a:cubicBezTo>
                  <a:cubicBezTo>
                    <a:pt x="11" y="136"/>
                    <a:pt x="28" y="133"/>
                    <a:pt x="24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97"/>
            <p:cNvSpPr>
              <a:spLocks/>
            </p:cNvSpPr>
            <p:nvPr/>
          </p:nvSpPr>
          <p:spPr bwMode="auto">
            <a:xfrm>
              <a:off x="2013" y="3546"/>
              <a:ext cx="68" cy="318"/>
            </a:xfrm>
            <a:custGeom>
              <a:avLst/>
              <a:gdLst>
                <a:gd name="T0" fmla="*/ 26 w 29"/>
                <a:gd name="T1" fmla="*/ 70 h 134"/>
                <a:gd name="T2" fmla="*/ 19 w 29"/>
                <a:gd name="T3" fmla="*/ 16 h 134"/>
                <a:gd name="T4" fmla="*/ 19 w 29"/>
                <a:gd name="T5" fmla="*/ 9 h 134"/>
                <a:gd name="T6" fmla="*/ 7 w 29"/>
                <a:gd name="T7" fmla="*/ 7 h 134"/>
                <a:gd name="T8" fmla="*/ 6 w 29"/>
                <a:gd name="T9" fmla="*/ 10 h 134"/>
                <a:gd name="T10" fmla="*/ 2 w 29"/>
                <a:gd name="T11" fmla="*/ 17 h 134"/>
                <a:gd name="T12" fmla="*/ 8 w 29"/>
                <a:gd name="T13" fmla="*/ 58 h 134"/>
                <a:gd name="T14" fmla="*/ 0 w 29"/>
                <a:gd name="T15" fmla="*/ 123 h 134"/>
                <a:gd name="T16" fmla="*/ 17 w 29"/>
                <a:gd name="T17" fmla="*/ 124 h 134"/>
                <a:gd name="T18" fmla="*/ 17 w 29"/>
                <a:gd name="T19" fmla="*/ 124 h 134"/>
                <a:gd name="T20" fmla="*/ 26 w 29"/>
                <a:gd name="T21" fmla="*/ 7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134">
                  <a:moveTo>
                    <a:pt x="26" y="70"/>
                  </a:moveTo>
                  <a:cubicBezTo>
                    <a:pt x="29" y="50"/>
                    <a:pt x="28" y="31"/>
                    <a:pt x="19" y="16"/>
                  </a:cubicBezTo>
                  <a:cubicBezTo>
                    <a:pt x="19" y="13"/>
                    <a:pt x="19" y="11"/>
                    <a:pt x="19" y="9"/>
                  </a:cubicBezTo>
                  <a:cubicBezTo>
                    <a:pt x="20" y="1"/>
                    <a:pt x="9" y="0"/>
                    <a:pt x="7" y="7"/>
                  </a:cubicBezTo>
                  <a:cubicBezTo>
                    <a:pt x="6" y="8"/>
                    <a:pt x="6" y="9"/>
                    <a:pt x="6" y="10"/>
                  </a:cubicBezTo>
                  <a:cubicBezTo>
                    <a:pt x="3" y="11"/>
                    <a:pt x="2" y="13"/>
                    <a:pt x="2" y="17"/>
                  </a:cubicBezTo>
                  <a:cubicBezTo>
                    <a:pt x="3" y="29"/>
                    <a:pt x="6" y="43"/>
                    <a:pt x="8" y="58"/>
                  </a:cubicBezTo>
                  <a:cubicBezTo>
                    <a:pt x="8" y="79"/>
                    <a:pt x="1" y="102"/>
                    <a:pt x="0" y="123"/>
                  </a:cubicBezTo>
                  <a:cubicBezTo>
                    <a:pt x="0" y="134"/>
                    <a:pt x="15" y="134"/>
                    <a:pt x="17" y="124"/>
                  </a:cubicBezTo>
                  <a:cubicBezTo>
                    <a:pt x="17" y="124"/>
                    <a:pt x="17" y="124"/>
                    <a:pt x="17" y="124"/>
                  </a:cubicBezTo>
                  <a:cubicBezTo>
                    <a:pt x="28" y="108"/>
                    <a:pt x="29" y="89"/>
                    <a:pt x="26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98"/>
            <p:cNvSpPr>
              <a:spLocks/>
            </p:cNvSpPr>
            <p:nvPr/>
          </p:nvSpPr>
          <p:spPr bwMode="auto">
            <a:xfrm>
              <a:off x="1211" y="2500"/>
              <a:ext cx="567" cy="611"/>
            </a:xfrm>
            <a:custGeom>
              <a:avLst/>
              <a:gdLst>
                <a:gd name="T0" fmla="*/ 233 w 239"/>
                <a:gd name="T1" fmla="*/ 8 h 258"/>
                <a:gd name="T2" fmla="*/ 116 w 239"/>
                <a:gd name="T3" fmla="*/ 81 h 258"/>
                <a:gd name="T4" fmla="*/ 4 w 239"/>
                <a:gd name="T5" fmla="*/ 243 h 258"/>
                <a:gd name="T6" fmla="*/ 19 w 239"/>
                <a:gd name="T7" fmla="*/ 250 h 258"/>
                <a:gd name="T8" fmla="*/ 120 w 239"/>
                <a:gd name="T9" fmla="*/ 109 h 258"/>
                <a:gd name="T10" fmla="*/ 187 w 239"/>
                <a:gd name="T11" fmla="*/ 53 h 258"/>
                <a:gd name="T12" fmla="*/ 206 w 239"/>
                <a:gd name="T13" fmla="*/ 41 h 258"/>
                <a:gd name="T14" fmla="*/ 218 w 239"/>
                <a:gd name="T15" fmla="*/ 35 h 258"/>
                <a:gd name="T16" fmla="*/ 225 w 239"/>
                <a:gd name="T17" fmla="*/ 30 h 258"/>
                <a:gd name="T18" fmla="*/ 226 w 239"/>
                <a:gd name="T19" fmla="*/ 29 h 258"/>
                <a:gd name="T20" fmla="*/ 223 w 239"/>
                <a:gd name="T21" fmla="*/ 21 h 258"/>
                <a:gd name="T22" fmla="*/ 233 w 239"/>
                <a:gd name="T23" fmla="*/ 19 h 258"/>
                <a:gd name="T24" fmla="*/ 233 w 239"/>
                <a:gd name="T25" fmla="*/ 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9" h="258">
                  <a:moveTo>
                    <a:pt x="233" y="8"/>
                  </a:moveTo>
                  <a:cubicBezTo>
                    <a:pt x="189" y="0"/>
                    <a:pt x="143" y="52"/>
                    <a:pt x="116" y="81"/>
                  </a:cubicBezTo>
                  <a:cubicBezTo>
                    <a:pt x="71" y="129"/>
                    <a:pt x="28" y="181"/>
                    <a:pt x="4" y="243"/>
                  </a:cubicBezTo>
                  <a:cubicBezTo>
                    <a:pt x="0" y="252"/>
                    <a:pt x="14" y="258"/>
                    <a:pt x="19" y="250"/>
                  </a:cubicBezTo>
                  <a:cubicBezTo>
                    <a:pt x="47" y="199"/>
                    <a:pt x="79" y="151"/>
                    <a:pt x="120" y="109"/>
                  </a:cubicBezTo>
                  <a:cubicBezTo>
                    <a:pt x="140" y="88"/>
                    <a:pt x="162" y="68"/>
                    <a:pt x="187" y="53"/>
                  </a:cubicBezTo>
                  <a:cubicBezTo>
                    <a:pt x="193" y="49"/>
                    <a:pt x="199" y="45"/>
                    <a:pt x="206" y="41"/>
                  </a:cubicBezTo>
                  <a:cubicBezTo>
                    <a:pt x="209" y="40"/>
                    <a:pt x="217" y="37"/>
                    <a:pt x="218" y="35"/>
                  </a:cubicBezTo>
                  <a:cubicBezTo>
                    <a:pt x="221" y="36"/>
                    <a:pt x="224" y="34"/>
                    <a:pt x="225" y="30"/>
                  </a:cubicBezTo>
                  <a:cubicBezTo>
                    <a:pt x="225" y="30"/>
                    <a:pt x="225" y="29"/>
                    <a:pt x="226" y="29"/>
                  </a:cubicBezTo>
                  <a:cubicBezTo>
                    <a:pt x="226" y="26"/>
                    <a:pt x="225" y="23"/>
                    <a:pt x="223" y="21"/>
                  </a:cubicBezTo>
                  <a:cubicBezTo>
                    <a:pt x="226" y="21"/>
                    <a:pt x="230" y="20"/>
                    <a:pt x="233" y="19"/>
                  </a:cubicBezTo>
                  <a:cubicBezTo>
                    <a:pt x="238" y="18"/>
                    <a:pt x="239" y="9"/>
                    <a:pt x="2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99"/>
            <p:cNvSpPr>
              <a:spLocks noEditPoints="1"/>
            </p:cNvSpPr>
            <p:nvPr/>
          </p:nvSpPr>
          <p:spPr bwMode="auto">
            <a:xfrm>
              <a:off x="2058" y="2521"/>
              <a:ext cx="585" cy="609"/>
            </a:xfrm>
            <a:custGeom>
              <a:avLst/>
              <a:gdLst>
                <a:gd name="T0" fmla="*/ 242 w 247"/>
                <a:gd name="T1" fmla="*/ 240 h 257"/>
                <a:gd name="T2" fmla="*/ 21 w 247"/>
                <a:gd name="T3" fmla="*/ 5 h 257"/>
                <a:gd name="T4" fmla="*/ 17 w 247"/>
                <a:gd name="T5" fmla="*/ 3 h 257"/>
                <a:gd name="T6" fmla="*/ 8 w 247"/>
                <a:gd name="T7" fmla="*/ 3 h 257"/>
                <a:gd name="T8" fmla="*/ 8 w 247"/>
                <a:gd name="T9" fmla="*/ 3 h 257"/>
                <a:gd name="T10" fmla="*/ 7 w 247"/>
                <a:gd name="T11" fmla="*/ 15 h 257"/>
                <a:gd name="T12" fmla="*/ 9 w 247"/>
                <a:gd name="T13" fmla="*/ 15 h 257"/>
                <a:gd name="T14" fmla="*/ 128 w 247"/>
                <a:gd name="T15" fmla="*/ 118 h 257"/>
                <a:gd name="T16" fmla="*/ 229 w 247"/>
                <a:gd name="T17" fmla="*/ 249 h 257"/>
                <a:gd name="T18" fmla="*/ 242 w 247"/>
                <a:gd name="T19" fmla="*/ 240 h 257"/>
                <a:gd name="T20" fmla="*/ 71 w 247"/>
                <a:gd name="T21" fmla="*/ 45 h 257"/>
                <a:gd name="T22" fmla="*/ 171 w 247"/>
                <a:gd name="T23" fmla="*/ 145 h 257"/>
                <a:gd name="T24" fmla="*/ 140 w 247"/>
                <a:gd name="T25" fmla="*/ 107 h 257"/>
                <a:gd name="T26" fmla="*/ 71 w 247"/>
                <a:gd name="T27" fmla="*/ 45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7" h="257">
                  <a:moveTo>
                    <a:pt x="242" y="240"/>
                  </a:moveTo>
                  <a:cubicBezTo>
                    <a:pt x="189" y="152"/>
                    <a:pt x="133" y="28"/>
                    <a:pt x="21" y="5"/>
                  </a:cubicBezTo>
                  <a:cubicBezTo>
                    <a:pt x="19" y="4"/>
                    <a:pt x="18" y="3"/>
                    <a:pt x="17" y="3"/>
                  </a:cubicBezTo>
                  <a:cubicBezTo>
                    <a:pt x="14" y="0"/>
                    <a:pt x="11" y="1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2" y="2"/>
                    <a:pt x="0" y="13"/>
                    <a:pt x="7" y="15"/>
                  </a:cubicBezTo>
                  <a:cubicBezTo>
                    <a:pt x="7" y="15"/>
                    <a:pt x="8" y="15"/>
                    <a:pt x="9" y="15"/>
                  </a:cubicBezTo>
                  <a:cubicBezTo>
                    <a:pt x="48" y="50"/>
                    <a:pt x="92" y="78"/>
                    <a:pt x="128" y="118"/>
                  </a:cubicBezTo>
                  <a:cubicBezTo>
                    <a:pt x="164" y="160"/>
                    <a:pt x="194" y="207"/>
                    <a:pt x="229" y="249"/>
                  </a:cubicBezTo>
                  <a:cubicBezTo>
                    <a:pt x="235" y="257"/>
                    <a:pt x="247" y="248"/>
                    <a:pt x="242" y="240"/>
                  </a:cubicBezTo>
                  <a:close/>
                  <a:moveTo>
                    <a:pt x="71" y="45"/>
                  </a:moveTo>
                  <a:cubicBezTo>
                    <a:pt x="111" y="70"/>
                    <a:pt x="143" y="106"/>
                    <a:pt x="171" y="145"/>
                  </a:cubicBezTo>
                  <a:cubicBezTo>
                    <a:pt x="161" y="132"/>
                    <a:pt x="150" y="120"/>
                    <a:pt x="140" y="107"/>
                  </a:cubicBezTo>
                  <a:cubicBezTo>
                    <a:pt x="119" y="83"/>
                    <a:pt x="96" y="64"/>
                    <a:pt x="7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00"/>
            <p:cNvSpPr>
              <a:spLocks/>
            </p:cNvSpPr>
            <p:nvPr/>
          </p:nvSpPr>
          <p:spPr bwMode="auto">
            <a:xfrm>
              <a:off x="1576" y="2538"/>
              <a:ext cx="328" cy="1023"/>
            </a:xfrm>
            <a:custGeom>
              <a:avLst/>
              <a:gdLst>
                <a:gd name="T0" fmla="*/ 127 w 138"/>
                <a:gd name="T1" fmla="*/ 357 h 432"/>
                <a:gd name="T2" fmla="*/ 50 w 138"/>
                <a:gd name="T3" fmla="*/ 378 h 432"/>
                <a:gd name="T4" fmla="*/ 110 w 138"/>
                <a:gd name="T5" fmla="*/ 327 h 432"/>
                <a:gd name="T6" fmla="*/ 102 w 138"/>
                <a:gd name="T7" fmla="*/ 313 h 432"/>
                <a:gd name="T8" fmla="*/ 27 w 138"/>
                <a:gd name="T9" fmla="*/ 344 h 432"/>
                <a:gd name="T10" fmla="*/ 128 w 138"/>
                <a:gd name="T11" fmla="*/ 263 h 432"/>
                <a:gd name="T12" fmla="*/ 123 w 138"/>
                <a:gd name="T13" fmla="*/ 250 h 432"/>
                <a:gd name="T14" fmla="*/ 29 w 138"/>
                <a:gd name="T15" fmla="*/ 287 h 432"/>
                <a:gd name="T16" fmla="*/ 129 w 138"/>
                <a:gd name="T17" fmla="*/ 225 h 432"/>
                <a:gd name="T18" fmla="*/ 123 w 138"/>
                <a:gd name="T19" fmla="*/ 211 h 432"/>
                <a:gd name="T20" fmla="*/ 38 w 138"/>
                <a:gd name="T21" fmla="*/ 242 h 432"/>
                <a:gd name="T22" fmla="*/ 124 w 138"/>
                <a:gd name="T23" fmla="*/ 186 h 432"/>
                <a:gd name="T24" fmla="*/ 117 w 138"/>
                <a:gd name="T25" fmla="*/ 173 h 432"/>
                <a:gd name="T26" fmla="*/ 61 w 138"/>
                <a:gd name="T27" fmla="*/ 193 h 432"/>
                <a:gd name="T28" fmla="*/ 131 w 138"/>
                <a:gd name="T29" fmla="*/ 142 h 432"/>
                <a:gd name="T30" fmla="*/ 125 w 138"/>
                <a:gd name="T31" fmla="*/ 130 h 432"/>
                <a:gd name="T32" fmla="*/ 53 w 138"/>
                <a:gd name="T33" fmla="*/ 163 h 432"/>
                <a:gd name="T34" fmla="*/ 130 w 138"/>
                <a:gd name="T35" fmla="*/ 105 h 432"/>
                <a:gd name="T36" fmla="*/ 123 w 138"/>
                <a:gd name="T37" fmla="*/ 92 h 432"/>
                <a:gd name="T38" fmla="*/ 49 w 138"/>
                <a:gd name="T39" fmla="*/ 130 h 432"/>
                <a:gd name="T40" fmla="*/ 131 w 138"/>
                <a:gd name="T41" fmla="*/ 70 h 432"/>
                <a:gd name="T42" fmla="*/ 126 w 138"/>
                <a:gd name="T43" fmla="*/ 57 h 432"/>
                <a:gd name="T44" fmla="*/ 69 w 138"/>
                <a:gd name="T45" fmla="*/ 86 h 432"/>
                <a:gd name="T46" fmla="*/ 124 w 138"/>
                <a:gd name="T47" fmla="*/ 36 h 432"/>
                <a:gd name="T48" fmla="*/ 116 w 138"/>
                <a:gd name="T49" fmla="*/ 25 h 432"/>
                <a:gd name="T50" fmla="*/ 60 w 138"/>
                <a:gd name="T51" fmla="*/ 62 h 432"/>
                <a:gd name="T52" fmla="*/ 81 w 138"/>
                <a:gd name="T53" fmla="*/ 39 h 432"/>
                <a:gd name="T54" fmla="*/ 107 w 138"/>
                <a:gd name="T55" fmla="*/ 20 h 432"/>
                <a:gd name="T56" fmla="*/ 113 w 138"/>
                <a:gd name="T57" fmla="*/ 16 h 432"/>
                <a:gd name="T58" fmla="*/ 115 w 138"/>
                <a:gd name="T59" fmla="*/ 11 h 432"/>
                <a:gd name="T60" fmla="*/ 104 w 138"/>
                <a:gd name="T61" fmla="*/ 4 h 432"/>
                <a:gd name="T62" fmla="*/ 64 w 138"/>
                <a:gd name="T63" fmla="*/ 34 h 432"/>
                <a:gd name="T64" fmla="*/ 34 w 138"/>
                <a:gd name="T65" fmla="*/ 75 h 432"/>
                <a:gd name="T66" fmla="*/ 42 w 138"/>
                <a:gd name="T67" fmla="*/ 86 h 432"/>
                <a:gd name="T68" fmla="*/ 51 w 138"/>
                <a:gd name="T69" fmla="*/ 83 h 432"/>
                <a:gd name="T70" fmla="*/ 34 w 138"/>
                <a:gd name="T71" fmla="*/ 104 h 432"/>
                <a:gd name="T72" fmla="*/ 42 w 138"/>
                <a:gd name="T73" fmla="*/ 115 h 432"/>
                <a:gd name="T74" fmla="*/ 42 w 138"/>
                <a:gd name="T75" fmla="*/ 115 h 432"/>
                <a:gd name="T76" fmla="*/ 20 w 138"/>
                <a:gd name="T77" fmla="*/ 145 h 432"/>
                <a:gd name="T78" fmla="*/ 30 w 138"/>
                <a:gd name="T79" fmla="*/ 155 h 432"/>
                <a:gd name="T80" fmla="*/ 48 w 138"/>
                <a:gd name="T81" fmla="*/ 147 h 432"/>
                <a:gd name="T82" fmla="*/ 21 w 138"/>
                <a:gd name="T83" fmla="*/ 172 h 432"/>
                <a:gd name="T84" fmla="*/ 28 w 138"/>
                <a:gd name="T85" fmla="*/ 185 h 432"/>
                <a:gd name="T86" fmla="*/ 58 w 138"/>
                <a:gd name="T87" fmla="*/ 177 h 432"/>
                <a:gd name="T88" fmla="*/ 18 w 138"/>
                <a:gd name="T89" fmla="*/ 215 h 432"/>
                <a:gd name="T90" fmla="*/ 28 w 138"/>
                <a:gd name="T91" fmla="*/ 225 h 432"/>
                <a:gd name="T92" fmla="*/ 46 w 138"/>
                <a:gd name="T93" fmla="*/ 217 h 432"/>
                <a:gd name="T94" fmla="*/ 9 w 138"/>
                <a:gd name="T95" fmla="*/ 249 h 432"/>
                <a:gd name="T96" fmla="*/ 14 w 138"/>
                <a:gd name="T97" fmla="*/ 262 h 432"/>
                <a:gd name="T98" fmla="*/ 39 w 138"/>
                <a:gd name="T99" fmla="*/ 258 h 432"/>
                <a:gd name="T100" fmla="*/ 3 w 138"/>
                <a:gd name="T101" fmla="*/ 296 h 432"/>
                <a:gd name="T102" fmla="*/ 12 w 138"/>
                <a:gd name="T103" fmla="*/ 308 h 432"/>
                <a:gd name="T104" fmla="*/ 83 w 138"/>
                <a:gd name="T105" fmla="*/ 277 h 432"/>
                <a:gd name="T106" fmla="*/ 6 w 138"/>
                <a:gd name="T107" fmla="*/ 350 h 432"/>
                <a:gd name="T108" fmla="*/ 12 w 138"/>
                <a:gd name="T109" fmla="*/ 362 h 432"/>
                <a:gd name="T110" fmla="*/ 64 w 138"/>
                <a:gd name="T111" fmla="*/ 347 h 432"/>
                <a:gd name="T112" fmla="*/ 18 w 138"/>
                <a:gd name="T113" fmla="*/ 389 h 432"/>
                <a:gd name="T114" fmla="*/ 27 w 138"/>
                <a:gd name="T115" fmla="*/ 401 h 432"/>
                <a:gd name="T116" fmla="*/ 97 w 138"/>
                <a:gd name="T117" fmla="*/ 375 h 432"/>
                <a:gd name="T118" fmla="*/ 57 w 138"/>
                <a:gd name="T119" fmla="*/ 415 h 432"/>
                <a:gd name="T120" fmla="*/ 71 w 138"/>
                <a:gd name="T121" fmla="*/ 424 h 432"/>
                <a:gd name="T122" fmla="*/ 130 w 138"/>
                <a:gd name="T123" fmla="*/ 372 h 432"/>
                <a:gd name="T124" fmla="*/ 127 w 138"/>
                <a:gd name="T125" fmla="*/ 35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8" h="432">
                  <a:moveTo>
                    <a:pt x="127" y="357"/>
                  </a:moveTo>
                  <a:cubicBezTo>
                    <a:pt x="98" y="354"/>
                    <a:pt x="75" y="368"/>
                    <a:pt x="50" y="378"/>
                  </a:cubicBezTo>
                  <a:cubicBezTo>
                    <a:pt x="69" y="360"/>
                    <a:pt x="92" y="347"/>
                    <a:pt x="110" y="327"/>
                  </a:cubicBezTo>
                  <a:cubicBezTo>
                    <a:pt x="114" y="321"/>
                    <a:pt x="111" y="311"/>
                    <a:pt x="102" y="313"/>
                  </a:cubicBezTo>
                  <a:cubicBezTo>
                    <a:pt x="77" y="321"/>
                    <a:pt x="53" y="339"/>
                    <a:pt x="27" y="344"/>
                  </a:cubicBezTo>
                  <a:cubicBezTo>
                    <a:pt x="52" y="309"/>
                    <a:pt x="95" y="290"/>
                    <a:pt x="128" y="263"/>
                  </a:cubicBezTo>
                  <a:cubicBezTo>
                    <a:pt x="133" y="259"/>
                    <a:pt x="130" y="250"/>
                    <a:pt x="123" y="250"/>
                  </a:cubicBezTo>
                  <a:cubicBezTo>
                    <a:pt x="87" y="251"/>
                    <a:pt x="61" y="276"/>
                    <a:pt x="29" y="287"/>
                  </a:cubicBezTo>
                  <a:cubicBezTo>
                    <a:pt x="54" y="259"/>
                    <a:pt x="97" y="244"/>
                    <a:pt x="129" y="225"/>
                  </a:cubicBezTo>
                  <a:cubicBezTo>
                    <a:pt x="137" y="221"/>
                    <a:pt x="132" y="210"/>
                    <a:pt x="123" y="211"/>
                  </a:cubicBezTo>
                  <a:cubicBezTo>
                    <a:pt x="93" y="215"/>
                    <a:pt x="67" y="234"/>
                    <a:pt x="38" y="242"/>
                  </a:cubicBezTo>
                  <a:cubicBezTo>
                    <a:pt x="64" y="221"/>
                    <a:pt x="97" y="207"/>
                    <a:pt x="124" y="186"/>
                  </a:cubicBezTo>
                  <a:cubicBezTo>
                    <a:pt x="131" y="181"/>
                    <a:pt x="124" y="173"/>
                    <a:pt x="117" y="173"/>
                  </a:cubicBezTo>
                  <a:cubicBezTo>
                    <a:pt x="97" y="176"/>
                    <a:pt x="79" y="184"/>
                    <a:pt x="61" y="193"/>
                  </a:cubicBezTo>
                  <a:cubicBezTo>
                    <a:pt x="84" y="175"/>
                    <a:pt x="109" y="160"/>
                    <a:pt x="131" y="142"/>
                  </a:cubicBezTo>
                  <a:cubicBezTo>
                    <a:pt x="137" y="138"/>
                    <a:pt x="132" y="127"/>
                    <a:pt x="125" y="130"/>
                  </a:cubicBezTo>
                  <a:cubicBezTo>
                    <a:pt x="99" y="137"/>
                    <a:pt x="77" y="153"/>
                    <a:pt x="53" y="163"/>
                  </a:cubicBezTo>
                  <a:cubicBezTo>
                    <a:pt x="77" y="141"/>
                    <a:pt x="105" y="124"/>
                    <a:pt x="130" y="105"/>
                  </a:cubicBezTo>
                  <a:cubicBezTo>
                    <a:pt x="136" y="100"/>
                    <a:pt x="130" y="90"/>
                    <a:pt x="123" y="92"/>
                  </a:cubicBezTo>
                  <a:cubicBezTo>
                    <a:pt x="96" y="100"/>
                    <a:pt x="73" y="116"/>
                    <a:pt x="49" y="130"/>
                  </a:cubicBezTo>
                  <a:cubicBezTo>
                    <a:pt x="71" y="104"/>
                    <a:pt x="103" y="84"/>
                    <a:pt x="131" y="70"/>
                  </a:cubicBezTo>
                  <a:cubicBezTo>
                    <a:pt x="138" y="66"/>
                    <a:pt x="133" y="55"/>
                    <a:pt x="126" y="57"/>
                  </a:cubicBezTo>
                  <a:cubicBezTo>
                    <a:pt x="105" y="63"/>
                    <a:pt x="87" y="75"/>
                    <a:pt x="69" y="86"/>
                  </a:cubicBezTo>
                  <a:cubicBezTo>
                    <a:pt x="87" y="69"/>
                    <a:pt x="106" y="53"/>
                    <a:pt x="124" y="36"/>
                  </a:cubicBezTo>
                  <a:cubicBezTo>
                    <a:pt x="129" y="31"/>
                    <a:pt x="123" y="21"/>
                    <a:pt x="116" y="25"/>
                  </a:cubicBezTo>
                  <a:cubicBezTo>
                    <a:pt x="97" y="36"/>
                    <a:pt x="80" y="52"/>
                    <a:pt x="60" y="62"/>
                  </a:cubicBezTo>
                  <a:cubicBezTo>
                    <a:pt x="66" y="54"/>
                    <a:pt x="73" y="47"/>
                    <a:pt x="81" y="39"/>
                  </a:cubicBezTo>
                  <a:cubicBezTo>
                    <a:pt x="89" y="32"/>
                    <a:pt x="98" y="26"/>
                    <a:pt x="107" y="20"/>
                  </a:cubicBezTo>
                  <a:cubicBezTo>
                    <a:pt x="109" y="20"/>
                    <a:pt x="111" y="19"/>
                    <a:pt x="113" y="16"/>
                  </a:cubicBezTo>
                  <a:cubicBezTo>
                    <a:pt x="114" y="15"/>
                    <a:pt x="115" y="13"/>
                    <a:pt x="115" y="11"/>
                  </a:cubicBezTo>
                  <a:cubicBezTo>
                    <a:pt x="118" y="4"/>
                    <a:pt x="109" y="0"/>
                    <a:pt x="104" y="4"/>
                  </a:cubicBezTo>
                  <a:cubicBezTo>
                    <a:pt x="91" y="15"/>
                    <a:pt x="77" y="23"/>
                    <a:pt x="64" y="34"/>
                  </a:cubicBezTo>
                  <a:cubicBezTo>
                    <a:pt x="52" y="46"/>
                    <a:pt x="42" y="60"/>
                    <a:pt x="34" y="75"/>
                  </a:cubicBezTo>
                  <a:cubicBezTo>
                    <a:pt x="31" y="80"/>
                    <a:pt x="36" y="88"/>
                    <a:pt x="42" y="86"/>
                  </a:cubicBezTo>
                  <a:cubicBezTo>
                    <a:pt x="45" y="86"/>
                    <a:pt x="48" y="85"/>
                    <a:pt x="51" y="83"/>
                  </a:cubicBezTo>
                  <a:cubicBezTo>
                    <a:pt x="45" y="90"/>
                    <a:pt x="39" y="97"/>
                    <a:pt x="34" y="104"/>
                  </a:cubicBezTo>
                  <a:cubicBezTo>
                    <a:pt x="30" y="109"/>
                    <a:pt x="36" y="117"/>
                    <a:pt x="42" y="115"/>
                  </a:cubicBezTo>
                  <a:cubicBezTo>
                    <a:pt x="42" y="115"/>
                    <a:pt x="42" y="115"/>
                    <a:pt x="42" y="115"/>
                  </a:cubicBezTo>
                  <a:cubicBezTo>
                    <a:pt x="34" y="124"/>
                    <a:pt x="26" y="134"/>
                    <a:pt x="20" y="145"/>
                  </a:cubicBezTo>
                  <a:cubicBezTo>
                    <a:pt x="17" y="151"/>
                    <a:pt x="23" y="158"/>
                    <a:pt x="30" y="155"/>
                  </a:cubicBezTo>
                  <a:cubicBezTo>
                    <a:pt x="36" y="153"/>
                    <a:pt x="42" y="150"/>
                    <a:pt x="48" y="147"/>
                  </a:cubicBezTo>
                  <a:cubicBezTo>
                    <a:pt x="39" y="155"/>
                    <a:pt x="30" y="163"/>
                    <a:pt x="21" y="172"/>
                  </a:cubicBezTo>
                  <a:cubicBezTo>
                    <a:pt x="16" y="178"/>
                    <a:pt x="20" y="186"/>
                    <a:pt x="28" y="185"/>
                  </a:cubicBezTo>
                  <a:cubicBezTo>
                    <a:pt x="39" y="184"/>
                    <a:pt x="49" y="181"/>
                    <a:pt x="58" y="177"/>
                  </a:cubicBezTo>
                  <a:cubicBezTo>
                    <a:pt x="43" y="188"/>
                    <a:pt x="29" y="200"/>
                    <a:pt x="18" y="215"/>
                  </a:cubicBezTo>
                  <a:cubicBezTo>
                    <a:pt x="12" y="221"/>
                    <a:pt x="22" y="228"/>
                    <a:pt x="28" y="225"/>
                  </a:cubicBezTo>
                  <a:cubicBezTo>
                    <a:pt x="34" y="223"/>
                    <a:pt x="40" y="220"/>
                    <a:pt x="46" y="217"/>
                  </a:cubicBezTo>
                  <a:cubicBezTo>
                    <a:pt x="33" y="226"/>
                    <a:pt x="20" y="236"/>
                    <a:pt x="9" y="249"/>
                  </a:cubicBezTo>
                  <a:cubicBezTo>
                    <a:pt x="5" y="253"/>
                    <a:pt x="6" y="262"/>
                    <a:pt x="14" y="262"/>
                  </a:cubicBezTo>
                  <a:cubicBezTo>
                    <a:pt x="23" y="262"/>
                    <a:pt x="31" y="260"/>
                    <a:pt x="39" y="258"/>
                  </a:cubicBezTo>
                  <a:cubicBezTo>
                    <a:pt x="25" y="268"/>
                    <a:pt x="12" y="280"/>
                    <a:pt x="3" y="296"/>
                  </a:cubicBezTo>
                  <a:cubicBezTo>
                    <a:pt x="0" y="302"/>
                    <a:pt x="5" y="308"/>
                    <a:pt x="12" y="308"/>
                  </a:cubicBezTo>
                  <a:cubicBezTo>
                    <a:pt x="38" y="304"/>
                    <a:pt x="60" y="288"/>
                    <a:pt x="83" y="277"/>
                  </a:cubicBezTo>
                  <a:cubicBezTo>
                    <a:pt x="53" y="297"/>
                    <a:pt x="22" y="317"/>
                    <a:pt x="6" y="350"/>
                  </a:cubicBezTo>
                  <a:cubicBezTo>
                    <a:pt x="3" y="355"/>
                    <a:pt x="6" y="362"/>
                    <a:pt x="12" y="362"/>
                  </a:cubicBezTo>
                  <a:cubicBezTo>
                    <a:pt x="31" y="362"/>
                    <a:pt x="48" y="355"/>
                    <a:pt x="64" y="347"/>
                  </a:cubicBezTo>
                  <a:cubicBezTo>
                    <a:pt x="48" y="360"/>
                    <a:pt x="31" y="372"/>
                    <a:pt x="18" y="389"/>
                  </a:cubicBezTo>
                  <a:cubicBezTo>
                    <a:pt x="14" y="395"/>
                    <a:pt x="21" y="402"/>
                    <a:pt x="27" y="401"/>
                  </a:cubicBezTo>
                  <a:cubicBezTo>
                    <a:pt x="52" y="396"/>
                    <a:pt x="74" y="381"/>
                    <a:pt x="97" y="375"/>
                  </a:cubicBezTo>
                  <a:cubicBezTo>
                    <a:pt x="82" y="387"/>
                    <a:pt x="69" y="400"/>
                    <a:pt x="57" y="415"/>
                  </a:cubicBezTo>
                  <a:cubicBezTo>
                    <a:pt x="50" y="424"/>
                    <a:pt x="64" y="432"/>
                    <a:pt x="71" y="424"/>
                  </a:cubicBezTo>
                  <a:cubicBezTo>
                    <a:pt x="87" y="403"/>
                    <a:pt x="107" y="386"/>
                    <a:pt x="130" y="372"/>
                  </a:cubicBezTo>
                  <a:cubicBezTo>
                    <a:pt x="137" y="368"/>
                    <a:pt x="134" y="358"/>
                    <a:pt x="127" y="3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1453425" y="1987979"/>
            <a:ext cx="3335430" cy="1846344"/>
            <a:chOff x="7199086" y="2012949"/>
            <a:chExt cx="1252764" cy="1209222"/>
          </a:xfrm>
        </p:grpSpPr>
        <p:sp>
          <p:nvSpPr>
            <p:cNvPr id="153" name="矩形 152"/>
            <p:cNvSpPr/>
            <p:nvPr/>
          </p:nvSpPr>
          <p:spPr>
            <a:xfrm>
              <a:off x="7199086" y="2012949"/>
              <a:ext cx="1074254" cy="1014523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4" name="直接连接符 153"/>
            <p:cNvCxnSpPr/>
            <p:nvPr/>
          </p:nvCxnSpPr>
          <p:spPr>
            <a:xfrm>
              <a:off x="8273338" y="3001100"/>
              <a:ext cx="0" cy="221071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/>
            <p:cNvCxnSpPr/>
            <p:nvPr/>
          </p:nvCxnSpPr>
          <p:spPr>
            <a:xfrm>
              <a:off x="8273338" y="3027472"/>
              <a:ext cx="178512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6" name="组合 155"/>
          <p:cNvGrpSpPr/>
          <p:nvPr/>
        </p:nvGrpSpPr>
        <p:grpSpPr>
          <a:xfrm flipH="1">
            <a:off x="7380937" y="1906230"/>
            <a:ext cx="3475748" cy="1954570"/>
            <a:chOff x="7199086" y="2012949"/>
            <a:chExt cx="1252764" cy="1209222"/>
          </a:xfrm>
        </p:grpSpPr>
        <p:sp>
          <p:nvSpPr>
            <p:cNvPr id="157" name="矩形 156"/>
            <p:cNvSpPr/>
            <p:nvPr/>
          </p:nvSpPr>
          <p:spPr>
            <a:xfrm>
              <a:off x="7199086" y="2012949"/>
              <a:ext cx="1074254" cy="1014523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8" name="直接连接符 157"/>
            <p:cNvCxnSpPr/>
            <p:nvPr/>
          </p:nvCxnSpPr>
          <p:spPr>
            <a:xfrm>
              <a:off x="8273338" y="3001100"/>
              <a:ext cx="0" cy="221071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>
              <a:off x="8273338" y="3027472"/>
              <a:ext cx="178512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0" name="文本框 159"/>
          <p:cNvSpPr txBox="1"/>
          <p:nvPr/>
        </p:nvSpPr>
        <p:spPr>
          <a:xfrm>
            <a:off x="1985303" y="2008783"/>
            <a:ext cx="1879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1585123" y="2523300"/>
            <a:ext cx="25967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8503964" y="2014098"/>
            <a:ext cx="1879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8103784" y="2528615"/>
            <a:ext cx="25967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740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160" grpId="0"/>
      <p:bldP spid="161" grpId="0"/>
      <p:bldP spid="162" grpId="0"/>
      <p:bldP spid="16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6718582" y="3181263"/>
            <a:ext cx="387531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 smtClean="0">
                <a:ln>
                  <a:solidFill>
                    <a:srgbClr val="4A67AA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Impact" panose="020B0806030902050204" pitchFamily="34" charset="0"/>
              </a:rPr>
              <a:t>PART</a:t>
            </a:r>
            <a:endParaRPr lang="zh-CN" altLang="en-US" sz="13800" dirty="0">
              <a:ln>
                <a:solidFill>
                  <a:srgbClr val="4A67AA"/>
                </a:solidFill>
              </a:ln>
              <a:blipFill>
                <a:blip r:embed="rId3"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611589" y="1499143"/>
            <a:ext cx="1620000" cy="1625600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8059643" y="1499143"/>
            <a:ext cx="5965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22" name="Group 4"/>
          <p:cNvGrpSpPr>
            <a:grpSpLocks noChangeAspect="1"/>
          </p:cNvGrpSpPr>
          <p:nvPr/>
        </p:nvGrpSpPr>
        <p:grpSpPr bwMode="auto">
          <a:xfrm>
            <a:off x="1727685" y="1499143"/>
            <a:ext cx="4731172" cy="3624095"/>
            <a:chOff x="2934" y="1466"/>
            <a:chExt cx="1812" cy="1388"/>
          </a:xfrm>
          <a:solidFill>
            <a:srgbClr val="4A67AA"/>
          </a:solidFill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3123" y="2083"/>
              <a:ext cx="278" cy="619"/>
            </a:xfrm>
            <a:custGeom>
              <a:avLst/>
              <a:gdLst>
                <a:gd name="T0" fmla="*/ 85 w 117"/>
                <a:gd name="T1" fmla="*/ 2 h 261"/>
                <a:gd name="T2" fmla="*/ 0 w 117"/>
                <a:gd name="T3" fmla="*/ 106 h 261"/>
                <a:gd name="T4" fmla="*/ 54 w 117"/>
                <a:gd name="T5" fmla="*/ 70 h 261"/>
                <a:gd name="T6" fmla="*/ 9 w 117"/>
                <a:gd name="T7" fmla="*/ 133 h 261"/>
                <a:gd name="T8" fmla="*/ 58 w 117"/>
                <a:gd name="T9" fmla="*/ 101 h 261"/>
                <a:gd name="T10" fmla="*/ 14 w 117"/>
                <a:gd name="T11" fmla="*/ 165 h 261"/>
                <a:gd name="T12" fmla="*/ 39 w 117"/>
                <a:gd name="T13" fmla="*/ 155 h 261"/>
                <a:gd name="T14" fmla="*/ 19 w 117"/>
                <a:gd name="T15" fmla="*/ 190 h 261"/>
                <a:gd name="T16" fmla="*/ 22 w 117"/>
                <a:gd name="T17" fmla="*/ 193 h 261"/>
                <a:gd name="T18" fmla="*/ 70 w 117"/>
                <a:gd name="T19" fmla="*/ 175 h 261"/>
                <a:gd name="T20" fmla="*/ 22 w 117"/>
                <a:gd name="T21" fmla="*/ 210 h 261"/>
                <a:gd name="T22" fmla="*/ 22 w 117"/>
                <a:gd name="T23" fmla="*/ 210 h 261"/>
                <a:gd name="T24" fmla="*/ 22 w 117"/>
                <a:gd name="T25" fmla="*/ 211 h 261"/>
                <a:gd name="T26" fmla="*/ 25 w 117"/>
                <a:gd name="T27" fmla="*/ 215 h 261"/>
                <a:gd name="T28" fmla="*/ 58 w 117"/>
                <a:gd name="T29" fmla="*/ 213 h 261"/>
                <a:gd name="T30" fmla="*/ 25 w 117"/>
                <a:gd name="T31" fmla="*/ 234 h 261"/>
                <a:gd name="T32" fmla="*/ 90 w 117"/>
                <a:gd name="T33" fmla="*/ 233 h 261"/>
                <a:gd name="T34" fmla="*/ 30 w 117"/>
                <a:gd name="T35" fmla="*/ 247 h 261"/>
                <a:gd name="T36" fmla="*/ 30 w 117"/>
                <a:gd name="T37" fmla="*/ 250 h 261"/>
                <a:gd name="T38" fmla="*/ 116 w 117"/>
                <a:gd name="T39" fmla="*/ 259 h 261"/>
                <a:gd name="T40" fmla="*/ 53 w 117"/>
                <a:gd name="T41" fmla="*/ 245 h 261"/>
                <a:gd name="T42" fmla="*/ 105 w 117"/>
                <a:gd name="T43" fmla="*/ 233 h 261"/>
                <a:gd name="T44" fmla="*/ 103 w 117"/>
                <a:gd name="T45" fmla="*/ 229 h 261"/>
                <a:gd name="T46" fmla="*/ 60 w 117"/>
                <a:gd name="T47" fmla="*/ 219 h 261"/>
                <a:gd name="T48" fmla="*/ 101 w 117"/>
                <a:gd name="T49" fmla="*/ 193 h 261"/>
                <a:gd name="T50" fmla="*/ 49 w 117"/>
                <a:gd name="T51" fmla="*/ 203 h 261"/>
                <a:gd name="T52" fmla="*/ 90 w 117"/>
                <a:gd name="T53" fmla="*/ 167 h 261"/>
                <a:gd name="T54" fmla="*/ 97 w 117"/>
                <a:gd name="T55" fmla="*/ 165 h 261"/>
                <a:gd name="T56" fmla="*/ 98 w 117"/>
                <a:gd name="T57" fmla="*/ 159 h 261"/>
                <a:gd name="T58" fmla="*/ 96 w 117"/>
                <a:gd name="T59" fmla="*/ 159 h 261"/>
                <a:gd name="T60" fmla="*/ 96 w 117"/>
                <a:gd name="T61" fmla="*/ 159 h 261"/>
                <a:gd name="T62" fmla="*/ 95 w 117"/>
                <a:gd name="T63" fmla="*/ 159 h 261"/>
                <a:gd name="T64" fmla="*/ 62 w 117"/>
                <a:gd name="T65" fmla="*/ 153 h 261"/>
                <a:gd name="T66" fmla="*/ 93 w 117"/>
                <a:gd name="T67" fmla="*/ 122 h 261"/>
                <a:gd name="T68" fmla="*/ 89 w 117"/>
                <a:gd name="T69" fmla="*/ 117 h 261"/>
                <a:gd name="T70" fmla="*/ 87 w 117"/>
                <a:gd name="T71" fmla="*/ 119 h 261"/>
                <a:gd name="T72" fmla="*/ 86 w 117"/>
                <a:gd name="T73" fmla="*/ 120 h 261"/>
                <a:gd name="T74" fmla="*/ 26 w 117"/>
                <a:gd name="T75" fmla="*/ 156 h 261"/>
                <a:gd name="T76" fmla="*/ 83 w 117"/>
                <a:gd name="T77" fmla="*/ 82 h 261"/>
                <a:gd name="T78" fmla="*/ 89 w 117"/>
                <a:gd name="T79" fmla="*/ 78 h 261"/>
                <a:gd name="T80" fmla="*/ 78 w 117"/>
                <a:gd name="T81" fmla="*/ 78 h 261"/>
                <a:gd name="T82" fmla="*/ 84 w 117"/>
                <a:gd name="T83" fmla="*/ 45 h 261"/>
                <a:gd name="T84" fmla="*/ 84 w 117"/>
                <a:gd name="T85" fmla="*/ 45 h 261"/>
                <a:gd name="T86" fmla="*/ 85 w 117"/>
                <a:gd name="T87" fmla="*/ 44 h 261"/>
                <a:gd name="T88" fmla="*/ 83 w 117"/>
                <a:gd name="T89" fmla="*/ 39 h 261"/>
                <a:gd name="T90" fmla="*/ 79 w 117"/>
                <a:gd name="T91" fmla="*/ 41 h 261"/>
                <a:gd name="T92" fmla="*/ 79 w 117"/>
                <a:gd name="T93" fmla="*/ 41 h 261"/>
                <a:gd name="T94" fmla="*/ 13 w 117"/>
                <a:gd name="T95" fmla="*/ 9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7" h="261">
                  <a:moveTo>
                    <a:pt x="91" y="6"/>
                  </a:moveTo>
                  <a:cubicBezTo>
                    <a:pt x="92" y="4"/>
                    <a:pt x="91" y="2"/>
                    <a:pt x="90" y="1"/>
                  </a:cubicBezTo>
                  <a:cubicBezTo>
                    <a:pt x="88" y="0"/>
                    <a:pt x="86" y="1"/>
                    <a:pt x="85" y="2"/>
                  </a:cubicBezTo>
                  <a:cubicBezTo>
                    <a:pt x="82" y="8"/>
                    <a:pt x="68" y="23"/>
                    <a:pt x="53" y="40"/>
                  </a:cubicBezTo>
                  <a:cubicBezTo>
                    <a:pt x="29" y="66"/>
                    <a:pt x="1" y="9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7"/>
                    <a:pt x="2" y="109"/>
                    <a:pt x="3" y="109"/>
                  </a:cubicBezTo>
                  <a:cubicBezTo>
                    <a:pt x="4" y="109"/>
                    <a:pt x="5" y="109"/>
                    <a:pt x="5" y="108"/>
                  </a:cubicBezTo>
                  <a:cubicBezTo>
                    <a:pt x="10" y="106"/>
                    <a:pt x="33" y="87"/>
                    <a:pt x="54" y="70"/>
                  </a:cubicBezTo>
                  <a:cubicBezTo>
                    <a:pt x="33" y="96"/>
                    <a:pt x="7" y="128"/>
                    <a:pt x="9" y="133"/>
                  </a:cubicBezTo>
                  <a:cubicBezTo>
                    <a:pt x="12" y="132"/>
                    <a:pt x="12" y="132"/>
                    <a:pt x="12" y="132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5"/>
                    <a:pt x="11" y="136"/>
                    <a:pt x="13" y="135"/>
                  </a:cubicBezTo>
                  <a:cubicBezTo>
                    <a:pt x="13" y="135"/>
                    <a:pt x="14" y="135"/>
                    <a:pt x="14" y="135"/>
                  </a:cubicBezTo>
                  <a:cubicBezTo>
                    <a:pt x="20" y="130"/>
                    <a:pt x="41" y="113"/>
                    <a:pt x="58" y="101"/>
                  </a:cubicBezTo>
                  <a:cubicBezTo>
                    <a:pt x="54" y="106"/>
                    <a:pt x="49" y="111"/>
                    <a:pt x="45" y="117"/>
                  </a:cubicBezTo>
                  <a:cubicBezTo>
                    <a:pt x="30" y="137"/>
                    <a:pt x="16" y="158"/>
                    <a:pt x="14" y="165"/>
                  </a:cubicBezTo>
                  <a:cubicBezTo>
                    <a:pt x="14" y="165"/>
                    <a:pt x="14" y="165"/>
                    <a:pt x="14" y="165"/>
                  </a:cubicBezTo>
                  <a:cubicBezTo>
                    <a:pt x="14" y="167"/>
                    <a:pt x="15" y="168"/>
                    <a:pt x="17" y="169"/>
                  </a:cubicBezTo>
                  <a:cubicBezTo>
                    <a:pt x="18" y="169"/>
                    <a:pt x="20" y="168"/>
                    <a:pt x="20" y="167"/>
                  </a:cubicBezTo>
                  <a:cubicBezTo>
                    <a:pt x="21" y="166"/>
                    <a:pt x="29" y="161"/>
                    <a:pt x="39" y="155"/>
                  </a:cubicBezTo>
                  <a:cubicBezTo>
                    <a:pt x="49" y="149"/>
                    <a:pt x="61" y="142"/>
                    <a:pt x="71" y="136"/>
                  </a:cubicBezTo>
                  <a:cubicBezTo>
                    <a:pt x="67" y="140"/>
                    <a:pt x="62" y="144"/>
                    <a:pt x="58" y="148"/>
                  </a:cubicBezTo>
                  <a:cubicBezTo>
                    <a:pt x="39" y="166"/>
                    <a:pt x="19" y="186"/>
                    <a:pt x="19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9" y="192"/>
                    <a:pt x="21" y="193"/>
                    <a:pt x="22" y="193"/>
                  </a:cubicBezTo>
                  <a:cubicBezTo>
                    <a:pt x="22" y="193"/>
                    <a:pt x="22" y="193"/>
                    <a:pt x="22" y="193"/>
                  </a:cubicBezTo>
                  <a:cubicBezTo>
                    <a:pt x="22" y="193"/>
                    <a:pt x="22" y="193"/>
                    <a:pt x="22" y="193"/>
                  </a:cubicBezTo>
                  <a:cubicBezTo>
                    <a:pt x="27" y="193"/>
                    <a:pt x="50" y="184"/>
                    <a:pt x="70" y="175"/>
                  </a:cubicBezTo>
                  <a:cubicBezTo>
                    <a:pt x="71" y="175"/>
                    <a:pt x="71" y="175"/>
                    <a:pt x="71" y="175"/>
                  </a:cubicBezTo>
                  <a:cubicBezTo>
                    <a:pt x="67" y="178"/>
                    <a:pt x="63" y="181"/>
                    <a:pt x="59" y="184"/>
                  </a:cubicBezTo>
                  <a:cubicBezTo>
                    <a:pt x="41" y="197"/>
                    <a:pt x="23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1" y="212"/>
                    <a:pt x="22" y="214"/>
                    <a:pt x="23" y="215"/>
                  </a:cubicBezTo>
                  <a:cubicBezTo>
                    <a:pt x="24" y="215"/>
                    <a:pt x="24" y="215"/>
                    <a:pt x="25" y="215"/>
                  </a:cubicBezTo>
                  <a:cubicBezTo>
                    <a:pt x="28" y="216"/>
                    <a:pt x="38" y="213"/>
                    <a:pt x="51" y="209"/>
                  </a:cubicBezTo>
                  <a:cubicBezTo>
                    <a:pt x="63" y="205"/>
                    <a:pt x="78" y="201"/>
                    <a:pt x="88" y="199"/>
                  </a:cubicBezTo>
                  <a:cubicBezTo>
                    <a:pt x="80" y="204"/>
                    <a:pt x="69" y="208"/>
                    <a:pt x="58" y="213"/>
                  </a:cubicBezTo>
                  <a:cubicBezTo>
                    <a:pt x="43" y="219"/>
                    <a:pt x="29" y="224"/>
                    <a:pt x="24" y="229"/>
                  </a:cubicBezTo>
                  <a:cubicBezTo>
                    <a:pt x="24" y="229"/>
                    <a:pt x="24" y="229"/>
                    <a:pt x="24" y="229"/>
                  </a:cubicBezTo>
                  <a:cubicBezTo>
                    <a:pt x="23" y="231"/>
                    <a:pt x="23" y="233"/>
                    <a:pt x="25" y="234"/>
                  </a:cubicBezTo>
                  <a:cubicBezTo>
                    <a:pt x="26" y="235"/>
                    <a:pt x="27" y="235"/>
                    <a:pt x="28" y="235"/>
                  </a:cubicBezTo>
                  <a:cubicBezTo>
                    <a:pt x="32" y="233"/>
                    <a:pt x="51" y="232"/>
                    <a:pt x="69" y="232"/>
                  </a:cubicBezTo>
                  <a:cubicBezTo>
                    <a:pt x="76" y="232"/>
                    <a:pt x="83" y="232"/>
                    <a:pt x="90" y="233"/>
                  </a:cubicBezTo>
                  <a:cubicBezTo>
                    <a:pt x="85" y="233"/>
                    <a:pt x="80" y="234"/>
                    <a:pt x="74" y="235"/>
                  </a:cubicBezTo>
                  <a:cubicBezTo>
                    <a:pt x="57" y="237"/>
                    <a:pt x="38" y="240"/>
                    <a:pt x="29" y="244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27" y="244"/>
                    <a:pt x="26" y="246"/>
                    <a:pt x="27" y="248"/>
                  </a:cubicBezTo>
                  <a:cubicBezTo>
                    <a:pt x="27" y="249"/>
                    <a:pt x="29" y="250"/>
                    <a:pt x="30" y="250"/>
                  </a:cubicBezTo>
                  <a:cubicBezTo>
                    <a:pt x="40" y="250"/>
                    <a:pt x="62" y="252"/>
                    <a:pt x="82" y="254"/>
                  </a:cubicBezTo>
                  <a:cubicBezTo>
                    <a:pt x="95" y="256"/>
                    <a:pt x="107" y="258"/>
                    <a:pt x="111" y="260"/>
                  </a:cubicBezTo>
                  <a:cubicBezTo>
                    <a:pt x="113" y="261"/>
                    <a:pt x="115" y="261"/>
                    <a:pt x="116" y="259"/>
                  </a:cubicBezTo>
                  <a:cubicBezTo>
                    <a:pt x="117" y="257"/>
                    <a:pt x="116" y="255"/>
                    <a:pt x="114" y="255"/>
                  </a:cubicBezTo>
                  <a:cubicBezTo>
                    <a:pt x="109" y="252"/>
                    <a:pt x="96" y="250"/>
                    <a:pt x="82" y="248"/>
                  </a:cubicBezTo>
                  <a:cubicBezTo>
                    <a:pt x="73" y="247"/>
                    <a:pt x="62" y="246"/>
                    <a:pt x="53" y="245"/>
                  </a:cubicBezTo>
                  <a:cubicBezTo>
                    <a:pt x="60" y="244"/>
                    <a:pt x="67" y="242"/>
                    <a:pt x="75" y="241"/>
                  </a:cubicBezTo>
                  <a:cubicBezTo>
                    <a:pt x="87" y="239"/>
                    <a:pt x="97" y="238"/>
                    <a:pt x="102" y="235"/>
                  </a:cubicBezTo>
                  <a:cubicBezTo>
                    <a:pt x="104" y="235"/>
                    <a:pt x="105" y="235"/>
                    <a:pt x="105" y="233"/>
                  </a:cubicBezTo>
                  <a:cubicBezTo>
                    <a:pt x="106" y="232"/>
                    <a:pt x="105" y="230"/>
                    <a:pt x="103" y="229"/>
                  </a:cubicBezTo>
                  <a:cubicBezTo>
                    <a:pt x="102" y="232"/>
                    <a:pt x="102" y="232"/>
                    <a:pt x="102" y="232"/>
                  </a:cubicBezTo>
                  <a:cubicBezTo>
                    <a:pt x="103" y="229"/>
                    <a:pt x="103" y="229"/>
                    <a:pt x="103" y="229"/>
                  </a:cubicBezTo>
                  <a:cubicBezTo>
                    <a:pt x="96" y="226"/>
                    <a:pt x="83" y="225"/>
                    <a:pt x="69" y="225"/>
                  </a:cubicBezTo>
                  <a:cubicBezTo>
                    <a:pt x="60" y="225"/>
                    <a:pt x="50" y="226"/>
                    <a:pt x="42" y="226"/>
                  </a:cubicBezTo>
                  <a:cubicBezTo>
                    <a:pt x="48" y="224"/>
                    <a:pt x="54" y="221"/>
                    <a:pt x="60" y="219"/>
                  </a:cubicBezTo>
                  <a:cubicBezTo>
                    <a:pt x="76" y="212"/>
                    <a:pt x="93" y="206"/>
                    <a:pt x="101" y="199"/>
                  </a:cubicBezTo>
                  <a:cubicBezTo>
                    <a:pt x="102" y="198"/>
                    <a:pt x="102" y="198"/>
                    <a:pt x="102" y="197"/>
                  </a:cubicBezTo>
                  <a:cubicBezTo>
                    <a:pt x="103" y="196"/>
                    <a:pt x="102" y="194"/>
                    <a:pt x="101" y="193"/>
                  </a:cubicBezTo>
                  <a:cubicBezTo>
                    <a:pt x="99" y="196"/>
                    <a:pt x="99" y="196"/>
                    <a:pt x="99" y="196"/>
                  </a:cubicBezTo>
                  <a:cubicBezTo>
                    <a:pt x="101" y="193"/>
                    <a:pt x="101" y="193"/>
                    <a:pt x="101" y="193"/>
                  </a:cubicBezTo>
                  <a:cubicBezTo>
                    <a:pt x="93" y="190"/>
                    <a:pt x="68" y="197"/>
                    <a:pt x="49" y="203"/>
                  </a:cubicBezTo>
                  <a:cubicBezTo>
                    <a:pt x="45" y="204"/>
                    <a:pt x="42" y="205"/>
                    <a:pt x="39" y="206"/>
                  </a:cubicBezTo>
                  <a:cubicBezTo>
                    <a:pt x="45" y="201"/>
                    <a:pt x="54" y="195"/>
                    <a:pt x="62" y="189"/>
                  </a:cubicBezTo>
                  <a:cubicBezTo>
                    <a:pt x="74" y="181"/>
                    <a:pt x="85" y="172"/>
                    <a:pt x="90" y="167"/>
                  </a:cubicBezTo>
                  <a:cubicBezTo>
                    <a:pt x="93" y="166"/>
                    <a:pt x="95" y="165"/>
                    <a:pt x="97" y="165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7" y="165"/>
                    <a:pt x="97" y="165"/>
                    <a:pt x="97" y="165"/>
                  </a:cubicBezTo>
                  <a:cubicBezTo>
                    <a:pt x="99" y="164"/>
                    <a:pt x="99" y="162"/>
                    <a:pt x="99" y="161"/>
                  </a:cubicBezTo>
                  <a:cubicBezTo>
                    <a:pt x="99" y="160"/>
                    <a:pt x="98" y="159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7" y="159"/>
                    <a:pt x="96" y="158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89" y="161"/>
                    <a:pt x="79" y="165"/>
                    <a:pt x="67" y="170"/>
                  </a:cubicBezTo>
                  <a:cubicBezTo>
                    <a:pt x="54" y="175"/>
                    <a:pt x="39" y="181"/>
                    <a:pt x="30" y="184"/>
                  </a:cubicBezTo>
                  <a:cubicBezTo>
                    <a:pt x="37" y="177"/>
                    <a:pt x="50" y="165"/>
                    <a:pt x="62" y="153"/>
                  </a:cubicBezTo>
                  <a:cubicBezTo>
                    <a:pt x="74" y="141"/>
                    <a:pt x="86" y="130"/>
                    <a:pt x="91" y="124"/>
                  </a:cubicBezTo>
                  <a:cubicBezTo>
                    <a:pt x="91" y="124"/>
                    <a:pt x="91" y="124"/>
                    <a:pt x="92" y="124"/>
                  </a:cubicBezTo>
                  <a:cubicBezTo>
                    <a:pt x="92" y="123"/>
                    <a:pt x="92" y="123"/>
                    <a:pt x="93" y="122"/>
                  </a:cubicBezTo>
                  <a:cubicBezTo>
                    <a:pt x="94" y="121"/>
                    <a:pt x="94" y="119"/>
                    <a:pt x="93" y="118"/>
                  </a:cubicBezTo>
                  <a:cubicBezTo>
                    <a:pt x="92" y="117"/>
                    <a:pt x="90" y="116"/>
                    <a:pt x="89" y="117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89" y="117"/>
                    <a:pt x="88" y="117"/>
                    <a:pt x="88" y="117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88" y="118"/>
                    <a:pt x="87" y="118"/>
                    <a:pt x="87" y="119"/>
                  </a:cubicBezTo>
                  <a:cubicBezTo>
                    <a:pt x="86" y="119"/>
                    <a:pt x="86" y="120"/>
                    <a:pt x="86" y="120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77" y="125"/>
                    <a:pt x="53" y="139"/>
                    <a:pt x="35" y="150"/>
                  </a:cubicBezTo>
                  <a:cubicBezTo>
                    <a:pt x="32" y="152"/>
                    <a:pt x="28" y="154"/>
                    <a:pt x="26" y="156"/>
                  </a:cubicBezTo>
                  <a:cubicBezTo>
                    <a:pt x="31" y="147"/>
                    <a:pt x="40" y="134"/>
                    <a:pt x="50" y="121"/>
                  </a:cubicBezTo>
                  <a:cubicBezTo>
                    <a:pt x="62" y="106"/>
                    <a:pt x="74" y="91"/>
                    <a:pt x="82" y="83"/>
                  </a:cubicBezTo>
                  <a:cubicBezTo>
                    <a:pt x="83" y="83"/>
                    <a:pt x="83" y="83"/>
                    <a:pt x="83" y="82"/>
                  </a:cubicBezTo>
                  <a:cubicBezTo>
                    <a:pt x="84" y="82"/>
                    <a:pt x="87" y="79"/>
                    <a:pt x="88" y="79"/>
                  </a:cubicBezTo>
                  <a:cubicBezTo>
                    <a:pt x="88" y="78"/>
                    <a:pt x="88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7"/>
                    <a:pt x="90" y="75"/>
                    <a:pt x="89" y="74"/>
                  </a:cubicBezTo>
                  <a:cubicBezTo>
                    <a:pt x="88" y="72"/>
                    <a:pt x="86" y="72"/>
                    <a:pt x="85" y="73"/>
                  </a:cubicBezTo>
                  <a:cubicBezTo>
                    <a:pt x="83" y="74"/>
                    <a:pt x="81" y="75"/>
                    <a:pt x="78" y="78"/>
                  </a:cubicBezTo>
                  <a:cubicBezTo>
                    <a:pt x="75" y="80"/>
                    <a:pt x="66" y="87"/>
                    <a:pt x="56" y="95"/>
                  </a:cubicBezTo>
                  <a:cubicBezTo>
                    <a:pt x="44" y="103"/>
                    <a:pt x="31" y="113"/>
                    <a:pt x="22" y="120"/>
                  </a:cubicBezTo>
                  <a:cubicBezTo>
                    <a:pt x="38" y="99"/>
                    <a:pt x="75" y="5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6" y="41"/>
                    <a:pt x="85" y="39"/>
                    <a:pt x="83" y="39"/>
                  </a:cubicBezTo>
                  <a:cubicBezTo>
                    <a:pt x="82" y="38"/>
                    <a:pt x="80" y="39"/>
                    <a:pt x="80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3" y="46"/>
                    <a:pt x="63" y="55"/>
                    <a:pt x="51" y="64"/>
                  </a:cubicBezTo>
                  <a:cubicBezTo>
                    <a:pt x="38" y="75"/>
                    <a:pt x="23" y="87"/>
                    <a:pt x="13" y="95"/>
                  </a:cubicBezTo>
                  <a:cubicBezTo>
                    <a:pt x="22" y="82"/>
                    <a:pt x="41" y="62"/>
                    <a:pt x="58" y="44"/>
                  </a:cubicBezTo>
                  <a:cubicBezTo>
                    <a:pt x="73" y="27"/>
                    <a:pt x="87" y="12"/>
                    <a:pt x="9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3887" y="2145"/>
              <a:ext cx="261" cy="545"/>
            </a:xfrm>
            <a:custGeom>
              <a:avLst/>
              <a:gdLst>
                <a:gd name="T0" fmla="*/ 10 w 110"/>
                <a:gd name="T1" fmla="*/ 41 h 230"/>
                <a:gd name="T2" fmla="*/ 32 w 110"/>
                <a:gd name="T3" fmla="*/ 36 h 230"/>
                <a:gd name="T4" fmla="*/ 92 w 110"/>
                <a:gd name="T5" fmla="*/ 12 h 230"/>
                <a:gd name="T6" fmla="*/ 43 w 110"/>
                <a:gd name="T7" fmla="*/ 47 h 230"/>
                <a:gd name="T8" fmla="*/ 11 w 110"/>
                <a:gd name="T9" fmla="*/ 67 h 230"/>
                <a:gd name="T10" fmla="*/ 11 w 110"/>
                <a:gd name="T11" fmla="*/ 74 h 230"/>
                <a:gd name="T12" fmla="*/ 75 w 110"/>
                <a:gd name="T13" fmla="*/ 57 h 230"/>
                <a:gd name="T14" fmla="*/ 11 w 110"/>
                <a:gd name="T15" fmla="*/ 91 h 230"/>
                <a:gd name="T16" fmla="*/ 37 w 110"/>
                <a:gd name="T17" fmla="*/ 93 h 230"/>
                <a:gd name="T18" fmla="*/ 44 w 110"/>
                <a:gd name="T19" fmla="*/ 97 h 230"/>
                <a:gd name="T20" fmla="*/ 8 w 110"/>
                <a:gd name="T21" fmla="*/ 120 h 230"/>
                <a:gd name="T22" fmla="*/ 66 w 110"/>
                <a:gd name="T23" fmla="*/ 119 h 230"/>
                <a:gd name="T24" fmla="*/ 7 w 110"/>
                <a:gd name="T25" fmla="*/ 134 h 230"/>
                <a:gd name="T26" fmla="*/ 6 w 110"/>
                <a:gd name="T27" fmla="*/ 139 h 230"/>
                <a:gd name="T28" fmla="*/ 21 w 110"/>
                <a:gd name="T29" fmla="*/ 140 h 230"/>
                <a:gd name="T30" fmla="*/ 60 w 110"/>
                <a:gd name="T31" fmla="*/ 145 h 230"/>
                <a:gd name="T32" fmla="*/ 6 w 110"/>
                <a:gd name="T33" fmla="*/ 163 h 230"/>
                <a:gd name="T34" fmla="*/ 28 w 110"/>
                <a:gd name="T35" fmla="*/ 166 h 230"/>
                <a:gd name="T36" fmla="*/ 62 w 110"/>
                <a:gd name="T37" fmla="*/ 171 h 230"/>
                <a:gd name="T38" fmla="*/ 6 w 110"/>
                <a:gd name="T39" fmla="*/ 184 h 230"/>
                <a:gd name="T40" fmla="*/ 8 w 110"/>
                <a:gd name="T41" fmla="*/ 190 h 230"/>
                <a:gd name="T42" fmla="*/ 49 w 110"/>
                <a:gd name="T43" fmla="*/ 194 h 230"/>
                <a:gd name="T44" fmla="*/ 67 w 110"/>
                <a:gd name="T45" fmla="*/ 196 h 230"/>
                <a:gd name="T46" fmla="*/ 9 w 110"/>
                <a:gd name="T47" fmla="*/ 204 h 230"/>
                <a:gd name="T48" fmla="*/ 23 w 110"/>
                <a:gd name="T49" fmla="*/ 212 h 230"/>
                <a:gd name="T50" fmla="*/ 48 w 110"/>
                <a:gd name="T51" fmla="*/ 221 h 230"/>
                <a:gd name="T52" fmla="*/ 6 w 110"/>
                <a:gd name="T53" fmla="*/ 226 h 230"/>
                <a:gd name="T54" fmla="*/ 49 w 110"/>
                <a:gd name="T55" fmla="*/ 227 h 230"/>
                <a:gd name="T56" fmla="*/ 80 w 110"/>
                <a:gd name="T57" fmla="*/ 221 h 230"/>
                <a:gd name="T58" fmla="*/ 75 w 110"/>
                <a:gd name="T59" fmla="*/ 213 h 230"/>
                <a:gd name="T60" fmla="*/ 84 w 110"/>
                <a:gd name="T61" fmla="*/ 197 h 230"/>
                <a:gd name="T62" fmla="*/ 60 w 110"/>
                <a:gd name="T63" fmla="*/ 189 h 230"/>
                <a:gd name="T64" fmla="*/ 38 w 110"/>
                <a:gd name="T65" fmla="*/ 187 h 230"/>
                <a:gd name="T66" fmla="*/ 63 w 110"/>
                <a:gd name="T67" fmla="*/ 177 h 230"/>
                <a:gd name="T68" fmla="*/ 28 w 110"/>
                <a:gd name="T69" fmla="*/ 159 h 230"/>
                <a:gd name="T70" fmla="*/ 61 w 110"/>
                <a:gd name="T71" fmla="*/ 151 h 230"/>
                <a:gd name="T72" fmla="*/ 87 w 110"/>
                <a:gd name="T73" fmla="*/ 141 h 230"/>
                <a:gd name="T74" fmla="*/ 36 w 110"/>
                <a:gd name="T75" fmla="*/ 133 h 230"/>
                <a:gd name="T76" fmla="*/ 83 w 110"/>
                <a:gd name="T77" fmla="*/ 115 h 230"/>
                <a:gd name="T78" fmla="*/ 24 w 110"/>
                <a:gd name="T79" fmla="*/ 112 h 230"/>
                <a:gd name="T80" fmla="*/ 89 w 110"/>
                <a:gd name="T81" fmla="*/ 83 h 230"/>
                <a:gd name="T82" fmla="*/ 35 w 110"/>
                <a:gd name="T83" fmla="*/ 87 h 230"/>
                <a:gd name="T84" fmla="*/ 91 w 110"/>
                <a:gd name="T85" fmla="*/ 52 h 230"/>
                <a:gd name="T86" fmla="*/ 87 w 110"/>
                <a:gd name="T87" fmla="*/ 47 h 230"/>
                <a:gd name="T88" fmla="*/ 47 w 110"/>
                <a:gd name="T89" fmla="*/ 53 h 230"/>
                <a:gd name="T90" fmla="*/ 96 w 110"/>
                <a:gd name="T91" fmla="*/ 17 h 230"/>
                <a:gd name="T92" fmla="*/ 108 w 110"/>
                <a:gd name="T93" fmla="*/ 6 h 230"/>
                <a:gd name="T94" fmla="*/ 106 w 110"/>
                <a:gd name="T95" fmla="*/ 0 h 230"/>
                <a:gd name="T96" fmla="*/ 69 w 110"/>
                <a:gd name="T97" fmla="*/ 14 h 230"/>
                <a:gd name="T98" fmla="*/ 12 w 110"/>
                <a:gd name="T99" fmla="*/ 3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0" h="230">
                  <a:moveTo>
                    <a:pt x="12" y="36"/>
                  </a:moveTo>
                  <a:cubicBezTo>
                    <a:pt x="11" y="37"/>
                    <a:pt x="10" y="39"/>
                    <a:pt x="10" y="41"/>
                  </a:cubicBezTo>
                  <a:cubicBezTo>
                    <a:pt x="11" y="42"/>
                    <a:pt x="13" y="43"/>
                    <a:pt x="14" y="42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8" y="34"/>
                    <a:pt x="55" y="27"/>
                    <a:pt x="72" y="20"/>
                  </a:cubicBezTo>
                  <a:cubicBezTo>
                    <a:pt x="79" y="18"/>
                    <a:pt x="86" y="15"/>
                    <a:pt x="92" y="12"/>
                  </a:cubicBezTo>
                  <a:cubicBezTo>
                    <a:pt x="86" y="18"/>
                    <a:pt x="79" y="23"/>
                    <a:pt x="74" y="27"/>
                  </a:cubicBezTo>
                  <a:cubicBezTo>
                    <a:pt x="65" y="33"/>
                    <a:pt x="54" y="40"/>
                    <a:pt x="43" y="47"/>
                  </a:cubicBezTo>
                  <a:cubicBezTo>
                    <a:pt x="29" y="57"/>
                    <a:pt x="16" y="65"/>
                    <a:pt x="13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9" y="68"/>
                    <a:pt x="8" y="69"/>
                    <a:pt x="8" y="70"/>
                  </a:cubicBezTo>
                  <a:cubicBezTo>
                    <a:pt x="8" y="72"/>
                    <a:pt x="9" y="74"/>
                    <a:pt x="11" y="74"/>
                  </a:cubicBezTo>
                  <a:cubicBezTo>
                    <a:pt x="11" y="74"/>
                    <a:pt x="14" y="73"/>
                    <a:pt x="14" y="73"/>
                  </a:cubicBezTo>
                  <a:cubicBezTo>
                    <a:pt x="23" y="71"/>
                    <a:pt x="55" y="62"/>
                    <a:pt x="75" y="57"/>
                  </a:cubicBezTo>
                  <a:cubicBezTo>
                    <a:pt x="69" y="60"/>
                    <a:pt x="62" y="65"/>
                    <a:pt x="54" y="69"/>
                  </a:cubicBezTo>
                  <a:cubicBezTo>
                    <a:pt x="35" y="80"/>
                    <a:pt x="14" y="91"/>
                    <a:pt x="11" y="91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13" y="97"/>
                    <a:pt x="24" y="95"/>
                    <a:pt x="37" y="93"/>
                  </a:cubicBezTo>
                  <a:cubicBezTo>
                    <a:pt x="48" y="91"/>
                    <a:pt x="61" y="89"/>
                    <a:pt x="70" y="87"/>
                  </a:cubicBezTo>
                  <a:cubicBezTo>
                    <a:pt x="63" y="90"/>
                    <a:pt x="53" y="94"/>
                    <a:pt x="44" y="97"/>
                  </a:cubicBezTo>
                  <a:cubicBezTo>
                    <a:pt x="39" y="99"/>
                    <a:pt x="0" y="111"/>
                    <a:pt x="5" y="118"/>
                  </a:cubicBezTo>
                  <a:cubicBezTo>
                    <a:pt x="5" y="119"/>
                    <a:pt x="7" y="120"/>
                    <a:pt x="8" y="120"/>
                  </a:cubicBezTo>
                  <a:cubicBezTo>
                    <a:pt x="15" y="118"/>
                    <a:pt x="33" y="118"/>
                    <a:pt x="50" y="118"/>
                  </a:cubicBezTo>
                  <a:cubicBezTo>
                    <a:pt x="56" y="118"/>
                    <a:pt x="61" y="119"/>
                    <a:pt x="66" y="119"/>
                  </a:cubicBezTo>
                  <a:cubicBezTo>
                    <a:pt x="56" y="121"/>
                    <a:pt x="45" y="124"/>
                    <a:pt x="35" y="127"/>
                  </a:cubicBezTo>
                  <a:cubicBezTo>
                    <a:pt x="21" y="130"/>
                    <a:pt x="9" y="133"/>
                    <a:pt x="7" y="134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6" y="135"/>
                    <a:pt x="5" y="137"/>
                    <a:pt x="6" y="139"/>
                  </a:cubicBezTo>
                  <a:cubicBezTo>
                    <a:pt x="7" y="140"/>
                    <a:pt x="8" y="140"/>
                    <a:pt x="10" y="140"/>
                  </a:cubicBezTo>
                  <a:cubicBezTo>
                    <a:pt x="12" y="140"/>
                    <a:pt x="16" y="140"/>
                    <a:pt x="21" y="140"/>
                  </a:cubicBezTo>
                  <a:cubicBezTo>
                    <a:pt x="41" y="141"/>
                    <a:pt x="80" y="141"/>
                    <a:pt x="80" y="143"/>
                  </a:cubicBezTo>
                  <a:cubicBezTo>
                    <a:pt x="80" y="143"/>
                    <a:pt x="62" y="145"/>
                    <a:pt x="60" y="145"/>
                  </a:cubicBezTo>
                  <a:cubicBezTo>
                    <a:pt x="52" y="146"/>
                    <a:pt x="19" y="151"/>
                    <a:pt x="9" y="157"/>
                  </a:cubicBezTo>
                  <a:cubicBezTo>
                    <a:pt x="6" y="159"/>
                    <a:pt x="5" y="162"/>
                    <a:pt x="6" y="163"/>
                  </a:cubicBezTo>
                  <a:cubicBezTo>
                    <a:pt x="7" y="164"/>
                    <a:pt x="7" y="164"/>
                    <a:pt x="8" y="164"/>
                  </a:cubicBezTo>
                  <a:cubicBezTo>
                    <a:pt x="11" y="165"/>
                    <a:pt x="18" y="166"/>
                    <a:pt x="28" y="166"/>
                  </a:cubicBezTo>
                  <a:cubicBezTo>
                    <a:pt x="41" y="166"/>
                    <a:pt x="58" y="167"/>
                    <a:pt x="70" y="169"/>
                  </a:cubicBezTo>
                  <a:cubicBezTo>
                    <a:pt x="67" y="170"/>
                    <a:pt x="65" y="170"/>
                    <a:pt x="62" y="171"/>
                  </a:cubicBezTo>
                  <a:cubicBezTo>
                    <a:pt x="43" y="173"/>
                    <a:pt x="17" y="178"/>
                    <a:pt x="6" y="184"/>
                  </a:cubicBezTo>
                  <a:cubicBezTo>
                    <a:pt x="6" y="184"/>
                    <a:pt x="6" y="184"/>
                    <a:pt x="6" y="184"/>
                  </a:cubicBezTo>
                  <a:cubicBezTo>
                    <a:pt x="4" y="185"/>
                    <a:pt x="4" y="187"/>
                    <a:pt x="5" y="188"/>
                  </a:cubicBezTo>
                  <a:cubicBezTo>
                    <a:pt x="6" y="190"/>
                    <a:pt x="7" y="190"/>
                    <a:pt x="8" y="190"/>
                  </a:cubicBezTo>
                  <a:cubicBezTo>
                    <a:pt x="14" y="191"/>
                    <a:pt x="25" y="192"/>
                    <a:pt x="38" y="193"/>
                  </a:cubicBezTo>
                  <a:cubicBezTo>
                    <a:pt x="41" y="194"/>
                    <a:pt x="45" y="194"/>
                    <a:pt x="49" y="194"/>
                  </a:cubicBezTo>
                  <a:cubicBezTo>
                    <a:pt x="53" y="195"/>
                    <a:pt x="57" y="195"/>
                    <a:pt x="60" y="195"/>
                  </a:cubicBezTo>
                  <a:cubicBezTo>
                    <a:pt x="62" y="195"/>
                    <a:pt x="65" y="195"/>
                    <a:pt x="67" y="196"/>
                  </a:cubicBezTo>
                  <a:cubicBezTo>
                    <a:pt x="55" y="198"/>
                    <a:pt x="38" y="200"/>
                    <a:pt x="25" y="202"/>
                  </a:cubicBezTo>
                  <a:cubicBezTo>
                    <a:pt x="20" y="203"/>
                    <a:pt x="12" y="203"/>
                    <a:pt x="9" y="204"/>
                  </a:cubicBezTo>
                  <a:cubicBezTo>
                    <a:pt x="6" y="205"/>
                    <a:pt x="6" y="207"/>
                    <a:pt x="6" y="208"/>
                  </a:cubicBezTo>
                  <a:cubicBezTo>
                    <a:pt x="7" y="212"/>
                    <a:pt x="20" y="212"/>
                    <a:pt x="23" y="212"/>
                  </a:cubicBezTo>
                  <a:cubicBezTo>
                    <a:pt x="37" y="213"/>
                    <a:pt x="59" y="214"/>
                    <a:pt x="70" y="218"/>
                  </a:cubicBezTo>
                  <a:cubicBezTo>
                    <a:pt x="63" y="219"/>
                    <a:pt x="56" y="220"/>
                    <a:pt x="48" y="221"/>
                  </a:cubicBezTo>
                  <a:cubicBezTo>
                    <a:pt x="37" y="222"/>
                    <a:pt x="24" y="222"/>
                    <a:pt x="9" y="223"/>
                  </a:cubicBezTo>
                  <a:cubicBezTo>
                    <a:pt x="7" y="223"/>
                    <a:pt x="6" y="225"/>
                    <a:pt x="6" y="226"/>
                  </a:cubicBezTo>
                  <a:cubicBezTo>
                    <a:pt x="6" y="228"/>
                    <a:pt x="8" y="230"/>
                    <a:pt x="9" y="229"/>
                  </a:cubicBezTo>
                  <a:cubicBezTo>
                    <a:pt x="25" y="229"/>
                    <a:pt x="38" y="228"/>
                    <a:pt x="49" y="227"/>
                  </a:cubicBezTo>
                  <a:cubicBezTo>
                    <a:pt x="60" y="226"/>
                    <a:pt x="70" y="224"/>
                    <a:pt x="79" y="222"/>
                  </a:cubicBezTo>
                  <a:cubicBezTo>
                    <a:pt x="79" y="222"/>
                    <a:pt x="80" y="222"/>
                    <a:pt x="80" y="221"/>
                  </a:cubicBezTo>
                  <a:cubicBezTo>
                    <a:pt x="82" y="220"/>
                    <a:pt x="82" y="218"/>
                    <a:pt x="81" y="217"/>
                  </a:cubicBezTo>
                  <a:cubicBezTo>
                    <a:pt x="80" y="216"/>
                    <a:pt x="78" y="214"/>
                    <a:pt x="75" y="213"/>
                  </a:cubicBezTo>
                  <a:cubicBezTo>
                    <a:pt x="64" y="209"/>
                    <a:pt x="42" y="207"/>
                    <a:pt x="39" y="207"/>
                  </a:cubicBezTo>
                  <a:cubicBezTo>
                    <a:pt x="45" y="206"/>
                    <a:pt x="81" y="201"/>
                    <a:pt x="84" y="197"/>
                  </a:cubicBezTo>
                  <a:cubicBezTo>
                    <a:pt x="85" y="196"/>
                    <a:pt x="84" y="193"/>
                    <a:pt x="82" y="192"/>
                  </a:cubicBezTo>
                  <a:cubicBezTo>
                    <a:pt x="77" y="190"/>
                    <a:pt x="66" y="189"/>
                    <a:pt x="60" y="189"/>
                  </a:cubicBezTo>
                  <a:cubicBezTo>
                    <a:pt x="57" y="188"/>
                    <a:pt x="53" y="188"/>
                    <a:pt x="50" y="188"/>
                  </a:cubicBezTo>
                  <a:cubicBezTo>
                    <a:pt x="47" y="188"/>
                    <a:pt x="42" y="187"/>
                    <a:pt x="38" y="187"/>
                  </a:cubicBezTo>
                  <a:cubicBezTo>
                    <a:pt x="31" y="186"/>
                    <a:pt x="24" y="186"/>
                    <a:pt x="19" y="186"/>
                  </a:cubicBezTo>
                  <a:cubicBezTo>
                    <a:pt x="31" y="182"/>
                    <a:pt x="49" y="179"/>
                    <a:pt x="63" y="177"/>
                  </a:cubicBezTo>
                  <a:cubicBezTo>
                    <a:pt x="66" y="176"/>
                    <a:pt x="81" y="175"/>
                    <a:pt x="83" y="173"/>
                  </a:cubicBezTo>
                  <a:cubicBezTo>
                    <a:pt x="92" y="161"/>
                    <a:pt x="32" y="160"/>
                    <a:pt x="28" y="159"/>
                  </a:cubicBezTo>
                  <a:cubicBezTo>
                    <a:pt x="25" y="159"/>
                    <a:pt x="23" y="159"/>
                    <a:pt x="20" y="159"/>
                  </a:cubicBezTo>
                  <a:cubicBezTo>
                    <a:pt x="31" y="156"/>
                    <a:pt x="49" y="153"/>
                    <a:pt x="61" y="151"/>
                  </a:cubicBezTo>
                  <a:cubicBezTo>
                    <a:pt x="67" y="150"/>
                    <a:pt x="72" y="149"/>
                    <a:pt x="75" y="149"/>
                  </a:cubicBezTo>
                  <a:cubicBezTo>
                    <a:pt x="84" y="147"/>
                    <a:pt x="87" y="144"/>
                    <a:pt x="87" y="141"/>
                  </a:cubicBezTo>
                  <a:cubicBezTo>
                    <a:pt x="85" y="136"/>
                    <a:pt x="54" y="135"/>
                    <a:pt x="31" y="134"/>
                  </a:cubicBezTo>
                  <a:cubicBezTo>
                    <a:pt x="33" y="134"/>
                    <a:pt x="35" y="133"/>
                    <a:pt x="36" y="133"/>
                  </a:cubicBezTo>
                  <a:cubicBezTo>
                    <a:pt x="41" y="132"/>
                    <a:pt x="84" y="123"/>
                    <a:pt x="85" y="119"/>
                  </a:cubicBezTo>
                  <a:cubicBezTo>
                    <a:pt x="86" y="118"/>
                    <a:pt x="85" y="116"/>
                    <a:pt x="83" y="115"/>
                  </a:cubicBezTo>
                  <a:cubicBezTo>
                    <a:pt x="80" y="114"/>
                    <a:pt x="64" y="112"/>
                    <a:pt x="50" y="112"/>
                  </a:cubicBezTo>
                  <a:cubicBezTo>
                    <a:pt x="42" y="112"/>
                    <a:pt x="32" y="112"/>
                    <a:pt x="24" y="112"/>
                  </a:cubicBezTo>
                  <a:cubicBezTo>
                    <a:pt x="31" y="109"/>
                    <a:pt x="39" y="106"/>
                    <a:pt x="46" y="103"/>
                  </a:cubicBezTo>
                  <a:cubicBezTo>
                    <a:pt x="52" y="101"/>
                    <a:pt x="87" y="89"/>
                    <a:pt x="89" y="83"/>
                  </a:cubicBezTo>
                  <a:cubicBezTo>
                    <a:pt x="92" y="75"/>
                    <a:pt x="46" y="85"/>
                    <a:pt x="36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42" y="83"/>
                    <a:pt x="50" y="79"/>
                    <a:pt x="57" y="75"/>
                  </a:cubicBezTo>
                  <a:cubicBezTo>
                    <a:pt x="73" y="66"/>
                    <a:pt x="88" y="56"/>
                    <a:pt x="91" y="52"/>
                  </a:cubicBezTo>
                  <a:cubicBezTo>
                    <a:pt x="91" y="51"/>
                    <a:pt x="92" y="50"/>
                    <a:pt x="91" y="49"/>
                  </a:cubicBezTo>
                  <a:cubicBezTo>
                    <a:pt x="91" y="47"/>
                    <a:pt x="89" y="46"/>
                    <a:pt x="87" y="47"/>
                  </a:cubicBezTo>
                  <a:cubicBezTo>
                    <a:pt x="69" y="51"/>
                    <a:pt x="51" y="57"/>
                    <a:pt x="33" y="61"/>
                  </a:cubicBezTo>
                  <a:cubicBezTo>
                    <a:pt x="37" y="59"/>
                    <a:pt x="42" y="56"/>
                    <a:pt x="47" y="53"/>
                  </a:cubicBezTo>
                  <a:cubicBezTo>
                    <a:pt x="57" y="46"/>
                    <a:pt x="68" y="39"/>
                    <a:pt x="77" y="32"/>
                  </a:cubicBezTo>
                  <a:cubicBezTo>
                    <a:pt x="83" y="28"/>
                    <a:pt x="90" y="22"/>
                    <a:pt x="96" y="17"/>
                  </a:cubicBezTo>
                  <a:cubicBezTo>
                    <a:pt x="101" y="13"/>
                    <a:pt x="105" y="9"/>
                    <a:pt x="108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6"/>
                    <a:pt x="110" y="4"/>
                    <a:pt x="110" y="2"/>
                  </a:cubicBezTo>
                  <a:cubicBezTo>
                    <a:pt x="109" y="0"/>
                    <a:pt x="107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2" y="1"/>
                    <a:pt x="86" y="8"/>
                    <a:pt x="69" y="14"/>
                  </a:cubicBezTo>
                  <a:cubicBezTo>
                    <a:pt x="53" y="21"/>
                    <a:pt x="36" y="28"/>
                    <a:pt x="30" y="30"/>
                  </a:cubicBezTo>
                  <a:lnTo>
                    <a:pt x="1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3285" y="2095"/>
              <a:ext cx="187" cy="57"/>
            </a:xfrm>
            <a:custGeom>
              <a:avLst/>
              <a:gdLst>
                <a:gd name="T0" fmla="*/ 3 w 79"/>
                <a:gd name="T1" fmla="*/ 0 h 24"/>
                <a:gd name="T2" fmla="*/ 0 w 79"/>
                <a:gd name="T3" fmla="*/ 4 h 24"/>
                <a:gd name="T4" fmla="*/ 3 w 79"/>
                <a:gd name="T5" fmla="*/ 7 h 24"/>
                <a:gd name="T6" fmla="*/ 54 w 79"/>
                <a:gd name="T7" fmla="*/ 16 h 24"/>
                <a:gd name="T8" fmla="*/ 73 w 79"/>
                <a:gd name="T9" fmla="*/ 22 h 24"/>
                <a:gd name="T10" fmla="*/ 78 w 79"/>
                <a:gd name="T11" fmla="*/ 23 h 24"/>
                <a:gd name="T12" fmla="*/ 78 w 79"/>
                <a:gd name="T13" fmla="*/ 19 h 24"/>
                <a:gd name="T14" fmla="*/ 55 w 79"/>
                <a:gd name="T15" fmla="*/ 10 h 24"/>
                <a:gd name="T16" fmla="*/ 3 w 79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4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8" y="7"/>
                    <a:pt x="32" y="11"/>
                    <a:pt x="54" y="16"/>
                  </a:cubicBezTo>
                  <a:cubicBezTo>
                    <a:pt x="73" y="21"/>
                    <a:pt x="72" y="21"/>
                    <a:pt x="73" y="22"/>
                  </a:cubicBezTo>
                  <a:cubicBezTo>
                    <a:pt x="74" y="24"/>
                    <a:pt x="76" y="24"/>
                    <a:pt x="78" y="23"/>
                  </a:cubicBezTo>
                  <a:cubicBezTo>
                    <a:pt x="79" y="22"/>
                    <a:pt x="79" y="20"/>
                    <a:pt x="78" y="19"/>
                  </a:cubicBezTo>
                  <a:cubicBezTo>
                    <a:pt x="76" y="16"/>
                    <a:pt x="76" y="15"/>
                    <a:pt x="55" y="10"/>
                  </a:cubicBezTo>
                  <a:cubicBezTo>
                    <a:pt x="33" y="5"/>
                    <a:pt x="9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3624" y="1483"/>
              <a:ext cx="406" cy="133"/>
            </a:xfrm>
            <a:custGeom>
              <a:avLst/>
              <a:gdLst>
                <a:gd name="T0" fmla="*/ 3 w 171"/>
                <a:gd name="T1" fmla="*/ 0 h 56"/>
                <a:gd name="T2" fmla="*/ 0 w 171"/>
                <a:gd name="T3" fmla="*/ 3 h 56"/>
                <a:gd name="T4" fmla="*/ 3 w 171"/>
                <a:gd name="T5" fmla="*/ 6 h 56"/>
                <a:gd name="T6" fmla="*/ 79 w 171"/>
                <a:gd name="T7" fmla="*/ 28 h 56"/>
                <a:gd name="T8" fmla="*/ 132 w 171"/>
                <a:gd name="T9" fmla="*/ 44 h 56"/>
                <a:gd name="T10" fmla="*/ 137 w 171"/>
                <a:gd name="T11" fmla="*/ 46 h 56"/>
                <a:gd name="T12" fmla="*/ 143 w 171"/>
                <a:gd name="T13" fmla="*/ 47 h 56"/>
                <a:gd name="T14" fmla="*/ 165 w 171"/>
                <a:gd name="T15" fmla="*/ 55 h 56"/>
                <a:gd name="T16" fmla="*/ 170 w 171"/>
                <a:gd name="T17" fmla="*/ 55 h 56"/>
                <a:gd name="T18" fmla="*/ 170 w 171"/>
                <a:gd name="T19" fmla="*/ 51 h 56"/>
                <a:gd name="T20" fmla="*/ 145 w 171"/>
                <a:gd name="T21" fmla="*/ 41 h 56"/>
                <a:gd name="T22" fmla="*/ 140 w 171"/>
                <a:gd name="T23" fmla="*/ 40 h 56"/>
                <a:gd name="T24" fmla="*/ 134 w 171"/>
                <a:gd name="T25" fmla="*/ 38 h 56"/>
                <a:gd name="T26" fmla="*/ 81 w 171"/>
                <a:gd name="T27" fmla="*/ 21 h 56"/>
                <a:gd name="T28" fmla="*/ 3 w 171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1" h="56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4" y="6"/>
                    <a:pt x="50" y="19"/>
                    <a:pt x="79" y="28"/>
                  </a:cubicBezTo>
                  <a:cubicBezTo>
                    <a:pt x="104" y="35"/>
                    <a:pt x="127" y="42"/>
                    <a:pt x="132" y="44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8" y="46"/>
                    <a:pt x="140" y="47"/>
                    <a:pt x="143" y="47"/>
                  </a:cubicBezTo>
                  <a:cubicBezTo>
                    <a:pt x="151" y="50"/>
                    <a:pt x="165" y="54"/>
                    <a:pt x="165" y="55"/>
                  </a:cubicBezTo>
                  <a:cubicBezTo>
                    <a:pt x="167" y="56"/>
                    <a:pt x="169" y="56"/>
                    <a:pt x="170" y="55"/>
                  </a:cubicBezTo>
                  <a:cubicBezTo>
                    <a:pt x="171" y="54"/>
                    <a:pt x="171" y="52"/>
                    <a:pt x="170" y="51"/>
                  </a:cubicBezTo>
                  <a:cubicBezTo>
                    <a:pt x="169" y="49"/>
                    <a:pt x="153" y="44"/>
                    <a:pt x="145" y="41"/>
                  </a:cubicBezTo>
                  <a:cubicBezTo>
                    <a:pt x="142" y="40"/>
                    <a:pt x="140" y="40"/>
                    <a:pt x="140" y="40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29" y="36"/>
                    <a:pt x="106" y="29"/>
                    <a:pt x="81" y="21"/>
                  </a:cubicBezTo>
                  <a:cubicBezTo>
                    <a:pt x="51" y="12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3970" y="1561"/>
              <a:ext cx="38" cy="638"/>
            </a:xfrm>
            <a:custGeom>
              <a:avLst/>
              <a:gdLst>
                <a:gd name="T0" fmla="*/ 16 w 16"/>
                <a:gd name="T1" fmla="*/ 3 h 269"/>
                <a:gd name="T2" fmla="*/ 13 w 16"/>
                <a:gd name="T3" fmla="*/ 0 h 269"/>
                <a:gd name="T4" fmla="*/ 10 w 16"/>
                <a:gd name="T5" fmla="*/ 3 h 269"/>
                <a:gd name="T6" fmla="*/ 5 w 16"/>
                <a:gd name="T7" fmla="*/ 115 h 269"/>
                <a:gd name="T8" fmla="*/ 0 w 16"/>
                <a:gd name="T9" fmla="*/ 266 h 269"/>
                <a:gd name="T10" fmla="*/ 3 w 16"/>
                <a:gd name="T11" fmla="*/ 269 h 269"/>
                <a:gd name="T12" fmla="*/ 6 w 16"/>
                <a:gd name="T13" fmla="*/ 266 h 269"/>
                <a:gd name="T14" fmla="*/ 11 w 16"/>
                <a:gd name="T15" fmla="*/ 116 h 269"/>
                <a:gd name="T16" fmla="*/ 16 w 16"/>
                <a:gd name="T17" fmla="*/ 3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69">
                  <a:moveTo>
                    <a:pt x="16" y="3"/>
                  </a:moveTo>
                  <a:cubicBezTo>
                    <a:pt x="16" y="1"/>
                    <a:pt x="15" y="0"/>
                    <a:pt x="13" y="0"/>
                  </a:cubicBezTo>
                  <a:cubicBezTo>
                    <a:pt x="11" y="0"/>
                    <a:pt x="10" y="1"/>
                    <a:pt x="10" y="3"/>
                  </a:cubicBezTo>
                  <a:cubicBezTo>
                    <a:pt x="8" y="46"/>
                    <a:pt x="7" y="82"/>
                    <a:pt x="5" y="115"/>
                  </a:cubicBezTo>
                  <a:cubicBezTo>
                    <a:pt x="3" y="164"/>
                    <a:pt x="0" y="209"/>
                    <a:pt x="0" y="266"/>
                  </a:cubicBezTo>
                  <a:cubicBezTo>
                    <a:pt x="0" y="267"/>
                    <a:pt x="1" y="269"/>
                    <a:pt x="3" y="269"/>
                  </a:cubicBezTo>
                  <a:cubicBezTo>
                    <a:pt x="5" y="269"/>
                    <a:pt x="6" y="267"/>
                    <a:pt x="6" y="266"/>
                  </a:cubicBezTo>
                  <a:cubicBezTo>
                    <a:pt x="7" y="209"/>
                    <a:pt x="9" y="164"/>
                    <a:pt x="11" y="116"/>
                  </a:cubicBezTo>
                  <a:cubicBezTo>
                    <a:pt x="13" y="82"/>
                    <a:pt x="15" y="46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4049" y="2152"/>
              <a:ext cx="379" cy="76"/>
            </a:xfrm>
            <a:custGeom>
              <a:avLst/>
              <a:gdLst>
                <a:gd name="T0" fmla="*/ 4 w 160"/>
                <a:gd name="T1" fmla="*/ 1 h 32"/>
                <a:gd name="T2" fmla="*/ 1 w 160"/>
                <a:gd name="T3" fmla="*/ 3 h 32"/>
                <a:gd name="T4" fmla="*/ 3 w 160"/>
                <a:gd name="T5" fmla="*/ 7 h 32"/>
                <a:gd name="T6" fmla="*/ 77 w 160"/>
                <a:gd name="T7" fmla="*/ 18 h 32"/>
                <a:gd name="T8" fmla="*/ 112 w 160"/>
                <a:gd name="T9" fmla="*/ 23 h 32"/>
                <a:gd name="T10" fmla="*/ 121 w 160"/>
                <a:gd name="T11" fmla="*/ 25 h 32"/>
                <a:gd name="T12" fmla="*/ 154 w 160"/>
                <a:gd name="T13" fmla="*/ 30 h 32"/>
                <a:gd name="T14" fmla="*/ 158 w 160"/>
                <a:gd name="T15" fmla="*/ 31 h 32"/>
                <a:gd name="T16" fmla="*/ 159 w 160"/>
                <a:gd name="T17" fmla="*/ 26 h 32"/>
                <a:gd name="T18" fmla="*/ 122 w 160"/>
                <a:gd name="T19" fmla="*/ 19 h 32"/>
                <a:gd name="T20" fmla="*/ 113 w 160"/>
                <a:gd name="T21" fmla="*/ 17 h 32"/>
                <a:gd name="T22" fmla="*/ 77 w 160"/>
                <a:gd name="T23" fmla="*/ 12 h 32"/>
                <a:gd name="T24" fmla="*/ 4 w 160"/>
                <a:gd name="T2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0" h="32">
                  <a:moveTo>
                    <a:pt x="4" y="1"/>
                  </a:moveTo>
                  <a:cubicBezTo>
                    <a:pt x="3" y="0"/>
                    <a:pt x="1" y="1"/>
                    <a:pt x="1" y="3"/>
                  </a:cubicBezTo>
                  <a:cubicBezTo>
                    <a:pt x="0" y="5"/>
                    <a:pt x="1" y="6"/>
                    <a:pt x="3" y="7"/>
                  </a:cubicBezTo>
                  <a:cubicBezTo>
                    <a:pt x="12" y="9"/>
                    <a:pt x="48" y="14"/>
                    <a:pt x="77" y="18"/>
                  </a:cubicBezTo>
                  <a:cubicBezTo>
                    <a:pt x="93" y="21"/>
                    <a:pt x="106" y="22"/>
                    <a:pt x="112" y="23"/>
                  </a:cubicBezTo>
                  <a:cubicBezTo>
                    <a:pt x="113" y="24"/>
                    <a:pt x="116" y="24"/>
                    <a:pt x="121" y="25"/>
                  </a:cubicBezTo>
                  <a:cubicBezTo>
                    <a:pt x="133" y="27"/>
                    <a:pt x="153" y="29"/>
                    <a:pt x="154" y="30"/>
                  </a:cubicBezTo>
                  <a:cubicBezTo>
                    <a:pt x="155" y="31"/>
                    <a:pt x="157" y="32"/>
                    <a:pt x="158" y="31"/>
                  </a:cubicBezTo>
                  <a:cubicBezTo>
                    <a:pt x="160" y="30"/>
                    <a:pt x="160" y="28"/>
                    <a:pt x="159" y="26"/>
                  </a:cubicBezTo>
                  <a:cubicBezTo>
                    <a:pt x="158" y="25"/>
                    <a:pt x="136" y="21"/>
                    <a:pt x="122" y="19"/>
                  </a:cubicBezTo>
                  <a:cubicBezTo>
                    <a:pt x="118" y="18"/>
                    <a:pt x="115" y="17"/>
                    <a:pt x="113" y="17"/>
                  </a:cubicBezTo>
                  <a:cubicBezTo>
                    <a:pt x="108" y="16"/>
                    <a:pt x="94" y="14"/>
                    <a:pt x="77" y="12"/>
                  </a:cubicBezTo>
                  <a:cubicBezTo>
                    <a:pt x="49" y="8"/>
                    <a:pt x="13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4317" y="2166"/>
              <a:ext cx="88" cy="591"/>
            </a:xfrm>
            <a:custGeom>
              <a:avLst/>
              <a:gdLst>
                <a:gd name="T0" fmla="*/ 36 w 37"/>
                <a:gd name="T1" fmla="*/ 4 h 249"/>
                <a:gd name="T2" fmla="*/ 34 w 37"/>
                <a:gd name="T3" fmla="*/ 1 h 249"/>
                <a:gd name="T4" fmla="*/ 30 w 37"/>
                <a:gd name="T5" fmla="*/ 3 h 249"/>
                <a:gd name="T6" fmla="*/ 5 w 37"/>
                <a:gd name="T7" fmla="*/ 202 h 249"/>
                <a:gd name="T8" fmla="*/ 0 w 37"/>
                <a:gd name="T9" fmla="*/ 245 h 249"/>
                <a:gd name="T10" fmla="*/ 3 w 37"/>
                <a:gd name="T11" fmla="*/ 249 h 249"/>
                <a:gd name="T12" fmla="*/ 7 w 37"/>
                <a:gd name="T13" fmla="*/ 246 h 249"/>
                <a:gd name="T14" fmla="*/ 11 w 37"/>
                <a:gd name="T15" fmla="*/ 203 h 249"/>
                <a:gd name="T16" fmla="*/ 36 w 37"/>
                <a:gd name="T17" fmla="*/ 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49">
                  <a:moveTo>
                    <a:pt x="36" y="4"/>
                  </a:moveTo>
                  <a:cubicBezTo>
                    <a:pt x="37" y="2"/>
                    <a:pt x="36" y="1"/>
                    <a:pt x="34" y="1"/>
                  </a:cubicBezTo>
                  <a:cubicBezTo>
                    <a:pt x="32" y="0"/>
                    <a:pt x="30" y="1"/>
                    <a:pt x="30" y="3"/>
                  </a:cubicBezTo>
                  <a:cubicBezTo>
                    <a:pt x="20" y="58"/>
                    <a:pt x="11" y="140"/>
                    <a:pt x="5" y="202"/>
                  </a:cubicBezTo>
                  <a:cubicBezTo>
                    <a:pt x="3" y="218"/>
                    <a:pt x="2" y="232"/>
                    <a:pt x="0" y="245"/>
                  </a:cubicBezTo>
                  <a:cubicBezTo>
                    <a:pt x="0" y="247"/>
                    <a:pt x="1" y="249"/>
                    <a:pt x="3" y="249"/>
                  </a:cubicBezTo>
                  <a:cubicBezTo>
                    <a:pt x="5" y="249"/>
                    <a:pt x="6" y="248"/>
                    <a:pt x="7" y="246"/>
                  </a:cubicBezTo>
                  <a:cubicBezTo>
                    <a:pt x="8" y="234"/>
                    <a:pt x="10" y="219"/>
                    <a:pt x="11" y="203"/>
                  </a:cubicBezTo>
                  <a:cubicBezTo>
                    <a:pt x="18" y="141"/>
                    <a:pt x="26" y="59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4324" y="2232"/>
              <a:ext cx="93" cy="468"/>
            </a:xfrm>
            <a:custGeom>
              <a:avLst/>
              <a:gdLst>
                <a:gd name="T0" fmla="*/ 38 w 39"/>
                <a:gd name="T1" fmla="*/ 4 h 197"/>
                <a:gd name="T2" fmla="*/ 36 w 39"/>
                <a:gd name="T3" fmla="*/ 1 h 197"/>
                <a:gd name="T4" fmla="*/ 32 w 39"/>
                <a:gd name="T5" fmla="*/ 3 h 197"/>
                <a:gd name="T6" fmla="*/ 24 w 39"/>
                <a:gd name="T7" fmla="*/ 44 h 197"/>
                <a:gd name="T8" fmla="*/ 0 w 39"/>
                <a:gd name="T9" fmla="*/ 193 h 197"/>
                <a:gd name="T10" fmla="*/ 3 w 39"/>
                <a:gd name="T11" fmla="*/ 197 h 197"/>
                <a:gd name="T12" fmla="*/ 6 w 39"/>
                <a:gd name="T13" fmla="*/ 194 h 197"/>
                <a:gd name="T14" fmla="*/ 31 w 39"/>
                <a:gd name="T15" fmla="*/ 45 h 197"/>
                <a:gd name="T16" fmla="*/ 38 w 39"/>
                <a:gd name="T17" fmla="*/ 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97">
                  <a:moveTo>
                    <a:pt x="38" y="4"/>
                  </a:moveTo>
                  <a:cubicBezTo>
                    <a:pt x="39" y="3"/>
                    <a:pt x="38" y="1"/>
                    <a:pt x="36" y="1"/>
                  </a:cubicBezTo>
                  <a:cubicBezTo>
                    <a:pt x="34" y="0"/>
                    <a:pt x="32" y="1"/>
                    <a:pt x="32" y="3"/>
                  </a:cubicBezTo>
                  <a:cubicBezTo>
                    <a:pt x="30" y="16"/>
                    <a:pt x="27" y="30"/>
                    <a:pt x="24" y="44"/>
                  </a:cubicBezTo>
                  <a:cubicBezTo>
                    <a:pt x="14" y="96"/>
                    <a:pt x="5" y="144"/>
                    <a:pt x="0" y="193"/>
                  </a:cubicBezTo>
                  <a:cubicBezTo>
                    <a:pt x="0" y="195"/>
                    <a:pt x="1" y="196"/>
                    <a:pt x="3" y="197"/>
                  </a:cubicBezTo>
                  <a:cubicBezTo>
                    <a:pt x="4" y="197"/>
                    <a:pt x="6" y="196"/>
                    <a:pt x="6" y="194"/>
                  </a:cubicBezTo>
                  <a:cubicBezTo>
                    <a:pt x="12" y="145"/>
                    <a:pt x="21" y="97"/>
                    <a:pt x="31" y="45"/>
                  </a:cubicBezTo>
                  <a:cubicBezTo>
                    <a:pt x="33" y="33"/>
                    <a:pt x="36" y="19"/>
                    <a:pt x="3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2934" y="2688"/>
              <a:ext cx="1812" cy="166"/>
            </a:xfrm>
            <a:custGeom>
              <a:avLst/>
              <a:gdLst>
                <a:gd name="T0" fmla="*/ 3 w 764"/>
                <a:gd name="T1" fmla="*/ 1 h 70"/>
                <a:gd name="T2" fmla="*/ 0 w 764"/>
                <a:gd name="T3" fmla="*/ 4 h 70"/>
                <a:gd name="T4" fmla="*/ 3 w 764"/>
                <a:gd name="T5" fmla="*/ 8 h 70"/>
                <a:gd name="T6" fmla="*/ 183 w 764"/>
                <a:gd name="T7" fmla="*/ 7 h 70"/>
                <a:gd name="T8" fmla="*/ 625 w 764"/>
                <a:gd name="T9" fmla="*/ 9 h 70"/>
                <a:gd name="T10" fmla="*/ 638 w 764"/>
                <a:gd name="T11" fmla="*/ 9 h 70"/>
                <a:gd name="T12" fmla="*/ 517 w 764"/>
                <a:gd name="T13" fmla="*/ 13 h 70"/>
                <a:gd name="T14" fmla="*/ 241 w 764"/>
                <a:gd name="T15" fmla="*/ 22 h 70"/>
                <a:gd name="T16" fmla="*/ 47 w 764"/>
                <a:gd name="T17" fmla="*/ 33 h 70"/>
                <a:gd name="T18" fmla="*/ 47 w 764"/>
                <a:gd name="T19" fmla="*/ 39 h 70"/>
                <a:gd name="T20" fmla="*/ 215 w 764"/>
                <a:gd name="T21" fmla="*/ 33 h 70"/>
                <a:gd name="T22" fmla="*/ 539 w 764"/>
                <a:gd name="T23" fmla="*/ 40 h 70"/>
                <a:gd name="T24" fmla="*/ 530 w 764"/>
                <a:gd name="T25" fmla="*/ 40 h 70"/>
                <a:gd name="T26" fmla="*/ 236 w 764"/>
                <a:gd name="T27" fmla="*/ 60 h 70"/>
                <a:gd name="T28" fmla="*/ 217 w 764"/>
                <a:gd name="T29" fmla="*/ 63 h 70"/>
                <a:gd name="T30" fmla="*/ 215 w 764"/>
                <a:gd name="T31" fmla="*/ 67 h 70"/>
                <a:gd name="T32" fmla="*/ 218 w 764"/>
                <a:gd name="T33" fmla="*/ 70 h 70"/>
                <a:gd name="T34" fmla="*/ 237 w 764"/>
                <a:gd name="T35" fmla="*/ 67 h 70"/>
                <a:gd name="T36" fmla="*/ 530 w 764"/>
                <a:gd name="T37" fmla="*/ 47 h 70"/>
                <a:gd name="T38" fmla="*/ 575 w 764"/>
                <a:gd name="T39" fmla="*/ 47 h 70"/>
                <a:gd name="T40" fmla="*/ 575 w 764"/>
                <a:gd name="T41" fmla="*/ 41 h 70"/>
                <a:gd name="T42" fmla="*/ 573 w 764"/>
                <a:gd name="T43" fmla="*/ 40 h 70"/>
                <a:gd name="T44" fmla="*/ 560 w 764"/>
                <a:gd name="T45" fmla="*/ 37 h 70"/>
                <a:gd name="T46" fmla="*/ 321 w 764"/>
                <a:gd name="T47" fmla="*/ 22 h 70"/>
                <a:gd name="T48" fmla="*/ 517 w 764"/>
                <a:gd name="T49" fmla="*/ 19 h 70"/>
                <a:gd name="T50" fmla="*/ 668 w 764"/>
                <a:gd name="T51" fmla="*/ 14 h 70"/>
                <a:gd name="T52" fmla="*/ 761 w 764"/>
                <a:gd name="T53" fmla="*/ 8 h 70"/>
                <a:gd name="T54" fmla="*/ 763 w 764"/>
                <a:gd name="T55" fmla="*/ 7 h 70"/>
                <a:gd name="T56" fmla="*/ 763 w 764"/>
                <a:gd name="T57" fmla="*/ 2 h 70"/>
                <a:gd name="T58" fmla="*/ 763 w 764"/>
                <a:gd name="T59" fmla="*/ 2 h 70"/>
                <a:gd name="T60" fmla="*/ 759 w 764"/>
                <a:gd name="T61" fmla="*/ 2 h 70"/>
                <a:gd name="T62" fmla="*/ 759 w 764"/>
                <a:gd name="T63" fmla="*/ 2 h 70"/>
                <a:gd name="T64" fmla="*/ 759 w 764"/>
                <a:gd name="T65" fmla="*/ 2 h 70"/>
                <a:gd name="T66" fmla="*/ 682 w 764"/>
                <a:gd name="T67" fmla="*/ 2 h 70"/>
                <a:gd name="T68" fmla="*/ 625 w 764"/>
                <a:gd name="T69" fmla="*/ 2 h 70"/>
                <a:gd name="T70" fmla="*/ 183 w 764"/>
                <a:gd name="T71" fmla="*/ 1 h 70"/>
                <a:gd name="T72" fmla="*/ 3 w 764"/>
                <a:gd name="T73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4" h="70">
                  <a:moveTo>
                    <a:pt x="3" y="1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59" y="8"/>
                    <a:pt x="121" y="8"/>
                    <a:pt x="183" y="7"/>
                  </a:cubicBezTo>
                  <a:cubicBezTo>
                    <a:pt x="330" y="7"/>
                    <a:pt x="473" y="7"/>
                    <a:pt x="625" y="9"/>
                  </a:cubicBezTo>
                  <a:cubicBezTo>
                    <a:pt x="627" y="9"/>
                    <a:pt x="632" y="9"/>
                    <a:pt x="638" y="9"/>
                  </a:cubicBezTo>
                  <a:cubicBezTo>
                    <a:pt x="581" y="11"/>
                    <a:pt x="523" y="13"/>
                    <a:pt x="517" y="13"/>
                  </a:cubicBezTo>
                  <a:cubicBezTo>
                    <a:pt x="414" y="7"/>
                    <a:pt x="327" y="15"/>
                    <a:pt x="241" y="22"/>
                  </a:cubicBezTo>
                  <a:cubicBezTo>
                    <a:pt x="178" y="28"/>
                    <a:pt x="115" y="33"/>
                    <a:pt x="47" y="33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108" y="39"/>
                    <a:pt x="162" y="36"/>
                    <a:pt x="215" y="33"/>
                  </a:cubicBezTo>
                  <a:cubicBezTo>
                    <a:pt x="316" y="28"/>
                    <a:pt x="411" y="22"/>
                    <a:pt x="539" y="40"/>
                  </a:cubicBezTo>
                  <a:cubicBezTo>
                    <a:pt x="530" y="40"/>
                    <a:pt x="530" y="40"/>
                    <a:pt x="530" y="40"/>
                  </a:cubicBezTo>
                  <a:cubicBezTo>
                    <a:pt x="427" y="40"/>
                    <a:pt x="355" y="40"/>
                    <a:pt x="236" y="60"/>
                  </a:cubicBezTo>
                  <a:cubicBezTo>
                    <a:pt x="217" y="63"/>
                    <a:pt x="217" y="63"/>
                    <a:pt x="217" y="63"/>
                  </a:cubicBezTo>
                  <a:cubicBezTo>
                    <a:pt x="216" y="64"/>
                    <a:pt x="214" y="65"/>
                    <a:pt x="215" y="67"/>
                  </a:cubicBezTo>
                  <a:cubicBezTo>
                    <a:pt x="215" y="69"/>
                    <a:pt x="217" y="70"/>
                    <a:pt x="218" y="70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356" y="46"/>
                    <a:pt x="427" y="47"/>
                    <a:pt x="530" y="47"/>
                  </a:cubicBezTo>
                  <a:cubicBezTo>
                    <a:pt x="546" y="47"/>
                    <a:pt x="563" y="47"/>
                    <a:pt x="575" y="47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4" y="41"/>
                    <a:pt x="574" y="40"/>
                    <a:pt x="573" y="40"/>
                  </a:cubicBezTo>
                  <a:cubicBezTo>
                    <a:pt x="569" y="39"/>
                    <a:pt x="561" y="37"/>
                    <a:pt x="560" y="37"/>
                  </a:cubicBezTo>
                  <a:cubicBezTo>
                    <a:pt x="467" y="23"/>
                    <a:pt x="392" y="20"/>
                    <a:pt x="321" y="22"/>
                  </a:cubicBezTo>
                  <a:cubicBezTo>
                    <a:pt x="382" y="18"/>
                    <a:pt x="446" y="15"/>
                    <a:pt x="517" y="19"/>
                  </a:cubicBezTo>
                  <a:cubicBezTo>
                    <a:pt x="524" y="20"/>
                    <a:pt x="602" y="17"/>
                    <a:pt x="668" y="14"/>
                  </a:cubicBezTo>
                  <a:cubicBezTo>
                    <a:pt x="713" y="12"/>
                    <a:pt x="753" y="10"/>
                    <a:pt x="761" y="8"/>
                  </a:cubicBezTo>
                  <a:cubicBezTo>
                    <a:pt x="762" y="8"/>
                    <a:pt x="763" y="8"/>
                    <a:pt x="763" y="7"/>
                  </a:cubicBezTo>
                  <a:cubicBezTo>
                    <a:pt x="764" y="6"/>
                    <a:pt x="764" y="4"/>
                    <a:pt x="763" y="2"/>
                  </a:cubicBezTo>
                  <a:cubicBezTo>
                    <a:pt x="763" y="2"/>
                    <a:pt x="763" y="2"/>
                    <a:pt x="763" y="2"/>
                  </a:cubicBezTo>
                  <a:cubicBezTo>
                    <a:pt x="763" y="2"/>
                    <a:pt x="761" y="2"/>
                    <a:pt x="759" y="2"/>
                  </a:cubicBezTo>
                  <a:cubicBezTo>
                    <a:pt x="759" y="2"/>
                    <a:pt x="759" y="2"/>
                    <a:pt x="759" y="2"/>
                  </a:cubicBezTo>
                  <a:cubicBezTo>
                    <a:pt x="759" y="2"/>
                    <a:pt x="759" y="2"/>
                    <a:pt x="759" y="2"/>
                  </a:cubicBezTo>
                  <a:cubicBezTo>
                    <a:pt x="748" y="2"/>
                    <a:pt x="713" y="2"/>
                    <a:pt x="682" y="2"/>
                  </a:cubicBezTo>
                  <a:cubicBezTo>
                    <a:pt x="655" y="2"/>
                    <a:pt x="631" y="2"/>
                    <a:pt x="625" y="2"/>
                  </a:cubicBezTo>
                  <a:cubicBezTo>
                    <a:pt x="474" y="0"/>
                    <a:pt x="330" y="1"/>
                    <a:pt x="183" y="1"/>
                  </a:cubicBezTo>
                  <a:cubicBezTo>
                    <a:pt x="126" y="1"/>
                    <a:pt x="68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3494" y="2512"/>
              <a:ext cx="208" cy="178"/>
            </a:xfrm>
            <a:custGeom>
              <a:avLst/>
              <a:gdLst>
                <a:gd name="T0" fmla="*/ 85 w 88"/>
                <a:gd name="T1" fmla="*/ 3 h 75"/>
                <a:gd name="T2" fmla="*/ 82 w 88"/>
                <a:gd name="T3" fmla="*/ 0 h 75"/>
                <a:gd name="T4" fmla="*/ 79 w 88"/>
                <a:gd name="T5" fmla="*/ 4 h 75"/>
                <a:gd name="T6" fmla="*/ 36 w 88"/>
                <a:gd name="T7" fmla="*/ 28 h 75"/>
                <a:gd name="T8" fmla="*/ 3 w 88"/>
                <a:gd name="T9" fmla="*/ 49 h 75"/>
                <a:gd name="T10" fmla="*/ 4 w 88"/>
                <a:gd name="T11" fmla="*/ 54 h 75"/>
                <a:gd name="T12" fmla="*/ 5 w 88"/>
                <a:gd name="T13" fmla="*/ 53 h 75"/>
                <a:gd name="T14" fmla="*/ 12 w 88"/>
                <a:gd name="T15" fmla="*/ 52 h 75"/>
                <a:gd name="T16" fmla="*/ 77 w 88"/>
                <a:gd name="T17" fmla="*/ 38 h 75"/>
                <a:gd name="T18" fmla="*/ 76 w 88"/>
                <a:gd name="T19" fmla="*/ 39 h 75"/>
                <a:gd name="T20" fmla="*/ 57 w 88"/>
                <a:gd name="T21" fmla="*/ 49 h 75"/>
                <a:gd name="T22" fmla="*/ 33 w 88"/>
                <a:gd name="T23" fmla="*/ 57 h 75"/>
                <a:gd name="T24" fmla="*/ 4 w 88"/>
                <a:gd name="T25" fmla="*/ 73 h 75"/>
                <a:gd name="T26" fmla="*/ 8 w 88"/>
                <a:gd name="T27" fmla="*/ 75 h 75"/>
                <a:gd name="T28" fmla="*/ 45 w 88"/>
                <a:gd name="T29" fmla="*/ 68 h 75"/>
                <a:gd name="T30" fmla="*/ 85 w 88"/>
                <a:gd name="T31" fmla="*/ 66 h 75"/>
                <a:gd name="T32" fmla="*/ 88 w 88"/>
                <a:gd name="T33" fmla="*/ 62 h 75"/>
                <a:gd name="T34" fmla="*/ 85 w 88"/>
                <a:gd name="T35" fmla="*/ 59 h 75"/>
                <a:gd name="T36" fmla="*/ 44 w 88"/>
                <a:gd name="T37" fmla="*/ 62 h 75"/>
                <a:gd name="T38" fmla="*/ 38 w 88"/>
                <a:gd name="T39" fmla="*/ 63 h 75"/>
                <a:gd name="T40" fmla="*/ 60 w 88"/>
                <a:gd name="T41" fmla="*/ 54 h 75"/>
                <a:gd name="T42" fmla="*/ 88 w 88"/>
                <a:gd name="T43" fmla="*/ 36 h 75"/>
                <a:gd name="T44" fmla="*/ 77 w 88"/>
                <a:gd name="T45" fmla="*/ 31 h 75"/>
                <a:gd name="T46" fmla="*/ 21 w 88"/>
                <a:gd name="T47" fmla="*/ 43 h 75"/>
                <a:gd name="T48" fmla="*/ 39 w 88"/>
                <a:gd name="T49" fmla="*/ 34 h 75"/>
                <a:gd name="T50" fmla="*/ 85 w 88"/>
                <a:gd name="T51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8" h="75">
                  <a:moveTo>
                    <a:pt x="85" y="3"/>
                  </a:moveTo>
                  <a:cubicBezTo>
                    <a:pt x="85" y="1"/>
                    <a:pt x="83" y="0"/>
                    <a:pt x="82" y="0"/>
                  </a:cubicBezTo>
                  <a:cubicBezTo>
                    <a:pt x="80" y="1"/>
                    <a:pt x="79" y="3"/>
                    <a:pt x="79" y="4"/>
                  </a:cubicBezTo>
                  <a:cubicBezTo>
                    <a:pt x="80" y="7"/>
                    <a:pt x="57" y="18"/>
                    <a:pt x="36" y="28"/>
                  </a:cubicBezTo>
                  <a:cubicBezTo>
                    <a:pt x="32" y="31"/>
                    <a:pt x="10" y="42"/>
                    <a:pt x="3" y="49"/>
                  </a:cubicBezTo>
                  <a:cubicBezTo>
                    <a:pt x="1" y="51"/>
                    <a:pt x="0" y="53"/>
                    <a:pt x="4" y="54"/>
                  </a:cubicBezTo>
                  <a:cubicBezTo>
                    <a:pt x="4" y="54"/>
                    <a:pt x="5" y="54"/>
                    <a:pt x="5" y="53"/>
                  </a:cubicBezTo>
                  <a:cubicBezTo>
                    <a:pt x="7" y="53"/>
                    <a:pt x="9" y="53"/>
                    <a:pt x="12" y="52"/>
                  </a:cubicBezTo>
                  <a:cubicBezTo>
                    <a:pt x="28" y="48"/>
                    <a:pt x="63" y="39"/>
                    <a:pt x="77" y="38"/>
                  </a:cubicBezTo>
                  <a:cubicBezTo>
                    <a:pt x="77" y="38"/>
                    <a:pt x="76" y="38"/>
                    <a:pt x="76" y="39"/>
                  </a:cubicBezTo>
                  <a:cubicBezTo>
                    <a:pt x="71" y="42"/>
                    <a:pt x="64" y="45"/>
                    <a:pt x="57" y="49"/>
                  </a:cubicBezTo>
                  <a:cubicBezTo>
                    <a:pt x="49" y="53"/>
                    <a:pt x="41" y="55"/>
                    <a:pt x="33" y="57"/>
                  </a:cubicBezTo>
                  <a:cubicBezTo>
                    <a:pt x="28" y="59"/>
                    <a:pt x="0" y="67"/>
                    <a:pt x="4" y="73"/>
                  </a:cubicBezTo>
                  <a:cubicBezTo>
                    <a:pt x="5" y="75"/>
                    <a:pt x="6" y="75"/>
                    <a:pt x="8" y="75"/>
                  </a:cubicBezTo>
                  <a:cubicBezTo>
                    <a:pt x="20" y="72"/>
                    <a:pt x="32" y="70"/>
                    <a:pt x="45" y="68"/>
                  </a:cubicBezTo>
                  <a:cubicBezTo>
                    <a:pt x="57" y="67"/>
                    <a:pt x="71" y="66"/>
                    <a:pt x="85" y="66"/>
                  </a:cubicBezTo>
                  <a:cubicBezTo>
                    <a:pt x="87" y="66"/>
                    <a:pt x="88" y="64"/>
                    <a:pt x="88" y="62"/>
                  </a:cubicBezTo>
                  <a:cubicBezTo>
                    <a:pt x="88" y="61"/>
                    <a:pt x="87" y="59"/>
                    <a:pt x="85" y="59"/>
                  </a:cubicBezTo>
                  <a:cubicBezTo>
                    <a:pt x="70" y="59"/>
                    <a:pt x="57" y="60"/>
                    <a:pt x="44" y="62"/>
                  </a:cubicBezTo>
                  <a:cubicBezTo>
                    <a:pt x="42" y="62"/>
                    <a:pt x="40" y="62"/>
                    <a:pt x="38" y="63"/>
                  </a:cubicBezTo>
                  <a:cubicBezTo>
                    <a:pt x="45" y="61"/>
                    <a:pt x="52" y="58"/>
                    <a:pt x="60" y="54"/>
                  </a:cubicBezTo>
                  <a:cubicBezTo>
                    <a:pt x="65" y="52"/>
                    <a:pt x="87" y="42"/>
                    <a:pt x="88" y="36"/>
                  </a:cubicBezTo>
                  <a:cubicBezTo>
                    <a:pt x="88" y="33"/>
                    <a:pt x="83" y="31"/>
                    <a:pt x="77" y="31"/>
                  </a:cubicBezTo>
                  <a:cubicBezTo>
                    <a:pt x="59" y="31"/>
                    <a:pt x="24" y="42"/>
                    <a:pt x="21" y="43"/>
                  </a:cubicBezTo>
                  <a:cubicBezTo>
                    <a:pt x="26" y="40"/>
                    <a:pt x="32" y="37"/>
                    <a:pt x="39" y="34"/>
                  </a:cubicBezTo>
                  <a:cubicBezTo>
                    <a:pt x="62" y="23"/>
                    <a:pt x="87" y="11"/>
                    <a:pt x="8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3479" y="2247"/>
              <a:ext cx="221" cy="320"/>
            </a:xfrm>
            <a:custGeom>
              <a:avLst/>
              <a:gdLst>
                <a:gd name="T0" fmla="*/ 89 w 93"/>
                <a:gd name="T1" fmla="*/ 4 h 135"/>
                <a:gd name="T2" fmla="*/ 87 w 93"/>
                <a:gd name="T3" fmla="*/ 0 h 135"/>
                <a:gd name="T4" fmla="*/ 83 w 93"/>
                <a:gd name="T5" fmla="*/ 2 h 135"/>
                <a:gd name="T6" fmla="*/ 56 w 93"/>
                <a:gd name="T7" fmla="*/ 23 h 135"/>
                <a:gd name="T8" fmla="*/ 3 w 93"/>
                <a:gd name="T9" fmla="*/ 57 h 135"/>
                <a:gd name="T10" fmla="*/ 4 w 93"/>
                <a:gd name="T11" fmla="*/ 60 h 135"/>
                <a:gd name="T12" fmla="*/ 3 w 93"/>
                <a:gd name="T13" fmla="*/ 57 h 135"/>
                <a:gd name="T14" fmla="*/ 1 w 93"/>
                <a:gd name="T15" fmla="*/ 61 h 135"/>
                <a:gd name="T16" fmla="*/ 4 w 93"/>
                <a:gd name="T17" fmla="*/ 63 h 135"/>
                <a:gd name="T18" fmla="*/ 40 w 93"/>
                <a:gd name="T19" fmla="*/ 56 h 135"/>
                <a:gd name="T20" fmla="*/ 80 w 93"/>
                <a:gd name="T21" fmla="*/ 46 h 135"/>
                <a:gd name="T22" fmla="*/ 37 w 93"/>
                <a:gd name="T23" fmla="*/ 72 h 135"/>
                <a:gd name="T24" fmla="*/ 4 w 93"/>
                <a:gd name="T25" fmla="*/ 93 h 135"/>
                <a:gd name="T26" fmla="*/ 6 w 93"/>
                <a:gd name="T27" fmla="*/ 95 h 135"/>
                <a:gd name="T28" fmla="*/ 4 w 93"/>
                <a:gd name="T29" fmla="*/ 93 h 135"/>
                <a:gd name="T30" fmla="*/ 4 w 93"/>
                <a:gd name="T31" fmla="*/ 97 h 135"/>
                <a:gd name="T32" fmla="*/ 6 w 93"/>
                <a:gd name="T33" fmla="*/ 98 h 135"/>
                <a:gd name="T34" fmla="*/ 6 w 93"/>
                <a:gd name="T35" fmla="*/ 98 h 135"/>
                <a:gd name="T36" fmla="*/ 6 w 93"/>
                <a:gd name="T37" fmla="*/ 98 h 135"/>
                <a:gd name="T38" fmla="*/ 7 w 93"/>
                <a:gd name="T39" fmla="*/ 98 h 135"/>
                <a:gd name="T40" fmla="*/ 39 w 93"/>
                <a:gd name="T41" fmla="*/ 92 h 135"/>
                <a:gd name="T42" fmla="*/ 83 w 93"/>
                <a:gd name="T43" fmla="*/ 82 h 135"/>
                <a:gd name="T44" fmla="*/ 69 w 93"/>
                <a:gd name="T45" fmla="*/ 91 h 135"/>
                <a:gd name="T46" fmla="*/ 59 w 93"/>
                <a:gd name="T47" fmla="*/ 97 h 135"/>
                <a:gd name="T48" fmla="*/ 37 w 93"/>
                <a:gd name="T49" fmla="*/ 110 h 135"/>
                <a:gd name="T50" fmla="*/ 7 w 93"/>
                <a:gd name="T51" fmla="*/ 128 h 135"/>
                <a:gd name="T52" fmla="*/ 8 w 93"/>
                <a:gd name="T53" fmla="*/ 131 h 135"/>
                <a:gd name="T54" fmla="*/ 7 w 93"/>
                <a:gd name="T55" fmla="*/ 128 h 135"/>
                <a:gd name="T56" fmla="*/ 6 w 93"/>
                <a:gd name="T57" fmla="*/ 133 h 135"/>
                <a:gd name="T58" fmla="*/ 9 w 93"/>
                <a:gd name="T59" fmla="*/ 134 h 135"/>
                <a:gd name="T60" fmla="*/ 47 w 93"/>
                <a:gd name="T61" fmla="*/ 127 h 135"/>
                <a:gd name="T62" fmla="*/ 68 w 93"/>
                <a:gd name="T63" fmla="*/ 122 h 135"/>
                <a:gd name="T64" fmla="*/ 76 w 93"/>
                <a:gd name="T65" fmla="*/ 120 h 135"/>
                <a:gd name="T66" fmla="*/ 87 w 93"/>
                <a:gd name="T67" fmla="*/ 119 h 135"/>
                <a:gd name="T68" fmla="*/ 91 w 93"/>
                <a:gd name="T69" fmla="*/ 117 h 135"/>
                <a:gd name="T70" fmla="*/ 89 w 93"/>
                <a:gd name="T71" fmla="*/ 113 h 135"/>
                <a:gd name="T72" fmla="*/ 74 w 93"/>
                <a:gd name="T73" fmla="*/ 114 h 135"/>
                <a:gd name="T74" fmla="*/ 67 w 93"/>
                <a:gd name="T75" fmla="*/ 116 h 135"/>
                <a:gd name="T76" fmla="*/ 46 w 93"/>
                <a:gd name="T77" fmla="*/ 121 h 135"/>
                <a:gd name="T78" fmla="*/ 26 w 93"/>
                <a:gd name="T79" fmla="*/ 125 h 135"/>
                <a:gd name="T80" fmla="*/ 40 w 93"/>
                <a:gd name="T81" fmla="*/ 116 h 135"/>
                <a:gd name="T82" fmla="*/ 62 w 93"/>
                <a:gd name="T83" fmla="*/ 103 h 135"/>
                <a:gd name="T84" fmla="*/ 72 w 93"/>
                <a:gd name="T85" fmla="*/ 97 h 135"/>
                <a:gd name="T86" fmla="*/ 92 w 93"/>
                <a:gd name="T87" fmla="*/ 81 h 135"/>
                <a:gd name="T88" fmla="*/ 92 w 93"/>
                <a:gd name="T89" fmla="*/ 81 h 135"/>
                <a:gd name="T90" fmla="*/ 92 w 93"/>
                <a:gd name="T91" fmla="*/ 81 h 135"/>
                <a:gd name="T92" fmla="*/ 92 w 93"/>
                <a:gd name="T93" fmla="*/ 81 h 135"/>
                <a:gd name="T94" fmla="*/ 92 w 93"/>
                <a:gd name="T95" fmla="*/ 81 h 135"/>
                <a:gd name="T96" fmla="*/ 90 w 93"/>
                <a:gd name="T97" fmla="*/ 76 h 135"/>
                <a:gd name="T98" fmla="*/ 37 w 93"/>
                <a:gd name="T99" fmla="*/ 85 h 135"/>
                <a:gd name="T100" fmla="*/ 20 w 93"/>
                <a:gd name="T101" fmla="*/ 89 h 135"/>
                <a:gd name="T102" fmla="*/ 40 w 93"/>
                <a:gd name="T103" fmla="*/ 78 h 135"/>
                <a:gd name="T104" fmla="*/ 90 w 93"/>
                <a:gd name="T105" fmla="*/ 43 h 135"/>
                <a:gd name="T106" fmla="*/ 90 w 93"/>
                <a:gd name="T107" fmla="*/ 42 h 135"/>
                <a:gd name="T108" fmla="*/ 87 w 93"/>
                <a:gd name="T109" fmla="*/ 39 h 135"/>
                <a:gd name="T110" fmla="*/ 87 w 93"/>
                <a:gd name="T111" fmla="*/ 39 h 135"/>
                <a:gd name="T112" fmla="*/ 38 w 93"/>
                <a:gd name="T113" fmla="*/ 50 h 135"/>
                <a:gd name="T114" fmla="*/ 19 w 93"/>
                <a:gd name="T115" fmla="*/ 55 h 135"/>
                <a:gd name="T116" fmla="*/ 60 w 93"/>
                <a:gd name="T117" fmla="*/ 29 h 135"/>
                <a:gd name="T118" fmla="*/ 89 w 93"/>
                <a:gd name="T119" fmla="*/ 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3" h="135">
                  <a:moveTo>
                    <a:pt x="89" y="4"/>
                  </a:moveTo>
                  <a:cubicBezTo>
                    <a:pt x="90" y="2"/>
                    <a:pt x="88" y="0"/>
                    <a:pt x="87" y="0"/>
                  </a:cubicBezTo>
                  <a:cubicBezTo>
                    <a:pt x="85" y="0"/>
                    <a:pt x="83" y="1"/>
                    <a:pt x="83" y="2"/>
                  </a:cubicBezTo>
                  <a:cubicBezTo>
                    <a:pt x="83" y="4"/>
                    <a:pt x="71" y="13"/>
                    <a:pt x="56" y="23"/>
                  </a:cubicBezTo>
                  <a:cubicBezTo>
                    <a:pt x="35" y="38"/>
                    <a:pt x="10" y="54"/>
                    <a:pt x="3" y="57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1" y="58"/>
                    <a:pt x="0" y="60"/>
                    <a:pt x="1" y="61"/>
                  </a:cubicBezTo>
                  <a:cubicBezTo>
                    <a:pt x="2" y="63"/>
                    <a:pt x="3" y="63"/>
                    <a:pt x="4" y="63"/>
                  </a:cubicBezTo>
                  <a:cubicBezTo>
                    <a:pt x="18" y="63"/>
                    <a:pt x="29" y="59"/>
                    <a:pt x="40" y="56"/>
                  </a:cubicBezTo>
                  <a:cubicBezTo>
                    <a:pt x="51" y="52"/>
                    <a:pt x="63" y="49"/>
                    <a:pt x="80" y="46"/>
                  </a:cubicBezTo>
                  <a:cubicBezTo>
                    <a:pt x="73" y="53"/>
                    <a:pt x="54" y="63"/>
                    <a:pt x="37" y="72"/>
                  </a:cubicBezTo>
                  <a:cubicBezTo>
                    <a:pt x="21" y="81"/>
                    <a:pt x="7" y="89"/>
                    <a:pt x="4" y="93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3" y="94"/>
                    <a:pt x="3" y="96"/>
                    <a:pt x="4" y="97"/>
                  </a:cubicBezTo>
                  <a:cubicBezTo>
                    <a:pt x="5" y="98"/>
                    <a:pt x="6" y="98"/>
                    <a:pt x="6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7" y="98"/>
                    <a:pt x="7" y="98"/>
                    <a:pt x="7" y="98"/>
                  </a:cubicBezTo>
                  <a:cubicBezTo>
                    <a:pt x="10" y="98"/>
                    <a:pt x="24" y="95"/>
                    <a:pt x="39" y="92"/>
                  </a:cubicBezTo>
                  <a:cubicBezTo>
                    <a:pt x="56" y="88"/>
                    <a:pt x="75" y="84"/>
                    <a:pt x="83" y="82"/>
                  </a:cubicBezTo>
                  <a:cubicBezTo>
                    <a:pt x="80" y="85"/>
                    <a:pt x="75" y="88"/>
                    <a:pt x="69" y="91"/>
                  </a:cubicBezTo>
                  <a:cubicBezTo>
                    <a:pt x="66" y="93"/>
                    <a:pt x="63" y="95"/>
                    <a:pt x="59" y="97"/>
                  </a:cubicBezTo>
                  <a:cubicBezTo>
                    <a:pt x="52" y="101"/>
                    <a:pt x="44" y="106"/>
                    <a:pt x="37" y="110"/>
                  </a:cubicBezTo>
                  <a:cubicBezTo>
                    <a:pt x="25" y="118"/>
                    <a:pt x="13" y="125"/>
                    <a:pt x="7" y="128"/>
                  </a:cubicBezTo>
                  <a:cubicBezTo>
                    <a:pt x="8" y="131"/>
                    <a:pt x="8" y="131"/>
                    <a:pt x="8" y="131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5" y="129"/>
                    <a:pt x="5" y="131"/>
                    <a:pt x="6" y="133"/>
                  </a:cubicBezTo>
                  <a:cubicBezTo>
                    <a:pt x="6" y="134"/>
                    <a:pt x="8" y="135"/>
                    <a:pt x="9" y="134"/>
                  </a:cubicBezTo>
                  <a:cubicBezTo>
                    <a:pt x="15" y="133"/>
                    <a:pt x="31" y="130"/>
                    <a:pt x="47" y="127"/>
                  </a:cubicBezTo>
                  <a:cubicBezTo>
                    <a:pt x="54" y="125"/>
                    <a:pt x="62" y="124"/>
                    <a:pt x="68" y="122"/>
                  </a:cubicBezTo>
                  <a:cubicBezTo>
                    <a:pt x="71" y="122"/>
                    <a:pt x="74" y="121"/>
                    <a:pt x="76" y="120"/>
                  </a:cubicBezTo>
                  <a:cubicBezTo>
                    <a:pt x="81" y="119"/>
                    <a:pt x="85" y="118"/>
                    <a:pt x="87" y="119"/>
                  </a:cubicBezTo>
                  <a:cubicBezTo>
                    <a:pt x="89" y="119"/>
                    <a:pt x="91" y="118"/>
                    <a:pt x="91" y="117"/>
                  </a:cubicBezTo>
                  <a:cubicBezTo>
                    <a:pt x="92" y="115"/>
                    <a:pt x="91" y="113"/>
                    <a:pt x="89" y="113"/>
                  </a:cubicBezTo>
                  <a:cubicBezTo>
                    <a:pt x="85" y="111"/>
                    <a:pt x="80" y="113"/>
                    <a:pt x="74" y="114"/>
                  </a:cubicBezTo>
                  <a:cubicBezTo>
                    <a:pt x="72" y="115"/>
                    <a:pt x="69" y="116"/>
                    <a:pt x="67" y="116"/>
                  </a:cubicBezTo>
                  <a:cubicBezTo>
                    <a:pt x="59" y="118"/>
                    <a:pt x="52" y="119"/>
                    <a:pt x="46" y="121"/>
                  </a:cubicBezTo>
                  <a:cubicBezTo>
                    <a:pt x="39" y="122"/>
                    <a:pt x="32" y="123"/>
                    <a:pt x="26" y="125"/>
                  </a:cubicBezTo>
                  <a:cubicBezTo>
                    <a:pt x="31" y="122"/>
                    <a:pt x="36" y="119"/>
                    <a:pt x="40" y="116"/>
                  </a:cubicBezTo>
                  <a:cubicBezTo>
                    <a:pt x="48" y="111"/>
                    <a:pt x="55" y="107"/>
                    <a:pt x="62" y="103"/>
                  </a:cubicBezTo>
                  <a:cubicBezTo>
                    <a:pt x="66" y="101"/>
                    <a:pt x="69" y="99"/>
                    <a:pt x="72" y="97"/>
                  </a:cubicBezTo>
                  <a:cubicBezTo>
                    <a:pt x="82" y="91"/>
                    <a:pt x="90" y="87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3" y="79"/>
                    <a:pt x="92" y="77"/>
                    <a:pt x="90" y="76"/>
                  </a:cubicBezTo>
                  <a:cubicBezTo>
                    <a:pt x="85" y="75"/>
                    <a:pt x="59" y="80"/>
                    <a:pt x="37" y="85"/>
                  </a:cubicBezTo>
                  <a:cubicBezTo>
                    <a:pt x="31" y="87"/>
                    <a:pt x="25" y="88"/>
                    <a:pt x="20" y="89"/>
                  </a:cubicBezTo>
                  <a:cubicBezTo>
                    <a:pt x="26" y="86"/>
                    <a:pt x="33" y="82"/>
                    <a:pt x="40" y="78"/>
                  </a:cubicBezTo>
                  <a:cubicBezTo>
                    <a:pt x="63" y="66"/>
                    <a:pt x="88" y="52"/>
                    <a:pt x="90" y="43"/>
                  </a:cubicBezTo>
                  <a:cubicBezTo>
                    <a:pt x="90" y="43"/>
                    <a:pt x="90" y="43"/>
                    <a:pt x="90" y="42"/>
                  </a:cubicBezTo>
                  <a:cubicBezTo>
                    <a:pt x="90" y="40"/>
                    <a:pt x="89" y="39"/>
                    <a:pt x="87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65" y="41"/>
                    <a:pt x="51" y="46"/>
                    <a:pt x="38" y="50"/>
                  </a:cubicBezTo>
                  <a:cubicBezTo>
                    <a:pt x="32" y="52"/>
                    <a:pt x="26" y="54"/>
                    <a:pt x="19" y="55"/>
                  </a:cubicBezTo>
                  <a:cubicBezTo>
                    <a:pt x="31" y="48"/>
                    <a:pt x="46" y="38"/>
                    <a:pt x="60" y="29"/>
                  </a:cubicBezTo>
                  <a:cubicBezTo>
                    <a:pt x="75" y="18"/>
                    <a:pt x="89" y="7"/>
                    <a:pt x="8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3458" y="1914"/>
              <a:ext cx="235" cy="411"/>
            </a:xfrm>
            <a:custGeom>
              <a:avLst/>
              <a:gdLst>
                <a:gd name="T0" fmla="*/ 93 w 99"/>
                <a:gd name="T1" fmla="*/ 1 h 173"/>
                <a:gd name="T2" fmla="*/ 82 w 99"/>
                <a:gd name="T3" fmla="*/ 7 h 173"/>
                <a:gd name="T4" fmla="*/ 15 w 99"/>
                <a:gd name="T5" fmla="*/ 63 h 173"/>
                <a:gd name="T6" fmla="*/ 4 w 99"/>
                <a:gd name="T7" fmla="*/ 85 h 173"/>
                <a:gd name="T8" fmla="*/ 4 w 99"/>
                <a:gd name="T9" fmla="*/ 88 h 173"/>
                <a:gd name="T10" fmla="*/ 70 w 99"/>
                <a:gd name="T11" fmla="*/ 53 h 173"/>
                <a:gd name="T12" fmla="*/ 70 w 99"/>
                <a:gd name="T13" fmla="*/ 53 h 173"/>
                <a:gd name="T14" fmla="*/ 12 w 99"/>
                <a:gd name="T15" fmla="*/ 95 h 173"/>
                <a:gd name="T16" fmla="*/ 0 w 99"/>
                <a:gd name="T17" fmla="*/ 108 h 173"/>
                <a:gd name="T18" fmla="*/ 5 w 99"/>
                <a:gd name="T19" fmla="*/ 111 h 173"/>
                <a:gd name="T20" fmla="*/ 80 w 99"/>
                <a:gd name="T21" fmla="*/ 79 h 173"/>
                <a:gd name="T22" fmla="*/ 16 w 99"/>
                <a:gd name="T23" fmla="*/ 127 h 173"/>
                <a:gd name="T24" fmla="*/ 2 w 99"/>
                <a:gd name="T25" fmla="*/ 139 h 173"/>
                <a:gd name="T26" fmla="*/ 2 w 99"/>
                <a:gd name="T27" fmla="*/ 143 h 173"/>
                <a:gd name="T28" fmla="*/ 14 w 99"/>
                <a:gd name="T29" fmla="*/ 140 h 173"/>
                <a:gd name="T30" fmla="*/ 53 w 99"/>
                <a:gd name="T31" fmla="*/ 135 h 173"/>
                <a:gd name="T32" fmla="*/ 8 w 99"/>
                <a:gd name="T33" fmla="*/ 166 h 173"/>
                <a:gd name="T34" fmla="*/ 8 w 99"/>
                <a:gd name="T35" fmla="*/ 169 h 173"/>
                <a:gd name="T36" fmla="*/ 4 w 99"/>
                <a:gd name="T37" fmla="*/ 170 h 173"/>
                <a:gd name="T38" fmla="*/ 8 w 99"/>
                <a:gd name="T39" fmla="*/ 172 h 173"/>
                <a:gd name="T40" fmla="*/ 12 w 99"/>
                <a:gd name="T41" fmla="*/ 171 h 173"/>
                <a:gd name="T42" fmla="*/ 96 w 99"/>
                <a:gd name="T43" fmla="*/ 146 h 173"/>
                <a:gd name="T44" fmla="*/ 95 w 99"/>
                <a:gd name="T45" fmla="*/ 140 h 173"/>
                <a:gd name="T46" fmla="*/ 57 w 99"/>
                <a:gd name="T47" fmla="*/ 141 h 173"/>
                <a:gd name="T48" fmla="*/ 98 w 99"/>
                <a:gd name="T49" fmla="*/ 104 h 173"/>
                <a:gd name="T50" fmla="*/ 94 w 99"/>
                <a:gd name="T51" fmla="*/ 102 h 173"/>
                <a:gd name="T52" fmla="*/ 27 w 99"/>
                <a:gd name="T53" fmla="*/ 127 h 173"/>
                <a:gd name="T54" fmla="*/ 93 w 99"/>
                <a:gd name="T55" fmla="*/ 76 h 173"/>
                <a:gd name="T56" fmla="*/ 93 w 99"/>
                <a:gd name="T57" fmla="*/ 69 h 173"/>
                <a:gd name="T58" fmla="*/ 93 w 99"/>
                <a:gd name="T59" fmla="*/ 69 h 173"/>
                <a:gd name="T60" fmla="*/ 16 w 99"/>
                <a:gd name="T61" fmla="*/ 100 h 173"/>
                <a:gd name="T62" fmla="*/ 73 w 99"/>
                <a:gd name="T63" fmla="*/ 59 h 173"/>
                <a:gd name="T64" fmla="*/ 96 w 99"/>
                <a:gd name="T65" fmla="*/ 42 h 173"/>
                <a:gd name="T66" fmla="*/ 96 w 99"/>
                <a:gd name="T67" fmla="*/ 41 h 173"/>
                <a:gd name="T68" fmla="*/ 93 w 99"/>
                <a:gd name="T69" fmla="*/ 41 h 173"/>
                <a:gd name="T70" fmla="*/ 75 w 99"/>
                <a:gd name="T71" fmla="*/ 43 h 173"/>
                <a:gd name="T72" fmla="*/ 17 w 99"/>
                <a:gd name="T73" fmla="*/ 74 h 173"/>
                <a:gd name="T74" fmla="*/ 20 w 99"/>
                <a:gd name="T75" fmla="*/ 67 h 173"/>
                <a:gd name="T76" fmla="*/ 86 w 99"/>
                <a:gd name="T77" fmla="*/ 1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9" h="173">
                  <a:moveTo>
                    <a:pt x="94" y="6"/>
                  </a:moveTo>
                  <a:cubicBezTo>
                    <a:pt x="95" y="4"/>
                    <a:pt x="95" y="2"/>
                    <a:pt x="93" y="1"/>
                  </a:cubicBezTo>
                  <a:cubicBezTo>
                    <a:pt x="92" y="0"/>
                    <a:pt x="90" y="0"/>
                    <a:pt x="89" y="2"/>
                  </a:cubicBezTo>
                  <a:cubicBezTo>
                    <a:pt x="89" y="2"/>
                    <a:pt x="86" y="4"/>
                    <a:pt x="82" y="7"/>
                  </a:cubicBezTo>
                  <a:cubicBezTo>
                    <a:pt x="65" y="20"/>
                    <a:pt x="26" y="50"/>
                    <a:pt x="18" y="60"/>
                  </a:cubicBezTo>
                  <a:cubicBezTo>
                    <a:pt x="17" y="60"/>
                    <a:pt x="16" y="62"/>
                    <a:pt x="15" y="63"/>
                  </a:cubicBezTo>
                  <a:cubicBezTo>
                    <a:pt x="10" y="70"/>
                    <a:pt x="0" y="81"/>
                    <a:pt x="1" y="86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7"/>
                    <a:pt x="2" y="88"/>
                    <a:pt x="4" y="88"/>
                  </a:cubicBezTo>
                  <a:cubicBezTo>
                    <a:pt x="7" y="88"/>
                    <a:pt x="13" y="84"/>
                    <a:pt x="21" y="79"/>
                  </a:cubicBezTo>
                  <a:cubicBezTo>
                    <a:pt x="33" y="71"/>
                    <a:pt x="51" y="59"/>
                    <a:pt x="70" y="53"/>
                  </a:cubicBezTo>
                  <a:cubicBezTo>
                    <a:pt x="71" y="52"/>
                    <a:pt x="72" y="52"/>
                    <a:pt x="73" y="51"/>
                  </a:cubicBezTo>
                  <a:cubicBezTo>
                    <a:pt x="72" y="52"/>
                    <a:pt x="71" y="52"/>
                    <a:pt x="70" y="53"/>
                  </a:cubicBezTo>
                  <a:cubicBezTo>
                    <a:pt x="51" y="66"/>
                    <a:pt x="24" y="83"/>
                    <a:pt x="15" y="92"/>
                  </a:cubicBezTo>
                  <a:cubicBezTo>
                    <a:pt x="14" y="93"/>
                    <a:pt x="13" y="94"/>
                    <a:pt x="12" y="95"/>
                  </a:cubicBezTo>
                  <a:cubicBezTo>
                    <a:pt x="7" y="99"/>
                    <a:pt x="1" y="104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10"/>
                    <a:pt x="1" y="111"/>
                    <a:pt x="3" y="111"/>
                  </a:cubicBezTo>
                  <a:cubicBezTo>
                    <a:pt x="4" y="111"/>
                    <a:pt x="4" y="111"/>
                    <a:pt x="5" y="111"/>
                  </a:cubicBezTo>
                  <a:cubicBezTo>
                    <a:pt x="9" y="110"/>
                    <a:pt x="18" y="106"/>
                    <a:pt x="30" y="101"/>
                  </a:cubicBezTo>
                  <a:cubicBezTo>
                    <a:pt x="46" y="93"/>
                    <a:pt x="66" y="84"/>
                    <a:pt x="80" y="79"/>
                  </a:cubicBezTo>
                  <a:cubicBezTo>
                    <a:pt x="76" y="82"/>
                    <a:pt x="72" y="85"/>
                    <a:pt x="67" y="88"/>
                  </a:cubicBezTo>
                  <a:cubicBezTo>
                    <a:pt x="47" y="104"/>
                    <a:pt x="21" y="123"/>
                    <a:pt x="16" y="127"/>
                  </a:cubicBezTo>
                  <a:cubicBezTo>
                    <a:pt x="16" y="127"/>
                    <a:pt x="16" y="128"/>
                    <a:pt x="15" y="128"/>
                  </a:cubicBezTo>
                  <a:cubicBezTo>
                    <a:pt x="11" y="131"/>
                    <a:pt x="4" y="136"/>
                    <a:pt x="2" y="139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1" y="140"/>
                    <a:pt x="1" y="142"/>
                    <a:pt x="2" y="143"/>
                  </a:cubicBezTo>
                  <a:cubicBezTo>
                    <a:pt x="3" y="144"/>
                    <a:pt x="4" y="144"/>
                    <a:pt x="6" y="144"/>
                  </a:cubicBezTo>
                  <a:cubicBezTo>
                    <a:pt x="14" y="140"/>
                    <a:pt x="14" y="140"/>
                    <a:pt x="14" y="140"/>
                  </a:cubicBezTo>
                  <a:cubicBezTo>
                    <a:pt x="46" y="126"/>
                    <a:pt x="68" y="117"/>
                    <a:pt x="83" y="113"/>
                  </a:cubicBezTo>
                  <a:cubicBezTo>
                    <a:pt x="75" y="119"/>
                    <a:pt x="65" y="127"/>
                    <a:pt x="53" y="135"/>
                  </a:cubicBezTo>
                  <a:cubicBezTo>
                    <a:pt x="36" y="148"/>
                    <a:pt x="18" y="161"/>
                    <a:pt x="9" y="165"/>
                  </a:cubicBezTo>
                  <a:cubicBezTo>
                    <a:pt x="8" y="166"/>
                    <a:pt x="8" y="166"/>
                    <a:pt x="8" y="166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5" y="166"/>
                    <a:pt x="4" y="168"/>
                    <a:pt x="4" y="170"/>
                  </a:cubicBezTo>
                  <a:cubicBezTo>
                    <a:pt x="5" y="171"/>
                    <a:pt x="6" y="173"/>
                    <a:pt x="8" y="172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9" y="172"/>
                    <a:pt x="8" y="172"/>
                    <a:pt x="9" y="172"/>
                  </a:cubicBezTo>
                  <a:cubicBezTo>
                    <a:pt x="10" y="172"/>
                    <a:pt x="10" y="172"/>
                    <a:pt x="12" y="171"/>
                  </a:cubicBezTo>
                  <a:cubicBezTo>
                    <a:pt x="15" y="170"/>
                    <a:pt x="20" y="169"/>
                    <a:pt x="27" y="167"/>
                  </a:cubicBezTo>
                  <a:cubicBezTo>
                    <a:pt x="48" y="159"/>
                    <a:pt x="83" y="148"/>
                    <a:pt x="96" y="146"/>
                  </a:cubicBezTo>
                  <a:cubicBezTo>
                    <a:pt x="97" y="146"/>
                    <a:pt x="99" y="144"/>
                    <a:pt x="98" y="143"/>
                  </a:cubicBezTo>
                  <a:cubicBezTo>
                    <a:pt x="98" y="141"/>
                    <a:pt x="96" y="140"/>
                    <a:pt x="95" y="140"/>
                  </a:cubicBezTo>
                  <a:cubicBezTo>
                    <a:pt x="83" y="142"/>
                    <a:pt x="55" y="150"/>
                    <a:pt x="34" y="157"/>
                  </a:cubicBezTo>
                  <a:cubicBezTo>
                    <a:pt x="41" y="152"/>
                    <a:pt x="49" y="146"/>
                    <a:pt x="57" y="141"/>
                  </a:cubicBezTo>
                  <a:cubicBezTo>
                    <a:pt x="76" y="126"/>
                    <a:pt x="94" y="112"/>
                    <a:pt x="98" y="107"/>
                  </a:cubicBezTo>
                  <a:cubicBezTo>
                    <a:pt x="98" y="107"/>
                    <a:pt x="98" y="105"/>
                    <a:pt x="98" y="104"/>
                  </a:cubicBezTo>
                  <a:cubicBezTo>
                    <a:pt x="98" y="103"/>
                    <a:pt x="96" y="102"/>
                    <a:pt x="94" y="102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3" y="103"/>
                    <a:pt x="94" y="102"/>
                    <a:pt x="92" y="103"/>
                  </a:cubicBezTo>
                  <a:cubicBezTo>
                    <a:pt x="82" y="106"/>
                    <a:pt x="60" y="113"/>
                    <a:pt x="27" y="127"/>
                  </a:cubicBezTo>
                  <a:cubicBezTo>
                    <a:pt x="37" y="120"/>
                    <a:pt x="56" y="105"/>
                    <a:pt x="71" y="93"/>
                  </a:cubicBezTo>
                  <a:cubicBezTo>
                    <a:pt x="81" y="86"/>
                    <a:pt x="89" y="79"/>
                    <a:pt x="93" y="76"/>
                  </a:cubicBezTo>
                  <a:cubicBezTo>
                    <a:pt x="95" y="75"/>
                    <a:pt x="96" y="74"/>
                    <a:pt x="96" y="73"/>
                  </a:cubicBezTo>
                  <a:cubicBezTo>
                    <a:pt x="96" y="71"/>
                    <a:pt x="95" y="69"/>
                    <a:pt x="93" y="69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86" y="68"/>
                    <a:pt x="51" y="84"/>
                    <a:pt x="27" y="95"/>
                  </a:cubicBezTo>
                  <a:cubicBezTo>
                    <a:pt x="23" y="96"/>
                    <a:pt x="19" y="98"/>
                    <a:pt x="16" y="100"/>
                  </a:cubicBezTo>
                  <a:cubicBezTo>
                    <a:pt x="18" y="98"/>
                    <a:pt x="19" y="98"/>
                    <a:pt x="19" y="97"/>
                  </a:cubicBezTo>
                  <a:cubicBezTo>
                    <a:pt x="28" y="88"/>
                    <a:pt x="54" y="71"/>
                    <a:pt x="73" y="59"/>
                  </a:cubicBezTo>
                  <a:cubicBezTo>
                    <a:pt x="82" y="53"/>
                    <a:pt x="90" y="48"/>
                    <a:pt x="94" y="44"/>
                  </a:cubicBezTo>
                  <a:cubicBezTo>
                    <a:pt x="95" y="44"/>
                    <a:pt x="96" y="43"/>
                    <a:pt x="96" y="42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0"/>
                    <a:pt x="95" y="38"/>
                    <a:pt x="93" y="3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87" y="38"/>
                    <a:pt x="81" y="41"/>
                    <a:pt x="75" y="43"/>
                  </a:cubicBezTo>
                  <a:cubicBezTo>
                    <a:pt x="72" y="44"/>
                    <a:pt x="70" y="46"/>
                    <a:pt x="67" y="46"/>
                  </a:cubicBezTo>
                  <a:cubicBezTo>
                    <a:pt x="48" y="53"/>
                    <a:pt x="30" y="65"/>
                    <a:pt x="17" y="74"/>
                  </a:cubicBezTo>
                  <a:cubicBezTo>
                    <a:pt x="15" y="75"/>
                    <a:pt x="13" y="76"/>
                    <a:pt x="11" y="78"/>
                  </a:cubicBezTo>
                  <a:cubicBezTo>
                    <a:pt x="14" y="74"/>
                    <a:pt x="17" y="70"/>
                    <a:pt x="20" y="67"/>
                  </a:cubicBezTo>
                  <a:cubicBezTo>
                    <a:pt x="21" y="66"/>
                    <a:pt x="23" y="64"/>
                    <a:pt x="23" y="64"/>
                  </a:cubicBezTo>
                  <a:cubicBezTo>
                    <a:pt x="30" y="55"/>
                    <a:pt x="69" y="25"/>
                    <a:pt x="86" y="12"/>
                  </a:cubicBezTo>
                  <a:cubicBezTo>
                    <a:pt x="91" y="9"/>
                    <a:pt x="94" y="6"/>
                    <a:pt x="9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3434" y="1466"/>
              <a:ext cx="275" cy="598"/>
            </a:xfrm>
            <a:custGeom>
              <a:avLst/>
              <a:gdLst>
                <a:gd name="T0" fmla="*/ 114 w 116"/>
                <a:gd name="T1" fmla="*/ 2 h 252"/>
                <a:gd name="T2" fmla="*/ 91 w 116"/>
                <a:gd name="T3" fmla="*/ 23 h 252"/>
                <a:gd name="T4" fmla="*/ 17 w 116"/>
                <a:gd name="T5" fmla="*/ 117 h 252"/>
                <a:gd name="T6" fmla="*/ 3 w 116"/>
                <a:gd name="T7" fmla="*/ 146 h 252"/>
                <a:gd name="T8" fmla="*/ 4 w 116"/>
                <a:gd name="T9" fmla="*/ 149 h 252"/>
                <a:gd name="T10" fmla="*/ 28 w 116"/>
                <a:gd name="T11" fmla="*/ 130 h 252"/>
                <a:gd name="T12" fmla="*/ 68 w 116"/>
                <a:gd name="T13" fmla="*/ 93 h 252"/>
                <a:gd name="T14" fmla="*/ 31 w 116"/>
                <a:gd name="T15" fmla="*/ 139 h 252"/>
                <a:gd name="T16" fmla="*/ 7 w 116"/>
                <a:gd name="T17" fmla="*/ 173 h 252"/>
                <a:gd name="T18" fmla="*/ 5 w 116"/>
                <a:gd name="T19" fmla="*/ 175 h 252"/>
                <a:gd name="T20" fmla="*/ 70 w 116"/>
                <a:gd name="T21" fmla="*/ 128 h 252"/>
                <a:gd name="T22" fmla="*/ 59 w 116"/>
                <a:gd name="T23" fmla="*/ 150 h 252"/>
                <a:gd name="T24" fmla="*/ 9 w 116"/>
                <a:gd name="T25" fmla="*/ 207 h 252"/>
                <a:gd name="T26" fmla="*/ 9 w 116"/>
                <a:gd name="T27" fmla="*/ 207 h 252"/>
                <a:gd name="T28" fmla="*/ 13 w 116"/>
                <a:gd name="T29" fmla="*/ 211 h 252"/>
                <a:gd name="T30" fmla="*/ 82 w 116"/>
                <a:gd name="T31" fmla="*/ 167 h 252"/>
                <a:gd name="T32" fmla="*/ 23 w 116"/>
                <a:gd name="T33" fmla="*/ 223 h 252"/>
                <a:gd name="T34" fmla="*/ 19 w 116"/>
                <a:gd name="T35" fmla="*/ 229 h 252"/>
                <a:gd name="T36" fmla="*/ 8 w 116"/>
                <a:gd name="T37" fmla="*/ 252 h 252"/>
                <a:gd name="T38" fmla="*/ 50 w 116"/>
                <a:gd name="T39" fmla="*/ 227 h 252"/>
                <a:gd name="T40" fmla="*/ 105 w 116"/>
                <a:gd name="T41" fmla="*/ 192 h 252"/>
                <a:gd name="T42" fmla="*/ 47 w 116"/>
                <a:gd name="T43" fmla="*/ 221 h 252"/>
                <a:gd name="T44" fmla="*/ 24 w 116"/>
                <a:gd name="T45" fmla="*/ 233 h 252"/>
                <a:gd name="T46" fmla="*/ 28 w 116"/>
                <a:gd name="T47" fmla="*/ 227 h 252"/>
                <a:gd name="T48" fmla="*/ 104 w 116"/>
                <a:gd name="T49" fmla="*/ 153 h 252"/>
                <a:gd name="T50" fmla="*/ 100 w 116"/>
                <a:gd name="T51" fmla="*/ 148 h 252"/>
                <a:gd name="T52" fmla="*/ 54 w 116"/>
                <a:gd name="T53" fmla="*/ 177 h 252"/>
                <a:gd name="T54" fmla="*/ 38 w 116"/>
                <a:gd name="T55" fmla="*/ 183 h 252"/>
                <a:gd name="T56" fmla="*/ 101 w 116"/>
                <a:gd name="T57" fmla="*/ 105 h 252"/>
                <a:gd name="T58" fmla="*/ 102 w 116"/>
                <a:gd name="T59" fmla="*/ 100 h 252"/>
                <a:gd name="T60" fmla="*/ 98 w 116"/>
                <a:gd name="T61" fmla="*/ 98 h 252"/>
                <a:gd name="T62" fmla="*/ 26 w 116"/>
                <a:gd name="T63" fmla="*/ 155 h 252"/>
                <a:gd name="T64" fmla="*/ 101 w 116"/>
                <a:gd name="T65" fmla="*/ 65 h 252"/>
                <a:gd name="T66" fmla="*/ 101 w 116"/>
                <a:gd name="T67" fmla="*/ 61 h 252"/>
                <a:gd name="T68" fmla="*/ 56 w 116"/>
                <a:gd name="T69" fmla="*/ 96 h 252"/>
                <a:gd name="T70" fmla="*/ 11 w 116"/>
                <a:gd name="T71" fmla="*/ 137 h 252"/>
                <a:gd name="T72" fmla="*/ 59 w 116"/>
                <a:gd name="T73" fmla="*/ 72 h 252"/>
                <a:gd name="T74" fmla="*/ 114 w 116"/>
                <a:gd name="T75" fmla="*/ 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6" h="252">
                  <a:moveTo>
                    <a:pt x="114" y="6"/>
                  </a:moveTo>
                  <a:cubicBezTo>
                    <a:pt x="115" y="5"/>
                    <a:pt x="116" y="3"/>
                    <a:pt x="114" y="2"/>
                  </a:cubicBezTo>
                  <a:cubicBezTo>
                    <a:pt x="113" y="1"/>
                    <a:pt x="111" y="0"/>
                    <a:pt x="110" y="2"/>
                  </a:cubicBezTo>
                  <a:cubicBezTo>
                    <a:pt x="107" y="4"/>
                    <a:pt x="100" y="12"/>
                    <a:pt x="91" y="23"/>
                  </a:cubicBezTo>
                  <a:cubicBezTo>
                    <a:pt x="81" y="35"/>
                    <a:pt x="67" y="52"/>
                    <a:pt x="54" y="68"/>
                  </a:cubicBezTo>
                  <a:cubicBezTo>
                    <a:pt x="40" y="86"/>
                    <a:pt x="26" y="103"/>
                    <a:pt x="17" y="117"/>
                  </a:cubicBezTo>
                  <a:cubicBezTo>
                    <a:pt x="6" y="131"/>
                    <a:pt x="0" y="142"/>
                    <a:pt x="0" y="146"/>
                  </a:cubicBezTo>
                  <a:cubicBezTo>
                    <a:pt x="3" y="146"/>
                    <a:pt x="3" y="146"/>
                    <a:pt x="3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8"/>
                    <a:pt x="2" y="149"/>
                    <a:pt x="4" y="149"/>
                  </a:cubicBezTo>
                  <a:cubicBezTo>
                    <a:pt x="4" y="149"/>
                    <a:pt x="5" y="149"/>
                    <a:pt x="5" y="148"/>
                  </a:cubicBezTo>
                  <a:cubicBezTo>
                    <a:pt x="9" y="147"/>
                    <a:pt x="17" y="140"/>
                    <a:pt x="28" y="130"/>
                  </a:cubicBezTo>
                  <a:cubicBezTo>
                    <a:pt x="38" y="122"/>
                    <a:pt x="50" y="111"/>
                    <a:pt x="61" y="100"/>
                  </a:cubicBezTo>
                  <a:cubicBezTo>
                    <a:pt x="63" y="98"/>
                    <a:pt x="66" y="95"/>
                    <a:pt x="68" y="93"/>
                  </a:cubicBezTo>
                  <a:cubicBezTo>
                    <a:pt x="74" y="87"/>
                    <a:pt x="79" y="82"/>
                    <a:pt x="83" y="78"/>
                  </a:cubicBezTo>
                  <a:cubicBezTo>
                    <a:pt x="70" y="94"/>
                    <a:pt x="48" y="119"/>
                    <a:pt x="31" y="139"/>
                  </a:cubicBezTo>
                  <a:cubicBezTo>
                    <a:pt x="19" y="154"/>
                    <a:pt x="8" y="166"/>
                    <a:pt x="4" y="171"/>
                  </a:cubicBezTo>
                  <a:cubicBezTo>
                    <a:pt x="7" y="173"/>
                    <a:pt x="7" y="173"/>
                    <a:pt x="7" y="173"/>
                  </a:cubicBezTo>
                  <a:cubicBezTo>
                    <a:pt x="4" y="171"/>
                    <a:pt x="4" y="171"/>
                    <a:pt x="4" y="171"/>
                  </a:cubicBezTo>
                  <a:cubicBezTo>
                    <a:pt x="3" y="172"/>
                    <a:pt x="3" y="174"/>
                    <a:pt x="5" y="175"/>
                  </a:cubicBezTo>
                  <a:cubicBezTo>
                    <a:pt x="6" y="176"/>
                    <a:pt x="7" y="176"/>
                    <a:pt x="8" y="175"/>
                  </a:cubicBezTo>
                  <a:cubicBezTo>
                    <a:pt x="19" y="169"/>
                    <a:pt x="48" y="146"/>
                    <a:pt x="70" y="128"/>
                  </a:cubicBezTo>
                  <a:cubicBezTo>
                    <a:pt x="76" y="123"/>
                    <a:pt x="81" y="119"/>
                    <a:pt x="86" y="115"/>
                  </a:cubicBezTo>
                  <a:cubicBezTo>
                    <a:pt x="79" y="125"/>
                    <a:pt x="70" y="138"/>
                    <a:pt x="59" y="150"/>
                  </a:cubicBezTo>
                  <a:cubicBezTo>
                    <a:pt x="50" y="162"/>
                    <a:pt x="41" y="170"/>
                    <a:pt x="34" y="178"/>
                  </a:cubicBezTo>
                  <a:cubicBezTo>
                    <a:pt x="24" y="188"/>
                    <a:pt x="15" y="197"/>
                    <a:pt x="9" y="207"/>
                  </a:cubicBezTo>
                  <a:cubicBezTo>
                    <a:pt x="11" y="209"/>
                    <a:pt x="11" y="209"/>
                    <a:pt x="11" y="209"/>
                  </a:cubicBezTo>
                  <a:cubicBezTo>
                    <a:pt x="9" y="207"/>
                    <a:pt x="9" y="207"/>
                    <a:pt x="9" y="207"/>
                  </a:cubicBezTo>
                  <a:cubicBezTo>
                    <a:pt x="8" y="208"/>
                    <a:pt x="8" y="210"/>
                    <a:pt x="10" y="211"/>
                  </a:cubicBezTo>
                  <a:cubicBezTo>
                    <a:pt x="11" y="212"/>
                    <a:pt x="12" y="212"/>
                    <a:pt x="13" y="211"/>
                  </a:cubicBezTo>
                  <a:cubicBezTo>
                    <a:pt x="22" y="206"/>
                    <a:pt x="39" y="195"/>
                    <a:pt x="57" y="183"/>
                  </a:cubicBezTo>
                  <a:cubicBezTo>
                    <a:pt x="66" y="177"/>
                    <a:pt x="74" y="172"/>
                    <a:pt x="82" y="167"/>
                  </a:cubicBezTo>
                  <a:cubicBezTo>
                    <a:pt x="75" y="173"/>
                    <a:pt x="68" y="180"/>
                    <a:pt x="60" y="187"/>
                  </a:cubicBezTo>
                  <a:cubicBezTo>
                    <a:pt x="44" y="201"/>
                    <a:pt x="29" y="215"/>
                    <a:pt x="23" y="223"/>
                  </a:cubicBezTo>
                  <a:cubicBezTo>
                    <a:pt x="21" y="226"/>
                    <a:pt x="21" y="226"/>
                    <a:pt x="21" y="226"/>
                  </a:cubicBezTo>
                  <a:cubicBezTo>
                    <a:pt x="21" y="226"/>
                    <a:pt x="20" y="227"/>
                    <a:pt x="19" y="229"/>
                  </a:cubicBezTo>
                  <a:cubicBezTo>
                    <a:pt x="14" y="235"/>
                    <a:pt x="5" y="247"/>
                    <a:pt x="5" y="249"/>
                  </a:cubicBezTo>
                  <a:cubicBezTo>
                    <a:pt x="5" y="250"/>
                    <a:pt x="6" y="252"/>
                    <a:pt x="8" y="252"/>
                  </a:cubicBezTo>
                  <a:cubicBezTo>
                    <a:pt x="9" y="252"/>
                    <a:pt x="9" y="252"/>
                    <a:pt x="10" y="251"/>
                  </a:cubicBezTo>
                  <a:cubicBezTo>
                    <a:pt x="17" y="248"/>
                    <a:pt x="33" y="238"/>
                    <a:pt x="50" y="227"/>
                  </a:cubicBezTo>
                  <a:cubicBezTo>
                    <a:pt x="71" y="213"/>
                    <a:pt x="94" y="199"/>
                    <a:pt x="103" y="196"/>
                  </a:cubicBezTo>
                  <a:cubicBezTo>
                    <a:pt x="104" y="195"/>
                    <a:pt x="105" y="193"/>
                    <a:pt x="105" y="192"/>
                  </a:cubicBezTo>
                  <a:cubicBezTo>
                    <a:pt x="104" y="190"/>
                    <a:pt x="102" y="189"/>
                    <a:pt x="100" y="190"/>
                  </a:cubicBezTo>
                  <a:cubicBezTo>
                    <a:pt x="91" y="193"/>
                    <a:pt x="68" y="208"/>
                    <a:pt x="47" y="221"/>
                  </a:cubicBezTo>
                  <a:cubicBezTo>
                    <a:pt x="37" y="228"/>
                    <a:pt x="27" y="234"/>
                    <a:pt x="19" y="239"/>
                  </a:cubicBezTo>
                  <a:cubicBezTo>
                    <a:pt x="21" y="237"/>
                    <a:pt x="23" y="234"/>
                    <a:pt x="24" y="233"/>
                  </a:cubicBezTo>
                  <a:cubicBezTo>
                    <a:pt x="25" y="231"/>
                    <a:pt x="26" y="230"/>
                    <a:pt x="26" y="230"/>
                  </a:cubicBezTo>
                  <a:cubicBezTo>
                    <a:pt x="28" y="227"/>
                    <a:pt x="28" y="227"/>
                    <a:pt x="28" y="227"/>
                  </a:cubicBezTo>
                  <a:cubicBezTo>
                    <a:pt x="34" y="219"/>
                    <a:pt x="49" y="206"/>
                    <a:pt x="64" y="191"/>
                  </a:cubicBezTo>
                  <a:cubicBezTo>
                    <a:pt x="81" y="177"/>
                    <a:pt x="97" y="161"/>
                    <a:pt x="104" y="153"/>
                  </a:cubicBezTo>
                  <a:cubicBezTo>
                    <a:pt x="104" y="152"/>
                    <a:pt x="105" y="150"/>
                    <a:pt x="104" y="149"/>
                  </a:cubicBezTo>
                  <a:cubicBezTo>
                    <a:pt x="103" y="148"/>
                    <a:pt x="101" y="147"/>
                    <a:pt x="100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91" y="153"/>
                    <a:pt x="72" y="165"/>
                    <a:pt x="54" y="177"/>
                  </a:cubicBezTo>
                  <a:cubicBezTo>
                    <a:pt x="44" y="184"/>
                    <a:pt x="33" y="191"/>
                    <a:pt x="25" y="196"/>
                  </a:cubicBezTo>
                  <a:cubicBezTo>
                    <a:pt x="29" y="192"/>
                    <a:pt x="33" y="187"/>
                    <a:pt x="38" y="183"/>
                  </a:cubicBezTo>
                  <a:cubicBezTo>
                    <a:pt x="46" y="175"/>
                    <a:pt x="55" y="166"/>
                    <a:pt x="64" y="154"/>
                  </a:cubicBezTo>
                  <a:cubicBezTo>
                    <a:pt x="82" y="134"/>
                    <a:pt x="96" y="111"/>
                    <a:pt x="101" y="105"/>
                  </a:cubicBezTo>
                  <a:cubicBezTo>
                    <a:pt x="101" y="104"/>
                    <a:pt x="100" y="104"/>
                    <a:pt x="101" y="104"/>
                  </a:cubicBezTo>
                  <a:cubicBezTo>
                    <a:pt x="102" y="103"/>
                    <a:pt x="103" y="101"/>
                    <a:pt x="102" y="100"/>
                  </a:cubicBezTo>
                  <a:cubicBezTo>
                    <a:pt x="101" y="98"/>
                    <a:pt x="99" y="97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95" y="100"/>
                    <a:pt x="82" y="110"/>
                    <a:pt x="66" y="123"/>
                  </a:cubicBezTo>
                  <a:cubicBezTo>
                    <a:pt x="53" y="133"/>
                    <a:pt x="39" y="145"/>
                    <a:pt x="26" y="155"/>
                  </a:cubicBezTo>
                  <a:cubicBezTo>
                    <a:pt x="29" y="151"/>
                    <a:pt x="32" y="147"/>
                    <a:pt x="36" y="144"/>
                  </a:cubicBezTo>
                  <a:cubicBezTo>
                    <a:pt x="62" y="113"/>
                    <a:pt x="97" y="73"/>
                    <a:pt x="101" y="65"/>
                  </a:cubicBezTo>
                  <a:cubicBezTo>
                    <a:pt x="102" y="64"/>
                    <a:pt x="102" y="62"/>
                    <a:pt x="101" y="61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96" y="56"/>
                    <a:pt x="81" y="71"/>
                    <a:pt x="64" y="88"/>
                  </a:cubicBezTo>
                  <a:cubicBezTo>
                    <a:pt x="61" y="91"/>
                    <a:pt x="59" y="93"/>
                    <a:pt x="56" y="96"/>
                  </a:cubicBezTo>
                  <a:cubicBezTo>
                    <a:pt x="46" y="106"/>
                    <a:pt x="34" y="117"/>
                    <a:pt x="24" y="126"/>
                  </a:cubicBezTo>
                  <a:cubicBezTo>
                    <a:pt x="19" y="130"/>
                    <a:pt x="15" y="134"/>
                    <a:pt x="11" y="137"/>
                  </a:cubicBezTo>
                  <a:cubicBezTo>
                    <a:pt x="13" y="132"/>
                    <a:pt x="17" y="127"/>
                    <a:pt x="22" y="121"/>
                  </a:cubicBezTo>
                  <a:cubicBezTo>
                    <a:pt x="32" y="107"/>
                    <a:pt x="45" y="90"/>
                    <a:pt x="59" y="72"/>
                  </a:cubicBezTo>
                  <a:cubicBezTo>
                    <a:pt x="72" y="56"/>
                    <a:pt x="85" y="40"/>
                    <a:pt x="96" y="27"/>
                  </a:cubicBezTo>
                  <a:cubicBezTo>
                    <a:pt x="105" y="16"/>
                    <a:pt x="112" y="8"/>
                    <a:pt x="1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6687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0" grpId="0" animBg="1"/>
      <p:bldP spid="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e12adc8b770a85bea5fc824928fcba645df3b2b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825</TotalTime>
  <Words>2930</Words>
  <Application>Microsoft Office PowerPoint</Application>
  <PresentationFormat>自定义</PresentationFormat>
  <Paragraphs>245</Paragraphs>
  <Slides>29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>Sky123.Org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Administrator</cp:lastModifiedBy>
  <cp:revision>47</cp:revision>
  <dcterms:created xsi:type="dcterms:W3CDTF">2016-01-21T02:50:13Z</dcterms:created>
  <dcterms:modified xsi:type="dcterms:W3CDTF">2017-07-12T21:04:06Z</dcterms:modified>
</cp:coreProperties>
</file>