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D09C8-B0FC-488A-94FA-AA9D8C749DF9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B52D3-6FE0-4646-865B-E326C2FF3A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D8E63-AF5D-4030-BF1E-B694401C09A9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0AA7-71FB-41CC-8FAB-8CC46670D6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63DA0-F69F-4752-804A-FC02E68E9C79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97EEF-DD2A-4DB8-B1A1-63D9AA28A1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A37D5-0F1A-4259-8B6C-310067058E5E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69553-9FA8-4943-992F-60207561F2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917DB-38A9-442D-B8D1-4CED3EF3A763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31CE5-C468-4FA2-8D8C-5D093B0723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BDEED-914D-4FB3-BC22-FA9E2CED0392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186D5-FC79-4ABC-9AC5-71587252E7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85721-7DEA-4345-B715-37E4116E290D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B99E5-C909-46FC-AEFB-7F102C1CED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0FB25-DEED-4D13-9772-1BFED57DAF52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455C3-D539-4B8E-9A5F-CBC70856AC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7B1B3-0E53-4F09-95DD-894F55A40563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45A62-24D4-4DDC-9374-544262959C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5C0AA-507F-41F3-978A-565725686188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94A26-09CF-4D05-8D28-86377C9370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8FFE-1F98-49BE-A7EA-3646ECD912BD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8C2C1-E2D8-42F7-B834-D186F7D383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BE59E0B-A8C7-4A2D-8D90-59BAD995526E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9474B4-98F5-4218-BD60-8AFCCDF192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5" descr="swot带字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350" y="1281113"/>
            <a:ext cx="8369300" cy="557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图片 7" descr="抬头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9538"/>
            <a:ext cx="9144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 descr="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350" y="1281113"/>
            <a:ext cx="8369300" cy="557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43188" y="2298700"/>
            <a:ext cx="5786437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4339" name="图片 5" descr="抬头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9538"/>
            <a:ext cx="9144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3" descr="w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350" y="1281113"/>
            <a:ext cx="8369300" cy="557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43188" y="2298700"/>
            <a:ext cx="5786437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5363" name="图片 5" descr="抬头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9538"/>
            <a:ext cx="9144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7" descr="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350" y="1281113"/>
            <a:ext cx="8369300" cy="557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43188" y="2298700"/>
            <a:ext cx="5786437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387" name="图片 8" descr="抬头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9538"/>
            <a:ext cx="9144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6" descr="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350" y="1281113"/>
            <a:ext cx="8369300" cy="557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43188" y="2298700"/>
            <a:ext cx="5786437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Here enter </a:t>
            </a: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your strength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Strength is all about your company/products etc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7411" name="图片 7" descr="抬头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9538"/>
            <a:ext cx="9144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208</Words>
  <Application>Microsoft Office PowerPoint</Application>
  <PresentationFormat>全屏显示(4:3)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宋体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23</cp:revision>
  <dcterms:created xsi:type="dcterms:W3CDTF">2011-11-22T14:26:56Z</dcterms:created>
  <dcterms:modified xsi:type="dcterms:W3CDTF">2014-12-24T06:04:22Z</dcterms:modified>
</cp:coreProperties>
</file>