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11301" r:id="rId3"/>
    <p:sldId id="11302" r:id="rId5"/>
    <p:sldId id="11305" r:id="rId6"/>
    <p:sldId id="11307" r:id="rId7"/>
    <p:sldId id="11336" r:id="rId8"/>
    <p:sldId id="11330" r:id="rId9"/>
    <p:sldId id="11338" r:id="rId10"/>
    <p:sldId id="11344" r:id="rId11"/>
    <p:sldId id="11335" r:id="rId12"/>
    <p:sldId id="11331" r:id="rId13"/>
    <p:sldId id="11334" r:id="rId14"/>
    <p:sldId id="11333" r:id="rId15"/>
    <p:sldId id="11345" r:id="rId16"/>
    <p:sldId id="11332" r:id="rId17"/>
    <p:sldId id="11337" r:id="rId18"/>
    <p:sldId id="11343" r:id="rId19"/>
    <p:sldId id="11346" r:id="rId20"/>
    <p:sldId id="11341" r:id="rId21"/>
    <p:sldId id="11329" r:id="rId22"/>
    <p:sldId id="11339" r:id="rId23"/>
    <p:sldId id="11342" r:id="rId24"/>
    <p:sldId id="11347" r:id="rId25"/>
  </p:sldIdLst>
  <p:sldSz cx="12192000" cy="6858000"/>
  <p:notesSz cx="6858000" cy="9144000"/>
  <p:embeddedFontLst>
    <p:embeddedFont>
      <p:font typeface="等线" panose="02010600030101010101" charset="-122"/>
      <p:regular r:id="rId30"/>
    </p:embeddedFont>
    <p:embeddedFont>
      <p:font typeface="迷你简行楷" panose="03000509000000000000" pitchFamily="65" charset="-122"/>
      <p:regular r:id="rId31"/>
    </p:embeddedFont>
    <p:embeddedFont>
      <p:font typeface="方正楷体简体" panose="03000509000000000000" pitchFamily="65" charset="-122"/>
      <p:regular r:id="rId32"/>
    </p:embeddedFont>
    <p:embeddedFont>
      <p:font typeface="等线 Light" panose="02010600030101010101" charset="-122"/>
      <p:regular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7374"/>
    <a:srgbClr val="7E0000"/>
    <a:srgbClr val="FFFFFF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97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-444" y="-6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230F1-5E2E-4E57-B6CE-61902EA29E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98847C-1938-4A04-BEE7-FF79D07F413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0982062-7866-4F25-BC22-E9167F46D5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73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7D18D-6630-4F24-B025-5353751404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EFC40-4C4A-447F-8001-6116F609779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jpe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3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microsoft.com/office/2007/relationships/hdphoto" Target="../media/hdphoto2.wdp"/><Relationship Id="rId3" Type="http://schemas.openxmlformats.org/officeDocument/2006/relationships/image" Target="../media/image13.png"/><Relationship Id="rId2" Type="http://schemas.openxmlformats.org/officeDocument/2006/relationships/image" Target="../media/image28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microsoft.com/office/2007/relationships/hdphoto" Target="../media/hdphoto2.wdp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microsoft.com/office/2007/relationships/hdphoto" Target="../media/hdphoto2.wdp"/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4" y="1383405"/>
            <a:ext cx="6610350" cy="37183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54" y="637171"/>
            <a:ext cx="6306610" cy="35474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295650" y="628650"/>
            <a:ext cx="5600700" cy="5600700"/>
            <a:chOff x="3086704" y="620129"/>
            <a:chExt cx="5600700" cy="5600700"/>
          </a:xfrm>
        </p:grpSpPr>
        <p:sp>
          <p:nvSpPr>
            <p:cNvPr id="13" name="椭圆 12"/>
            <p:cNvSpPr/>
            <p:nvPr/>
          </p:nvSpPr>
          <p:spPr>
            <a:xfrm>
              <a:off x="3086704" y="620129"/>
              <a:ext cx="5600700" cy="56007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glow rad="101600">
                <a:schemeClr val="accent3">
                  <a:satMod val="175000"/>
                  <a:alpha val="40000"/>
                </a:schemeClr>
              </a:glow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041082" y="4411105"/>
              <a:ext cx="550940" cy="856755"/>
              <a:chOff x="3675276" y="4365589"/>
              <a:chExt cx="617714" cy="960594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75276" y="4365589"/>
                <a:ext cx="617714" cy="931712"/>
              </a:xfrm>
              <a:prstGeom prst="rect">
                <a:avLst/>
              </a:prstGeom>
            </p:spPr>
          </p:pic>
          <p:sp>
            <p:nvSpPr>
              <p:cNvPr id="17" name="文本框 16"/>
              <p:cNvSpPr txBox="1"/>
              <p:nvPr/>
            </p:nvSpPr>
            <p:spPr>
              <a:xfrm>
                <a:off x="3804567" y="4395649"/>
                <a:ext cx="315035" cy="930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1600">
                    <a:solidFill>
                      <a:prstClr val="white"/>
                    </a:solidFill>
                    <a:latin typeface="文悦古典明朝体 (非商业使用) W5" pitchFamily="2" charset="-122"/>
                    <a:ea typeface="文悦古典明朝体 (非商业使用) W5" pitchFamily="2" charset="-122"/>
                    <a:cs typeface="+mn-ea"/>
                    <a:sym typeface="+mn-lt"/>
                  </a:rPr>
                  <a:t>小木头</a:t>
                </a: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文本框 8"/>
          <p:cNvSpPr txBox="1"/>
          <p:nvPr/>
        </p:nvSpPr>
        <p:spPr>
          <a:xfrm>
            <a:off x="6650135" y="1479017"/>
            <a:ext cx="1661993" cy="38992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  <a:latin typeface="迷你简行楷" panose="03000509000000000000" pitchFamily="65" charset="-122"/>
                <a:ea typeface="迷你简行楷" panose="03000509000000000000" pitchFamily="65" charset="-122"/>
              </a:rPr>
              <a:t>鹊桥仙</a:t>
            </a:r>
            <a:endParaRPr lang="zh-CN" altLang="en-US" sz="9600">
              <a:solidFill>
                <a:schemeClr val="tx1">
                  <a:lumMod val="85000"/>
                  <a:lumOff val="15000"/>
                </a:schemeClr>
              </a:solidFill>
              <a:latin typeface="迷你简行楷" panose="03000509000000000000" pitchFamily="65" charset="-122"/>
              <a:ea typeface="迷你简行楷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338" y="2713090"/>
            <a:ext cx="2371206" cy="3413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882">
            <a:off x="3914107" y="152974"/>
            <a:ext cx="3257693" cy="325769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56166" y="2927182"/>
            <a:ext cx="738664" cy="14287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333333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危亭孤啸目断闲云千里前山急雨过溪</a:t>
            </a:r>
            <a:endParaRPr lang="zh-CN" altLang="en-US" sz="1200">
              <a:solidFill>
                <a:srgbClr val="333333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2406284"/>
            <a:ext cx="5180800" cy="102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扁舟昨泊，危亭孤啸，目断闲云千里。前山急雨过溪来，尽洗却、人间暑气暮鸦木末，落凫天际，都是一团秋意。痴儿女贺新凉，也不道、西风又起</a:t>
            </a: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1885728"/>
            <a:ext cx="206923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标题文本预设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931330" y="2054502"/>
            <a:ext cx="139700" cy="139700"/>
          </a:xfrm>
          <a:prstGeom prst="ellipse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096000" y="4510608"/>
            <a:ext cx="5180800" cy="102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扁舟昨泊，危亭孤啸，目断闲云千里。前山急雨过溪来，尽洗却、人间暑气暮鸦木末，落凫天际，都是一团秋意。痴儿女贺新凉，也不道、西风又起</a:t>
            </a: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990052"/>
            <a:ext cx="206923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标题文本预设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31330" y="4158826"/>
            <a:ext cx="139700" cy="139700"/>
          </a:xfrm>
          <a:prstGeom prst="ellipse">
            <a:avLst/>
          </a:prstGeom>
          <a:solidFill>
            <a:srgbClr val="7E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20" y="1775693"/>
            <a:ext cx="3662180" cy="408123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908696" y="3708464"/>
            <a:ext cx="1269604" cy="1833684"/>
            <a:chOff x="5629059" y="3239190"/>
            <a:chExt cx="1269604" cy="1109865"/>
          </a:xfrm>
        </p:grpSpPr>
        <p:sp>
          <p:nvSpPr>
            <p:cNvPr id="15" name="文本框 14"/>
            <p:cNvSpPr txBox="1"/>
            <p:nvPr/>
          </p:nvSpPr>
          <p:spPr>
            <a:xfrm>
              <a:off x="5629059" y="3239190"/>
              <a:ext cx="738664" cy="11098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中国风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82175" y="1170233"/>
            <a:ext cx="711488" cy="206210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输入标题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84420" y="1540548"/>
            <a:ext cx="6586418" cy="1554681"/>
          </a:xfrm>
          <a:prstGeom prst="rect">
            <a:avLst/>
          </a:prstGeom>
          <a:noFill/>
        </p:spPr>
        <p:txBody>
          <a:bodyPr vert="eaVert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36094" y="3648689"/>
            <a:ext cx="711488" cy="2062103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输入标题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91838" y="4084489"/>
            <a:ext cx="6586418" cy="1554681"/>
          </a:xfrm>
          <a:prstGeom prst="rect">
            <a:avLst/>
          </a:prstGeom>
          <a:noFill/>
        </p:spPr>
        <p:txBody>
          <a:bodyPr vert="eaVert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837" y="3092944"/>
            <a:ext cx="3571807" cy="38122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流程图: 接点 4"/>
          <p:cNvSpPr/>
          <p:nvPr/>
        </p:nvSpPr>
        <p:spPr>
          <a:xfrm>
            <a:off x="4103688" y="1925315"/>
            <a:ext cx="1211263" cy="1209675"/>
          </a:xfrm>
          <a:prstGeom prst="flowChartConnector">
            <a:avLst/>
          </a:prstGeom>
          <a:solidFill>
            <a:srgbClr val="7073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贰</a:t>
            </a: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6" name="流程图: 接点 5"/>
          <p:cNvSpPr/>
          <p:nvPr/>
        </p:nvSpPr>
        <p:spPr>
          <a:xfrm>
            <a:off x="1665288" y="1925315"/>
            <a:ext cx="1211263" cy="1209675"/>
          </a:xfrm>
          <a:prstGeom prst="flowChartConnector">
            <a:avLst/>
          </a:prstGeom>
          <a:solidFill>
            <a:srgbClr val="7073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7" name="流程图: 接点 6"/>
          <p:cNvSpPr/>
          <p:nvPr/>
        </p:nvSpPr>
        <p:spPr>
          <a:xfrm>
            <a:off x="6542088" y="1925315"/>
            <a:ext cx="1211263" cy="1209675"/>
          </a:xfrm>
          <a:prstGeom prst="flowChartConnector">
            <a:avLst/>
          </a:prstGeom>
          <a:solidFill>
            <a:srgbClr val="7073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叁</a:t>
            </a: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8" name="流程图: 接点 7"/>
          <p:cNvSpPr/>
          <p:nvPr/>
        </p:nvSpPr>
        <p:spPr>
          <a:xfrm>
            <a:off x="8980488" y="1925315"/>
            <a:ext cx="1211263" cy="1209675"/>
          </a:xfrm>
          <a:prstGeom prst="flowChartConnector">
            <a:avLst/>
          </a:prstGeom>
          <a:solidFill>
            <a:srgbClr val="70737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65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肆</a:t>
            </a:r>
            <a:endParaRPr kumimoji="0" lang="zh-CN" altLang="en-US" sz="5465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9" name="文本框 10"/>
          <p:cNvSpPr txBox="1">
            <a:spLocks noChangeArrowheads="1"/>
          </p:cNvSpPr>
          <p:nvPr/>
        </p:nvSpPr>
        <p:spPr bwMode="auto">
          <a:xfrm>
            <a:off x="1590628" y="3403279"/>
            <a:ext cx="1304973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4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4035377" y="3403279"/>
            <a:ext cx="1304973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4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8905828" y="3401691"/>
            <a:ext cx="1304973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3" name="文本框 14"/>
          <p:cNvSpPr txBox="1">
            <a:spLocks noChangeArrowheads="1"/>
          </p:cNvSpPr>
          <p:nvPr/>
        </p:nvSpPr>
        <p:spPr bwMode="auto">
          <a:xfrm>
            <a:off x="6480128" y="3403279"/>
            <a:ext cx="1304973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4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794" y="1853645"/>
            <a:ext cx="754455" cy="9638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149" y="1853645"/>
            <a:ext cx="754455" cy="96381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0504" y="1853645"/>
            <a:ext cx="754455" cy="96381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59" y="1853645"/>
            <a:ext cx="754455" cy="963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536950" y="869950"/>
            <a:ext cx="5118100" cy="5118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4151" y="2268453"/>
            <a:ext cx="2739211" cy="2579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60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叁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52"/>
            <a:ext cx="5047660" cy="402694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984" y="4234994"/>
            <a:ext cx="2635358" cy="2635358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9142392" y="512198"/>
            <a:ext cx="2400657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扁舟昨泊，危亭孤啸，目断闲云千里。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前山急雨过溪来，尽洗却、人间暑气。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暮鸦木末，落凫天际，都是一痴女贺新凉，也不道、西风又起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33673" y="3816054"/>
            <a:ext cx="1269604" cy="2546646"/>
            <a:chOff x="5629059" y="3239190"/>
            <a:chExt cx="1269604" cy="1378144"/>
          </a:xfrm>
        </p:grpSpPr>
        <p:sp>
          <p:nvSpPr>
            <p:cNvPr id="50" name="文本框 49"/>
            <p:cNvSpPr txBox="1"/>
            <p:nvPr/>
          </p:nvSpPr>
          <p:spPr>
            <a:xfrm>
              <a:off x="5629059" y="3239190"/>
              <a:ext cx="738664" cy="1378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>
                  <a:solidFill>
                    <a:prstClr val="white"/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云静天高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93314" y="2283385"/>
            <a:ext cx="3596014" cy="3634662"/>
            <a:chOff x="6995221" y="2306135"/>
            <a:chExt cx="3232844" cy="326758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l="66458"/>
            <a:stretch>
              <a:fillRect/>
            </a:stretch>
          </p:blipFill>
          <p:spPr>
            <a:xfrm>
              <a:off x="6995221" y="2844779"/>
              <a:ext cx="568486" cy="2188654"/>
            </a:xfrm>
            <a:custGeom>
              <a:avLst/>
              <a:gdLst>
                <a:gd name="connsiteX0" fmla="*/ 412253 w 568486"/>
                <a:gd name="connsiteY0" fmla="*/ 0 h 2188654"/>
                <a:gd name="connsiteX1" fmla="*/ 568486 w 568486"/>
                <a:gd name="connsiteY1" fmla="*/ 0 h 2188654"/>
                <a:gd name="connsiteX2" fmla="*/ 568486 w 568486"/>
                <a:gd name="connsiteY2" fmla="*/ 2188654 h 2188654"/>
                <a:gd name="connsiteX3" fmla="*/ 425031 w 568486"/>
                <a:gd name="connsiteY3" fmla="*/ 2188654 h 2188654"/>
                <a:gd name="connsiteX4" fmla="*/ 369113 w 568486"/>
                <a:gd name="connsiteY4" fmla="*/ 2126468 h 2188654"/>
                <a:gd name="connsiteX5" fmla="*/ 0 w 568486"/>
                <a:gd name="connsiteY5" fmla="*/ 1087222 h 2188654"/>
                <a:gd name="connsiteX6" fmla="*/ 369113 w 568486"/>
                <a:gd name="connsiteY6" fmla="*/ 47977 h 218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486" h="2188654">
                  <a:moveTo>
                    <a:pt x="412253" y="0"/>
                  </a:moveTo>
                  <a:lnTo>
                    <a:pt x="568486" y="0"/>
                  </a:lnTo>
                  <a:lnTo>
                    <a:pt x="568486" y="2188654"/>
                  </a:lnTo>
                  <a:lnTo>
                    <a:pt x="425031" y="2188654"/>
                  </a:lnTo>
                  <a:lnTo>
                    <a:pt x="369113" y="2126468"/>
                  </a:lnTo>
                  <a:cubicBezTo>
                    <a:pt x="138520" y="1844051"/>
                    <a:pt x="0" y="1481987"/>
                    <a:pt x="0" y="1087222"/>
                  </a:cubicBezTo>
                  <a:cubicBezTo>
                    <a:pt x="0" y="692457"/>
                    <a:pt x="138520" y="330393"/>
                    <a:pt x="369113" y="47977"/>
                  </a:cubicBezTo>
                  <a:close/>
                </a:path>
              </a:pathLst>
            </a:cu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rcRect l="66458"/>
            <a:stretch>
              <a:fillRect/>
            </a:stretch>
          </p:blipFill>
          <p:spPr>
            <a:xfrm flipH="1">
              <a:off x="9655593" y="2836028"/>
              <a:ext cx="568486" cy="2188654"/>
            </a:xfrm>
            <a:custGeom>
              <a:avLst/>
              <a:gdLst>
                <a:gd name="connsiteX0" fmla="*/ 412253 w 568486"/>
                <a:gd name="connsiteY0" fmla="*/ 0 h 2188654"/>
                <a:gd name="connsiteX1" fmla="*/ 568486 w 568486"/>
                <a:gd name="connsiteY1" fmla="*/ 0 h 2188654"/>
                <a:gd name="connsiteX2" fmla="*/ 568486 w 568486"/>
                <a:gd name="connsiteY2" fmla="*/ 2188654 h 2188654"/>
                <a:gd name="connsiteX3" fmla="*/ 425031 w 568486"/>
                <a:gd name="connsiteY3" fmla="*/ 2188654 h 2188654"/>
                <a:gd name="connsiteX4" fmla="*/ 369113 w 568486"/>
                <a:gd name="connsiteY4" fmla="*/ 2126468 h 2188654"/>
                <a:gd name="connsiteX5" fmla="*/ 0 w 568486"/>
                <a:gd name="connsiteY5" fmla="*/ 1087222 h 2188654"/>
                <a:gd name="connsiteX6" fmla="*/ 369113 w 568486"/>
                <a:gd name="connsiteY6" fmla="*/ 47977 h 2188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68486" h="2188654">
                  <a:moveTo>
                    <a:pt x="412253" y="0"/>
                  </a:moveTo>
                  <a:lnTo>
                    <a:pt x="568486" y="0"/>
                  </a:lnTo>
                  <a:lnTo>
                    <a:pt x="568486" y="2188654"/>
                  </a:lnTo>
                  <a:lnTo>
                    <a:pt x="425031" y="2188654"/>
                  </a:lnTo>
                  <a:lnTo>
                    <a:pt x="369113" y="2126468"/>
                  </a:lnTo>
                  <a:cubicBezTo>
                    <a:pt x="138520" y="1844051"/>
                    <a:pt x="0" y="1481987"/>
                    <a:pt x="0" y="1087222"/>
                  </a:cubicBezTo>
                  <a:cubicBezTo>
                    <a:pt x="0" y="692457"/>
                    <a:pt x="138520" y="330393"/>
                    <a:pt x="369113" y="47977"/>
                  </a:cubicBezTo>
                  <a:close/>
                </a:path>
              </a:pathLst>
            </a:custGeom>
          </p:spPr>
        </p:pic>
        <p:sp>
          <p:nvSpPr>
            <p:cNvPr id="9" name="椭圆 8"/>
            <p:cNvSpPr/>
            <p:nvPr/>
          </p:nvSpPr>
          <p:spPr bwMode="auto">
            <a:xfrm>
              <a:off x="6995221" y="2306135"/>
              <a:ext cx="3232844" cy="3267589"/>
            </a:xfrm>
            <a:prstGeom prst="ellipse">
              <a:avLst/>
            </a:prstGeom>
            <a:noFill/>
            <a:ln w="76200" cap="flat" cmpd="sng" algn="ctr">
              <a:solidFill>
                <a:srgbClr val="70737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121920" tIns="60960" rIns="121920" bIns="60960" numCol="1" spcCol="0" rtlCol="0" fromWordArt="0" anchor="t" anchorCtr="0" forceAA="0" compatLnSpc="1">
              <a:no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 bwMode="auto">
            <a:xfrm>
              <a:off x="7455960" y="2784662"/>
              <a:ext cx="0" cy="2310535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70737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直接连接符 11"/>
            <p:cNvCxnSpPr/>
            <p:nvPr/>
          </p:nvCxnSpPr>
          <p:spPr bwMode="auto">
            <a:xfrm flipV="1">
              <a:off x="9754626" y="2771962"/>
              <a:ext cx="0" cy="2310535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707374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3" name="文本框 12"/>
          <p:cNvSpPr txBox="1"/>
          <p:nvPr/>
        </p:nvSpPr>
        <p:spPr>
          <a:xfrm>
            <a:off x="2794587" y="1963516"/>
            <a:ext cx="1144929" cy="3869756"/>
          </a:xfrm>
          <a:prstGeom prst="rect">
            <a:avLst/>
          </a:prstGeom>
          <a:noFill/>
        </p:spPr>
        <p:txBody>
          <a:bodyPr vert="eaVert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072119" y="1900935"/>
            <a:ext cx="586580" cy="2800355"/>
            <a:chOff x="4315659" y="3309680"/>
            <a:chExt cx="586581" cy="2800354"/>
          </a:xfrm>
        </p:grpSpPr>
        <p:pic>
          <p:nvPicPr>
            <p:cNvPr id="16" name="图片 15"/>
            <p:cNvPicPr/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06099" y="3397780"/>
              <a:ext cx="684241" cy="50804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 flipH="1">
              <a:off x="4315659" y="3896331"/>
              <a:ext cx="553999" cy="221370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Times New Roman" panose="02020603050405020304" pitchFamily="18" charset="0"/>
                </a:rPr>
                <a:t>填写标题</a:t>
              </a:r>
              <a:endPara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087721" y="1918443"/>
            <a:ext cx="1144929" cy="3960174"/>
          </a:xfrm>
          <a:prstGeom prst="rect">
            <a:avLst/>
          </a:prstGeom>
          <a:noFill/>
        </p:spPr>
        <p:txBody>
          <a:bodyPr vert="eaVert" wrap="square" lIns="91440" tIns="45720" rIns="91440" bIns="4572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346528" y="1880616"/>
            <a:ext cx="572724" cy="2003845"/>
            <a:chOff x="4329516" y="3309680"/>
            <a:chExt cx="572724" cy="2003845"/>
          </a:xfrm>
        </p:grpSpPr>
        <p:pic>
          <p:nvPicPr>
            <p:cNvPr id="20" name="图片 19"/>
            <p:cNvPicPr/>
            <p:nvPr/>
          </p:nvPicPr>
          <p:blipFill>
            <a:blip r:embed="rId3">
              <a:biLevel thresh="7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306099" y="3397780"/>
              <a:ext cx="684241" cy="508041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 flipH="1">
              <a:off x="4329516" y="3896331"/>
              <a:ext cx="553998" cy="14171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Times New Roman" panose="02020603050405020304" pitchFamily="18" charset="0"/>
                </a:rPr>
                <a:t>填写标题</a:t>
              </a:r>
              <a:endPara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00" y="2008861"/>
            <a:ext cx="3869756" cy="386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46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6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19240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5" name="图片 4" descr="图片包含 餐桌, 室内, 白色&#10;&#10;已生成高可信度的说明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00" y="3761241"/>
            <a:ext cx="3360577" cy="270693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275045" y="1795211"/>
            <a:ext cx="2365747" cy="3932489"/>
            <a:chOff x="2356841" y="1826576"/>
            <a:chExt cx="2365747" cy="3932489"/>
          </a:xfrm>
        </p:grpSpPr>
        <p:sp>
          <p:nvSpPr>
            <p:cNvPr id="7" name="文本框 6"/>
            <p:cNvSpPr txBox="1"/>
            <p:nvPr/>
          </p:nvSpPr>
          <p:spPr>
            <a:xfrm>
              <a:off x="2356841" y="2112193"/>
              <a:ext cx="1800493" cy="3646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057791" y="1826576"/>
              <a:ext cx="664797" cy="15966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E3C3D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输入标题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50560" y="1794996"/>
            <a:ext cx="2365747" cy="3932489"/>
            <a:chOff x="2356841" y="1826576"/>
            <a:chExt cx="2365747" cy="3932489"/>
          </a:xfrm>
        </p:grpSpPr>
        <p:sp>
          <p:nvSpPr>
            <p:cNvPr id="18" name="文本框 17"/>
            <p:cNvSpPr txBox="1"/>
            <p:nvPr/>
          </p:nvSpPr>
          <p:spPr>
            <a:xfrm>
              <a:off x="2356841" y="2112193"/>
              <a:ext cx="1800493" cy="3646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57791" y="1826576"/>
              <a:ext cx="664797" cy="15966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E3C3D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输入标题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26075" y="1794781"/>
            <a:ext cx="2365747" cy="3932489"/>
            <a:chOff x="2356841" y="1826576"/>
            <a:chExt cx="2365747" cy="3932489"/>
          </a:xfrm>
        </p:grpSpPr>
        <p:sp>
          <p:nvSpPr>
            <p:cNvPr id="21" name="文本框 20"/>
            <p:cNvSpPr txBox="1"/>
            <p:nvPr/>
          </p:nvSpPr>
          <p:spPr>
            <a:xfrm>
              <a:off x="2356841" y="2112193"/>
              <a:ext cx="1800493" cy="3646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057791" y="1826576"/>
              <a:ext cx="664797" cy="15966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E3C3D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输入标题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1283564" y="2616200"/>
            <a:ext cx="2069236" cy="584775"/>
          </a:xfrm>
          <a:prstGeom prst="roundRect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785" y="229569"/>
            <a:ext cx="6412423" cy="502660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19632" y="3369482"/>
            <a:ext cx="5917336" cy="1986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扁舟昨泊，危亭孤啸，目断闲云千里。前山急雨过溪来，尽洗却、人间</a:t>
            </a:r>
            <a:r>
              <a:rPr lang="zh-CN" altLang="en-US" sz="1600">
                <a:solidFill>
                  <a:prstClr val="black">
                    <a:lumMod val="95000"/>
                    <a:lumOff val="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暑气暮鸦木末，落凫天际，都是一团秋意。痴儿女贺新凉，也不道、西风又起</a:t>
            </a:r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暑气暮鸦木末，落凫天际，都是一团秋意。痴儿女贺新凉，也不道、西风又起</a:t>
            </a:r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96264" y="2679373"/>
            <a:ext cx="206923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标题文本预设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536950" y="869950"/>
            <a:ext cx="5118100" cy="5118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4151" y="2268453"/>
            <a:ext cx="2739211" cy="2579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60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肆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52"/>
            <a:ext cx="5047660" cy="402694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984" y="4234994"/>
            <a:ext cx="2635358" cy="2635358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9142392" y="512198"/>
            <a:ext cx="2400657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扁舟昨泊，危亭孤啸，目断闲云千里。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前山急雨过溪来，尽洗却、人间暑气。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暮鸦木末，落凫天际，都是一痴女贺新凉，也不道、西风又起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33673" y="3816054"/>
            <a:ext cx="1269604" cy="2546646"/>
            <a:chOff x="5629059" y="3239190"/>
            <a:chExt cx="1269604" cy="1378144"/>
          </a:xfrm>
        </p:grpSpPr>
        <p:sp>
          <p:nvSpPr>
            <p:cNvPr id="50" name="文本框 49"/>
            <p:cNvSpPr txBox="1"/>
            <p:nvPr/>
          </p:nvSpPr>
          <p:spPr>
            <a:xfrm>
              <a:off x="5629059" y="3239190"/>
              <a:ext cx="738664" cy="1378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>
                  <a:solidFill>
                    <a:prstClr val="white"/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岁华将暮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rot="5234399">
            <a:off x="2009917" y="1524566"/>
            <a:ext cx="810236" cy="817592"/>
            <a:chOff x="7018338" y="5334002"/>
            <a:chExt cx="1223963" cy="1235075"/>
          </a:xfrm>
          <a:solidFill>
            <a:srgbClr val="454545"/>
          </a:solidFill>
        </p:grpSpPr>
        <p:sp>
          <p:nvSpPr>
            <p:cNvPr id="6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7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8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9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0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2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3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5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6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7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18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sp>
        <p:nvSpPr>
          <p:cNvPr id="19" name="Freeform 5"/>
          <p:cNvSpPr>
            <a:spLocks noEditPoints="1"/>
          </p:cNvSpPr>
          <p:nvPr/>
        </p:nvSpPr>
        <p:spPr bwMode="auto">
          <a:xfrm rot="5400000" flipH="1">
            <a:off x="1050896" y="4347013"/>
            <a:ext cx="4060292" cy="52686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45454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54545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2010665" y="1694130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01193" y="2411406"/>
            <a:ext cx="748923" cy="3461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234399">
            <a:off x="3220692" y="1548562"/>
            <a:ext cx="810236" cy="817592"/>
            <a:chOff x="7018338" y="5334002"/>
            <a:chExt cx="1223963" cy="1235075"/>
          </a:xfrm>
          <a:solidFill>
            <a:srgbClr val="454545"/>
          </a:solidFill>
        </p:grpSpPr>
        <p:sp>
          <p:nvSpPr>
            <p:cNvPr id="23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24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25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26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27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28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29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0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1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2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3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sp>
        <p:nvSpPr>
          <p:cNvPr id="34" name="Freeform 5"/>
          <p:cNvSpPr>
            <a:spLocks noEditPoints="1"/>
          </p:cNvSpPr>
          <p:nvPr/>
        </p:nvSpPr>
        <p:spPr bwMode="auto">
          <a:xfrm rot="5400000" flipH="1">
            <a:off x="2261671" y="4371009"/>
            <a:ext cx="4060292" cy="52686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45454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454545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3221440" y="1718126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342292" y="2437563"/>
            <a:ext cx="748923" cy="3461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2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 rot="5234399">
            <a:off x="4444171" y="1580388"/>
            <a:ext cx="810236" cy="817592"/>
            <a:chOff x="7018338" y="5334002"/>
            <a:chExt cx="1223963" cy="1235075"/>
          </a:xfrm>
          <a:solidFill>
            <a:srgbClr val="454545"/>
          </a:solidFill>
        </p:grpSpPr>
        <p:sp>
          <p:nvSpPr>
            <p:cNvPr id="38" name="Freeform 5463"/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39" name="Freeform 5464"/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0" name="Freeform 5465"/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1" name="Freeform 5466"/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2" name="Line 5467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3" name="Line 5468"/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4" name="Freeform 5469"/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5" name="Freeform 5470"/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6" name="Freeform 5471"/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7" name="Freeform 5472"/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  <p:sp>
          <p:nvSpPr>
            <p:cNvPr id="48" name="Freeform 5473"/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sp>
        <p:nvSpPr>
          <p:cNvPr id="49" name="TextBox 6"/>
          <p:cNvSpPr txBox="1"/>
          <p:nvPr/>
        </p:nvSpPr>
        <p:spPr>
          <a:xfrm>
            <a:off x="4444919" y="1749952"/>
            <a:ext cx="87516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48686" y="2468088"/>
            <a:ext cx="748923" cy="34613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lnSpc>
                <a:spcPts val="2200"/>
              </a:lnSpc>
              <a:defRPr sz="12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60167" y="1541020"/>
            <a:ext cx="4568228" cy="426173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  <p:bldP spid="36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24892" y="1896498"/>
            <a:ext cx="2400657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前山急雨过溪来，尽洗却、人间暑气。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暮鸦木末，落凫天际，都是一痴女贺新凉，也不道、西风又起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27692" y="1896498"/>
            <a:ext cx="2400657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前山急雨过溪来，尽洗却、人间暑气。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暮鸦木末，落凫天际，都是一痴女贺新凉，也不道、西风又起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34" y="1157179"/>
            <a:ext cx="5385083" cy="5385083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276996" y="4438858"/>
            <a:ext cx="1269604" cy="1833684"/>
            <a:chOff x="5629059" y="3239190"/>
            <a:chExt cx="1269604" cy="1109865"/>
          </a:xfrm>
        </p:grpSpPr>
        <p:sp>
          <p:nvSpPr>
            <p:cNvPr id="20" name="文本框 19"/>
            <p:cNvSpPr txBox="1"/>
            <p:nvPr/>
          </p:nvSpPr>
          <p:spPr>
            <a:xfrm>
              <a:off x="5629059" y="3239190"/>
              <a:ext cx="738664" cy="11098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中国风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664017"/>
            <a:ext cx="12192000" cy="5640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35" y="230322"/>
            <a:ext cx="12205376" cy="686552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31191" y="1064793"/>
            <a:ext cx="1015663" cy="2004443"/>
            <a:chOff x="5033871" y="1599228"/>
            <a:chExt cx="1069272" cy="4855224"/>
          </a:xfrm>
        </p:grpSpPr>
        <p:sp>
          <p:nvSpPr>
            <p:cNvPr id="4" name="矩形 3"/>
            <p:cNvSpPr/>
            <p:nvPr/>
          </p:nvSpPr>
          <p:spPr>
            <a:xfrm>
              <a:off x="5087479" y="1599228"/>
              <a:ext cx="1015663" cy="4067466"/>
            </a:xfrm>
            <a:prstGeom prst="rect">
              <a:avLst/>
            </a:prstGeom>
            <a:noFill/>
            <a:ln w="28575">
              <a:solidFill>
                <a:srgbClr val="7073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707374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033871" y="1828187"/>
              <a:ext cx="1069272" cy="46262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方正楷体简体" panose="03000509000000000000" pitchFamily="65" charset="-122"/>
                  <a:ea typeface="方正楷体简体" panose="03000509000000000000" pitchFamily="65" charset="-122"/>
                  <a:cs typeface="+mn-cs"/>
                </a:rPr>
                <a:t>目录</a:t>
              </a:r>
              <a:endPara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方正楷体简体" panose="03000509000000000000" pitchFamily="65" charset="-122"/>
                <a:ea typeface="方正楷体简体" panose="03000509000000000000" pitchFamily="65" charset="-122"/>
                <a:cs typeface="+mn-cs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98172" y="2525924"/>
            <a:ext cx="1477340" cy="2246857"/>
            <a:chOff x="5198172" y="2525924"/>
            <a:chExt cx="1477340" cy="2246857"/>
          </a:xfrm>
        </p:grpSpPr>
        <p:sp>
          <p:nvSpPr>
            <p:cNvPr id="9" name="文本框 8"/>
            <p:cNvSpPr txBox="1"/>
            <p:nvPr/>
          </p:nvSpPr>
          <p:spPr>
            <a:xfrm>
              <a:off x="5813725" y="3239190"/>
              <a:ext cx="553998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明媚皓齿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198172" y="2525924"/>
              <a:ext cx="615553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第贰章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183069" y="3326978"/>
              <a:ext cx="492443" cy="1318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61905" y="2525924"/>
            <a:ext cx="1477340" cy="2246857"/>
            <a:chOff x="7261905" y="2525924"/>
            <a:chExt cx="1477340" cy="2246857"/>
          </a:xfrm>
        </p:grpSpPr>
        <p:sp>
          <p:nvSpPr>
            <p:cNvPr id="12" name="文本框 11"/>
            <p:cNvSpPr txBox="1"/>
            <p:nvPr/>
          </p:nvSpPr>
          <p:spPr>
            <a:xfrm>
              <a:off x="7877458" y="3239190"/>
              <a:ext cx="553998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schemeClr val="tx1">
                      <a:lumMod val="85000"/>
                      <a:lumOff val="15000"/>
                    </a:schemeClr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云静天高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61905" y="2525924"/>
              <a:ext cx="615553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第叁章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246802" y="3326978"/>
              <a:ext cx="492443" cy="1318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407573" y="2525924"/>
            <a:ext cx="1477340" cy="2246857"/>
            <a:chOff x="9407573" y="2525924"/>
            <a:chExt cx="1477340" cy="2246857"/>
          </a:xfrm>
        </p:grpSpPr>
        <p:sp>
          <p:nvSpPr>
            <p:cNvPr id="15" name="文本框 14"/>
            <p:cNvSpPr txBox="1"/>
            <p:nvPr/>
          </p:nvSpPr>
          <p:spPr>
            <a:xfrm>
              <a:off x="10023126" y="3239190"/>
              <a:ext cx="553998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岁华将暮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9407573" y="2525924"/>
              <a:ext cx="615553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第肆章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392470" y="3326978"/>
              <a:ext cx="492443" cy="1318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176969" y="2525924"/>
            <a:ext cx="1477340" cy="2246857"/>
            <a:chOff x="5198172" y="2525924"/>
            <a:chExt cx="1477340" cy="2246857"/>
          </a:xfrm>
        </p:grpSpPr>
        <p:sp>
          <p:nvSpPr>
            <p:cNvPr id="30" name="文本框 29"/>
            <p:cNvSpPr txBox="1"/>
            <p:nvPr/>
          </p:nvSpPr>
          <p:spPr>
            <a:xfrm>
              <a:off x="5813725" y="3239190"/>
              <a:ext cx="553998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扁舟昨泊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98172" y="2525924"/>
              <a:ext cx="615553" cy="15335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第壹章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183069" y="3326978"/>
              <a:ext cx="492443" cy="1318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846">
            <a:off x="8253762" y="-281372"/>
            <a:ext cx="3696396" cy="3696396"/>
          </a:xfrm>
          <a:prstGeom prst="rect">
            <a:avLst/>
          </a:prstGeom>
        </p:spPr>
      </p:pic>
      <p:sp>
        <p:nvSpPr>
          <p:cNvPr id="37" name="椭圆 36"/>
          <p:cNvSpPr/>
          <p:nvPr/>
        </p:nvSpPr>
        <p:spPr>
          <a:xfrm>
            <a:off x="3396151" y="2226104"/>
            <a:ext cx="193581" cy="193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421857" y="2226103"/>
            <a:ext cx="193581" cy="193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7501706" y="2212286"/>
            <a:ext cx="193581" cy="193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9645055" y="2211169"/>
            <a:ext cx="193581" cy="193581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4" y="2953791"/>
            <a:ext cx="2350490" cy="3383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83292" y="1170233"/>
            <a:ext cx="1172817" cy="4678019"/>
            <a:chOff x="9369289" y="861389"/>
            <a:chExt cx="1172817" cy="4678019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9369289" y="861391"/>
              <a:ext cx="0" cy="4678017"/>
            </a:xfrm>
            <a:prstGeom prst="line">
              <a:avLst/>
            </a:prstGeom>
            <a:ln>
              <a:solidFill>
                <a:srgbClr val="7073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542106" y="861390"/>
              <a:ext cx="0" cy="3366053"/>
            </a:xfrm>
            <a:prstGeom prst="line">
              <a:avLst/>
            </a:prstGeom>
            <a:ln>
              <a:solidFill>
                <a:srgbClr val="7073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9630355" y="861389"/>
              <a:ext cx="615553" cy="369231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此处添加标题</a:t>
              </a:r>
              <a:endPara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4748" y="2308342"/>
            <a:ext cx="6636222" cy="3480826"/>
            <a:chOff x="8003341" y="2349101"/>
            <a:chExt cx="3802631" cy="3480826"/>
          </a:xfrm>
        </p:grpSpPr>
        <p:sp>
          <p:nvSpPr>
            <p:cNvPr id="10" name="文本框 49"/>
            <p:cNvSpPr txBox="1">
              <a:spLocks noChangeArrowheads="1"/>
            </p:cNvSpPr>
            <p:nvPr/>
          </p:nvSpPr>
          <p:spPr bwMode="auto">
            <a:xfrm>
              <a:off x="8003341" y="2349101"/>
              <a:ext cx="3802631" cy="19866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2" name="文本框 49"/>
            <p:cNvSpPr txBox="1">
              <a:spLocks noChangeArrowheads="1"/>
            </p:cNvSpPr>
            <p:nvPr/>
          </p:nvSpPr>
          <p:spPr bwMode="auto">
            <a:xfrm>
              <a:off x="8003341" y="4335735"/>
              <a:ext cx="3802631" cy="1494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38016" y="1157179"/>
            <a:ext cx="3816419" cy="515564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444879" y="2140882"/>
            <a:ext cx="3212748" cy="3705138"/>
            <a:chOff x="5300926" y="1709678"/>
            <a:chExt cx="3213737" cy="3706282"/>
          </a:xfrm>
        </p:grpSpPr>
        <p:sp>
          <p:nvSpPr>
            <p:cNvPr id="10" name="文本框 9"/>
            <p:cNvSpPr txBox="1"/>
            <p:nvPr/>
          </p:nvSpPr>
          <p:spPr>
            <a:xfrm>
              <a:off x="8001608" y="1709678"/>
              <a:ext cx="513055" cy="22859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3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请在这里输入标题</a:t>
              </a:r>
              <a:endPara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文本框 12"/>
            <p:cNvSpPr txBox="1"/>
            <p:nvPr/>
          </p:nvSpPr>
          <p:spPr>
            <a:xfrm>
              <a:off x="5300926" y="1709678"/>
              <a:ext cx="2339822" cy="37062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19267" y="2391614"/>
            <a:ext cx="3597006" cy="424334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055510" y="2675403"/>
            <a:ext cx="861774" cy="2641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云静天高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1682" y="4690307"/>
            <a:ext cx="412505" cy="62219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158897" y="4717118"/>
            <a:ext cx="210378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prstClr val="white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小木头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280279" y="2140882"/>
            <a:ext cx="3212748" cy="3705138"/>
            <a:chOff x="5300926" y="1709678"/>
            <a:chExt cx="3213737" cy="3706282"/>
          </a:xfrm>
        </p:grpSpPr>
        <p:sp>
          <p:nvSpPr>
            <p:cNvPr id="20" name="文本框 19"/>
            <p:cNvSpPr txBox="1"/>
            <p:nvPr/>
          </p:nvSpPr>
          <p:spPr>
            <a:xfrm>
              <a:off x="8001608" y="1709678"/>
              <a:ext cx="513055" cy="22859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4400"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135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请在这里输入标题</a:t>
              </a:r>
              <a:endPara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7820079" y="1709678"/>
              <a:ext cx="0" cy="370628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5300926" y="1709678"/>
              <a:ext cx="2339822" cy="370628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54" y="1383405"/>
            <a:ext cx="6610350" cy="37183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054" y="637171"/>
            <a:ext cx="6306610" cy="3547468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3295650" y="628650"/>
            <a:ext cx="5600700" cy="56007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101600">
              <a:schemeClr val="accent3">
                <a:satMod val="175000"/>
                <a:alpha val="40000"/>
              </a:schemeClr>
            </a:glow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0891" y="1691455"/>
            <a:ext cx="1954381" cy="35155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500">
                <a:solidFill>
                  <a:prstClr val="black">
                    <a:lumMod val="85000"/>
                    <a:lumOff val="15000"/>
                  </a:prstClr>
                </a:solidFill>
                <a:latin typeface="迷你简行楷" panose="03000509000000000000" pitchFamily="65" charset="-122"/>
                <a:ea typeface="迷你简行楷" panose="03000509000000000000" pitchFamily="65" charset="-122"/>
              </a:rPr>
              <a:t>再会</a:t>
            </a:r>
            <a:endParaRPr kumimoji="0" lang="zh-CN" altLang="en-US" sz="115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迷你简行楷" panose="03000509000000000000" pitchFamily="65" charset="-122"/>
              <a:ea typeface="迷你简行楷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338" y="2713090"/>
            <a:ext cx="2371206" cy="34130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9882">
            <a:off x="3914107" y="152974"/>
            <a:ext cx="3257693" cy="3257693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56166" y="2927182"/>
            <a:ext cx="738664" cy="14287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危亭孤啸目断闲云千里前山急雨过溪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536950" y="869950"/>
            <a:ext cx="5118100" cy="5118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45038" y="2268453"/>
            <a:ext cx="2308324" cy="2579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壹</a:t>
            </a:r>
            <a:endParaRPr kumimoji="0" lang="zh-CN" altLang="en-US" sz="166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52"/>
            <a:ext cx="5047660" cy="402694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984" y="4234994"/>
            <a:ext cx="2635358" cy="2635358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9142392" y="512198"/>
            <a:ext cx="2400657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</a:t>
            </a:r>
            <a:endParaRPr lang="zh-CN" altLang="en-US">
              <a:solidFill>
                <a:schemeClr val="bg1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前山急雨过溪来，尽洗却、人间暑气。</a:t>
            </a:r>
            <a:endParaRPr lang="zh-CN" altLang="en-US">
              <a:solidFill>
                <a:schemeClr val="bg1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bg1"/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暮鸦木末，落凫天际，都是一痴女贺新凉，也不道、西风又起</a:t>
            </a:r>
            <a:endParaRPr lang="zh-CN" altLang="en-US">
              <a:solidFill>
                <a:schemeClr val="bg1"/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33673" y="3816054"/>
            <a:ext cx="1269604" cy="2546646"/>
            <a:chOff x="5629059" y="3239190"/>
            <a:chExt cx="1269604" cy="1378144"/>
          </a:xfrm>
        </p:grpSpPr>
        <p:sp>
          <p:nvSpPr>
            <p:cNvPr id="50" name="文本框 49"/>
            <p:cNvSpPr txBox="1"/>
            <p:nvPr/>
          </p:nvSpPr>
          <p:spPr>
            <a:xfrm>
              <a:off x="5629059" y="3239190"/>
              <a:ext cx="738664" cy="1378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扁舟昨泊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854" y="823909"/>
            <a:ext cx="3099443" cy="546960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10181787" y="3155166"/>
            <a:ext cx="1269604" cy="2546646"/>
            <a:chOff x="5629059" y="3239190"/>
            <a:chExt cx="1269604" cy="1378144"/>
          </a:xfrm>
        </p:grpSpPr>
        <p:sp>
          <p:nvSpPr>
            <p:cNvPr id="23" name="文本框 22"/>
            <p:cNvSpPr txBox="1"/>
            <p:nvPr/>
          </p:nvSpPr>
          <p:spPr>
            <a:xfrm>
              <a:off x="5629059" y="3239190"/>
              <a:ext cx="738664" cy="1378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扁舟昨泊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194600" y="2737223"/>
            <a:ext cx="5180800" cy="102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扁舟昨泊，危亭孤啸，目断闲云千里。前山急雨过溪来，尽洗却、人间暑气暮鸦木末，落凫天际，都是一团秋意。痴儿女贺新凉，也不道、西风又起</a:t>
            </a: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08964" y="2141366"/>
            <a:ext cx="206923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标题文本预设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1283564" y="2044700"/>
            <a:ext cx="2069236" cy="584775"/>
          </a:xfrm>
          <a:prstGeom prst="roundRect">
            <a:avLst/>
          </a:prstGeom>
          <a:noFill/>
          <a:ln>
            <a:solidFill>
              <a:srgbClr val="7073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194600" y="4828625"/>
            <a:ext cx="5180800" cy="102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扁舟昨泊，危亭孤啸，目断闲云千里。前山急雨过溪来，尽洗却、人间暑气暮鸦木末，落凫天际，都是一团秋意。痴儿女贺新凉，也不道、西风又起</a:t>
            </a:r>
            <a:endParaRPr lang="zh-CN" altLang="en-US" sz="1400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308964" y="4232768"/>
            <a:ext cx="2069236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标题文本预设</a:t>
            </a:r>
            <a:endParaRPr kumimoji="0" lang="zh-CN" altLang="en-US" sz="2400" i="0" u="none" strike="noStrike" kern="1200" cap="none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34" name="矩形: 圆角 33"/>
          <p:cNvSpPr/>
          <p:nvPr/>
        </p:nvSpPr>
        <p:spPr>
          <a:xfrm>
            <a:off x="1283564" y="4136102"/>
            <a:ext cx="2069236" cy="584775"/>
          </a:xfrm>
          <a:prstGeom prst="roundRect">
            <a:avLst/>
          </a:prstGeom>
          <a:noFill/>
          <a:ln>
            <a:solidFill>
              <a:srgbClr val="7073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8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34364" y="2181701"/>
            <a:ext cx="3018869" cy="395640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8901" y="2181701"/>
            <a:ext cx="3018869" cy="395640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160" y="4699000"/>
            <a:ext cx="3316609" cy="17907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01626" y="1727889"/>
            <a:ext cx="861774" cy="2641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云静天高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506" y="4117959"/>
            <a:ext cx="412505" cy="62219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305721" y="4144770"/>
            <a:ext cx="210378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prstClr val="white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小木头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0687848" y="1871260"/>
            <a:ext cx="55399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点击添加标题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rot="16200000">
            <a:off x="8526426" y="3897704"/>
            <a:ext cx="3825875" cy="142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rot="16200000">
            <a:off x="6967501" y="3897704"/>
            <a:ext cx="3825875" cy="142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16200000">
            <a:off x="7746962" y="3897703"/>
            <a:ext cx="3825875" cy="142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9824132" y="2030007"/>
            <a:ext cx="664797" cy="39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rot="16200000">
            <a:off x="6188038" y="3897703"/>
            <a:ext cx="3825875" cy="14288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16200000">
            <a:off x="5407781" y="3898497"/>
            <a:ext cx="3825875" cy="12700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6200000">
            <a:off x="4627525" y="3897704"/>
            <a:ext cx="3825875" cy="14287"/>
          </a:xfrm>
          <a:prstGeom prst="line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7"/>
          <p:cNvSpPr txBox="1">
            <a:spLocks noChangeArrowheads="1"/>
          </p:cNvSpPr>
          <p:nvPr/>
        </p:nvSpPr>
        <p:spPr bwMode="auto">
          <a:xfrm>
            <a:off x="9084472" y="1850623"/>
            <a:ext cx="55399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点击添加标题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6" name="文本框 28"/>
          <p:cNvSpPr txBox="1">
            <a:spLocks noChangeArrowheads="1"/>
          </p:cNvSpPr>
          <p:nvPr/>
        </p:nvSpPr>
        <p:spPr bwMode="auto">
          <a:xfrm>
            <a:off x="7481097" y="1850623"/>
            <a:ext cx="55399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点击添加标题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7" name="文本框 29"/>
          <p:cNvSpPr txBox="1">
            <a:spLocks noChangeArrowheads="1"/>
          </p:cNvSpPr>
          <p:nvPr/>
        </p:nvSpPr>
        <p:spPr bwMode="auto">
          <a:xfrm>
            <a:off x="6743101" y="2185585"/>
            <a:ext cx="664797" cy="39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4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8" name="流程图: 接点 17"/>
          <p:cNvSpPr/>
          <p:nvPr/>
        </p:nvSpPr>
        <p:spPr bwMode="auto">
          <a:xfrm>
            <a:off x="10344907" y="1991911"/>
            <a:ext cx="174625" cy="174625"/>
          </a:xfrm>
          <a:prstGeom prst="flowChartConnector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19" name="流程图: 接点 18"/>
          <p:cNvSpPr/>
          <p:nvPr/>
        </p:nvSpPr>
        <p:spPr bwMode="auto">
          <a:xfrm>
            <a:off x="8800270" y="1991911"/>
            <a:ext cx="174625" cy="174625"/>
          </a:xfrm>
          <a:prstGeom prst="flowChartConnector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0" name="流程图: 接点 19"/>
          <p:cNvSpPr/>
          <p:nvPr/>
        </p:nvSpPr>
        <p:spPr bwMode="auto">
          <a:xfrm>
            <a:off x="7254046" y="1991911"/>
            <a:ext cx="174625" cy="174625"/>
          </a:xfrm>
          <a:prstGeom prst="flowChartConnector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8252288" y="2079222"/>
            <a:ext cx="664797" cy="396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91440" tIns="45720" rIns="91440" bIns="4572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400">
                <a:latin typeface="方正楷体简体" panose="03000509000000000000" pitchFamily="65" charset="-122"/>
                <a:ea typeface="方正楷体简体" panose="03000509000000000000" pitchFamily="65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请在此处添加具体内容，文字尽量言简意赅，简单说明即可，不必过于繁琐，注意版面美观度。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2" name="流程图: 接点 21"/>
          <p:cNvSpPr/>
          <p:nvPr/>
        </p:nvSpPr>
        <p:spPr bwMode="auto">
          <a:xfrm>
            <a:off x="9581321" y="5693960"/>
            <a:ext cx="174625" cy="174625"/>
          </a:xfrm>
          <a:prstGeom prst="flowChartConnector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3" name="流程图: 接点 22"/>
          <p:cNvSpPr/>
          <p:nvPr/>
        </p:nvSpPr>
        <p:spPr bwMode="auto">
          <a:xfrm>
            <a:off x="8006521" y="5693960"/>
            <a:ext cx="174625" cy="174625"/>
          </a:xfrm>
          <a:prstGeom prst="flowChartConnector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sp>
        <p:nvSpPr>
          <p:cNvPr id="24" name="流程图: 接点 23"/>
          <p:cNvSpPr/>
          <p:nvPr/>
        </p:nvSpPr>
        <p:spPr bwMode="auto">
          <a:xfrm>
            <a:off x="6458707" y="5693960"/>
            <a:ext cx="174625" cy="174625"/>
          </a:xfrm>
          <a:prstGeom prst="flowChartConnector">
            <a:avLst/>
          </a:prstGeom>
          <a:solidFill>
            <a:srgbClr val="7073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76241" y="2921000"/>
            <a:ext cx="6797642" cy="35928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99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6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199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99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199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99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199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99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199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5" grpId="0"/>
      <p:bldP spid="9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/>
      <p:bldP spid="22" grpId="0" animBg="1"/>
      <p:bldP spid="23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9110" y="2782935"/>
            <a:ext cx="4207970" cy="2698419"/>
            <a:chOff x="972256" y="2343982"/>
            <a:chExt cx="3589420" cy="2301765"/>
          </a:xfrm>
        </p:grpSpPr>
        <p:sp>
          <p:nvSpPr>
            <p:cNvPr id="6" name="椭圆 5"/>
            <p:cNvSpPr/>
            <p:nvPr/>
          </p:nvSpPr>
          <p:spPr>
            <a:xfrm>
              <a:off x="2049009" y="2343982"/>
              <a:ext cx="2301765" cy="2301765"/>
            </a:xfrm>
            <a:prstGeom prst="ellipse">
              <a:avLst/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enYue GuDianMingChaoTi (Non-Commercial Use)" pitchFamily="50" charset="-122"/>
                <a:ea typeface="WenYue GuDianMingChaoTi (Non-Commercial Use)" pitchFamily="50" charset="-122"/>
                <a:cs typeface="+mn-cs"/>
                <a:sym typeface="WenYue GuDianMingChaoTi (Non-Commercial Use)" pitchFamily="50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72256" y="2387724"/>
              <a:ext cx="3589420" cy="2258023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flipH="1">
            <a:off x="4613448" y="2140341"/>
            <a:ext cx="4321512" cy="3564429"/>
            <a:chOff x="1033226" y="1995249"/>
            <a:chExt cx="4421464" cy="3646872"/>
          </a:xfrm>
        </p:grpSpPr>
        <p:sp>
          <p:nvSpPr>
            <p:cNvPr id="9" name="文本框 8"/>
            <p:cNvSpPr txBox="1"/>
            <p:nvPr/>
          </p:nvSpPr>
          <p:spPr>
            <a:xfrm>
              <a:off x="1033226" y="1995249"/>
              <a:ext cx="3243421" cy="36468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2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请在此处添加具体内容，文字尽量言简意赅，简单说明即可，不必过于繁琐，注意版面美观度。请在此处添加具体内容，文字尽量言简意赅，简单说明即可，不必过于繁琐，注意版面美观度。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92644" y="2886664"/>
              <a:ext cx="762046" cy="159662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3E3C3D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输入标题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3E3C3D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725359" y="2557235"/>
            <a:ext cx="861774" cy="26418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>
                <a:solidFill>
                  <a:schemeClr val="tx1">
                    <a:lumMod val="85000"/>
                    <a:lumOff val="1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云静天高</a:t>
            </a:r>
            <a:endParaRPr kumimoji="0" lang="zh-CN" altLang="en-US" sz="4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1531" y="4572139"/>
            <a:ext cx="412505" cy="6221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0828746" y="4598950"/>
            <a:ext cx="210378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100">
                <a:solidFill>
                  <a:prstClr val="white"/>
                </a:solidFill>
                <a:latin typeface="文悦古典明朝体 (非商业使用) W5" pitchFamily="2" charset="-122"/>
                <a:ea typeface="文悦古典明朝体 (非商业使用) W5" pitchFamily="2" charset="-122"/>
                <a:cs typeface="+mn-ea"/>
                <a:sym typeface="+mn-lt"/>
              </a:rPr>
              <a:t>小木头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3536950" y="869950"/>
            <a:ext cx="5118100" cy="51181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4151" y="2268453"/>
            <a:ext cx="2739211" cy="257937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600" noProof="0">
                <a:solidFill>
                  <a:prstClr val="black">
                    <a:lumMod val="85000"/>
                    <a:lumOff val="1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贰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052"/>
            <a:ext cx="5047660" cy="402694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984" y="4234994"/>
            <a:ext cx="2635358" cy="2635358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9142392" y="512198"/>
            <a:ext cx="2400657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扁舟昨泊，危亭孤啸，目断闲云千里。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前山急雨过溪来，尽洗却、人间暑气。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rPr>
              <a:t>暮鸦木末，落凫天际，都是一痴女贺新凉，也不道、西风又起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  <a:cs typeface="+mn-cs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133673" y="3816054"/>
            <a:ext cx="1269604" cy="2546646"/>
            <a:chOff x="5629059" y="3239190"/>
            <a:chExt cx="1269604" cy="1378144"/>
          </a:xfrm>
        </p:grpSpPr>
        <p:sp>
          <p:nvSpPr>
            <p:cNvPr id="50" name="文本框 49"/>
            <p:cNvSpPr txBox="1"/>
            <p:nvPr/>
          </p:nvSpPr>
          <p:spPr>
            <a:xfrm>
              <a:off x="5629059" y="3239190"/>
              <a:ext cx="738664" cy="137814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600">
                  <a:solidFill>
                    <a:prstClr val="white"/>
                  </a:solidFill>
                  <a:latin typeface="文悦古典明朝体 (非商业使用) W5" pitchFamily="2" charset="-122"/>
                  <a:ea typeface="文悦古典明朝体 (非商业使用) W5" pitchFamily="2" charset="-122"/>
                </a:rPr>
                <a:t>明媚皓齿</a:t>
              </a:r>
              <a:endPara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  <a:cs typeface="+mn-cs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7565" y="229569"/>
            <a:ext cx="11716870" cy="63988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0" y="585458"/>
            <a:ext cx="754454" cy="57172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283564" y="585458"/>
            <a:ext cx="2894736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rPr>
              <a:t>扁舟昨泊</a:t>
            </a:r>
            <a:endParaRPr kumimoji="0" lang="zh-CN" altLang="en-US" sz="3200" i="0" u="none" strike="noStrike" kern="1200" cap="none" spc="60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4400" y="229569"/>
            <a:ext cx="4000033" cy="4710731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915" y="1946900"/>
            <a:ext cx="7940635" cy="40269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前山急雨过溪来，尽洗却、人间暑气。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暮鸦木末，落凫天际，都是一痴女贺新凉，也不道、西风又起</a:t>
            </a:r>
            <a:r>
              <a:rPr lang="zh-CN" altLang="en-US">
                <a:solidFill>
                  <a:prstClr val="black">
                    <a:lumMod val="95000"/>
                    <a:lumOff val="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扁舟昨泊，危亭孤啸，目断闲云千里。</a:t>
            </a:r>
            <a:endParaRPr lang="zh-CN" altLang="en-US">
              <a:solidFill>
                <a:prstClr val="black">
                  <a:lumMod val="95000"/>
                  <a:lumOff val="5000"/>
                </a:prst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>
                <a:solidFill>
                  <a:prstClr val="black">
                    <a:lumMod val="95000"/>
                    <a:lumOff val="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前山急雨过溪来，尽洗却、人间暑气。</a:t>
            </a:r>
            <a:endParaRPr lang="zh-CN" altLang="en-US">
              <a:solidFill>
                <a:prstClr val="black">
                  <a:lumMod val="95000"/>
                  <a:lumOff val="5000"/>
                </a:prst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>
                <a:solidFill>
                  <a:prstClr val="black">
                    <a:lumMod val="95000"/>
                    <a:lumOff val="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暮鸦木末，落凫天际，都是一痴女贺新凉，也不道、西风又起扁舟昨泊，危亭孤啸，目断闲云千里。</a:t>
            </a:r>
            <a:endParaRPr lang="zh-CN" altLang="en-US">
              <a:solidFill>
                <a:prstClr val="black">
                  <a:lumMod val="95000"/>
                  <a:lumOff val="5000"/>
                </a:prst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>
                <a:solidFill>
                  <a:prstClr val="black">
                    <a:lumMod val="95000"/>
                    <a:lumOff val="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前山急雨过溪来，尽洗却、人间暑气。</a:t>
            </a:r>
            <a:endParaRPr lang="zh-CN" altLang="en-US">
              <a:solidFill>
                <a:prstClr val="black">
                  <a:lumMod val="95000"/>
                  <a:lumOff val="5000"/>
                </a:prst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>
              <a:lnSpc>
                <a:spcPct val="200000"/>
              </a:lnSpc>
            </a:pPr>
            <a:r>
              <a:rPr lang="zh-CN" altLang="en-US">
                <a:solidFill>
                  <a:prstClr val="black">
                    <a:lumMod val="95000"/>
                    <a:lumOff val="5000"/>
                  </a:prstClr>
                </a:solidFill>
                <a:latin typeface="文悦古典明朝体 (非商业使用) W5" pitchFamily="2" charset="-122"/>
                <a:ea typeface="文悦古典明朝体 (非商业使用) W5" pitchFamily="2" charset="-122"/>
              </a:rPr>
              <a:t>暮鸦木末，落凫天际，都是一痴女贺新凉，也不道、西风又起</a:t>
            </a:r>
            <a:endParaRPr lang="zh-CN" altLang="en-US">
              <a:solidFill>
                <a:prstClr val="black">
                  <a:lumMod val="95000"/>
                  <a:lumOff val="5000"/>
                </a:prst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 lvl="0">
              <a:lnSpc>
                <a:spcPct val="200000"/>
              </a:lnSpc>
            </a:pPr>
            <a:endParaRPr lang="zh-CN" altLang="en-US">
              <a:solidFill>
                <a:prstClr val="black">
                  <a:lumMod val="95000"/>
                  <a:lumOff val="5000"/>
                </a:prst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  <a:p>
            <a:pPr>
              <a:lnSpc>
                <a:spcPct val="200000"/>
              </a:lnSpc>
            </a:pP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latin typeface="文悦古典明朝体 (非商业使用) W5" pitchFamily="2" charset="-122"/>
              <a:ea typeface="文悦古典明朝体 (非商业使用) W5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781921" y="3891253"/>
            <a:ext cx="1269604" cy="1833684"/>
            <a:chOff x="5629059" y="3239190"/>
            <a:chExt cx="1269604" cy="1109865"/>
          </a:xfrm>
        </p:grpSpPr>
        <p:sp>
          <p:nvSpPr>
            <p:cNvPr id="8" name="文本框 7"/>
            <p:cNvSpPr txBox="1"/>
            <p:nvPr/>
          </p:nvSpPr>
          <p:spPr>
            <a:xfrm>
              <a:off x="5629059" y="3239190"/>
              <a:ext cx="738664" cy="11098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中国风</a:t>
              </a:r>
              <a:endParaRPr kumimoji="0" lang="zh-CN" altLang="en-US" sz="36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44665" y="3281025"/>
              <a:ext cx="553998" cy="100641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文悦古典明朝体 (非商业使用) W5" pitchFamily="2" charset="-122"/>
                  <a:ea typeface="文悦古典明朝体 (非商业使用) W5" pitchFamily="2" charset="-122"/>
                </a:rPr>
                <a:t>After a minute or two he opened them again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文悦古典明朝体 (非商业使用) W5" pitchFamily="2" charset="-122"/>
                <a:ea typeface="文悦古典明朝体 (非商业使用) W5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3217</Words>
  <Application>WPS 演示</Application>
  <PresentationFormat>自定义</PresentationFormat>
  <Paragraphs>267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等线</vt:lpstr>
      <vt:lpstr>文悦古典明朝体 (非商业使用) W5</vt:lpstr>
      <vt:lpstr>迷你简行楷</vt:lpstr>
      <vt:lpstr>方正楷体简体</vt:lpstr>
      <vt:lpstr>WenYue GuDianMingChaoTi (Non-Commercial Use)</vt:lpstr>
      <vt:lpstr>微软雅黑</vt:lpstr>
      <vt:lpstr>Arial Unicode MS</vt:lpstr>
      <vt:lpstr>等线 Light</vt:lpstr>
      <vt:lpstr>Times New Roman</vt:lpstr>
      <vt:lpstr>Calibri</vt:lpstr>
      <vt:lpstr>方正清刻本悦宋简体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曼曼</cp:lastModifiedBy>
  <cp:revision>2</cp:revision>
  <dcterms:created xsi:type="dcterms:W3CDTF">2018-11-27T06:52:27Z</dcterms:created>
  <dcterms:modified xsi:type="dcterms:W3CDTF">2018-11-27T06:59:42Z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