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D6134"/>
    <a:srgbClr val="E7B5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spPr>
            <a:ln w="22225" cap="rnd" cmpd="sng" algn="ctr">
              <a:solidFill>
                <a:schemeClr val="accent1"/>
              </a:solidFill>
              <a:prstDash val="solid"/>
              <a:round/>
            </a:ln>
            <a:effectLst/>
          </c:spPr>
          <c:marker>
            <c:symbol val="diamond"/>
            <c:size val="6"/>
            <c:spPr>
              <a:solidFill>
                <a:schemeClr val="accent1"/>
              </a:solidFill>
              <a:ln w="9525" cap="flat" cmpd="sng" algn="ctr">
                <a:solidFill>
                  <a:schemeClr val="accent1"/>
                </a:solidFill>
                <a:prstDash val="solid"/>
                <a:round/>
              </a:ln>
              <a:effectLst/>
            </c:spPr>
          </c:marker>
          <c:cat>
            <c:numRef>
              <c:f>Sheet1!$A$2:$A$14</c:f>
              <c:numCache>
                <c:formatCode>General</c:formatCode>
                <c:ptCount val="13"/>
                <c:pt idx="0">
                  <c:v>1990</c:v>
                </c:pt>
                <c:pt idx="1">
                  <c:v>1992</c:v>
                </c:pt>
                <c:pt idx="2">
                  <c:v>1994</c:v>
                </c:pt>
                <c:pt idx="3">
                  <c:v>1996</c:v>
                </c:pt>
                <c:pt idx="4">
                  <c:v>1998</c:v>
                </c:pt>
                <c:pt idx="5">
                  <c:v>2000</c:v>
                </c:pt>
                <c:pt idx="6">
                  <c:v>2002</c:v>
                </c:pt>
                <c:pt idx="7">
                  <c:v>2004</c:v>
                </c:pt>
                <c:pt idx="8">
                  <c:v>2006</c:v>
                </c:pt>
                <c:pt idx="9">
                  <c:v>2008</c:v>
                </c:pt>
                <c:pt idx="10">
                  <c:v>2010</c:v>
                </c:pt>
                <c:pt idx="11">
                  <c:v>2012</c:v>
                </c:pt>
                <c:pt idx="12">
                  <c:v>2014</c:v>
                </c:pt>
              </c:numCache>
            </c:numRef>
          </c:cat>
          <c:val>
            <c:numRef>
              <c:f>Sheet1!$B$2:$B$14</c:f>
              <c:numCache>
                <c:formatCode>#,##0_);[Red]\(#,##0\)</c:formatCode>
                <c:ptCount val="13"/>
                <c:pt idx="0">
                  <c:v>980</c:v>
                </c:pt>
                <c:pt idx="1">
                  <c:v>1200</c:v>
                </c:pt>
                <c:pt idx="2">
                  <c:v>1600</c:v>
                </c:pt>
                <c:pt idx="3">
                  <c:v>2000</c:v>
                </c:pt>
                <c:pt idx="4">
                  <c:v>2500</c:v>
                </c:pt>
                <c:pt idx="5">
                  <c:v>2920</c:v>
                </c:pt>
                <c:pt idx="6">
                  <c:v>4000</c:v>
                </c:pt>
                <c:pt idx="7">
                  <c:v>5000</c:v>
                </c:pt>
                <c:pt idx="8">
                  <c:v>5840</c:v>
                </c:pt>
                <c:pt idx="9">
                  <c:v>7800</c:v>
                </c:pt>
                <c:pt idx="10">
                  <c:v>9240</c:v>
                </c:pt>
                <c:pt idx="11">
                  <c:v>12000</c:v>
                </c:pt>
                <c:pt idx="12">
                  <c:v>14200</c:v>
                </c:pt>
              </c:numCache>
            </c:numRef>
          </c:val>
          <c:smooth val="0"/>
        </c:ser>
        <c:ser>
          <c:idx val="1"/>
          <c:order val="1"/>
          <c:tx>
            <c:strRef>
              <c:f>Sheet1!$C$1</c:f>
              <c:strCache>
                <c:ptCount val="1"/>
                <c:pt idx="0">
                  <c:v>列1</c:v>
                </c:pt>
              </c:strCache>
            </c:strRef>
          </c:tx>
          <c:spPr>
            <a:ln w="22225" cap="rnd" cmpd="sng" algn="ctr">
              <a:solidFill>
                <a:schemeClr val="accent2"/>
              </a:solidFill>
              <a:prstDash val="solid"/>
              <a:round/>
            </a:ln>
            <a:effectLst/>
          </c:spPr>
          <c:marker>
            <c:symbol val="circle"/>
            <c:size val="10"/>
            <c:spPr>
              <a:solidFill>
                <a:schemeClr val="bg1"/>
              </a:solidFill>
              <a:ln w="9525" cap="flat" cmpd="sng" algn="ctr">
                <a:solidFill>
                  <a:schemeClr val="accent2"/>
                </a:solidFill>
                <a:prstDash val="solid"/>
                <a:round/>
              </a:ln>
              <a:effectLst/>
            </c:spPr>
          </c:marker>
          <c:cat>
            <c:numRef>
              <c:f>Sheet1!$A$2:$A$14</c:f>
              <c:numCache>
                <c:formatCode>General</c:formatCode>
                <c:ptCount val="13"/>
                <c:pt idx="0">
                  <c:v>1990</c:v>
                </c:pt>
                <c:pt idx="1">
                  <c:v>1992</c:v>
                </c:pt>
                <c:pt idx="2">
                  <c:v>1994</c:v>
                </c:pt>
                <c:pt idx="3">
                  <c:v>1996</c:v>
                </c:pt>
                <c:pt idx="4">
                  <c:v>1998</c:v>
                </c:pt>
                <c:pt idx="5">
                  <c:v>2000</c:v>
                </c:pt>
                <c:pt idx="6">
                  <c:v>2002</c:v>
                </c:pt>
                <c:pt idx="7">
                  <c:v>2004</c:v>
                </c:pt>
                <c:pt idx="8">
                  <c:v>2006</c:v>
                </c:pt>
                <c:pt idx="9">
                  <c:v>2008</c:v>
                </c:pt>
                <c:pt idx="10">
                  <c:v>2010</c:v>
                </c:pt>
                <c:pt idx="11">
                  <c:v>2012</c:v>
                </c:pt>
                <c:pt idx="12">
                  <c:v>2014</c:v>
                </c:pt>
              </c:numCache>
            </c:numRef>
          </c:cat>
          <c:val>
            <c:numRef>
              <c:f>Sheet1!$C$2:$C$14</c:f>
              <c:numCache>
                <c:formatCode>#,##0_);[Red]\(#,##0\)</c:formatCode>
                <c:ptCount val="13"/>
                <c:pt idx="0">
                  <c:v>0.1</c:v>
                </c:pt>
                <c:pt idx="1">
                  <c:v>0.66</c:v>
                </c:pt>
                <c:pt idx="2">
                  <c:v>0.35</c:v>
                </c:pt>
                <c:pt idx="3">
                  <c:v>0.45</c:v>
                </c:pt>
                <c:pt idx="4">
                  <c:v>0.77</c:v>
                </c:pt>
                <c:pt idx="5">
                  <c:v>0.42</c:v>
                </c:pt>
                <c:pt idx="6">
                  <c:v>0.47</c:v>
                </c:pt>
                <c:pt idx="7">
                  <c:v>0.68</c:v>
                </c:pt>
                <c:pt idx="8">
                  <c:v>0.99</c:v>
                </c:pt>
              </c:numCache>
            </c:numRef>
          </c:val>
          <c:smooth val="0"/>
        </c:ser>
        <c:dLbls>
          <c:showLegendKey val="0"/>
          <c:showVal val="0"/>
          <c:showCatName val="0"/>
          <c:showSerName val="0"/>
          <c:showPercent val="0"/>
          <c:showBubbleSize val="0"/>
        </c:dLbls>
        <c:marker val="1"/>
        <c:smooth val="0"/>
        <c:axId val="680819712"/>
        <c:axId val="546341112"/>
      </c:lineChart>
      <c:catAx>
        <c:axId val="680819712"/>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065" b="0" i="0" u="none" strike="noStrike" kern="1200" cap="all" spc="120" normalizeH="0" baseline="0">
                <a:solidFill>
                  <a:schemeClr val="tx1">
                    <a:lumMod val="65000"/>
                    <a:lumOff val="35000"/>
                  </a:schemeClr>
                </a:solidFill>
                <a:latin typeface="+mn-lt"/>
                <a:ea typeface="+mn-ea"/>
                <a:cs typeface="+mn-cs"/>
              </a:defRPr>
            </a:pPr>
            <a:endParaRPr lang="zh-CN"/>
          </a:p>
        </c:txPr>
        <c:crossAx val="546341112"/>
        <c:crosses val="autoZero"/>
        <c:auto val="1"/>
        <c:lblAlgn val="ctr"/>
        <c:lblOffset val="100"/>
        <c:noMultiLvlLbl val="0"/>
      </c:catAx>
      <c:valAx>
        <c:axId val="546341112"/>
        <c:scaling>
          <c:orientation val="minMax"/>
          <c:max val="16000"/>
          <c:min val="0"/>
        </c:scaling>
        <c:delete val="0"/>
        <c:axPos val="l"/>
        <c:numFmt formatCode="#,##0_);[Red]\(#,##0\)" sourceLinked="1"/>
        <c:majorTickMark val="none"/>
        <c:minorTickMark val="none"/>
        <c:tickLblPos val="nextTo"/>
        <c:spPr>
          <a:noFill/>
          <a:ln w="9525" cap="flat" cmpd="sng" algn="ctr">
            <a:solidFill>
              <a:schemeClr val="dk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680819712"/>
        <c:crosses val="autoZero"/>
        <c:crossBetween val="between"/>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rgbClr val="E30000"/>
                </a:gs>
                <a:gs pos="100000">
                  <a:srgbClr val="760303"/>
                </a:gs>
              </a:gsLst>
              <a:lin ang="5400000" scaled="0"/>
            </a:gradFill>
            <a:ln w="28575">
              <a:solidFill>
                <a:schemeClr val="bg1"/>
              </a:solidFill>
            </a:ln>
          </c:spPr>
          <c:dPt>
            <c:idx val="0"/>
            <c:bubble3D val="0"/>
            <c:spPr>
              <a:gradFill>
                <a:gsLst>
                  <a:gs pos="0">
                    <a:srgbClr val="E30000"/>
                  </a:gs>
                  <a:gs pos="100000">
                    <a:srgbClr val="760303"/>
                  </a:gs>
                </a:gsLst>
                <a:lin ang="5400000" scaled="0"/>
              </a:gradFill>
              <a:ln w="28575">
                <a:solidFill>
                  <a:schemeClr val="bg1"/>
                </a:solidFill>
              </a:ln>
              <a:effectLst/>
            </c:spPr>
          </c:dPt>
          <c:dPt>
            <c:idx val="1"/>
            <c:bubble3D val="0"/>
            <c:spPr>
              <a:gradFill>
                <a:gsLst>
                  <a:gs pos="0">
                    <a:srgbClr val="E30000"/>
                  </a:gs>
                  <a:gs pos="100000">
                    <a:srgbClr val="760303"/>
                  </a:gs>
                </a:gsLst>
                <a:lin ang="5400000" scaled="0"/>
              </a:gradFill>
              <a:ln w="28575">
                <a:solidFill>
                  <a:schemeClr val="bg1"/>
                </a:solidFill>
              </a:ln>
              <a:effectLst/>
            </c:spPr>
          </c:dPt>
          <c:dPt>
            <c:idx val="2"/>
            <c:bubble3D val="0"/>
            <c:spPr>
              <a:gradFill>
                <a:gsLst>
                  <a:gs pos="0">
                    <a:srgbClr val="E30000"/>
                  </a:gs>
                  <a:gs pos="100000">
                    <a:srgbClr val="760303"/>
                  </a:gs>
                </a:gsLst>
                <a:lin ang="5400000" scaled="0"/>
              </a:gradFill>
              <a:ln w="28575">
                <a:solidFill>
                  <a:schemeClr val="bg1"/>
                </a:solidFill>
              </a:ln>
              <a:effectLst/>
            </c:spPr>
          </c:dPt>
          <c:cat>
            <c:strRef>
              <c:f>Sheet1!$A$2:$A$4</c:f>
              <c:strCache>
                <c:ptCount val="2"/>
                <c:pt idx="0">
                  <c:v>1st Qtr</c:v>
                </c:pt>
                <c:pt idx="1">
                  <c:v>2nd Qtr</c:v>
                </c:pt>
              </c:strCache>
            </c:strRef>
          </c:cat>
          <c:val>
            <c:numRef>
              <c:f>Sheet1!$B$2:$B$4</c:f>
              <c:numCache>
                <c:formatCode>0%</c:formatCode>
                <c:ptCount val="3"/>
                <c:pt idx="0">
                  <c:v>0.25</c:v>
                </c:pt>
                <c:pt idx="1">
                  <c:v>0.25</c:v>
                </c:pt>
                <c:pt idx="2">
                  <c:v>0.25</c:v>
                </c:pt>
              </c:numCache>
            </c:numRef>
          </c:val>
        </c:ser>
        <c:dLbls>
          <c:showLegendKey val="0"/>
          <c:showVal val="0"/>
          <c:showCatName val="0"/>
          <c:showSerName val="0"/>
          <c:showPercent val="0"/>
          <c:showBubbleSize val="0"/>
          <c:showLeaderLines val="1"/>
        </c:dLbls>
        <c:firstSliceAng val="31"/>
        <c:holeSize val="63"/>
      </c:doughnutChart>
      <c:spPr>
        <a:noFill/>
        <a:ln>
          <a:noFill/>
        </a:ln>
        <a:effectLst/>
      </c:spPr>
    </c:plotArea>
    <c:plotVisOnly val="1"/>
    <c:dispBlanksAs val="zero"/>
    <c:showDLblsOverMax val="0"/>
  </c:chart>
  <c:spPr>
    <a:noFill/>
    <a:ln w="12700" cap="flat" cmpd="sng" algn="ctr">
      <a:noFill/>
      <a:prstDash val="solid"/>
      <a:miter lim="800000"/>
    </a:ln>
    <a:effectLst/>
  </c:spPr>
  <c:txPr>
    <a:bodyPr/>
    <a:lstStyle/>
    <a:p>
      <a:pPr>
        <a:defRPr lang="zh-CN" sz="1800">
          <a:solidFill>
            <a:schemeClr val="bg1"/>
          </a:solidFill>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9.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图片 2" descr="0559cb7f9ce28853d078d0dd99649db9"/>
          <p:cNvPicPr>
            <a:picLocks noChangeAspect="1"/>
          </p:cNvPicPr>
          <p:nvPr/>
        </p:nvPicPr>
        <p:blipFill>
          <a:blip r:embed="rId3"/>
          <a:stretch>
            <a:fillRect/>
          </a:stretch>
        </p:blipFill>
        <p:spPr>
          <a:xfrm>
            <a:off x="2060575" y="796925"/>
            <a:ext cx="8070850" cy="3408680"/>
          </a:xfrm>
          <a:prstGeom prst="rect">
            <a:avLst/>
          </a:prstGeom>
          <a:effectLst>
            <a:outerShdw blurRad="50800" dist="38100" dir="2700000" algn="tl" rotWithShape="0">
              <a:prstClr val="black">
                <a:alpha val="40000"/>
              </a:prstClr>
            </a:outerShdw>
          </a:effectLst>
        </p:spPr>
      </p:pic>
      <p:sp>
        <p:nvSpPr>
          <p:cNvPr id="4" name="Rectangle 3"/>
          <p:cNvSpPr txBox="1">
            <a:spLocks noChangeArrowheads="1"/>
          </p:cNvSpPr>
          <p:nvPr/>
        </p:nvSpPr>
        <p:spPr bwMode="auto">
          <a:xfrm>
            <a:off x="1626616" y="3857635"/>
            <a:ext cx="8504288"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4500" b="1" dirty="0">
                <a:gradFill>
                  <a:gsLst>
                    <a:gs pos="0">
                      <a:srgbClr val="E7B572"/>
                    </a:gs>
                    <a:gs pos="100000">
                      <a:srgbClr val="8D6134"/>
                    </a:gs>
                  </a:gsLst>
                  <a:lin ang="5400000" scaled="0"/>
                </a:gradFill>
                <a:latin typeface="微软雅黑" panose="020B0503020204020204" charset="-122"/>
                <a:ea typeface="微软雅黑" panose="020B0503020204020204" charset="-122"/>
              </a:rPr>
              <a:t>党委工作汇报</a:t>
            </a:r>
            <a:r>
              <a:rPr lang="en-US" altLang="zh-CN" sz="4500" b="1" dirty="0">
                <a:gradFill>
                  <a:gsLst>
                    <a:gs pos="0">
                      <a:srgbClr val="E7B572"/>
                    </a:gs>
                    <a:gs pos="100000">
                      <a:srgbClr val="8D6134"/>
                    </a:gs>
                  </a:gsLst>
                  <a:lin ang="5400000" scaled="0"/>
                </a:gradFill>
                <a:latin typeface="微软雅黑" panose="020B0503020204020204" charset="-122"/>
                <a:ea typeface="微软雅黑" panose="020B0503020204020204" charset="-122"/>
              </a:rPr>
              <a:t>PPT</a:t>
            </a:r>
            <a:r>
              <a:rPr lang="zh-CN" altLang="en-US" sz="4500" b="1" dirty="0">
                <a:gradFill>
                  <a:gsLst>
                    <a:gs pos="0">
                      <a:srgbClr val="E7B572"/>
                    </a:gs>
                    <a:gs pos="100000">
                      <a:srgbClr val="8D6134"/>
                    </a:gs>
                  </a:gsLst>
                  <a:lin ang="5400000" scaled="0"/>
                </a:gradFill>
                <a:latin typeface="微软雅黑" panose="020B0503020204020204" charset="-122"/>
                <a:ea typeface="微软雅黑" panose="020B0503020204020204" charset="-122"/>
              </a:rPr>
              <a:t>模板</a:t>
            </a:r>
          </a:p>
        </p:txBody>
      </p:sp>
      <p:sp>
        <p:nvSpPr>
          <p:cNvPr id="6" name="TextBox 7"/>
          <p:cNvSpPr>
            <a:spLocks noChangeArrowheads="1"/>
          </p:cNvSpPr>
          <p:nvPr/>
        </p:nvSpPr>
        <p:spPr bwMode="auto">
          <a:xfrm>
            <a:off x="2228546" y="4704339"/>
            <a:ext cx="7300428"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335" dirty="0">
                <a:solidFill>
                  <a:srgbClr val="8D6134"/>
                </a:solidFill>
                <a:latin typeface="微软雅黑" panose="020B0503020204020204" charset="-122"/>
                <a:ea typeface="微软雅黑" panose="020B0503020204020204" charset="-122"/>
                <a:sym typeface="微软雅黑" panose="020B0503020204020204" charset="-122"/>
              </a:rPr>
              <a:t>NO PRACTICAL COMPLETE FRAMEWORK FOR DYNAMIC PPT TEMPLATE</a:t>
            </a:r>
          </a:p>
        </p:txBody>
      </p:sp>
    </p:spTree>
  </p:cSld>
  <p:clrMapOvr>
    <a:masterClrMapping/>
  </p:clrMapOvr>
  <p:transition advTm="6302">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by="(-#ppt_w*2)" calcmode="lin" valueType="num">
                                      <p:cBhvr rctx="PPT">
                                        <p:cTn id="13" dur="500" autoRev="1" fill="hold">
                                          <p:stCondLst>
                                            <p:cond delay="0"/>
                                          </p:stCondLst>
                                        </p:cTn>
                                        <p:tgtEl>
                                          <p:spTgt spid="4"/>
                                        </p:tgtEl>
                                        <p:attrNameLst>
                                          <p:attrName>ppt_w</p:attrName>
                                        </p:attrNameLst>
                                      </p:cBhvr>
                                    </p:anim>
                                    <p:anim by="(#ppt_w*0.50)" calcmode="lin" valueType="num">
                                      <p:cBhvr>
                                        <p:cTn id="14" dur="500" decel="50000" autoRev="1" fill="hold">
                                          <p:stCondLst>
                                            <p:cond delay="0"/>
                                          </p:stCondLst>
                                        </p:cTn>
                                        <p:tgtEl>
                                          <p:spTgt spid="4"/>
                                        </p:tgtEl>
                                        <p:attrNameLst>
                                          <p:attrName>ppt_x</p:attrName>
                                        </p:attrNameLst>
                                      </p:cBhvr>
                                    </p:anim>
                                    <p:anim from="(-#ppt_h/2)" to="(#ppt_y)" calcmode="lin" valueType="num">
                                      <p:cBhvr>
                                        <p:cTn id="15" dur="1000" fill="hold">
                                          <p:stCondLst>
                                            <p:cond delay="0"/>
                                          </p:stCondLst>
                                        </p:cTn>
                                        <p:tgtEl>
                                          <p:spTgt spid="4"/>
                                        </p:tgtEl>
                                        <p:attrNameLst>
                                          <p:attrName>ppt_y</p:attrName>
                                        </p:attrNameLst>
                                      </p:cBhvr>
                                    </p:anim>
                                    <p:animRot by="21600000">
                                      <p:cBhvr>
                                        <p:cTn id="16" dur="1000" fill="hold">
                                          <p:stCondLst>
                                            <p:cond delay="0"/>
                                          </p:stCondLst>
                                        </p:cTn>
                                        <p:tgtEl>
                                          <p:spTgt spid="4"/>
                                        </p:tgtEl>
                                        <p:attrNameLst>
                                          <p:attrName>r</p:attrName>
                                        </p:attrNameLst>
                                      </p:cBhvr>
                                    </p:animRot>
                                  </p:childTnLst>
                                </p:cTn>
                              </p:par>
                            </p:childTnLst>
                          </p:cTn>
                        </p:par>
                        <p:par>
                          <p:cTn id="17" fill="hold">
                            <p:stCondLst>
                              <p:cond delay="3000"/>
                            </p:stCondLst>
                            <p:childTnLst>
                              <p:par>
                                <p:cTn id="18" presetID="22" presetClass="entr" presetSubtype="8" fill="hold" grpId="0" nodeType="afterEffect">
                                  <p:stCondLst>
                                    <p:cond delay="70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8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
          <p:cNvSpPr txBox="1"/>
          <p:nvPr/>
        </p:nvSpPr>
        <p:spPr>
          <a:xfrm>
            <a:off x="1586274" y="3630142"/>
            <a:ext cx="1012453" cy="277964"/>
          </a:xfrm>
          <a:prstGeom prst="rect">
            <a:avLst/>
          </a:prstGeom>
          <a:ln w="12700">
            <a:miter lim="400000"/>
          </a:ln>
        </p:spPr>
        <p:txBody>
          <a:bodyPr wrap="none" lIns="25400" tIns="25400" rIns="25400" bIns="2540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dirty="0">
                <a:solidFill>
                  <a:schemeClr val="tx1"/>
                </a:solidFill>
                <a:latin typeface="微软雅黑" panose="020B0503020204020204" charset="-122"/>
                <a:ea typeface="微软雅黑" panose="020B0503020204020204" charset="-122"/>
              </a:rPr>
              <a:t>添加标题</a:t>
            </a:r>
          </a:p>
        </p:txBody>
      </p:sp>
      <p:sp>
        <p:nvSpPr>
          <p:cNvPr id="102" name="TextBox 2"/>
          <p:cNvSpPr txBox="1"/>
          <p:nvPr/>
        </p:nvSpPr>
        <p:spPr>
          <a:xfrm>
            <a:off x="1578610" y="4045585"/>
            <a:ext cx="1991360" cy="652780"/>
          </a:xfrm>
          <a:prstGeom prst="rect">
            <a:avLst/>
          </a:prstGeom>
          <a:ln w="12700">
            <a:miter lim="400000"/>
          </a:ln>
        </p:spPr>
        <p:txBody>
          <a:bodyPr wrap="square" lIns="25400" tIns="25400" rIns="25400" bIns="254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tx1"/>
                </a:solidFill>
                <a:latin typeface="微软雅黑" panose="020B0503020204020204" charset="-122"/>
                <a:ea typeface="微软雅黑" panose="020B0503020204020204" charset="-122"/>
              </a:rPr>
              <a:t>请在此粘贴或者输入您的文字内容</a:t>
            </a:r>
          </a:p>
        </p:txBody>
      </p:sp>
      <p:sp>
        <p:nvSpPr>
          <p:cNvPr id="103" name="Freeform: Shape 3"/>
          <p:cNvSpPr/>
          <p:nvPr/>
        </p:nvSpPr>
        <p:spPr>
          <a:xfrm>
            <a:off x="6901260" y="3043235"/>
            <a:ext cx="1432519" cy="1497815"/>
          </a:xfrm>
          <a:custGeom>
            <a:avLst/>
            <a:gdLst/>
            <a:ahLst/>
            <a:cxnLst>
              <a:cxn ang="0">
                <a:pos x="wd2" y="hd2"/>
              </a:cxn>
              <a:cxn ang="5400000">
                <a:pos x="wd2" y="hd2"/>
              </a:cxn>
              <a:cxn ang="10800000">
                <a:pos x="wd2" y="hd2"/>
              </a:cxn>
              <a:cxn ang="16200000">
                <a:pos x="wd2" y="hd2"/>
              </a:cxn>
            </a:cxnLst>
            <a:rect l="0" t="0" r="r" b="b"/>
            <a:pathLst>
              <a:path w="21600" h="21600" extrusionOk="0">
                <a:moveTo>
                  <a:pt x="5473" y="0"/>
                </a:moveTo>
                <a:lnTo>
                  <a:pt x="0" y="0"/>
                </a:lnTo>
                <a:lnTo>
                  <a:pt x="9794" y="21600"/>
                </a:lnTo>
                <a:lnTo>
                  <a:pt x="21600" y="21600"/>
                </a:lnTo>
                <a:lnTo>
                  <a:pt x="11806" y="0"/>
                </a:lnTo>
                <a:cubicBezTo>
                  <a:pt x="11806" y="0"/>
                  <a:pt x="5473" y="0"/>
                  <a:pt x="5473" y="0"/>
                </a:cubicBezTo>
                <a:close/>
              </a:path>
            </a:pathLst>
          </a:custGeom>
          <a:gradFill>
            <a:gsLst>
              <a:gs pos="0">
                <a:srgbClr val="E30000"/>
              </a:gs>
              <a:gs pos="100000">
                <a:srgbClr val="760303"/>
              </a:gs>
            </a:gsLst>
            <a:lin ang="11400000" scaled="0"/>
          </a:gra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solidFill>
              <a:latin typeface="微软雅黑" panose="020B0503020204020204" charset="-122"/>
              <a:ea typeface="微软雅黑" panose="020B0503020204020204" charset="-122"/>
            </a:endParaRPr>
          </a:p>
        </p:txBody>
      </p:sp>
      <p:sp>
        <p:nvSpPr>
          <p:cNvPr id="104" name="Freeform: Shape 4"/>
          <p:cNvSpPr/>
          <p:nvPr/>
        </p:nvSpPr>
        <p:spPr>
          <a:xfrm>
            <a:off x="5402345" y="3520162"/>
            <a:ext cx="1432529" cy="14978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94" y="21600"/>
                </a:lnTo>
                <a:lnTo>
                  <a:pt x="21600" y="21600"/>
                </a:lnTo>
                <a:lnTo>
                  <a:pt x="11806" y="0"/>
                </a:lnTo>
                <a:cubicBezTo>
                  <a:pt x="11806" y="0"/>
                  <a:pt x="0" y="0"/>
                  <a:pt x="0" y="0"/>
                </a:cubicBezTo>
                <a:close/>
              </a:path>
            </a:pathLst>
          </a:custGeom>
          <a:gradFill>
            <a:gsLst>
              <a:gs pos="0">
                <a:srgbClr val="E30000"/>
              </a:gs>
              <a:gs pos="100000">
                <a:srgbClr val="760303"/>
              </a:gs>
            </a:gsLst>
            <a:lin ang="11400000" scaled="0"/>
          </a:gra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solidFill>
              <a:latin typeface="微软雅黑" panose="020B0503020204020204" charset="-122"/>
              <a:ea typeface="微软雅黑" panose="020B0503020204020204" charset="-122"/>
            </a:endParaRPr>
          </a:p>
        </p:txBody>
      </p:sp>
      <p:sp>
        <p:nvSpPr>
          <p:cNvPr id="105" name="Freeform: Shape 5"/>
          <p:cNvSpPr/>
          <p:nvPr/>
        </p:nvSpPr>
        <p:spPr>
          <a:xfrm>
            <a:off x="3898560" y="4001957"/>
            <a:ext cx="1432512" cy="14978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94" y="21600"/>
                </a:lnTo>
                <a:lnTo>
                  <a:pt x="21600" y="21600"/>
                </a:lnTo>
                <a:lnTo>
                  <a:pt x="11806" y="0"/>
                </a:lnTo>
                <a:cubicBezTo>
                  <a:pt x="11806" y="0"/>
                  <a:pt x="0" y="0"/>
                  <a:pt x="0" y="0"/>
                </a:cubicBezTo>
                <a:close/>
              </a:path>
            </a:pathLst>
          </a:custGeom>
          <a:gradFill>
            <a:gsLst>
              <a:gs pos="0">
                <a:srgbClr val="E30000"/>
              </a:gs>
              <a:gs pos="100000">
                <a:srgbClr val="760303"/>
              </a:gs>
            </a:gsLst>
            <a:lin ang="11400000" scaled="0"/>
          </a:gra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solidFill>
              <a:latin typeface="微软雅黑" panose="020B0503020204020204" charset="-122"/>
              <a:ea typeface="微软雅黑" panose="020B0503020204020204" charset="-122"/>
            </a:endParaRPr>
          </a:p>
        </p:txBody>
      </p:sp>
      <p:sp>
        <p:nvSpPr>
          <p:cNvPr id="106" name="Freeform: Shape 6"/>
          <p:cNvSpPr/>
          <p:nvPr/>
        </p:nvSpPr>
        <p:spPr>
          <a:xfrm>
            <a:off x="6044736" y="3043234"/>
            <a:ext cx="1633301" cy="1975920"/>
          </a:xfrm>
          <a:custGeom>
            <a:avLst/>
            <a:gdLst/>
            <a:ahLst/>
            <a:cxnLst>
              <a:cxn ang="0">
                <a:pos x="wd2" y="hd2"/>
              </a:cxn>
              <a:cxn ang="5400000">
                <a:pos x="wd2" y="hd2"/>
              </a:cxn>
              <a:cxn ang="10800000">
                <a:pos x="wd2" y="hd2"/>
              </a:cxn>
              <a:cxn ang="16200000">
                <a:pos x="wd2" y="hd2"/>
              </a:cxn>
            </a:cxnLst>
            <a:rect l="0" t="0" r="r" b="b"/>
            <a:pathLst>
              <a:path w="21600" h="21600" extrusionOk="0">
                <a:moveTo>
                  <a:pt x="11245" y="0"/>
                </a:moveTo>
                <a:lnTo>
                  <a:pt x="0" y="21600"/>
                </a:lnTo>
                <a:lnTo>
                  <a:pt x="10355" y="21600"/>
                </a:lnTo>
                <a:lnTo>
                  <a:pt x="21600" y="0"/>
                </a:lnTo>
                <a:cubicBezTo>
                  <a:pt x="21600" y="0"/>
                  <a:pt x="11245" y="0"/>
                  <a:pt x="11245" y="0"/>
                </a:cubicBezTo>
                <a:close/>
              </a:path>
            </a:pathLst>
          </a:custGeom>
          <a:gradFill>
            <a:gsLst>
              <a:gs pos="0">
                <a:srgbClr val="E30000"/>
              </a:gs>
              <a:gs pos="100000">
                <a:srgbClr val="760303"/>
              </a:gs>
            </a:gsLst>
            <a:lin ang="11400000" scaled="0"/>
          </a:gra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solidFill>
              <a:latin typeface="微软雅黑" panose="020B0503020204020204" charset="-122"/>
              <a:ea typeface="微软雅黑" panose="020B0503020204020204" charset="-122"/>
            </a:endParaRPr>
          </a:p>
        </p:txBody>
      </p:sp>
      <p:sp>
        <p:nvSpPr>
          <p:cNvPr id="107" name="Freeform: Shape 7"/>
          <p:cNvSpPr/>
          <p:nvPr/>
        </p:nvSpPr>
        <p:spPr>
          <a:xfrm>
            <a:off x="4545820" y="3520163"/>
            <a:ext cx="1633305" cy="1981235"/>
          </a:xfrm>
          <a:custGeom>
            <a:avLst/>
            <a:gdLst/>
            <a:ahLst/>
            <a:cxnLst>
              <a:cxn ang="0">
                <a:pos x="wd2" y="hd2"/>
              </a:cxn>
              <a:cxn ang="5400000">
                <a:pos x="wd2" y="hd2"/>
              </a:cxn>
              <a:cxn ang="10800000">
                <a:pos x="wd2" y="hd2"/>
              </a:cxn>
              <a:cxn ang="16200000">
                <a:pos x="wd2" y="hd2"/>
              </a:cxn>
            </a:cxnLst>
            <a:rect l="0" t="0" r="r" b="b"/>
            <a:pathLst>
              <a:path w="21600" h="21600" extrusionOk="0">
                <a:moveTo>
                  <a:pt x="11245" y="0"/>
                </a:moveTo>
                <a:lnTo>
                  <a:pt x="0" y="21600"/>
                </a:lnTo>
                <a:lnTo>
                  <a:pt x="10355" y="21600"/>
                </a:lnTo>
                <a:lnTo>
                  <a:pt x="21600" y="0"/>
                </a:lnTo>
                <a:cubicBezTo>
                  <a:pt x="21600" y="0"/>
                  <a:pt x="11245" y="0"/>
                  <a:pt x="11245" y="0"/>
                </a:cubicBezTo>
                <a:close/>
              </a:path>
            </a:pathLst>
          </a:custGeom>
          <a:gradFill>
            <a:gsLst>
              <a:gs pos="0">
                <a:srgbClr val="E30000"/>
              </a:gs>
              <a:gs pos="100000">
                <a:srgbClr val="760303"/>
              </a:gs>
            </a:gsLst>
            <a:lin ang="11400000" scaled="0"/>
          </a:gra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solidFill>
              <a:latin typeface="微软雅黑" panose="020B0503020204020204" charset="-122"/>
              <a:ea typeface="微软雅黑" panose="020B0503020204020204" charset="-122"/>
            </a:endParaRPr>
          </a:p>
        </p:txBody>
      </p:sp>
      <p:sp>
        <p:nvSpPr>
          <p:cNvPr id="108" name="Freeform: Shape 8"/>
          <p:cNvSpPr/>
          <p:nvPr/>
        </p:nvSpPr>
        <p:spPr>
          <a:xfrm>
            <a:off x="7548521" y="1414636"/>
            <a:ext cx="2265113" cy="3125795"/>
          </a:xfrm>
          <a:custGeom>
            <a:avLst/>
            <a:gdLst/>
            <a:ahLst/>
            <a:cxnLst>
              <a:cxn ang="0">
                <a:pos x="wd2" y="hd2"/>
              </a:cxn>
              <a:cxn ang="5400000">
                <a:pos x="wd2" y="hd2"/>
              </a:cxn>
              <a:cxn ang="10800000">
                <a:pos x="wd2" y="hd2"/>
              </a:cxn>
              <a:cxn ang="16200000">
                <a:pos x="wd2" y="hd2"/>
              </a:cxn>
            </a:cxnLst>
            <a:rect l="0" t="0" r="r" b="b"/>
            <a:pathLst>
              <a:path w="21600" h="21600" extrusionOk="0">
                <a:moveTo>
                  <a:pt x="21600" y="6058"/>
                </a:moveTo>
                <a:lnTo>
                  <a:pt x="17869" y="0"/>
                </a:lnTo>
                <a:lnTo>
                  <a:pt x="6889" y="6058"/>
                </a:lnTo>
                <a:lnTo>
                  <a:pt x="10511" y="6058"/>
                </a:lnTo>
                <a:lnTo>
                  <a:pt x="0" y="21600"/>
                </a:lnTo>
                <a:lnTo>
                  <a:pt x="7466" y="21600"/>
                </a:lnTo>
                <a:lnTo>
                  <a:pt x="17978" y="6058"/>
                </a:lnTo>
                <a:lnTo>
                  <a:pt x="21600" y="6058"/>
                </a:lnTo>
                <a:close/>
              </a:path>
            </a:pathLst>
          </a:custGeom>
          <a:gradFill>
            <a:gsLst>
              <a:gs pos="0">
                <a:srgbClr val="E30000"/>
              </a:gs>
              <a:gs pos="100000">
                <a:srgbClr val="760303"/>
              </a:gs>
            </a:gsLst>
            <a:lin ang="11400000" scaled="0"/>
          </a:gra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09" name="Rectangle 9"/>
          <p:cNvSpPr/>
          <p:nvPr/>
        </p:nvSpPr>
        <p:spPr>
          <a:xfrm>
            <a:off x="6937358" y="5130756"/>
            <a:ext cx="1558941" cy="291843"/>
          </a:xfrm>
          <a:prstGeom prst="rect">
            <a:avLst/>
          </a:prstGeom>
          <a:ln w="12700">
            <a:miter lim="400000"/>
          </a:ln>
        </p:spPr>
        <p:txBody>
          <a:bodyPr wrap="none" lIns="25400" tIns="25400" rIns="25400" bIns="2540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chemeClr val="tx1"/>
                </a:solidFill>
                <a:latin typeface="微软雅黑" panose="020B0503020204020204" charset="-122"/>
                <a:ea typeface="微软雅黑" panose="020B0503020204020204" charset="-122"/>
              </a:rPr>
              <a:t>添加标题</a:t>
            </a:r>
          </a:p>
        </p:txBody>
      </p:sp>
      <p:sp>
        <p:nvSpPr>
          <p:cNvPr id="110" name="Rectangle 11"/>
          <p:cNvSpPr/>
          <p:nvPr/>
        </p:nvSpPr>
        <p:spPr>
          <a:xfrm>
            <a:off x="3135898" y="2674549"/>
            <a:ext cx="1245602" cy="277964"/>
          </a:xfrm>
          <a:prstGeom prst="rect">
            <a:avLst/>
          </a:prstGeom>
          <a:ln w="12700">
            <a:miter lim="400000"/>
          </a:ln>
        </p:spPr>
        <p:txBody>
          <a:bodyPr wrap="none" lIns="25400" tIns="25400" rIns="25400" bIns="2540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dirty="0">
                <a:solidFill>
                  <a:schemeClr val="tx1"/>
                </a:solidFill>
                <a:latin typeface="微软雅黑" panose="020B0503020204020204" charset="-122"/>
                <a:ea typeface="微软雅黑" panose="020B0503020204020204" charset="-122"/>
              </a:rPr>
              <a:t>添加标题</a:t>
            </a:r>
          </a:p>
        </p:txBody>
      </p:sp>
      <p:sp>
        <p:nvSpPr>
          <p:cNvPr id="111" name="Rectangle 12"/>
          <p:cNvSpPr/>
          <p:nvPr/>
        </p:nvSpPr>
        <p:spPr>
          <a:xfrm>
            <a:off x="3130550" y="3041650"/>
            <a:ext cx="2044700" cy="607695"/>
          </a:xfrm>
          <a:prstGeom prst="rect">
            <a:avLst/>
          </a:prstGeom>
          <a:ln w="12700">
            <a:miter lim="400000"/>
          </a:ln>
        </p:spPr>
        <p:txBody>
          <a:bodyPr wrap="square" lIns="25400" tIns="25400" rIns="25400" bIns="254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tx1"/>
                </a:solidFill>
                <a:latin typeface="微软雅黑" panose="020B0503020204020204" charset="-122"/>
                <a:ea typeface="微软雅黑" panose="020B0503020204020204" charset="-122"/>
              </a:rPr>
              <a:t>请在此粘贴或者输入您的文字内容</a:t>
            </a:r>
          </a:p>
        </p:txBody>
      </p:sp>
      <p:sp>
        <p:nvSpPr>
          <p:cNvPr id="112" name="Rectangle 13"/>
          <p:cNvSpPr/>
          <p:nvPr/>
        </p:nvSpPr>
        <p:spPr>
          <a:xfrm>
            <a:off x="9240626" y="4193886"/>
            <a:ext cx="1220269" cy="239307"/>
          </a:xfrm>
          <a:prstGeom prst="rect">
            <a:avLst/>
          </a:prstGeom>
          <a:ln w="12700">
            <a:miter lim="400000"/>
          </a:ln>
        </p:spPr>
        <p:txBody>
          <a:bodyPr wrap="none" lIns="25400" tIns="25400" rIns="25400" bIns="2540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dirty="0">
                <a:solidFill>
                  <a:schemeClr val="tx1"/>
                </a:solidFill>
                <a:latin typeface="微软雅黑" panose="020B0503020204020204" charset="-122"/>
                <a:ea typeface="微软雅黑" panose="020B0503020204020204" charset="-122"/>
              </a:rPr>
              <a:t>添加标题</a:t>
            </a:r>
          </a:p>
        </p:txBody>
      </p:sp>
      <p:sp>
        <p:nvSpPr>
          <p:cNvPr id="114" name="Oval 22"/>
          <p:cNvSpPr/>
          <p:nvPr/>
        </p:nvSpPr>
        <p:spPr>
          <a:xfrm>
            <a:off x="6921980" y="3142698"/>
            <a:ext cx="460851" cy="377464"/>
          </a:xfrm>
          <a:custGeom>
            <a:avLst/>
            <a:gdLst>
              <a:gd name="connsiteX0" fmla="*/ 297592 w 331433"/>
              <a:gd name="connsiteY0" fmla="*/ 209550 h 271463"/>
              <a:gd name="connsiteX1" fmla="*/ 266700 w 331433"/>
              <a:gd name="connsiteY1" fmla="*/ 240242 h 271463"/>
              <a:gd name="connsiteX2" fmla="*/ 278285 w 331433"/>
              <a:gd name="connsiteY2" fmla="*/ 250473 h 271463"/>
              <a:gd name="connsiteX3" fmla="*/ 286008 w 331433"/>
              <a:gd name="connsiteY3" fmla="*/ 255588 h 271463"/>
              <a:gd name="connsiteX4" fmla="*/ 293731 w 331433"/>
              <a:gd name="connsiteY4" fmla="*/ 253030 h 271463"/>
              <a:gd name="connsiteX5" fmla="*/ 310464 w 331433"/>
              <a:gd name="connsiteY5" fmla="*/ 236406 h 271463"/>
              <a:gd name="connsiteX6" fmla="*/ 309176 w 331433"/>
              <a:gd name="connsiteY6" fmla="*/ 219781 h 271463"/>
              <a:gd name="connsiteX7" fmla="*/ 297592 w 331433"/>
              <a:gd name="connsiteY7" fmla="*/ 209550 h 271463"/>
              <a:gd name="connsiteX8" fmla="*/ 46759 w 331433"/>
              <a:gd name="connsiteY8" fmla="*/ 153987 h 271463"/>
              <a:gd name="connsiteX9" fmla="*/ 42863 w 331433"/>
              <a:gd name="connsiteY9" fmla="*/ 157856 h 271463"/>
              <a:gd name="connsiteX10" fmla="*/ 42863 w 331433"/>
              <a:gd name="connsiteY10" fmla="*/ 169465 h 271463"/>
              <a:gd name="connsiteX11" fmla="*/ 46759 w 331433"/>
              <a:gd name="connsiteY11" fmla="*/ 174625 h 271463"/>
              <a:gd name="connsiteX12" fmla="*/ 110404 w 331433"/>
              <a:gd name="connsiteY12" fmla="*/ 174625 h 271463"/>
              <a:gd name="connsiteX13" fmla="*/ 114301 w 331433"/>
              <a:gd name="connsiteY13" fmla="*/ 169465 h 271463"/>
              <a:gd name="connsiteX14" fmla="*/ 114301 w 331433"/>
              <a:gd name="connsiteY14" fmla="*/ 157856 h 271463"/>
              <a:gd name="connsiteX15" fmla="*/ 110404 w 331433"/>
              <a:gd name="connsiteY15" fmla="*/ 153987 h 271463"/>
              <a:gd name="connsiteX16" fmla="*/ 46759 w 331433"/>
              <a:gd name="connsiteY16" fmla="*/ 153987 h 271463"/>
              <a:gd name="connsiteX17" fmla="*/ 172542 w 331433"/>
              <a:gd name="connsiteY17" fmla="*/ 106081 h 271463"/>
              <a:gd name="connsiteX18" fmla="*/ 164803 w 331433"/>
              <a:gd name="connsiteY18" fmla="*/ 107388 h 271463"/>
              <a:gd name="connsiteX19" fmla="*/ 163513 w 331433"/>
              <a:gd name="connsiteY19" fmla="*/ 113920 h 271463"/>
              <a:gd name="connsiteX20" fmla="*/ 168672 w 331433"/>
              <a:gd name="connsiteY20" fmla="*/ 140047 h 271463"/>
              <a:gd name="connsiteX21" fmla="*/ 171252 w 331433"/>
              <a:gd name="connsiteY21" fmla="*/ 145273 h 271463"/>
              <a:gd name="connsiteX22" fmla="*/ 256382 w 331433"/>
              <a:gd name="connsiteY22" fmla="*/ 230188 h 271463"/>
              <a:gd name="connsiteX23" fmla="*/ 287338 w 331433"/>
              <a:gd name="connsiteY23" fmla="*/ 198835 h 271463"/>
              <a:gd name="connsiteX24" fmla="*/ 202208 w 331433"/>
              <a:gd name="connsiteY24" fmla="*/ 113920 h 271463"/>
              <a:gd name="connsiteX25" fmla="*/ 197049 w 331433"/>
              <a:gd name="connsiteY25" fmla="*/ 110000 h 271463"/>
              <a:gd name="connsiteX26" fmla="*/ 172542 w 331433"/>
              <a:gd name="connsiteY26" fmla="*/ 106081 h 271463"/>
              <a:gd name="connsiteX27" fmla="*/ 0 w 331433"/>
              <a:gd name="connsiteY27" fmla="*/ 88900 h 271463"/>
              <a:gd name="connsiteX28" fmla="*/ 328497 w 331433"/>
              <a:gd name="connsiteY28" fmla="*/ 88900 h 271463"/>
              <a:gd name="connsiteX29" fmla="*/ 328497 w 331433"/>
              <a:gd name="connsiteY29" fmla="*/ 181467 h 271463"/>
              <a:gd name="connsiteX30" fmla="*/ 318150 w 331433"/>
              <a:gd name="connsiteY30" fmla="*/ 203323 h 271463"/>
              <a:gd name="connsiteX31" fmla="*/ 322030 w 331433"/>
              <a:gd name="connsiteY31" fmla="*/ 205894 h 271463"/>
              <a:gd name="connsiteX32" fmla="*/ 323323 w 331433"/>
              <a:gd name="connsiteY32" fmla="*/ 248321 h 271463"/>
              <a:gd name="connsiteX33" fmla="*/ 306511 w 331433"/>
              <a:gd name="connsiteY33" fmla="*/ 265035 h 271463"/>
              <a:gd name="connsiteX34" fmla="*/ 287111 w 331433"/>
              <a:gd name="connsiteY34" fmla="*/ 271463 h 271463"/>
              <a:gd name="connsiteX35" fmla="*/ 284525 w 331433"/>
              <a:gd name="connsiteY35" fmla="*/ 271463 h 271463"/>
              <a:gd name="connsiteX36" fmla="*/ 265125 w 331433"/>
              <a:gd name="connsiteY36" fmla="*/ 262464 h 271463"/>
              <a:gd name="connsiteX37" fmla="*/ 213393 w 331433"/>
              <a:gd name="connsiteY37" fmla="*/ 211037 h 271463"/>
              <a:gd name="connsiteX38" fmla="*/ 29746 w 331433"/>
              <a:gd name="connsiteY38" fmla="*/ 211037 h 271463"/>
              <a:gd name="connsiteX39" fmla="*/ 0 w 331433"/>
              <a:gd name="connsiteY39" fmla="*/ 181467 h 271463"/>
              <a:gd name="connsiteX40" fmla="*/ 0 w 331433"/>
              <a:gd name="connsiteY40" fmla="*/ 88900 h 271463"/>
              <a:gd name="connsiteX41" fmla="*/ 29756 w 331433"/>
              <a:gd name="connsiteY41" fmla="*/ 0 h 271463"/>
              <a:gd name="connsiteX42" fmla="*/ 297563 w 331433"/>
              <a:gd name="connsiteY42" fmla="*/ 0 h 271463"/>
              <a:gd name="connsiteX43" fmla="*/ 328613 w 331433"/>
              <a:gd name="connsiteY43" fmla="*/ 29874 h 271463"/>
              <a:gd name="connsiteX44" fmla="*/ 328613 w 331433"/>
              <a:gd name="connsiteY44" fmla="*/ 57150 h 271463"/>
              <a:gd name="connsiteX45" fmla="*/ 0 w 331433"/>
              <a:gd name="connsiteY45" fmla="*/ 57150 h 271463"/>
              <a:gd name="connsiteX46" fmla="*/ 0 w 331433"/>
              <a:gd name="connsiteY46" fmla="*/ 29874 h 271463"/>
              <a:gd name="connsiteX47" fmla="*/ 29756 w 331433"/>
              <a:gd name="connsiteY47" fmla="*/ 0 h 27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1433" h="271463">
                <a:moveTo>
                  <a:pt x="297592" y="209550"/>
                </a:moveTo>
                <a:cubicBezTo>
                  <a:pt x="297592" y="209550"/>
                  <a:pt x="297592" y="209550"/>
                  <a:pt x="266700" y="240242"/>
                </a:cubicBezTo>
                <a:cubicBezTo>
                  <a:pt x="266700" y="240242"/>
                  <a:pt x="266700" y="240242"/>
                  <a:pt x="278285" y="250473"/>
                </a:cubicBezTo>
                <a:cubicBezTo>
                  <a:pt x="280859" y="253030"/>
                  <a:pt x="283433" y="254309"/>
                  <a:pt x="286008" y="255588"/>
                </a:cubicBezTo>
                <a:cubicBezTo>
                  <a:pt x="289869" y="255588"/>
                  <a:pt x="292443" y="254309"/>
                  <a:pt x="293731" y="253030"/>
                </a:cubicBezTo>
                <a:cubicBezTo>
                  <a:pt x="293731" y="253030"/>
                  <a:pt x="293731" y="253030"/>
                  <a:pt x="310464" y="236406"/>
                </a:cubicBezTo>
                <a:cubicBezTo>
                  <a:pt x="314325" y="232569"/>
                  <a:pt x="314325" y="224896"/>
                  <a:pt x="309176" y="219781"/>
                </a:cubicBezTo>
                <a:cubicBezTo>
                  <a:pt x="309176" y="219781"/>
                  <a:pt x="309176" y="219781"/>
                  <a:pt x="297592" y="209550"/>
                </a:cubicBezTo>
                <a:close/>
                <a:moveTo>
                  <a:pt x="46759" y="153987"/>
                </a:moveTo>
                <a:cubicBezTo>
                  <a:pt x="45461" y="153987"/>
                  <a:pt x="42863" y="155277"/>
                  <a:pt x="42863" y="157856"/>
                </a:cubicBezTo>
                <a:cubicBezTo>
                  <a:pt x="42863" y="157856"/>
                  <a:pt x="42863" y="157856"/>
                  <a:pt x="42863" y="169465"/>
                </a:cubicBezTo>
                <a:cubicBezTo>
                  <a:pt x="42863" y="172045"/>
                  <a:pt x="45461" y="174625"/>
                  <a:pt x="46759" y="174625"/>
                </a:cubicBezTo>
                <a:cubicBezTo>
                  <a:pt x="46759" y="174625"/>
                  <a:pt x="46759" y="174625"/>
                  <a:pt x="110404" y="174625"/>
                </a:cubicBezTo>
                <a:cubicBezTo>
                  <a:pt x="113002" y="174625"/>
                  <a:pt x="114301" y="172045"/>
                  <a:pt x="114301" y="169465"/>
                </a:cubicBezTo>
                <a:lnTo>
                  <a:pt x="114301" y="157856"/>
                </a:lnTo>
                <a:cubicBezTo>
                  <a:pt x="114301" y="155277"/>
                  <a:pt x="113002" y="153987"/>
                  <a:pt x="110404" y="153987"/>
                </a:cubicBezTo>
                <a:cubicBezTo>
                  <a:pt x="110404" y="153987"/>
                  <a:pt x="110404" y="153987"/>
                  <a:pt x="46759" y="153987"/>
                </a:cubicBezTo>
                <a:close/>
                <a:moveTo>
                  <a:pt x="172542" y="106081"/>
                </a:moveTo>
                <a:cubicBezTo>
                  <a:pt x="169962" y="104775"/>
                  <a:pt x="167382" y="106081"/>
                  <a:pt x="164803" y="107388"/>
                </a:cubicBezTo>
                <a:cubicBezTo>
                  <a:pt x="163513" y="108694"/>
                  <a:pt x="163513" y="111307"/>
                  <a:pt x="163513" y="113920"/>
                </a:cubicBezTo>
                <a:cubicBezTo>
                  <a:pt x="163513" y="113920"/>
                  <a:pt x="163513" y="113920"/>
                  <a:pt x="168672" y="140047"/>
                </a:cubicBezTo>
                <a:cubicBezTo>
                  <a:pt x="168672" y="141354"/>
                  <a:pt x="169962" y="143966"/>
                  <a:pt x="171252" y="145273"/>
                </a:cubicBezTo>
                <a:cubicBezTo>
                  <a:pt x="171252" y="145273"/>
                  <a:pt x="171252" y="145273"/>
                  <a:pt x="256382" y="230188"/>
                </a:cubicBezTo>
                <a:lnTo>
                  <a:pt x="287338" y="198835"/>
                </a:lnTo>
                <a:cubicBezTo>
                  <a:pt x="287338" y="198835"/>
                  <a:pt x="287338" y="198835"/>
                  <a:pt x="202208" y="113920"/>
                </a:cubicBezTo>
                <a:cubicBezTo>
                  <a:pt x="200918" y="112613"/>
                  <a:pt x="199628" y="111307"/>
                  <a:pt x="197049" y="110000"/>
                </a:cubicBezTo>
                <a:cubicBezTo>
                  <a:pt x="197049" y="110000"/>
                  <a:pt x="197049" y="110000"/>
                  <a:pt x="172542" y="106081"/>
                </a:cubicBezTo>
                <a:close/>
                <a:moveTo>
                  <a:pt x="0" y="88900"/>
                </a:moveTo>
                <a:cubicBezTo>
                  <a:pt x="0" y="88900"/>
                  <a:pt x="0" y="88900"/>
                  <a:pt x="328497" y="88900"/>
                </a:cubicBezTo>
                <a:cubicBezTo>
                  <a:pt x="328497" y="88900"/>
                  <a:pt x="328497" y="88900"/>
                  <a:pt x="328497" y="181467"/>
                </a:cubicBezTo>
                <a:cubicBezTo>
                  <a:pt x="328497" y="190467"/>
                  <a:pt x="324617" y="198181"/>
                  <a:pt x="318150" y="203323"/>
                </a:cubicBezTo>
                <a:cubicBezTo>
                  <a:pt x="318150" y="203323"/>
                  <a:pt x="318150" y="203323"/>
                  <a:pt x="322030" y="205894"/>
                </a:cubicBezTo>
                <a:cubicBezTo>
                  <a:pt x="333670" y="218751"/>
                  <a:pt x="334963" y="236750"/>
                  <a:pt x="323323" y="248321"/>
                </a:cubicBezTo>
                <a:cubicBezTo>
                  <a:pt x="323323" y="248321"/>
                  <a:pt x="323323" y="248321"/>
                  <a:pt x="306511" y="265035"/>
                </a:cubicBezTo>
                <a:cubicBezTo>
                  <a:pt x="301338" y="268892"/>
                  <a:pt x="294871" y="271463"/>
                  <a:pt x="287111" y="271463"/>
                </a:cubicBezTo>
                <a:cubicBezTo>
                  <a:pt x="287111" y="271463"/>
                  <a:pt x="285818" y="271463"/>
                  <a:pt x="284525" y="271463"/>
                </a:cubicBezTo>
                <a:cubicBezTo>
                  <a:pt x="276765" y="271463"/>
                  <a:pt x="270298" y="267606"/>
                  <a:pt x="265125" y="262464"/>
                </a:cubicBezTo>
                <a:cubicBezTo>
                  <a:pt x="265125" y="262464"/>
                  <a:pt x="265125" y="262464"/>
                  <a:pt x="213393" y="211037"/>
                </a:cubicBezTo>
                <a:cubicBezTo>
                  <a:pt x="213393" y="211037"/>
                  <a:pt x="213393" y="211037"/>
                  <a:pt x="29746" y="211037"/>
                </a:cubicBezTo>
                <a:cubicBezTo>
                  <a:pt x="14226" y="211037"/>
                  <a:pt x="0" y="198181"/>
                  <a:pt x="0" y="181467"/>
                </a:cubicBezTo>
                <a:cubicBezTo>
                  <a:pt x="0" y="181467"/>
                  <a:pt x="0" y="181467"/>
                  <a:pt x="0" y="88900"/>
                </a:cubicBezTo>
                <a:close/>
                <a:moveTo>
                  <a:pt x="29756" y="0"/>
                </a:moveTo>
                <a:cubicBezTo>
                  <a:pt x="29756" y="0"/>
                  <a:pt x="29756" y="0"/>
                  <a:pt x="297563" y="0"/>
                </a:cubicBezTo>
                <a:cubicBezTo>
                  <a:pt x="314382" y="0"/>
                  <a:pt x="328613" y="12989"/>
                  <a:pt x="328613" y="29874"/>
                </a:cubicBezTo>
                <a:lnTo>
                  <a:pt x="328613" y="57150"/>
                </a:lnTo>
                <a:cubicBezTo>
                  <a:pt x="328613" y="57150"/>
                  <a:pt x="328613" y="57150"/>
                  <a:pt x="0" y="57150"/>
                </a:cubicBezTo>
                <a:cubicBezTo>
                  <a:pt x="0" y="57150"/>
                  <a:pt x="0" y="57150"/>
                  <a:pt x="0" y="29874"/>
                </a:cubicBezTo>
                <a:cubicBezTo>
                  <a:pt x="0" y="12989"/>
                  <a:pt x="14231" y="0"/>
                  <a:pt x="29756" y="0"/>
                </a:cubicBezTo>
                <a:close/>
              </a:path>
            </a:pathLst>
          </a:custGeom>
          <a:solidFill>
            <a:srgbClr val="FFFFFF"/>
          </a:solidFill>
          <a:ln w="12700" cap="flat">
            <a:noFill/>
            <a:miter lim="400000"/>
          </a:ln>
          <a:effectLst/>
        </p:spPr>
        <p:txBody>
          <a:bodyPr wrap="none" lIns="19050" tIns="19050" rIns="19050" bIns="1905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000">
              <a:solidFill>
                <a:schemeClr val="tx1"/>
              </a:solidFill>
              <a:latin typeface="微软雅黑" panose="020B0503020204020204" charset="-122"/>
              <a:ea typeface="微软雅黑" panose="020B0503020204020204" charset="-122"/>
            </a:endParaRPr>
          </a:p>
        </p:txBody>
      </p:sp>
      <p:sp>
        <p:nvSpPr>
          <p:cNvPr id="115" name="Oval 25"/>
          <p:cNvSpPr/>
          <p:nvPr/>
        </p:nvSpPr>
        <p:spPr>
          <a:xfrm>
            <a:off x="7893324" y="3976037"/>
            <a:ext cx="385880" cy="460851"/>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rgbClr val="FFFFFF"/>
          </a:solidFill>
          <a:ln w="12700" cap="flat">
            <a:noFill/>
            <a:miter lim="400000"/>
          </a:ln>
          <a:effectLst/>
        </p:spPr>
        <p:txBody>
          <a:bodyPr wrap="none" lIns="19050" tIns="19050" rIns="19050" bIns="1905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000">
              <a:solidFill>
                <a:schemeClr val="tx1"/>
              </a:solidFill>
              <a:latin typeface="微软雅黑" panose="020B0503020204020204" charset="-122"/>
              <a:ea typeface="微软雅黑" panose="020B0503020204020204" charset="-122"/>
            </a:endParaRPr>
          </a:p>
        </p:txBody>
      </p:sp>
      <p:sp>
        <p:nvSpPr>
          <p:cNvPr id="116" name="Straight Connector 28"/>
          <p:cNvSpPr/>
          <p:nvPr/>
        </p:nvSpPr>
        <p:spPr>
          <a:xfrm>
            <a:off x="3141858" y="3039881"/>
            <a:ext cx="4568619" cy="0"/>
          </a:xfrm>
          <a:prstGeom prst="line">
            <a:avLst/>
          </a:prstGeom>
          <a:ln w="12700">
            <a:solidFill>
              <a:srgbClr val="DCDEE0"/>
            </a:soli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17" name="Straight Connector 31"/>
          <p:cNvSpPr/>
          <p:nvPr/>
        </p:nvSpPr>
        <p:spPr>
          <a:xfrm>
            <a:off x="1591768" y="4004403"/>
            <a:ext cx="3065251" cy="0"/>
          </a:xfrm>
          <a:prstGeom prst="line">
            <a:avLst/>
          </a:prstGeom>
          <a:ln w="12700">
            <a:solidFill>
              <a:srgbClr val="DCDEE0"/>
            </a:soli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18" name="Straight Connector 34"/>
          <p:cNvSpPr/>
          <p:nvPr/>
        </p:nvSpPr>
        <p:spPr>
          <a:xfrm>
            <a:off x="7687429" y="4544795"/>
            <a:ext cx="2772556" cy="1"/>
          </a:xfrm>
          <a:prstGeom prst="line">
            <a:avLst/>
          </a:prstGeom>
          <a:ln w="12700">
            <a:solidFill>
              <a:srgbClr val="DCDEE0"/>
            </a:soli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19" name="Straight Connector 37"/>
          <p:cNvSpPr/>
          <p:nvPr/>
        </p:nvSpPr>
        <p:spPr>
          <a:xfrm>
            <a:off x="4541995" y="5501399"/>
            <a:ext cx="3954305" cy="0"/>
          </a:xfrm>
          <a:prstGeom prst="line">
            <a:avLst/>
          </a:prstGeom>
          <a:ln w="12700">
            <a:solidFill>
              <a:srgbClr val="DCDEE0"/>
            </a:solidFill>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20" name="Freeform: Shape 39"/>
          <p:cNvSpPr/>
          <p:nvPr/>
        </p:nvSpPr>
        <p:spPr>
          <a:xfrm>
            <a:off x="2153768" y="4001957"/>
            <a:ext cx="2526439" cy="2869036"/>
          </a:xfrm>
          <a:custGeom>
            <a:avLst/>
            <a:gdLst/>
            <a:ahLst/>
            <a:cxnLst>
              <a:cxn ang="0">
                <a:pos x="wd2" y="hd2"/>
              </a:cxn>
              <a:cxn ang="5400000">
                <a:pos x="wd2" y="hd2"/>
              </a:cxn>
              <a:cxn ang="10800000">
                <a:pos x="wd2" y="hd2"/>
              </a:cxn>
              <a:cxn ang="16200000">
                <a:pos x="wd2" y="hd2"/>
              </a:cxn>
            </a:cxnLst>
            <a:rect l="0" t="0" r="r" b="b"/>
            <a:pathLst>
              <a:path w="21600" h="21600" extrusionOk="0">
                <a:moveTo>
                  <a:pt x="14906" y="0"/>
                </a:moveTo>
                <a:lnTo>
                  <a:pt x="0" y="21600"/>
                </a:lnTo>
                <a:lnTo>
                  <a:pt x="6694" y="21600"/>
                </a:lnTo>
                <a:lnTo>
                  <a:pt x="21600" y="0"/>
                </a:lnTo>
                <a:lnTo>
                  <a:pt x="14906" y="0"/>
                </a:lnTo>
                <a:close/>
              </a:path>
            </a:pathLst>
          </a:custGeom>
          <a:gradFill>
            <a:gsLst>
              <a:gs pos="0">
                <a:srgbClr val="E30000"/>
              </a:gs>
              <a:gs pos="100000">
                <a:srgbClr val="760303"/>
              </a:gs>
            </a:gsLst>
            <a:lin ang="11400000" scaled="0"/>
          </a:gra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21" name="Oval 16"/>
          <p:cNvSpPr/>
          <p:nvPr/>
        </p:nvSpPr>
        <p:spPr>
          <a:xfrm>
            <a:off x="4886441" y="4962094"/>
            <a:ext cx="460851" cy="446638"/>
          </a:xfrm>
          <a:custGeom>
            <a:avLst/>
            <a:gdLst>
              <a:gd name="connsiteX0" fmla="*/ 192767 w 330879"/>
              <a:gd name="connsiteY0" fmla="*/ 238125 h 320675"/>
              <a:gd name="connsiteX1" fmla="*/ 232455 w 330879"/>
              <a:gd name="connsiteY1" fmla="*/ 279400 h 320675"/>
              <a:gd name="connsiteX2" fmla="*/ 192767 w 330879"/>
              <a:gd name="connsiteY2" fmla="*/ 320675 h 320675"/>
              <a:gd name="connsiteX3" fmla="*/ 153079 w 330879"/>
              <a:gd name="connsiteY3" fmla="*/ 279400 h 320675"/>
              <a:gd name="connsiteX4" fmla="*/ 192767 w 330879"/>
              <a:gd name="connsiteY4" fmla="*/ 238125 h 320675"/>
              <a:gd name="connsiteX5" fmla="*/ 85611 w 330879"/>
              <a:gd name="connsiteY5" fmla="*/ 238125 h 320675"/>
              <a:gd name="connsiteX6" fmla="*/ 126093 w 330879"/>
              <a:gd name="connsiteY6" fmla="*/ 279400 h 320675"/>
              <a:gd name="connsiteX7" fmla="*/ 85611 w 330879"/>
              <a:gd name="connsiteY7" fmla="*/ 320675 h 320675"/>
              <a:gd name="connsiteX8" fmla="*/ 45129 w 330879"/>
              <a:gd name="connsiteY8" fmla="*/ 279400 h 320675"/>
              <a:gd name="connsiteX9" fmla="*/ 85611 w 330879"/>
              <a:gd name="connsiteY9" fmla="*/ 238125 h 320675"/>
              <a:gd name="connsiteX10" fmla="*/ 133235 w 330879"/>
              <a:gd name="connsiteY10" fmla="*/ 26988 h 320675"/>
              <a:gd name="connsiteX11" fmla="*/ 147579 w 330879"/>
              <a:gd name="connsiteY11" fmla="*/ 41332 h 320675"/>
              <a:gd name="connsiteX12" fmla="*/ 147579 w 330879"/>
              <a:gd name="connsiteY12" fmla="*/ 113053 h 320675"/>
              <a:gd name="connsiteX13" fmla="*/ 160620 w 330879"/>
              <a:gd name="connsiteY13" fmla="*/ 90885 h 320675"/>
              <a:gd name="connsiteX14" fmla="*/ 180180 w 330879"/>
              <a:gd name="connsiteY14" fmla="*/ 86973 h 320675"/>
              <a:gd name="connsiteX15" fmla="*/ 184092 w 330879"/>
              <a:gd name="connsiteY15" fmla="*/ 106533 h 320675"/>
              <a:gd name="connsiteX16" fmla="*/ 144971 w 330879"/>
              <a:gd name="connsiteY16" fmla="*/ 167822 h 320675"/>
              <a:gd name="connsiteX17" fmla="*/ 133235 w 330879"/>
              <a:gd name="connsiteY17" fmla="*/ 173038 h 320675"/>
              <a:gd name="connsiteX18" fmla="*/ 121499 w 330879"/>
              <a:gd name="connsiteY18" fmla="*/ 167822 h 320675"/>
              <a:gd name="connsiteX19" fmla="*/ 82378 w 330879"/>
              <a:gd name="connsiteY19" fmla="*/ 106533 h 320675"/>
              <a:gd name="connsiteX20" fmla="*/ 86290 w 330879"/>
              <a:gd name="connsiteY20" fmla="*/ 86973 h 320675"/>
              <a:gd name="connsiteX21" fmla="*/ 105851 w 330879"/>
              <a:gd name="connsiteY21" fmla="*/ 90885 h 320675"/>
              <a:gd name="connsiteX22" fmla="*/ 118891 w 330879"/>
              <a:gd name="connsiteY22" fmla="*/ 113053 h 320675"/>
              <a:gd name="connsiteX23" fmla="*/ 118891 w 330879"/>
              <a:gd name="connsiteY23" fmla="*/ 41332 h 320675"/>
              <a:gd name="connsiteX24" fmla="*/ 133235 w 330879"/>
              <a:gd name="connsiteY24" fmla="*/ 26988 h 320675"/>
              <a:gd name="connsiteX25" fmla="*/ 254412 w 330879"/>
              <a:gd name="connsiteY25" fmla="*/ 0 h 320675"/>
              <a:gd name="connsiteX26" fmla="*/ 317919 w 330879"/>
              <a:gd name="connsiteY26" fmla="*/ 0 h 320675"/>
              <a:gd name="connsiteX27" fmla="*/ 330879 w 330879"/>
              <a:gd name="connsiteY27" fmla="*/ 12928 h 320675"/>
              <a:gd name="connsiteX28" fmla="*/ 317919 w 330879"/>
              <a:gd name="connsiteY28" fmla="*/ 27149 h 320675"/>
              <a:gd name="connsiteX29" fmla="*/ 266077 w 330879"/>
              <a:gd name="connsiteY29" fmla="*/ 27149 h 320675"/>
              <a:gd name="connsiteX30" fmla="*/ 234972 w 330879"/>
              <a:gd name="connsiteY30" fmla="*/ 204265 h 320675"/>
              <a:gd name="connsiteX31" fmla="*/ 220715 w 330879"/>
              <a:gd name="connsiteY31" fmla="*/ 215900 h 320675"/>
              <a:gd name="connsiteX32" fmla="*/ 48341 w 330879"/>
              <a:gd name="connsiteY32" fmla="*/ 215900 h 320675"/>
              <a:gd name="connsiteX33" fmla="*/ 34084 w 330879"/>
              <a:gd name="connsiteY33" fmla="*/ 205558 h 320675"/>
              <a:gd name="connsiteX34" fmla="*/ 387 w 330879"/>
              <a:gd name="connsiteY34" fmla="*/ 77569 h 320675"/>
              <a:gd name="connsiteX35" fmla="*/ 14644 w 330879"/>
              <a:gd name="connsiteY35" fmla="*/ 59470 h 320675"/>
              <a:gd name="connsiteX36" fmla="*/ 79446 w 330879"/>
              <a:gd name="connsiteY36" fmla="*/ 59470 h 320675"/>
              <a:gd name="connsiteX37" fmla="*/ 70374 w 330879"/>
              <a:gd name="connsiteY37" fmla="*/ 64641 h 320675"/>
              <a:gd name="connsiteX38" fmla="*/ 58709 w 330879"/>
              <a:gd name="connsiteY38" fmla="*/ 121525 h 320675"/>
              <a:gd name="connsiteX39" fmla="*/ 97591 w 330879"/>
              <a:gd name="connsiteY39" fmla="*/ 180994 h 320675"/>
              <a:gd name="connsiteX40" fmla="*/ 132584 w 330879"/>
              <a:gd name="connsiteY40" fmla="*/ 200386 h 320675"/>
              <a:gd name="connsiteX41" fmla="*/ 167577 w 330879"/>
              <a:gd name="connsiteY41" fmla="*/ 180994 h 320675"/>
              <a:gd name="connsiteX42" fmla="*/ 206459 w 330879"/>
              <a:gd name="connsiteY42" fmla="*/ 121525 h 320675"/>
              <a:gd name="connsiteX43" fmla="*/ 194794 w 330879"/>
              <a:gd name="connsiteY43" fmla="*/ 64641 h 320675"/>
              <a:gd name="connsiteX44" fmla="*/ 185722 w 330879"/>
              <a:gd name="connsiteY44" fmla="*/ 59470 h 320675"/>
              <a:gd name="connsiteX45" fmla="*/ 231083 w 330879"/>
              <a:gd name="connsiteY45" fmla="*/ 59470 h 320675"/>
              <a:gd name="connsiteX46" fmla="*/ 240156 w 330879"/>
              <a:gd name="connsiteY46" fmla="*/ 11635 h 320675"/>
              <a:gd name="connsiteX47" fmla="*/ 254412 w 330879"/>
              <a:gd name="connsiteY47" fmla="*/ 0 h 3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0879" h="320675">
                <a:moveTo>
                  <a:pt x="192767" y="238125"/>
                </a:moveTo>
                <a:cubicBezTo>
                  <a:pt x="214686" y="238125"/>
                  <a:pt x="232455" y="256604"/>
                  <a:pt x="232455" y="279400"/>
                </a:cubicBezTo>
                <a:cubicBezTo>
                  <a:pt x="232455" y="302196"/>
                  <a:pt x="214686" y="320675"/>
                  <a:pt x="192767" y="320675"/>
                </a:cubicBezTo>
                <a:cubicBezTo>
                  <a:pt x="170848" y="320675"/>
                  <a:pt x="153079" y="302196"/>
                  <a:pt x="153079" y="279400"/>
                </a:cubicBezTo>
                <a:cubicBezTo>
                  <a:pt x="153079" y="256604"/>
                  <a:pt x="170848" y="238125"/>
                  <a:pt x="192767" y="238125"/>
                </a:cubicBezTo>
                <a:close/>
                <a:moveTo>
                  <a:pt x="85611" y="238125"/>
                </a:moveTo>
                <a:cubicBezTo>
                  <a:pt x="107969" y="238125"/>
                  <a:pt x="126093" y="256604"/>
                  <a:pt x="126093" y="279400"/>
                </a:cubicBezTo>
                <a:cubicBezTo>
                  <a:pt x="126093" y="302196"/>
                  <a:pt x="107969" y="320675"/>
                  <a:pt x="85611" y="320675"/>
                </a:cubicBezTo>
                <a:cubicBezTo>
                  <a:pt x="63253" y="320675"/>
                  <a:pt x="45129" y="302196"/>
                  <a:pt x="45129" y="279400"/>
                </a:cubicBezTo>
                <a:cubicBezTo>
                  <a:pt x="45129" y="256604"/>
                  <a:pt x="63253" y="238125"/>
                  <a:pt x="85611" y="238125"/>
                </a:cubicBezTo>
                <a:close/>
                <a:moveTo>
                  <a:pt x="133235" y="26988"/>
                </a:moveTo>
                <a:cubicBezTo>
                  <a:pt x="141059" y="26988"/>
                  <a:pt x="147579" y="33508"/>
                  <a:pt x="147579" y="41332"/>
                </a:cubicBezTo>
                <a:cubicBezTo>
                  <a:pt x="147579" y="41332"/>
                  <a:pt x="147579" y="41332"/>
                  <a:pt x="147579" y="113053"/>
                </a:cubicBezTo>
                <a:cubicBezTo>
                  <a:pt x="147579" y="113053"/>
                  <a:pt x="147579" y="113053"/>
                  <a:pt x="160620" y="90885"/>
                </a:cubicBezTo>
                <a:cubicBezTo>
                  <a:pt x="165836" y="85669"/>
                  <a:pt x="173660" y="83061"/>
                  <a:pt x="180180" y="86973"/>
                </a:cubicBezTo>
                <a:cubicBezTo>
                  <a:pt x="186700" y="92189"/>
                  <a:pt x="188004" y="100013"/>
                  <a:pt x="184092" y="106533"/>
                </a:cubicBezTo>
                <a:cubicBezTo>
                  <a:pt x="184092" y="106533"/>
                  <a:pt x="184092" y="106533"/>
                  <a:pt x="144971" y="167822"/>
                </a:cubicBezTo>
                <a:cubicBezTo>
                  <a:pt x="142363" y="171734"/>
                  <a:pt x="138451" y="173038"/>
                  <a:pt x="133235" y="173038"/>
                </a:cubicBezTo>
                <a:cubicBezTo>
                  <a:pt x="128019" y="173038"/>
                  <a:pt x="124107" y="171734"/>
                  <a:pt x="121499" y="167822"/>
                </a:cubicBezTo>
                <a:lnTo>
                  <a:pt x="82378" y="106533"/>
                </a:lnTo>
                <a:cubicBezTo>
                  <a:pt x="78466" y="100013"/>
                  <a:pt x="79770" y="92189"/>
                  <a:pt x="86290" y="86973"/>
                </a:cubicBezTo>
                <a:cubicBezTo>
                  <a:pt x="92810" y="83061"/>
                  <a:pt x="100634" y="85669"/>
                  <a:pt x="105851" y="90885"/>
                </a:cubicBezTo>
                <a:cubicBezTo>
                  <a:pt x="105851" y="90885"/>
                  <a:pt x="105851" y="90885"/>
                  <a:pt x="118891" y="113053"/>
                </a:cubicBezTo>
                <a:cubicBezTo>
                  <a:pt x="118891" y="113053"/>
                  <a:pt x="118891" y="113053"/>
                  <a:pt x="118891" y="41332"/>
                </a:cubicBezTo>
                <a:cubicBezTo>
                  <a:pt x="118891" y="33508"/>
                  <a:pt x="125411" y="26988"/>
                  <a:pt x="133235" y="26988"/>
                </a:cubicBezTo>
                <a:close/>
                <a:moveTo>
                  <a:pt x="254412" y="0"/>
                </a:moveTo>
                <a:cubicBezTo>
                  <a:pt x="254412" y="0"/>
                  <a:pt x="254412" y="0"/>
                  <a:pt x="317919" y="0"/>
                </a:cubicBezTo>
                <a:cubicBezTo>
                  <a:pt x="325695" y="0"/>
                  <a:pt x="330879" y="5171"/>
                  <a:pt x="330879" y="12928"/>
                </a:cubicBezTo>
                <a:cubicBezTo>
                  <a:pt x="330879" y="20685"/>
                  <a:pt x="325695" y="27149"/>
                  <a:pt x="317919" y="27149"/>
                </a:cubicBezTo>
                <a:cubicBezTo>
                  <a:pt x="317919" y="27149"/>
                  <a:pt x="317919" y="27149"/>
                  <a:pt x="266077" y="27149"/>
                </a:cubicBezTo>
                <a:cubicBezTo>
                  <a:pt x="266077" y="27149"/>
                  <a:pt x="266077" y="27149"/>
                  <a:pt x="234972" y="204265"/>
                </a:cubicBezTo>
                <a:cubicBezTo>
                  <a:pt x="233675" y="210729"/>
                  <a:pt x="227195" y="215900"/>
                  <a:pt x="220715" y="215900"/>
                </a:cubicBezTo>
                <a:cubicBezTo>
                  <a:pt x="220715" y="215900"/>
                  <a:pt x="220715" y="215900"/>
                  <a:pt x="48341" y="215900"/>
                </a:cubicBezTo>
                <a:cubicBezTo>
                  <a:pt x="41861" y="215900"/>
                  <a:pt x="35380" y="210729"/>
                  <a:pt x="34084" y="205558"/>
                </a:cubicBezTo>
                <a:cubicBezTo>
                  <a:pt x="34084" y="205558"/>
                  <a:pt x="34084" y="205558"/>
                  <a:pt x="387" y="77569"/>
                </a:cubicBezTo>
                <a:cubicBezTo>
                  <a:pt x="-909" y="73690"/>
                  <a:pt x="387" y="60762"/>
                  <a:pt x="14644" y="59470"/>
                </a:cubicBezTo>
                <a:cubicBezTo>
                  <a:pt x="14644" y="59470"/>
                  <a:pt x="14644" y="59470"/>
                  <a:pt x="79446" y="59470"/>
                </a:cubicBezTo>
                <a:cubicBezTo>
                  <a:pt x="75558" y="60762"/>
                  <a:pt x="72966" y="62055"/>
                  <a:pt x="70374" y="64641"/>
                </a:cubicBezTo>
                <a:cubicBezTo>
                  <a:pt x="52229" y="76276"/>
                  <a:pt x="45749" y="102132"/>
                  <a:pt x="58709" y="121525"/>
                </a:cubicBezTo>
                <a:cubicBezTo>
                  <a:pt x="58709" y="121525"/>
                  <a:pt x="58709" y="121525"/>
                  <a:pt x="97591" y="180994"/>
                </a:cubicBezTo>
                <a:cubicBezTo>
                  <a:pt x="105367" y="192629"/>
                  <a:pt x="118327" y="200386"/>
                  <a:pt x="132584" y="200386"/>
                </a:cubicBezTo>
                <a:cubicBezTo>
                  <a:pt x="146840" y="200386"/>
                  <a:pt x="159801" y="192629"/>
                  <a:pt x="167577" y="180994"/>
                </a:cubicBezTo>
                <a:cubicBezTo>
                  <a:pt x="167577" y="180994"/>
                  <a:pt x="167577" y="180994"/>
                  <a:pt x="206459" y="121525"/>
                </a:cubicBezTo>
                <a:cubicBezTo>
                  <a:pt x="212939" y="109889"/>
                  <a:pt x="220715" y="82740"/>
                  <a:pt x="194794" y="64641"/>
                </a:cubicBezTo>
                <a:cubicBezTo>
                  <a:pt x="192202" y="62055"/>
                  <a:pt x="189610" y="60762"/>
                  <a:pt x="185722" y="59470"/>
                </a:cubicBezTo>
                <a:cubicBezTo>
                  <a:pt x="185722" y="59470"/>
                  <a:pt x="185722" y="59470"/>
                  <a:pt x="231083" y="59470"/>
                </a:cubicBezTo>
                <a:cubicBezTo>
                  <a:pt x="231083" y="59470"/>
                  <a:pt x="231083" y="59470"/>
                  <a:pt x="240156" y="11635"/>
                </a:cubicBezTo>
                <a:cubicBezTo>
                  <a:pt x="241452" y="3878"/>
                  <a:pt x="246636" y="0"/>
                  <a:pt x="254412" y="0"/>
                </a:cubicBezTo>
                <a:close/>
              </a:path>
            </a:pathLst>
          </a:custGeom>
          <a:solidFill>
            <a:srgbClr val="FFFFFF"/>
          </a:solidFill>
          <a:ln w="12700" cap="flat">
            <a:noFill/>
            <a:miter lim="400000"/>
          </a:ln>
          <a:effectLst/>
        </p:spPr>
        <p:txBody>
          <a:bodyPr wrap="none" lIns="19050" tIns="19050" rIns="19050" bIns="1905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000">
              <a:solidFill>
                <a:schemeClr val="tx1"/>
              </a:solidFill>
              <a:latin typeface="微软雅黑" panose="020B0503020204020204" charset="-122"/>
              <a:ea typeface="微软雅黑" panose="020B0503020204020204" charset="-122"/>
            </a:endParaRPr>
          </a:p>
        </p:txBody>
      </p:sp>
      <p:sp>
        <p:nvSpPr>
          <p:cNvPr id="122" name="TextBox 2"/>
          <p:cNvSpPr txBox="1"/>
          <p:nvPr/>
        </p:nvSpPr>
        <p:spPr>
          <a:xfrm>
            <a:off x="6335704" y="5451966"/>
            <a:ext cx="2160595" cy="758185"/>
          </a:xfrm>
          <a:prstGeom prst="rect">
            <a:avLst/>
          </a:prstGeom>
          <a:ln w="12700">
            <a:miter lim="400000"/>
          </a:ln>
        </p:spPr>
        <p:txBody>
          <a:bodyPr wrap="square" lIns="25400" tIns="25400" rIns="25400" bIns="2540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dirty="0">
                <a:solidFill>
                  <a:schemeClr val="tx1"/>
                </a:solidFill>
                <a:latin typeface="微软雅黑" panose="020B0503020204020204" charset="-122"/>
                <a:ea typeface="微软雅黑" panose="020B0503020204020204" charset="-122"/>
              </a:rPr>
              <a:t>请在此粘贴或者输入您的文字内容</a:t>
            </a:r>
          </a:p>
        </p:txBody>
      </p:sp>
      <p:sp>
        <p:nvSpPr>
          <p:cNvPr id="123" name="TextBox 2"/>
          <p:cNvSpPr txBox="1"/>
          <p:nvPr/>
        </p:nvSpPr>
        <p:spPr>
          <a:xfrm>
            <a:off x="8571177" y="4604810"/>
            <a:ext cx="1982740" cy="391175"/>
          </a:xfrm>
          <a:prstGeom prst="rect">
            <a:avLst/>
          </a:prstGeom>
          <a:ln w="12700">
            <a:miter lim="400000"/>
          </a:ln>
        </p:spPr>
        <p:txBody>
          <a:bodyPr wrap="square" lIns="25400" tIns="25400" rIns="25400" bIns="2540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tx1"/>
                </a:solidFill>
                <a:latin typeface="微软雅黑" panose="020B0503020204020204" charset="-122"/>
                <a:ea typeface="微软雅黑" panose="020B0503020204020204" charset="-122"/>
              </a:rPr>
              <a:t>请在此粘贴或者输入您的文字内容</a:t>
            </a:r>
          </a:p>
        </p:txBody>
      </p:sp>
      <p:sp>
        <p:nvSpPr>
          <p:cNvPr id="113" name="Oval 19"/>
          <p:cNvSpPr/>
          <p:nvPr/>
        </p:nvSpPr>
        <p:spPr>
          <a:xfrm>
            <a:off x="3822772" y="4131436"/>
            <a:ext cx="460851" cy="434263"/>
          </a:xfrm>
          <a:custGeom>
            <a:avLst/>
            <a:gdLst>
              <a:gd name="connsiteX0" fmla="*/ 212725 w 330200"/>
              <a:gd name="connsiteY0" fmla="*/ 200025 h 311150"/>
              <a:gd name="connsiteX1" fmla="*/ 234950 w 330200"/>
              <a:gd name="connsiteY1" fmla="*/ 200025 h 311150"/>
              <a:gd name="connsiteX2" fmla="*/ 234950 w 330200"/>
              <a:gd name="connsiteY2" fmla="*/ 255588 h 311150"/>
              <a:gd name="connsiteX3" fmla="*/ 212725 w 330200"/>
              <a:gd name="connsiteY3" fmla="*/ 255588 h 311150"/>
              <a:gd name="connsiteX4" fmla="*/ 153987 w 330200"/>
              <a:gd name="connsiteY4" fmla="*/ 200025 h 311150"/>
              <a:gd name="connsiteX5" fmla="*/ 174625 w 330200"/>
              <a:gd name="connsiteY5" fmla="*/ 200025 h 311150"/>
              <a:gd name="connsiteX6" fmla="*/ 174625 w 330200"/>
              <a:gd name="connsiteY6" fmla="*/ 255588 h 311150"/>
              <a:gd name="connsiteX7" fmla="*/ 153987 w 330200"/>
              <a:gd name="connsiteY7" fmla="*/ 255588 h 311150"/>
              <a:gd name="connsiteX8" fmla="*/ 95250 w 330200"/>
              <a:gd name="connsiteY8" fmla="*/ 200025 h 311150"/>
              <a:gd name="connsiteX9" fmla="*/ 117475 w 330200"/>
              <a:gd name="connsiteY9" fmla="*/ 200025 h 311150"/>
              <a:gd name="connsiteX10" fmla="*/ 117475 w 330200"/>
              <a:gd name="connsiteY10" fmla="*/ 255588 h 311150"/>
              <a:gd name="connsiteX11" fmla="*/ 95250 w 330200"/>
              <a:gd name="connsiteY11" fmla="*/ 255588 h 311150"/>
              <a:gd name="connsiteX12" fmla="*/ 41275 w 330200"/>
              <a:gd name="connsiteY12" fmla="*/ 168275 h 311150"/>
              <a:gd name="connsiteX13" fmla="*/ 55562 w 330200"/>
              <a:gd name="connsiteY13" fmla="*/ 288925 h 311150"/>
              <a:gd name="connsiteX14" fmla="*/ 273051 w 330200"/>
              <a:gd name="connsiteY14" fmla="*/ 288925 h 311150"/>
              <a:gd name="connsiteX15" fmla="*/ 287338 w 330200"/>
              <a:gd name="connsiteY15" fmla="*/ 168275 h 311150"/>
              <a:gd name="connsiteX16" fmla="*/ 20637 w 330200"/>
              <a:gd name="connsiteY16" fmla="*/ 114300 h 311150"/>
              <a:gd name="connsiteX17" fmla="*/ 20637 w 330200"/>
              <a:gd name="connsiteY17" fmla="*/ 146050 h 311150"/>
              <a:gd name="connsiteX18" fmla="*/ 307975 w 330200"/>
              <a:gd name="connsiteY18" fmla="*/ 146050 h 311150"/>
              <a:gd name="connsiteX19" fmla="*/ 307975 w 330200"/>
              <a:gd name="connsiteY19" fmla="*/ 114300 h 311150"/>
              <a:gd name="connsiteX20" fmla="*/ 275432 w 330200"/>
              <a:gd name="connsiteY20" fmla="*/ 22225 h 311150"/>
              <a:gd name="connsiteX21" fmla="*/ 254000 w 330200"/>
              <a:gd name="connsiteY21" fmla="*/ 43657 h 311150"/>
              <a:gd name="connsiteX22" fmla="*/ 275432 w 330200"/>
              <a:gd name="connsiteY22" fmla="*/ 65089 h 311150"/>
              <a:gd name="connsiteX23" fmla="*/ 296864 w 330200"/>
              <a:gd name="connsiteY23" fmla="*/ 43657 h 311150"/>
              <a:gd name="connsiteX24" fmla="*/ 275432 w 330200"/>
              <a:gd name="connsiteY24" fmla="*/ 22225 h 311150"/>
              <a:gd name="connsiteX25" fmla="*/ 54769 w 330200"/>
              <a:gd name="connsiteY25" fmla="*/ 22225 h 311150"/>
              <a:gd name="connsiteX26" fmla="*/ 33337 w 330200"/>
              <a:gd name="connsiteY26" fmla="*/ 43657 h 311150"/>
              <a:gd name="connsiteX27" fmla="*/ 54769 w 330200"/>
              <a:gd name="connsiteY27" fmla="*/ 65089 h 311150"/>
              <a:gd name="connsiteX28" fmla="*/ 76201 w 330200"/>
              <a:gd name="connsiteY28" fmla="*/ 43657 h 311150"/>
              <a:gd name="connsiteX29" fmla="*/ 54769 w 330200"/>
              <a:gd name="connsiteY29" fmla="*/ 22225 h 311150"/>
              <a:gd name="connsiteX30" fmla="*/ 55463 w 330200"/>
              <a:gd name="connsiteY30" fmla="*/ 0 h 311150"/>
              <a:gd name="connsiteX31" fmla="*/ 98028 w 330200"/>
              <a:gd name="connsiteY31" fmla="*/ 42783 h 311150"/>
              <a:gd name="connsiteX32" fmla="*/ 95448 w 330200"/>
              <a:gd name="connsiteY32" fmla="*/ 58341 h 311150"/>
              <a:gd name="connsiteX33" fmla="*/ 144462 w 330200"/>
              <a:gd name="connsiteY33" fmla="*/ 92049 h 311150"/>
              <a:gd name="connsiteX34" fmla="*/ 185737 w 330200"/>
              <a:gd name="connsiteY34" fmla="*/ 92049 h 311150"/>
              <a:gd name="connsiteX35" fmla="*/ 234752 w 330200"/>
              <a:gd name="connsiteY35" fmla="*/ 58341 h 311150"/>
              <a:gd name="connsiteX36" fmla="*/ 232172 w 330200"/>
              <a:gd name="connsiteY36" fmla="*/ 42783 h 311150"/>
              <a:gd name="connsiteX37" fmla="*/ 274737 w 330200"/>
              <a:gd name="connsiteY37" fmla="*/ 0 h 311150"/>
              <a:gd name="connsiteX38" fmla="*/ 318592 w 330200"/>
              <a:gd name="connsiteY38" fmla="*/ 42783 h 311150"/>
              <a:gd name="connsiteX39" fmla="*/ 274737 w 330200"/>
              <a:gd name="connsiteY39" fmla="*/ 86863 h 311150"/>
              <a:gd name="connsiteX40" fmla="*/ 247650 w 330200"/>
              <a:gd name="connsiteY40" fmla="*/ 76491 h 311150"/>
              <a:gd name="connsiteX41" fmla="*/ 224433 w 330200"/>
              <a:gd name="connsiteY41" fmla="*/ 92049 h 311150"/>
              <a:gd name="connsiteX42" fmla="*/ 330200 w 330200"/>
              <a:gd name="connsiteY42" fmla="*/ 92049 h 311150"/>
              <a:gd name="connsiteX43" fmla="*/ 330200 w 330200"/>
              <a:gd name="connsiteY43" fmla="*/ 176318 h 311150"/>
              <a:gd name="connsiteX44" fmla="*/ 308273 w 330200"/>
              <a:gd name="connsiteY44" fmla="*/ 176318 h 311150"/>
              <a:gd name="connsiteX45" fmla="*/ 292795 w 330200"/>
              <a:gd name="connsiteY45" fmla="*/ 311150 h 311150"/>
              <a:gd name="connsiteX46" fmla="*/ 37405 w 330200"/>
              <a:gd name="connsiteY46" fmla="*/ 311150 h 311150"/>
              <a:gd name="connsiteX47" fmla="*/ 21927 w 330200"/>
              <a:gd name="connsiteY47" fmla="*/ 176318 h 311150"/>
              <a:gd name="connsiteX48" fmla="*/ 0 w 330200"/>
              <a:gd name="connsiteY48" fmla="*/ 176318 h 311150"/>
              <a:gd name="connsiteX49" fmla="*/ 0 w 330200"/>
              <a:gd name="connsiteY49" fmla="*/ 92049 h 311150"/>
              <a:gd name="connsiteX50" fmla="*/ 105767 w 330200"/>
              <a:gd name="connsiteY50" fmla="*/ 92049 h 311150"/>
              <a:gd name="connsiteX51" fmla="*/ 82550 w 330200"/>
              <a:gd name="connsiteY51" fmla="*/ 76491 h 311150"/>
              <a:gd name="connsiteX52" fmla="*/ 55463 w 330200"/>
              <a:gd name="connsiteY52" fmla="*/ 86863 h 311150"/>
              <a:gd name="connsiteX53" fmla="*/ 11608 w 330200"/>
              <a:gd name="connsiteY53" fmla="*/ 42783 h 311150"/>
              <a:gd name="connsiteX54" fmla="*/ 55463 w 330200"/>
              <a:gd name="connsiteY54" fmla="*/ 0 h 31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0200" h="311150">
                <a:moveTo>
                  <a:pt x="212725" y="200025"/>
                </a:moveTo>
                <a:lnTo>
                  <a:pt x="234950" y="200025"/>
                </a:lnTo>
                <a:lnTo>
                  <a:pt x="234950" y="255588"/>
                </a:lnTo>
                <a:lnTo>
                  <a:pt x="212725" y="255588"/>
                </a:lnTo>
                <a:close/>
                <a:moveTo>
                  <a:pt x="153987" y="200025"/>
                </a:moveTo>
                <a:lnTo>
                  <a:pt x="174625" y="200025"/>
                </a:lnTo>
                <a:lnTo>
                  <a:pt x="174625" y="255588"/>
                </a:lnTo>
                <a:lnTo>
                  <a:pt x="153987" y="255588"/>
                </a:lnTo>
                <a:close/>
                <a:moveTo>
                  <a:pt x="95250" y="200025"/>
                </a:moveTo>
                <a:lnTo>
                  <a:pt x="117475" y="200025"/>
                </a:lnTo>
                <a:lnTo>
                  <a:pt x="117475" y="255588"/>
                </a:lnTo>
                <a:lnTo>
                  <a:pt x="95250" y="255588"/>
                </a:lnTo>
                <a:close/>
                <a:moveTo>
                  <a:pt x="41275" y="168275"/>
                </a:moveTo>
                <a:lnTo>
                  <a:pt x="55562" y="288925"/>
                </a:lnTo>
                <a:lnTo>
                  <a:pt x="273051" y="288925"/>
                </a:lnTo>
                <a:lnTo>
                  <a:pt x="287338" y="168275"/>
                </a:lnTo>
                <a:close/>
                <a:moveTo>
                  <a:pt x="20637" y="114300"/>
                </a:moveTo>
                <a:lnTo>
                  <a:pt x="20637" y="146050"/>
                </a:lnTo>
                <a:lnTo>
                  <a:pt x="307975" y="146050"/>
                </a:lnTo>
                <a:lnTo>
                  <a:pt x="307975" y="114300"/>
                </a:lnTo>
                <a:close/>
                <a:moveTo>
                  <a:pt x="275432" y="22225"/>
                </a:moveTo>
                <a:cubicBezTo>
                  <a:pt x="263595" y="22225"/>
                  <a:pt x="254000" y="31820"/>
                  <a:pt x="254000" y="43657"/>
                </a:cubicBezTo>
                <a:cubicBezTo>
                  <a:pt x="254000" y="55494"/>
                  <a:pt x="263595" y="65089"/>
                  <a:pt x="275432" y="65089"/>
                </a:cubicBezTo>
                <a:cubicBezTo>
                  <a:pt x="287269" y="65089"/>
                  <a:pt x="296864" y="55494"/>
                  <a:pt x="296864" y="43657"/>
                </a:cubicBezTo>
                <a:cubicBezTo>
                  <a:pt x="296864" y="31820"/>
                  <a:pt x="287269" y="22225"/>
                  <a:pt x="275432" y="22225"/>
                </a:cubicBezTo>
                <a:close/>
                <a:moveTo>
                  <a:pt x="54769" y="22225"/>
                </a:moveTo>
                <a:cubicBezTo>
                  <a:pt x="42932" y="22225"/>
                  <a:pt x="33337" y="31820"/>
                  <a:pt x="33337" y="43657"/>
                </a:cubicBezTo>
                <a:cubicBezTo>
                  <a:pt x="33337" y="55494"/>
                  <a:pt x="42932" y="65089"/>
                  <a:pt x="54769" y="65089"/>
                </a:cubicBezTo>
                <a:cubicBezTo>
                  <a:pt x="66606" y="65089"/>
                  <a:pt x="76201" y="55494"/>
                  <a:pt x="76201" y="43657"/>
                </a:cubicBezTo>
                <a:cubicBezTo>
                  <a:pt x="76201" y="31820"/>
                  <a:pt x="66606" y="22225"/>
                  <a:pt x="54769" y="22225"/>
                </a:cubicBezTo>
                <a:close/>
                <a:moveTo>
                  <a:pt x="55463" y="0"/>
                </a:moveTo>
                <a:cubicBezTo>
                  <a:pt x="78680" y="0"/>
                  <a:pt x="98028" y="19447"/>
                  <a:pt x="98028" y="42783"/>
                </a:cubicBezTo>
                <a:cubicBezTo>
                  <a:pt x="98028" y="47969"/>
                  <a:pt x="96738" y="53155"/>
                  <a:pt x="95448" y="58341"/>
                </a:cubicBezTo>
                <a:cubicBezTo>
                  <a:pt x="95448" y="58341"/>
                  <a:pt x="95448" y="58341"/>
                  <a:pt x="144462" y="92049"/>
                </a:cubicBezTo>
                <a:cubicBezTo>
                  <a:pt x="144462" y="92049"/>
                  <a:pt x="144462" y="92049"/>
                  <a:pt x="185737" y="92049"/>
                </a:cubicBezTo>
                <a:cubicBezTo>
                  <a:pt x="185737" y="92049"/>
                  <a:pt x="185737" y="92049"/>
                  <a:pt x="234752" y="58341"/>
                </a:cubicBezTo>
                <a:cubicBezTo>
                  <a:pt x="233462" y="53155"/>
                  <a:pt x="232172" y="47969"/>
                  <a:pt x="232172" y="42783"/>
                </a:cubicBezTo>
                <a:cubicBezTo>
                  <a:pt x="232172" y="19447"/>
                  <a:pt x="251520" y="0"/>
                  <a:pt x="274737" y="0"/>
                </a:cubicBezTo>
                <a:cubicBezTo>
                  <a:pt x="299244" y="0"/>
                  <a:pt x="318592" y="19447"/>
                  <a:pt x="318592" y="42783"/>
                </a:cubicBezTo>
                <a:cubicBezTo>
                  <a:pt x="318592" y="67416"/>
                  <a:pt x="299244" y="86863"/>
                  <a:pt x="274737" y="86863"/>
                </a:cubicBezTo>
                <a:cubicBezTo>
                  <a:pt x="264418" y="86863"/>
                  <a:pt x="254099" y="82973"/>
                  <a:pt x="247650" y="76491"/>
                </a:cubicBezTo>
                <a:cubicBezTo>
                  <a:pt x="247650" y="76491"/>
                  <a:pt x="247650" y="76491"/>
                  <a:pt x="224433" y="92049"/>
                </a:cubicBezTo>
                <a:cubicBezTo>
                  <a:pt x="224433" y="92049"/>
                  <a:pt x="224433" y="92049"/>
                  <a:pt x="330200" y="92049"/>
                </a:cubicBezTo>
                <a:cubicBezTo>
                  <a:pt x="330200" y="92049"/>
                  <a:pt x="330200" y="92049"/>
                  <a:pt x="330200" y="176318"/>
                </a:cubicBezTo>
                <a:cubicBezTo>
                  <a:pt x="330200" y="176318"/>
                  <a:pt x="330200" y="176318"/>
                  <a:pt x="308273" y="176318"/>
                </a:cubicBezTo>
                <a:cubicBezTo>
                  <a:pt x="308273" y="176318"/>
                  <a:pt x="308273" y="176318"/>
                  <a:pt x="292795" y="311150"/>
                </a:cubicBezTo>
                <a:cubicBezTo>
                  <a:pt x="292795" y="311150"/>
                  <a:pt x="292795" y="311150"/>
                  <a:pt x="37405" y="311150"/>
                </a:cubicBezTo>
                <a:cubicBezTo>
                  <a:pt x="37405" y="311150"/>
                  <a:pt x="37405" y="311150"/>
                  <a:pt x="21927" y="176318"/>
                </a:cubicBezTo>
                <a:cubicBezTo>
                  <a:pt x="21927" y="176318"/>
                  <a:pt x="21927" y="176318"/>
                  <a:pt x="0" y="176318"/>
                </a:cubicBezTo>
                <a:lnTo>
                  <a:pt x="0" y="92049"/>
                </a:lnTo>
                <a:cubicBezTo>
                  <a:pt x="0" y="92049"/>
                  <a:pt x="0" y="92049"/>
                  <a:pt x="105767" y="92049"/>
                </a:cubicBezTo>
                <a:cubicBezTo>
                  <a:pt x="105767" y="92049"/>
                  <a:pt x="105767" y="92049"/>
                  <a:pt x="82550" y="76491"/>
                </a:cubicBezTo>
                <a:cubicBezTo>
                  <a:pt x="76101" y="82973"/>
                  <a:pt x="65782" y="86863"/>
                  <a:pt x="55463" y="86863"/>
                </a:cubicBezTo>
                <a:cubicBezTo>
                  <a:pt x="30956" y="86863"/>
                  <a:pt x="11608" y="67416"/>
                  <a:pt x="11608" y="42783"/>
                </a:cubicBezTo>
                <a:cubicBezTo>
                  <a:pt x="11608" y="19447"/>
                  <a:pt x="30956" y="0"/>
                  <a:pt x="55463" y="0"/>
                </a:cubicBezTo>
                <a:close/>
              </a:path>
            </a:pathLst>
          </a:custGeom>
          <a:solidFill>
            <a:srgbClr val="FFFFFF"/>
          </a:solidFill>
          <a:ln w="12700" cap="flat">
            <a:noFill/>
            <a:miter lim="400000"/>
          </a:ln>
          <a:effectLst/>
        </p:spPr>
        <p:txBody>
          <a:bodyPr wrap="none" lIns="19050" tIns="19050" rIns="19050" bIns="1905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000">
              <a:solidFill>
                <a:schemeClr val="tx1"/>
              </a:solidFill>
              <a:latin typeface="微软雅黑" panose="020B0503020204020204" charset="-122"/>
              <a:ea typeface="微软雅黑" panose="020B0503020204020204" charset="-122"/>
            </a:endParaRPr>
          </a:p>
        </p:txBody>
      </p:sp>
      <p:sp>
        <p:nvSpPr>
          <p:cNvPr id="7" name="灯片编号占位符 6"/>
          <p:cNvSpPr>
            <a:spLocks noGrp="1"/>
          </p:cNvSpPr>
          <p:nvPr>
            <p:ph type="sldNum" sz="quarter" idx="17"/>
          </p:nvPr>
        </p:nvSpPr>
        <p:spPr/>
        <p:txBody>
          <a:bodyPr/>
          <a:lstStyle/>
          <a:p>
            <a:fld id="{E5E660FA-538A-4D28-A8EE-D81B76698285}" type="slidenum">
              <a:rPr lang="zh-CN" altLang="en-US" smtClean="0"/>
              <a:t>10</a:t>
            </a:fld>
            <a:endParaRPr lang="zh-CN" altLang="en-US"/>
          </a:p>
        </p:txBody>
      </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173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000"/>
                                        <p:tgtEl>
                                          <p:spTgt spid="101"/>
                                        </p:tgtEl>
                                      </p:cBhvr>
                                    </p:animEffect>
                                    <p:anim calcmode="lin" valueType="num">
                                      <p:cBhvr>
                                        <p:cTn id="8" dur="1000" fill="hold"/>
                                        <p:tgtEl>
                                          <p:spTgt spid="101"/>
                                        </p:tgtEl>
                                        <p:attrNameLst>
                                          <p:attrName>ppt_x</p:attrName>
                                        </p:attrNameLst>
                                      </p:cBhvr>
                                      <p:tavLst>
                                        <p:tav tm="0">
                                          <p:val>
                                            <p:strVal val="#ppt_x"/>
                                          </p:val>
                                        </p:tav>
                                        <p:tav tm="100000">
                                          <p:val>
                                            <p:strVal val="#ppt_x"/>
                                          </p:val>
                                        </p:tav>
                                      </p:tavLst>
                                    </p:anim>
                                    <p:anim calcmode="lin" valueType="num">
                                      <p:cBhvr>
                                        <p:cTn id="9" dur="1000" fill="hold"/>
                                        <p:tgtEl>
                                          <p:spTgt spid="10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fade">
                                      <p:cBhvr>
                                        <p:cTn id="12" dur="1000"/>
                                        <p:tgtEl>
                                          <p:spTgt spid="102"/>
                                        </p:tgtEl>
                                      </p:cBhvr>
                                    </p:animEffect>
                                    <p:anim calcmode="lin" valueType="num">
                                      <p:cBhvr>
                                        <p:cTn id="13" dur="1000" fill="hold"/>
                                        <p:tgtEl>
                                          <p:spTgt spid="102"/>
                                        </p:tgtEl>
                                        <p:attrNameLst>
                                          <p:attrName>ppt_x</p:attrName>
                                        </p:attrNameLst>
                                      </p:cBhvr>
                                      <p:tavLst>
                                        <p:tav tm="0">
                                          <p:val>
                                            <p:strVal val="#ppt_x"/>
                                          </p:val>
                                        </p:tav>
                                        <p:tav tm="100000">
                                          <p:val>
                                            <p:strVal val="#ppt_x"/>
                                          </p:val>
                                        </p:tav>
                                      </p:tavLst>
                                    </p:anim>
                                    <p:anim calcmode="lin" valueType="num">
                                      <p:cBhvr>
                                        <p:cTn id="14" dur="1000" fill="hold"/>
                                        <p:tgtEl>
                                          <p:spTgt spid="10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3"/>
                                        </p:tgtEl>
                                        <p:attrNameLst>
                                          <p:attrName>style.visibility</p:attrName>
                                        </p:attrNameLst>
                                      </p:cBhvr>
                                      <p:to>
                                        <p:strVal val="visible"/>
                                      </p:to>
                                    </p:set>
                                    <p:animEffect transition="in" filter="fade">
                                      <p:cBhvr>
                                        <p:cTn id="17" dur="1000"/>
                                        <p:tgtEl>
                                          <p:spTgt spid="103"/>
                                        </p:tgtEl>
                                      </p:cBhvr>
                                    </p:animEffect>
                                    <p:anim calcmode="lin" valueType="num">
                                      <p:cBhvr>
                                        <p:cTn id="18" dur="1000" fill="hold"/>
                                        <p:tgtEl>
                                          <p:spTgt spid="103"/>
                                        </p:tgtEl>
                                        <p:attrNameLst>
                                          <p:attrName>ppt_x</p:attrName>
                                        </p:attrNameLst>
                                      </p:cBhvr>
                                      <p:tavLst>
                                        <p:tav tm="0">
                                          <p:val>
                                            <p:strVal val="#ppt_x"/>
                                          </p:val>
                                        </p:tav>
                                        <p:tav tm="100000">
                                          <p:val>
                                            <p:strVal val="#ppt_x"/>
                                          </p:val>
                                        </p:tav>
                                      </p:tavLst>
                                    </p:anim>
                                    <p:anim calcmode="lin" valueType="num">
                                      <p:cBhvr>
                                        <p:cTn id="19" dur="1000" fill="hold"/>
                                        <p:tgtEl>
                                          <p:spTgt spid="10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4"/>
                                        </p:tgtEl>
                                        <p:attrNameLst>
                                          <p:attrName>style.visibility</p:attrName>
                                        </p:attrNameLst>
                                      </p:cBhvr>
                                      <p:to>
                                        <p:strVal val="visible"/>
                                      </p:to>
                                    </p:set>
                                    <p:animEffect transition="in" filter="fade">
                                      <p:cBhvr>
                                        <p:cTn id="22" dur="1000"/>
                                        <p:tgtEl>
                                          <p:spTgt spid="104"/>
                                        </p:tgtEl>
                                      </p:cBhvr>
                                    </p:animEffect>
                                    <p:anim calcmode="lin" valueType="num">
                                      <p:cBhvr>
                                        <p:cTn id="23" dur="1000" fill="hold"/>
                                        <p:tgtEl>
                                          <p:spTgt spid="104"/>
                                        </p:tgtEl>
                                        <p:attrNameLst>
                                          <p:attrName>ppt_x</p:attrName>
                                        </p:attrNameLst>
                                      </p:cBhvr>
                                      <p:tavLst>
                                        <p:tav tm="0">
                                          <p:val>
                                            <p:strVal val="#ppt_x"/>
                                          </p:val>
                                        </p:tav>
                                        <p:tav tm="100000">
                                          <p:val>
                                            <p:strVal val="#ppt_x"/>
                                          </p:val>
                                        </p:tav>
                                      </p:tavLst>
                                    </p:anim>
                                    <p:anim calcmode="lin" valueType="num">
                                      <p:cBhvr>
                                        <p:cTn id="24" dur="1000" fill="hold"/>
                                        <p:tgtEl>
                                          <p:spTgt spid="10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1000"/>
                                        <p:tgtEl>
                                          <p:spTgt spid="105"/>
                                        </p:tgtEl>
                                      </p:cBhvr>
                                    </p:animEffect>
                                    <p:anim calcmode="lin" valueType="num">
                                      <p:cBhvr>
                                        <p:cTn id="28" dur="1000" fill="hold"/>
                                        <p:tgtEl>
                                          <p:spTgt spid="105"/>
                                        </p:tgtEl>
                                        <p:attrNameLst>
                                          <p:attrName>ppt_x</p:attrName>
                                        </p:attrNameLst>
                                      </p:cBhvr>
                                      <p:tavLst>
                                        <p:tav tm="0">
                                          <p:val>
                                            <p:strVal val="#ppt_x"/>
                                          </p:val>
                                        </p:tav>
                                        <p:tav tm="100000">
                                          <p:val>
                                            <p:strVal val="#ppt_x"/>
                                          </p:val>
                                        </p:tav>
                                      </p:tavLst>
                                    </p:anim>
                                    <p:anim calcmode="lin" valueType="num">
                                      <p:cBhvr>
                                        <p:cTn id="29" dur="1000" fill="hold"/>
                                        <p:tgtEl>
                                          <p:spTgt spid="10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6"/>
                                        </p:tgtEl>
                                        <p:attrNameLst>
                                          <p:attrName>style.visibility</p:attrName>
                                        </p:attrNameLst>
                                      </p:cBhvr>
                                      <p:to>
                                        <p:strVal val="visible"/>
                                      </p:to>
                                    </p:set>
                                    <p:animEffect transition="in" filter="fade">
                                      <p:cBhvr>
                                        <p:cTn id="32" dur="1000"/>
                                        <p:tgtEl>
                                          <p:spTgt spid="106"/>
                                        </p:tgtEl>
                                      </p:cBhvr>
                                    </p:animEffect>
                                    <p:anim calcmode="lin" valueType="num">
                                      <p:cBhvr>
                                        <p:cTn id="33" dur="1000" fill="hold"/>
                                        <p:tgtEl>
                                          <p:spTgt spid="106"/>
                                        </p:tgtEl>
                                        <p:attrNameLst>
                                          <p:attrName>ppt_x</p:attrName>
                                        </p:attrNameLst>
                                      </p:cBhvr>
                                      <p:tavLst>
                                        <p:tav tm="0">
                                          <p:val>
                                            <p:strVal val="#ppt_x"/>
                                          </p:val>
                                        </p:tav>
                                        <p:tav tm="100000">
                                          <p:val>
                                            <p:strVal val="#ppt_x"/>
                                          </p:val>
                                        </p:tav>
                                      </p:tavLst>
                                    </p:anim>
                                    <p:anim calcmode="lin" valueType="num">
                                      <p:cBhvr>
                                        <p:cTn id="34" dur="1000" fill="hold"/>
                                        <p:tgtEl>
                                          <p:spTgt spid="10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1000"/>
                                        <p:tgtEl>
                                          <p:spTgt spid="107"/>
                                        </p:tgtEl>
                                      </p:cBhvr>
                                    </p:animEffect>
                                    <p:anim calcmode="lin" valueType="num">
                                      <p:cBhvr>
                                        <p:cTn id="38" dur="1000" fill="hold"/>
                                        <p:tgtEl>
                                          <p:spTgt spid="107"/>
                                        </p:tgtEl>
                                        <p:attrNameLst>
                                          <p:attrName>ppt_x</p:attrName>
                                        </p:attrNameLst>
                                      </p:cBhvr>
                                      <p:tavLst>
                                        <p:tav tm="0">
                                          <p:val>
                                            <p:strVal val="#ppt_x"/>
                                          </p:val>
                                        </p:tav>
                                        <p:tav tm="100000">
                                          <p:val>
                                            <p:strVal val="#ppt_x"/>
                                          </p:val>
                                        </p:tav>
                                      </p:tavLst>
                                    </p:anim>
                                    <p:anim calcmode="lin" valueType="num">
                                      <p:cBhvr>
                                        <p:cTn id="39" dur="1000" fill="hold"/>
                                        <p:tgtEl>
                                          <p:spTgt spid="10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8"/>
                                        </p:tgtEl>
                                        <p:attrNameLst>
                                          <p:attrName>style.visibility</p:attrName>
                                        </p:attrNameLst>
                                      </p:cBhvr>
                                      <p:to>
                                        <p:strVal val="visible"/>
                                      </p:to>
                                    </p:set>
                                    <p:animEffect transition="in" filter="fade">
                                      <p:cBhvr>
                                        <p:cTn id="42" dur="1000"/>
                                        <p:tgtEl>
                                          <p:spTgt spid="108"/>
                                        </p:tgtEl>
                                      </p:cBhvr>
                                    </p:animEffect>
                                    <p:anim calcmode="lin" valueType="num">
                                      <p:cBhvr>
                                        <p:cTn id="43" dur="1000" fill="hold"/>
                                        <p:tgtEl>
                                          <p:spTgt spid="108"/>
                                        </p:tgtEl>
                                        <p:attrNameLst>
                                          <p:attrName>ppt_x</p:attrName>
                                        </p:attrNameLst>
                                      </p:cBhvr>
                                      <p:tavLst>
                                        <p:tav tm="0">
                                          <p:val>
                                            <p:strVal val="#ppt_x"/>
                                          </p:val>
                                        </p:tav>
                                        <p:tav tm="100000">
                                          <p:val>
                                            <p:strVal val="#ppt_x"/>
                                          </p:val>
                                        </p:tav>
                                      </p:tavLst>
                                    </p:anim>
                                    <p:anim calcmode="lin" valueType="num">
                                      <p:cBhvr>
                                        <p:cTn id="44" dur="1000" fill="hold"/>
                                        <p:tgtEl>
                                          <p:spTgt spid="10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1000"/>
                                        <p:tgtEl>
                                          <p:spTgt spid="109"/>
                                        </p:tgtEl>
                                      </p:cBhvr>
                                    </p:animEffect>
                                    <p:anim calcmode="lin" valueType="num">
                                      <p:cBhvr>
                                        <p:cTn id="48" dur="1000" fill="hold"/>
                                        <p:tgtEl>
                                          <p:spTgt spid="109"/>
                                        </p:tgtEl>
                                        <p:attrNameLst>
                                          <p:attrName>ppt_x</p:attrName>
                                        </p:attrNameLst>
                                      </p:cBhvr>
                                      <p:tavLst>
                                        <p:tav tm="0">
                                          <p:val>
                                            <p:strVal val="#ppt_x"/>
                                          </p:val>
                                        </p:tav>
                                        <p:tav tm="100000">
                                          <p:val>
                                            <p:strVal val="#ppt_x"/>
                                          </p:val>
                                        </p:tav>
                                      </p:tavLst>
                                    </p:anim>
                                    <p:anim calcmode="lin" valueType="num">
                                      <p:cBhvr>
                                        <p:cTn id="49" dur="1000" fill="hold"/>
                                        <p:tgtEl>
                                          <p:spTgt spid="10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1000"/>
                                        <p:tgtEl>
                                          <p:spTgt spid="110"/>
                                        </p:tgtEl>
                                      </p:cBhvr>
                                    </p:animEffect>
                                    <p:anim calcmode="lin" valueType="num">
                                      <p:cBhvr>
                                        <p:cTn id="53" dur="1000" fill="hold"/>
                                        <p:tgtEl>
                                          <p:spTgt spid="110"/>
                                        </p:tgtEl>
                                        <p:attrNameLst>
                                          <p:attrName>ppt_x</p:attrName>
                                        </p:attrNameLst>
                                      </p:cBhvr>
                                      <p:tavLst>
                                        <p:tav tm="0">
                                          <p:val>
                                            <p:strVal val="#ppt_x"/>
                                          </p:val>
                                        </p:tav>
                                        <p:tav tm="100000">
                                          <p:val>
                                            <p:strVal val="#ppt_x"/>
                                          </p:val>
                                        </p:tav>
                                      </p:tavLst>
                                    </p:anim>
                                    <p:anim calcmode="lin" valueType="num">
                                      <p:cBhvr>
                                        <p:cTn id="54" dur="1000" fill="hold"/>
                                        <p:tgtEl>
                                          <p:spTgt spid="11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1"/>
                                        </p:tgtEl>
                                        <p:attrNameLst>
                                          <p:attrName>style.visibility</p:attrName>
                                        </p:attrNameLst>
                                      </p:cBhvr>
                                      <p:to>
                                        <p:strVal val="visible"/>
                                      </p:to>
                                    </p:set>
                                    <p:animEffect transition="in" filter="fade">
                                      <p:cBhvr>
                                        <p:cTn id="57" dur="1000"/>
                                        <p:tgtEl>
                                          <p:spTgt spid="111"/>
                                        </p:tgtEl>
                                      </p:cBhvr>
                                    </p:animEffect>
                                    <p:anim calcmode="lin" valueType="num">
                                      <p:cBhvr>
                                        <p:cTn id="58" dur="1000" fill="hold"/>
                                        <p:tgtEl>
                                          <p:spTgt spid="111"/>
                                        </p:tgtEl>
                                        <p:attrNameLst>
                                          <p:attrName>ppt_x</p:attrName>
                                        </p:attrNameLst>
                                      </p:cBhvr>
                                      <p:tavLst>
                                        <p:tav tm="0">
                                          <p:val>
                                            <p:strVal val="#ppt_x"/>
                                          </p:val>
                                        </p:tav>
                                        <p:tav tm="100000">
                                          <p:val>
                                            <p:strVal val="#ppt_x"/>
                                          </p:val>
                                        </p:tav>
                                      </p:tavLst>
                                    </p:anim>
                                    <p:anim calcmode="lin" valueType="num">
                                      <p:cBhvr>
                                        <p:cTn id="59" dur="1000" fill="hold"/>
                                        <p:tgtEl>
                                          <p:spTgt spid="11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12"/>
                                        </p:tgtEl>
                                        <p:attrNameLst>
                                          <p:attrName>style.visibility</p:attrName>
                                        </p:attrNameLst>
                                      </p:cBhvr>
                                      <p:to>
                                        <p:strVal val="visible"/>
                                      </p:to>
                                    </p:set>
                                    <p:animEffect transition="in" filter="fade">
                                      <p:cBhvr>
                                        <p:cTn id="62" dur="1000"/>
                                        <p:tgtEl>
                                          <p:spTgt spid="112"/>
                                        </p:tgtEl>
                                      </p:cBhvr>
                                    </p:animEffect>
                                    <p:anim calcmode="lin" valueType="num">
                                      <p:cBhvr>
                                        <p:cTn id="63" dur="1000" fill="hold"/>
                                        <p:tgtEl>
                                          <p:spTgt spid="112"/>
                                        </p:tgtEl>
                                        <p:attrNameLst>
                                          <p:attrName>ppt_x</p:attrName>
                                        </p:attrNameLst>
                                      </p:cBhvr>
                                      <p:tavLst>
                                        <p:tav tm="0">
                                          <p:val>
                                            <p:strVal val="#ppt_x"/>
                                          </p:val>
                                        </p:tav>
                                        <p:tav tm="100000">
                                          <p:val>
                                            <p:strVal val="#ppt_x"/>
                                          </p:val>
                                        </p:tav>
                                      </p:tavLst>
                                    </p:anim>
                                    <p:anim calcmode="lin" valueType="num">
                                      <p:cBhvr>
                                        <p:cTn id="64" dur="1000" fill="hold"/>
                                        <p:tgtEl>
                                          <p:spTgt spid="11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1000"/>
                                        <p:tgtEl>
                                          <p:spTgt spid="114"/>
                                        </p:tgtEl>
                                      </p:cBhvr>
                                    </p:animEffect>
                                    <p:anim calcmode="lin" valueType="num">
                                      <p:cBhvr>
                                        <p:cTn id="68" dur="1000" fill="hold"/>
                                        <p:tgtEl>
                                          <p:spTgt spid="114"/>
                                        </p:tgtEl>
                                        <p:attrNameLst>
                                          <p:attrName>ppt_x</p:attrName>
                                        </p:attrNameLst>
                                      </p:cBhvr>
                                      <p:tavLst>
                                        <p:tav tm="0">
                                          <p:val>
                                            <p:strVal val="#ppt_x"/>
                                          </p:val>
                                        </p:tav>
                                        <p:tav tm="100000">
                                          <p:val>
                                            <p:strVal val="#ppt_x"/>
                                          </p:val>
                                        </p:tav>
                                      </p:tavLst>
                                    </p:anim>
                                    <p:anim calcmode="lin" valueType="num">
                                      <p:cBhvr>
                                        <p:cTn id="69" dur="1000" fill="hold"/>
                                        <p:tgtEl>
                                          <p:spTgt spid="11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15"/>
                                        </p:tgtEl>
                                        <p:attrNameLst>
                                          <p:attrName>style.visibility</p:attrName>
                                        </p:attrNameLst>
                                      </p:cBhvr>
                                      <p:to>
                                        <p:strVal val="visible"/>
                                      </p:to>
                                    </p:set>
                                    <p:animEffect transition="in" filter="fade">
                                      <p:cBhvr>
                                        <p:cTn id="72" dur="1000"/>
                                        <p:tgtEl>
                                          <p:spTgt spid="115"/>
                                        </p:tgtEl>
                                      </p:cBhvr>
                                    </p:animEffect>
                                    <p:anim calcmode="lin" valueType="num">
                                      <p:cBhvr>
                                        <p:cTn id="73" dur="1000" fill="hold"/>
                                        <p:tgtEl>
                                          <p:spTgt spid="115"/>
                                        </p:tgtEl>
                                        <p:attrNameLst>
                                          <p:attrName>ppt_x</p:attrName>
                                        </p:attrNameLst>
                                      </p:cBhvr>
                                      <p:tavLst>
                                        <p:tav tm="0">
                                          <p:val>
                                            <p:strVal val="#ppt_x"/>
                                          </p:val>
                                        </p:tav>
                                        <p:tav tm="100000">
                                          <p:val>
                                            <p:strVal val="#ppt_x"/>
                                          </p:val>
                                        </p:tav>
                                      </p:tavLst>
                                    </p:anim>
                                    <p:anim calcmode="lin" valueType="num">
                                      <p:cBhvr>
                                        <p:cTn id="74" dur="1000" fill="hold"/>
                                        <p:tgtEl>
                                          <p:spTgt spid="11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16"/>
                                        </p:tgtEl>
                                        <p:attrNameLst>
                                          <p:attrName>style.visibility</p:attrName>
                                        </p:attrNameLst>
                                      </p:cBhvr>
                                      <p:to>
                                        <p:strVal val="visible"/>
                                      </p:to>
                                    </p:set>
                                    <p:animEffect transition="in" filter="fade">
                                      <p:cBhvr>
                                        <p:cTn id="77" dur="1000"/>
                                        <p:tgtEl>
                                          <p:spTgt spid="116"/>
                                        </p:tgtEl>
                                      </p:cBhvr>
                                    </p:animEffect>
                                    <p:anim calcmode="lin" valueType="num">
                                      <p:cBhvr>
                                        <p:cTn id="78" dur="1000" fill="hold"/>
                                        <p:tgtEl>
                                          <p:spTgt spid="116"/>
                                        </p:tgtEl>
                                        <p:attrNameLst>
                                          <p:attrName>ppt_x</p:attrName>
                                        </p:attrNameLst>
                                      </p:cBhvr>
                                      <p:tavLst>
                                        <p:tav tm="0">
                                          <p:val>
                                            <p:strVal val="#ppt_x"/>
                                          </p:val>
                                        </p:tav>
                                        <p:tav tm="100000">
                                          <p:val>
                                            <p:strVal val="#ppt_x"/>
                                          </p:val>
                                        </p:tav>
                                      </p:tavLst>
                                    </p:anim>
                                    <p:anim calcmode="lin" valueType="num">
                                      <p:cBhvr>
                                        <p:cTn id="79" dur="1000" fill="hold"/>
                                        <p:tgtEl>
                                          <p:spTgt spid="116"/>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17"/>
                                        </p:tgtEl>
                                        <p:attrNameLst>
                                          <p:attrName>style.visibility</p:attrName>
                                        </p:attrNameLst>
                                      </p:cBhvr>
                                      <p:to>
                                        <p:strVal val="visible"/>
                                      </p:to>
                                    </p:set>
                                    <p:animEffect transition="in" filter="fade">
                                      <p:cBhvr>
                                        <p:cTn id="82" dur="1000"/>
                                        <p:tgtEl>
                                          <p:spTgt spid="117"/>
                                        </p:tgtEl>
                                      </p:cBhvr>
                                    </p:animEffect>
                                    <p:anim calcmode="lin" valueType="num">
                                      <p:cBhvr>
                                        <p:cTn id="83" dur="1000" fill="hold"/>
                                        <p:tgtEl>
                                          <p:spTgt spid="117"/>
                                        </p:tgtEl>
                                        <p:attrNameLst>
                                          <p:attrName>ppt_x</p:attrName>
                                        </p:attrNameLst>
                                      </p:cBhvr>
                                      <p:tavLst>
                                        <p:tav tm="0">
                                          <p:val>
                                            <p:strVal val="#ppt_x"/>
                                          </p:val>
                                        </p:tav>
                                        <p:tav tm="100000">
                                          <p:val>
                                            <p:strVal val="#ppt_x"/>
                                          </p:val>
                                        </p:tav>
                                      </p:tavLst>
                                    </p:anim>
                                    <p:anim calcmode="lin" valueType="num">
                                      <p:cBhvr>
                                        <p:cTn id="84" dur="1000" fill="hold"/>
                                        <p:tgtEl>
                                          <p:spTgt spid="117"/>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18"/>
                                        </p:tgtEl>
                                        <p:attrNameLst>
                                          <p:attrName>style.visibility</p:attrName>
                                        </p:attrNameLst>
                                      </p:cBhvr>
                                      <p:to>
                                        <p:strVal val="visible"/>
                                      </p:to>
                                    </p:set>
                                    <p:animEffect transition="in" filter="fade">
                                      <p:cBhvr>
                                        <p:cTn id="87" dur="1000"/>
                                        <p:tgtEl>
                                          <p:spTgt spid="118"/>
                                        </p:tgtEl>
                                      </p:cBhvr>
                                    </p:animEffect>
                                    <p:anim calcmode="lin" valueType="num">
                                      <p:cBhvr>
                                        <p:cTn id="88" dur="1000" fill="hold"/>
                                        <p:tgtEl>
                                          <p:spTgt spid="118"/>
                                        </p:tgtEl>
                                        <p:attrNameLst>
                                          <p:attrName>ppt_x</p:attrName>
                                        </p:attrNameLst>
                                      </p:cBhvr>
                                      <p:tavLst>
                                        <p:tav tm="0">
                                          <p:val>
                                            <p:strVal val="#ppt_x"/>
                                          </p:val>
                                        </p:tav>
                                        <p:tav tm="100000">
                                          <p:val>
                                            <p:strVal val="#ppt_x"/>
                                          </p:val>
                                        </p:tav>
                                      </p:tavLst>
                                    </p:anim>
                                    <p:anim calcmode="lin" valueType="num">
                                      <p:cBhvr>
                                        <p:cTn id="89" dur="1000" fill="hold"/>
                                        <p:tgtEl>
                                          <p:spTgt spid="118"/>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119"/>
                                        </p:tgtEl>
                                        <p:attrNameLst>
                                          <p:attrName>style.visibility</p:attrName>
                                        </p:attrNameLst>
                                      </p:cBhvr>
                                      <p:to>
                                        <p:strVal val="visible"/>
                                      </p:to>
                                    </p:set>
                                    <p:animEffect transition="in" filter="fade">
                                      <p:cBhvr>
                                        <p:cTn id="92" dur="1000"/>
                                        <p:tgtEl>
                                          <p:spTgt spid="119"/>
                                        </p:tgtEl>
                                      </p:cBhvr>
                                    </p:animEffect>
                                    <p:anim calcmode="lin" valueType="num">
                                      <p:cBhvr>
                                        <p:cTn id="93" dur="1000" fill="hold"/>
                                        <p:tgtEl>
                                          <p:spTgt spid="119"/>
                                        </p:tgtEl>
                                        <p:attrNameLst>
                                          <p:attrName>ppt_x</p:attrName>
                                        </p:attrNameLst>
                                      </p:cBhvr>
                                      <p:tavLst>
                                        <p:tav tm="0">
                                          <p:val>
                                            <p:strVal val="#ppt_x"/>
                                          </p:val>
                                        </p:tav>
                                        <p:tav tm="100000">
                                          <p:val>
                                            <p:strVal val="#ppt_x"/>
                                          </p:val>
                                        </p:tav>
                                      </p:tavLst>
                                    </p:anim>
                                    <p:anim calcmode="lin" valueType="num">
                                      <p:cBhvr>
                                        <p:cTn id="94" dur="1000" fill="hold"/>
                                        <p:tgtEl>
                                          <p:spTgt spid="119"/>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20"/>
                                        </p:tgtEl>
                                        <p:attrNameLst>
                                          <p:attrName>style.visibility</p:attrName>
                                        </p:attrNameLst>
                                      </p:cBhvr>
                                      <p:to>
                                        <p:strVal val="visible"/>
                                      </p:to>
                                    </p:set>
                                    <p:animEffect transition="in" filter="fade">
                                      <p:cBhvr>
                                        <p:cTn id="97" dur="1000"/>
                                        <p:tgtEl>
                                          <p:spTgt spid="120"/>
                                        </p:tgtEl>
                                      </p:cBhvr>
                                    </p:animEffect>
                                    <p:anim calcmode="lin" valueType="num">
                                      <p:cBhvr>
                                        <p:cTn id="98" dur="1000" fill="hold"/>
                                        <p:tgtEl>
                                          <p:spTgt spid="120"/>
                                        </p:tgtEl>
                                        <p:attrNameLst>
                                          <p:attrName>ppt_x</p:attrName>
                                        </p:attrNameLst>
                                      </p:cBhvr>
                                      <p:tavLst>
                                        <p:tav tm="0">
                                          <p:val>
                                            <p:strVal val="#ppt_x"/>
                                          </p:val>
                                        </p:tav>
                                        <p:tav tm="100000">
                                          <p:val>
                                            <p:strVal val="#ppt_x"/>
                                          </p:val>
                                        </p:tav>
                                      </p:tavLst>
                                    </p:anim>
                                    <p:anim calcmode="lin" valueType="num">
                                      <p:cBhvr>
                                        <p:cTn id="99" dur="1000" fill="hold"/>
                                        <p:tgtEl>
                                          <p:spTgt spid="120"/>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21"/>
                                        </p:tgtEl>
                                        <p:attrNameLst>
                                          <p:attrName>style.visibility</p:attrName>
                                        </p:attrNameLst>
                                      </p:cBhvr>
                                      <p:to>
                                        <p:strVal val="visible"/>
                                      </p:to>
                                    </p:set>
                                    <p:animEffect transition="in" filter="fade">
                                      <p:cBhvr>
                                        <p:cTn id="102" dur="1000"/>
                                        <p:tgtEl>
                                          <p:spTgt spid="121"/>
                                        </p:tgtEl>
                                      </p:cBhvr>
                                    </p:animEffect>
                                    <p:anim calcmode="lin" valueType="num">
                                      <p:cBhvr>
                                        <p:cTn id="103" dur="1000" fill="hold"/>
                                        <p:tgtEl>
                                          <p:spTgt spid="121"/>
                                        </p:tgtEl>
                                        <p:attrNameLst>
                                          <p:attrName>ppt_x</p:attrName>
                                        </p:attrNameLst>
                                      </p:cBhvr>
                                      <p:tavLst>
                                        <p:tav tm="0">
                                          <p:val>
                                            <p:strVal val="#ppt_x"/>
                                          </p:val>
                                        </p:tav>
                                        <p:tav tm="100000">
                                          <p:val>
                                            <p:strVal val="#ppt_x"/>
                                          </p:val>
                                        </p:tav>
                                      </p:tavLst>
                                    </p:anim>
                                    <p:anim calcmode="lin" valueType="num">
                                      <p:cBhvr>
                                        <p:cTn id="104" dur="1000" fill="hold"/>
                                        <p:tgtEl>
                                          <p:spTgt spid="12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22"/>
                                        </p:tgtEl>
                                        <p:attrNameLst>
                                          <p:attrName>style.visibility</p:attrName>
                                        </p:attrNameLst>
                                      </p:cBhvr>
                                      <p:to>
                                        <p:strVal val="visible"/>
                                      </p:to>
                                    </p:set>
                                    <p:animEffect transition="in" filter="fade">
                                      <p:cBhvr>
                                        <p:cTn id="107" dur="1000"/>
                                        <p:tgtEl>
                                          <p:spTgt spid="122"/>
                                        </p:tgtEl>
                                      </p:cBhvr>
                                    </p:animEffect>
                                    <p:anim calcmode="lin" valueType="num">
                                      <p:cBhvr>
                                        <p:cTn id="108" dur="1000" fill="hold"/>
                                        <p:tgtEl>
                                          <p:spTgt spid="122"/>
                                        </p:tgtEl>
                                        <p:attrNameLst>
                                          <p:attrName>ppt_x</p:attrName>
                                        </p:attrNameLst>
                                      </p:cBhvr>
                                      <p:tavLst>
                                        <p:tav tm="0">
                                          <p:val>
                                            <p:strVal val="#ppt_x"/>
                                          </p:val>
                                        </p:tav>
                                        <p:tav tm="100000">
                                          <p:val>
                                            <p:strVal val="#ppt_x"/>
                                          </p:val>
                                        </p:tav>
                                      </p:tavLst>
                                    </p:anim>
                                    <p:anim calcmode="lin" valueType="num">
                                      <p:cBhvr>
                                        <p:cTn id="109" dur="1000" fill="hold"/>
                                        <p:tgtEl>
                                          <p:spTgt spid="12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23"/>
                                        </p:tgtEl>
                                        <p:attrNameLst>
                                          <p:attrName>style.visibility</p:attrName>
                                        </p:attrNameLst>
                                      </p:cBhvr>
                                      <p:to>
                                        <p:strVal val="visible"/>
                                      </p:to>
                                    </p:set>
                                    <p:animEffect transition="in" filter="fade">
                                      <p:cBhvr>
                                        <p:cTn id="112" dur="1000"/>
                                        <p:tgtEl>
                                          <p:spTgt spid="123"/>
                                        </p:tgtEl>
                                      </p:cBhvr>
                                    </p:animEffect>
                                    <p:anim calcmode="lin" valueType="num">
                                      <p:cBhvr>
                                        <p:cTn id="113" dur="1000" fill="hold"/>
                                        <p:tgtEl>
                                          <p:spTgt spid="123"/>
                                        </p:tgtEl>
                                        <p:attrNameLst>
                                          <p:attrName>ppt_x</p:attrName>
                                        </p:attrNameLst>
                                      </p:cBhvr>
                                      <p:tavLst>
                                        <p:tav tm="0">
                                          <p:val>
                                            <p:strVal val="#ppt_x"/>
                                          </p:val>
                                        </p:tav>
                                        <p:tav tm="100000">
                                          <p:val>
                                            <p:strVal val="#ppt_x"/>
                                          </p:val>
                                        </p:tav>
                                      </p:tavLst>
                                    </p:anim>
                                    <p:anim calcmode="lin" valueType="num">
                                      <p:cBhvr>
                                        <p:cTn id="114" dur="1000" fill="hold"/>
                                        <p:tgtEl>
                                          <p:spTgt spid="12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13"/>
                                        </p:tgtEl>
                                        <p:attrNameLst>
                                          <p:attrName>style.visibility</p:attrName>
                                        </p:attrNameLst>
                                      </p:cBhvr>
                                      <p:to>
                                        <p:strVal val="visible"/>
                                      </p:to>
                                    </p:set>
                                    <p:animEffect transition="in" filter="fade">
                                      <p:cBhvr>
                                        <p:cTn id="117" dur="1000"/>
                                        <p:tgtEl>
                                          <p:spTgt spid="113"/>
                                        </p:tgtEl>
                                      </p:cBhvr>
                                    </p:animEffect>
                                    <p:anim calcmode="lin" valueType="num">
                                      <p:cBhvr>
                                        <p:cTn id="118" dur="1000" fill="hold"/>
                                        <p:tgtEl>
                                          <p:spTgt spid="113"/>
                                        </p:tgtEl>
                                        <p:attrNameLst>
                                          <p:attrName>ppt_x</p:attrName>
                                        </p:attrNameLst>
                                      </p:cBhvr>
                                      <p:tavLst>
                                        <p:tav tm="0">
                                          <p:val>
                                            <p:strVal val="#ppt_x"/>
                                          </p:val>
                                        </p:tav>
                                        <p:tav tm="100000">
                                          <p:val>
                                            <p:strVal val="#ppt_x"/>
                                          </p:val>
                                        </p:tav>
                                      </p:tavLst>
                                    </p:anim>
                                    <p:anim calcmode="lin" valueType="num">
                                      <p:cBhvr>
                                        <p:cTn id="119" dur="1000" fill="hold"/>
                                        <p:tgtEl>
                                          <p:spTgt spid="113"/>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7"/>
                                        </p:tgtEl>
                                        <p:attrNameLst>
                                          <p:attrName>style.visibility</p:attrName>
                                        </p:attrNameLst>
                                      </p:cBhvr>
                                      <p:to>
                                        <p:strVal val="visible"/>
                                      </p:to>
                                    </p:set>
                                    <p:animEffect transition="in" filter="fade">
                                      <p:cBhvr>
                                        <p:cTn id="122" dur="1000"/>
                                        <p:tgtEl>
                                          <p:spTgt spid="7"/>
                                        </p:tgtEl>
                                      </p:cBhvr>
                                    </p:animEffect>
                                    <p:anim calcmode="lin" valueType="num">
                                      <p:cBhvr>
                                        <p:cTn id="123" dur="1000" fill="hold"/>
                                        <p:tgtEl>
                                          <p:spTgt spid="7"/>
                                        </p:tgtEl>
                                        <p:attrNameLst>
                                          <p:attrName>ppt_x</p:attrName>
                                        </p:attrNameLst>
                                      </p:cBhvr>
                                      <p:tavLst>
                                        <p:tav tm="0">
                                          <p:val>
                                            <p:strVal val="#ppt_x"/>
                                          </p:val>
                                        </p:tav>
                                        <p:tav tm="100000">
                                          <p:val>
                                            <p:strVal val="#ppt_x"/>
                                          </p:val>
                                        </p:tav>
                                      </p:tavLst>
                                    </p:anim>
                                    <p:anim calcmode="lin" valueType="num">
                                      <p:cBhvr>
                                        <p:cTn id="1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4" grpId="0" animBg="1"/>
      <p:bldP spid="115" grpId="0" animBg="1"/>
      <p:bldP spid="120" grpId="0" animBg="1"/>
      <p:bldP spid="121" grpId="0" animBg="1"/>
      <p:bldP spid="122" grpId="0" animBg="1"/>
      <p:bldP spid="123" grpId="0" animBg="1"/>
      <p:bldP spid="113"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16"/>
          <p:cNvCxnSpPr/>
          <p:nvPr/>
        </p:nvCxnSpPr>
        <p:spPr>
          <a:xfrm>
            <a:off x="1341582" y="5200531"/>
            <a:ext cx="9915867" cy="15140"/>
          </a:xfrm>
          <a:prstGeom prst="line">
            <a:avLst/>
          </a:prstGeom>
          <a:ln>
            <a:solidFill>
              <a:schemeClr val="bg2">
                <a:lumMod val="9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 name="Straight Connector 22"/>
          <p:cNvCxnSpPr/>
          <p:nvPr/>
        </p:nvCxnSpPr>
        <p:spPr>
          <a:xfrm>
            <a:off x="1341582" y="4343811"/>
            <a:ext cx="9915867" cy="15140"/>
          </a:xfrm>
          <a:prstGeom prst="line">
            <a:avLst/>
          </a:prstGeom>
          <a:ln>
            <a:solidFill>
              <a:schemeClr val="bg2">
                <a:lumMod val="9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6" name="Straight Connector 22"/>
          <p:cNvCxnSpPr/>
          <p:nvPr/>
        </p:nvCxnSpPr>
        <p:spPr>
          <a:xfrm>
            <a:off x="1341582" y="3487091"/>
            <a:ext cx="9915867" cy="15140"/>
          </a:xfrm>
          <a:prstGeom prst="line">
            <a:avLst/>
          </a:prstGeom>
          <a:ln>
            <a:solidFill>
              <a:schemeClr val="bg2">
                <a:lumMod val="9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7" name="Straight Connector 22"/>
          <p:cNvCxnSpPr/>
          <p:nvPr/>
        </p:nvCxnSpPr>
        <p:spPr>
          <a:xfrm>
            <a:off x="1341582" y="2630370"/>
            <a:ext cx="9915867" cy="15140"/>
          </a:xfrm>
          <a:prstGeom prst="line">
            <a:avLst/>
          </a:prstGeom>
          <a:ln>
            <a:solidFill>
              <a:schemeClr val="bg2">
                <a:lumMod val="9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8" name="Straight Connector 22"/>
          <p:cNvCxnSpPr/>
          <p:nvPr/>
        </p:nvCxnSpPr>
        <p:spPr>
          <a:xfrm>
            <a:off x="1341582" y="1773649"/>
            <a:ext cx="9915867" cy="15140"/>
          </a:xfrm>
          <a:prstGeom prst="line">
            <a:avLst/>
          </a:prstGeom>
          <a:ln>
            <a:solidFill>
              <a:schemeClr val="bg2">
                <a:lumMod val="90000"/>
              </a:schemeClr>
            </a:solidFill>
            <a:prstDash val="sysDash"/>
          </a:ln>
          <a:effectLst/>
        </p:spPr>
        <p:style>
          <a:lnRef idx="2">
            <a:schemeClr val="accent1"/>
          </a:lnRef>
          <a:fillRef idx="0">
            <a:schemeClr val="accent1"/>
          </a:fillRef>
          <a:effectRef idx="1">
            <a:schemeClr val="accent1"/>
          </a:effectRef>
          <a:fontRef idx="minor">
            <a:schemeClr val="tx1"/>
          </a:fontRef>
        </p:style>
      </p:cxnSp>
      <p:sp>
        <p:nvSpPr>
          <p:cNvPr id="9" name="TextBox 15"/>
          <p:cNvSpPr txBox="1"/>
          <p:nvPr/>
        </p:nvSpPr>
        <p:spPr>
          <a:xfrm>
            <a:off x="934551" y="5074818"/>
            <a:ext cx="257881" cy="251427"/>
          </a:xfrm>
          <a:prstGeom prst="rect">
            <a:avLst/>
          </a:prstGeom>
          <a:noFill/>
        </p:spPr>
        <p:txBody>
          <a:bodyPr wrap="none">
            <a:normAutofit fontScale="90000" lnSpcReduction="10000"/>
          </a:bodyPr>
          <a:lstStyle/>
          <a:p>
            <a:r>
              <a:rPr lang="en-US" sz="1200" dirty="0">
                <a:solidFill>
                  <a:schemeClr val="bg2">
                    <a:lumMod val="90000"/>
                  </a:schemeClr>
                </a:solidFill>
              </a:rPr>
              <a:t>0</a:t>
            </a:r>
          </a:p>
        </p:txBody>
      </p:sp>
      <p:sp>
        <p:nvSpPr>
          <p:cNvPr id="89" name="TextBox 15"/>
          <p:cNvSpPr txBox="1"/>
          <p:nvPr/>
        </p:nvSpPr>
        <p:spPr>
          <a:xfrm>
            <a:off x="934551" y="4207051"/>
            <a:ext cx="257881" cy="251427"/>
          </a:xfrm>
          <a:prstGeom prst="rect">
            <a:avLst/>
          </a:prstGeom>
          <a:noFill/>
        </p:spPr>
        <p:txBody>
          <a:bodyPr wrap="none">
            <a:normAutofit fontScale="90000" lnSpcReduction="10000"/>
          </a:bodyPr>
          <a:lstStyle/>
          <a:p>
            <a:r>
              <a:rPr lang="en-US" sz="1200" dirty="0" smtClean="0">
                <a:solidFill>
                  <a:schemeClr val="bg2">
                    <a:lumMod val="90000"/>
                  </a:schemeClr>
                </a:solidFill>
              </a:rPr>
              <a:t>2.5</a:t>
            </a:r>
            <a:endParaRPr lang="en-US" sz="1200" dirty="0">
              <a:solidFill>
                <a:schemeClr val="bg2">
                  <a:lumMod val="90000"/>
                </a:schemeClr>
              </a:solidFill>
            </a:endParaRPr>
          </a:p>
        </p:txBody>
      </p:sp>
      <p:sp>
        <p:nvSpPr>
          <p:cNvPr id="90" name="TextBox 15"/>
          <p:cNvSpPr txBox="1"/>
          <p:nvPr/>
        </p:nvSpPr>
        <p:spPr>
          <a:xfrm>
            <a:off x="934551" y="3368947"/>
            <a:ext cx="257881" cy="251427"/>
          </a:xfrm>
          <a:prstGeom prst="rect">
            <a:avLst/>
          </a:prstGeom>
          <a:noFill/>
        </p:spPr>
        <p:txBody>
          <a:bodyPr wrap="none">
            <a:normAutofit fontScale="90000" lnSpcReduction="10000"/>
          </a:bodyPr>
          <a:lstStyle/>
          <a:p>
            <a:r>
              <a:rPr lang="en-US" sz="1200" dirty="0" smtClean="0">
                <a:solidFill>
                  <a:schemeClr val="bg2">
                    <a:lumMod val="90000"/>
                  </a:schemeClr>
                </a:solidFill>
              </a:rPr>
              <a:t>5.0</a:t>
            </a:r>
            <a:endParaRPr lang="en-US" sz="1200" dirty="0">
              <a:solidFill>
                <a:schemeClr val="bg2">
                  <a:lumMod val="90000"/>
                </a:schemeClr>
              </a:solidFill>
            </a:endParaRPr>
          </a:p>
        </p:txBody>
      </p:sp>
      <p:sp>
        <p:nvSpPr>
          <p:cNvPr id="91" name="TextBox 15"/>
          <p:cNvSpPr txBox="1"/>
          <p:nvPr/>
        </p:nvSpPr>
        <p:spPr>
          <a:xfrm>
            <a:off x="934551" y="2516519"/>
            <a:ext cx="257881" cy="251427"/>
          </a:xfrm>
          <a:prstGeom prst="rect">
            <a:avLst/>
          </a:prstGeom>
          <a:noFill/>
        </p:spPr>
        <p:txBody>
          <a:bodyPr wrap="none">
            <a:normAutofit fontScale="90000" lnSpcReduction="10000"/>
          </a:bodyPr>
          <a:lstStyle/>
          <a:p>
            <a:r>
              <a:rPr lang="en-US" sz="1200" dirty="0" smtClean="0">
                <a:solidFill>
                  <a:schemeClr val="bg2">
                    <a:lumMod val="90000"/>
                  </a:schemeClr>
                </a:solidFill>
              </a:rPr>
              <a:t>7.5</a:t>
            </a:r>
            <a:endParaRPr lang="en-US" sz="1200" dirty="0">
              <a:solidFill>
                <a:schemeClr val="bg2">
                  <a:lumMod val="90000"/>
                </a:schemeClr>
              </a:solidFill>
            </a:endParaRPr>
          </a:p>
        </p:txBody>
      </p:sp>
      <p:sp>
        <p:nvSpPr>
          <p:cNvPr id="92" name="TextBox 15"/>
          <p:cNvSpPr txBox="1"/>
          <p:nvPr/>
        </p:nvSpPr>
        <p:spPr>
          <a:xfrm>
            <a:off x="934551" y="1681343"/>
            <a:ext cx="257881" cy="251427"/>
          </a:xfrm>
          <a:prstGeom prst="rect">
            <a:avLst/>
          </a:prstGeom>
          <a:noFill/>
        </p:spPr>
        <p:txBody>
          <a:bodyPr wrap="none">
            <a:normAutofit fontScale="90000" lnSpcReduction="10000"/>
          </a:bodyPr>
          <a:lstStyle/>
          <a:p>
            <a:r>
              <a:rPr lang="en-US" sz="1200" dirty="0" smtClean="0">
                <a:solidFill>
                  <a:schemeClr val="bg2">
                    <a:lumMod val="90000"/>
                  </a:schemeClr>
                </a:solidFill>
              </a:rPr>
              <a:t>10</a:t>
            </a:r>
            <a:endParaRPr lang="en-US" sz="1200" dirty="0">
              <a:solidFill>
                <a:schemeClr val="bg2">
                  <a:lumMod val="90000"/>
                </a:schemeClr>
              </a:solidFill>
            </a:endParaRPr>
          </a:p>
        </p:txBody>
      </p:sp>
      <p:sp>
        <p:nvSpPr>
          <p:cNvPr id="12" name="矩形 11"/>
          <p:cNvSpPr/>
          <p:nvPr/>
        </p:nvSpPr>
        <p:spPr>
          <a:xfrm>
            <a:off x="2896017" y="1212689"/>
            <a:ext cx="6399966" cy="762000"/>
          </a:xfrm>
          <a:prstGeom prst="rect">
            <a:avLst/>
          </a:prstGeom>
          <a:solidFill>
            <a:schemeClr val="bg1"/>
          </a:solidFill>
        </p:spPr>
        <p:txBody>
          <a:bodyPr wrap="square">
            <a:spAutoFit/>
          </a:bodyPr>
          <a:lstStyle/>
          <a:p>
            <a:pPr algn="ctr"/>
            <a:r>
              <a:rPr lang="zh-CN" altLang="en-US" sz="1600" dirty="0">
                <a:solidFill>
                  <a:schemeClr val="tx1"/>
                </a:solidFill>
              </a:rPr>
              <a:t>单击此处添加标题</a:t>
            </a:r>
          </a:p>
          <a:p>
            <a:pPr algn="ctr"/>
            <a:r>
              <a:rPr lang="zh-CN" altLang="en-US" sz="2800" b="1" dirty="0">
                <a:solidFill>
                  <a:schemeClr val="tx1"/>
                </a:solidFill>
              </a:rPr>
              <a:t>请在此粘贴或者输入您的文字内容</a:t>
            </a:r>
          </a:p>
        </p:txBody>
      </p:sp>
      <p:sp>
        <p:nvSpPr>
          <p:cNvPr id="70" name="矩形 69"/>
          <p:cNvSpPr/>
          <p:nvPr/>
        </p:nvSpPr>
        <p:spPr>
          <a:xfrm>
            <a:off x="4480560" y="5531343"/>
            <a:ext cx="3230880" cy="352425"/>
          </a:xfrm>
          <a:prstGeom prst="rect">
            <a:avLst/>
          </a:prstGeom>
        </p:spPr>
        <p:txBody>
          <a:bodyPr wrap="none">
            <a:spAutoFit/>
          </a:bodyPr>
          <a:lstStyle/>
          <a:p>
            <a:pPr algn="ctr"/>
            <a:r>
              <a:rPr lang="zh-CN" altLang="en-US" sz="1600" dirty="0">
                <a:solidFill>
                  <a:schemeClr val="tx1"/>
                </a:solidFill>
                <a:latin typeface="微软雅黑" panose="020B0503020204020204" charset="-122"/>
                <a:ea typeface="微软雅黑" panose="020B0503020204020204" charset="-122"/>
              </a:rPr>
              <a:t>请在此粘贴或者输入您的文字内容</a:t>
            </a:r>
          </a:p>
        </p:txBody>
      </p:sp>
      <p:grpSp>
        <p:nvGrpSpPr>
          <p:cNvPr id="13" name="组合 12"/>
          <p:cNvGrpSpPr/>
          <p:nvPr/>
        </p:nvGrpSpPr>
        <p:grpSpPr>
          <a:xfrm>
            <a:off x="1947617" y="2085257"/>
            <a:ext cx="8363037" cy="3486411"/>
            <a:chOff x="1947617" y="2581827"/>
            <a:chExt cx="8363037" cy="3486411"/>
          </a:xfrm>
        </p:grpSpPr>
        <p:sp>
          <p:nvSpPr>
            <p:cNvPr id="14" name="Freeform 5"/>
            <p:cNvSpPr/>
            <p:nvPr/>
          </p:nvSpPr>
          <p:spPr bwMode="auto">
            <a:xfrm>
              <a:off x="9524152" y="2586917"/>
              <a:ext cx="555714" cy="3127876"/>
            </a:xfrm>
            <a:custGeom>
              <a:avLst/>
              <a:gdLst>
                <a:gd name="T0" fmla="*/ 204 w 204"/>
                <a:gd name="T1" fmla="*/ 1240 h 1368"/>
                <a:gd name="T2" fmla="*/ 204 w 204"/>
                <a:gd name="T3" fmla="*/ 66 h 1368"/>
                <a:gd name="T4" fmla="*/ 136 w 204"/>
                <a:gd name="T5" fmla="*/ 0 h 1368"/>
                <a:gd name="T6" fmla="*/ 68 w 204"/>
                <a:gd name="T7" fmla="*/ 0 h 1368"/>
                <a:gd name="T8" fmla="*/ 0 w 204"/>
                <a:gd name="T9" fmla="*/ 66 h 1368"/>
                <a:gd name="T10" fmla="*/ 0 w 204"/>
                <a:gd name="T11" fmla="*/ 1300 h 1368"/>
                <a:gd name="T12" fmla="*/ 68 w 204"/>
                <a:gd name="T13" fmla="*/ 1368 h 1368"/>
                <a:gd name="T14" fmla="*/ 127 w 204"/>
                <a:gd name="T15" fmla="*/ 1368 h 1368"/>
                <a:gd name="T16" fmla="*/ 204 w 204"/>
                <a:gd name="T17" fmla="*/ 124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368">
                  <a:moveTo>
                    <a:pt x="204" y="1240"/>
                  </a:moveTo>
                  <a:cubicBezTo>
                    <a:pt x="204" y="66"/>
                    <a:pt x="204" y="66"/>
                    <a:pt x="204" y="66"/>
                  </a:cubicBezTo>
                  <a:cubicBezTo>
                    <a:pt x="204" y="29"/>
                    <a:pt x="173" y="0"/>
                    <a:pt x="136" y="0"/>
                  </a:cubicBezTo>
                  <a:cubicBezTo>
                    <a:pt x="68" y="0"/>
                    <a:pt x="68" y="0"/>
                    <a:pt x="68" y="0"/>
                  </a:cubicBezTo>
                  <a:cubicBezTo>
                    <a:pt x="31" y="0"/>
                    <a:pt x="0" y="29"/>
                    <a:pt x="0" y="66"/>
                  </a:cubicBezTo>
                  <a:cubicBezTo>
                    <a:pt x="0" y="1300"/>
                    <a:pt x="0" y="1300"/>
                    <a:pt x="0" y="1300"/>
                  </a:cubicBezTo>
                  <a:cubicBezTo>
                    <a:pt x="0" y="1337"/>
                    <a:pt x="31" y="1368"/>
                    <a:pt x="68" y="1368"/>
                  </a:cubicBezTo>
                  <a:cubicBezTo>
                    <a:pt x="127" y="1368"/>
                    <a:pt x="127" y="1368"/>
                    <a:pt x="127" y="1368"/>
                  </a:cubicBezTo>
                  <a:cubicBezTo>
                    <a:pt x="197" y="1353"/>
                    <a:pt x="204" y="1264"/>
                    <a:pt x="204" y="1240"/>
                  </a:cubicBezTo>
                  <a:close/>
                </a:path>
              </a:pathLst>
            </a:custGeom>
            <a:solidFill>
              <a:schemeClr val="bg2">
                <a:alpha val="58000"/>
              </a:schemeClr>
            </a:soli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15" name="Freeform 6"/>
            <p:cNvSpPr/>
            <p:nvPr/>
          </p:nvSpPr>
          <p:spPr bwMode="auto">
            <a:xfrm>
              <a:off x="2752339" y="2581827"/>
              <a:ext cx="557233" cy="3132966"/>
            </a:xfrm>
            <a:custGeom>
              <a:avLst/>
              <a:gdLst>
                <a:gd name="T0" fmla="*/ 136 w 204"/>
                <a:gd name="T1" fmla="*/ 1370 h 1370"/>
                <a:gd name="T2" fmla="*/ 68 w 204"/>
                <a:gd name="T3" fmla="*/ 1370 h 1370"/>
                <a:gd name="T4" fmla="*/ 0 w 204"/>
                <a:gd name="T5" fmla="*/ 1302 h 1370"/>
                <a:gd name="T6" fmla="*/ 0 w 204"/>
                <a:gd name="T7" fmla="*/ 68 h 1370"/>
                <a:gd name="T8" fmla="*/ 68 w 204"/>
                <a:gd name="T9" fmla="*/ 0 h 1370"/>
                <a:gd name="T10" fmla="*/ 136 w 204"/>
                <a:gd name="T11" fmla="*/ 0 h 1370"/>
                <a:gd name="T12" fmla="*/ 204 w 204"/>
                <a:gd name="T13" fmla="*/ 68 h 1370"/>
                <a:gd name="T14" fmla="*/ 204 w 204"/>
                <a:gd name="T15" fmla="*/ 1302 h 1370"/>
                <a:gd name="T16" fmla="*/ 136 w 204"/>
                <a:gd name="T17" fmla="*/ 1370 h 1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370">
                  <a:moveTo>
                    <a:pt x="136" y="1370"/>
                  </a:moveTo>
                  <a:cubicBezTo>
                    <a:pt x="68" y="1370"/>
                    <a:pt x="68" y="1370"/>
                    <a:pt x="68" y="1370"/>
                  </a:cubicBezTo>
                  <a:cubicBezTo>
                    <a:pt x="31" y="1370"/>
                    <a:pt x="0" y="1339"/>
                    <a:pt x="0" y="1302"/>
                  </a:cubicBezTo>
                  <a:cubicBezTo>
                    <a:pt x="0" y="68"/>
                    <a:pt x="0" y="68"/>
                    <a:pt x="0" y="68"/>
                  </a:cubicBezTo>
                  <a:cubicBezTo>
                    <a:pt x="0" y="31"/>
                    <a:pt x="31" y="0"/>
                    <a:pt x="68" y="0"/>
                  </a:cubicBezTo>
                  <a:cubicBezTo>
                    <a:pt x="136" y="0"/>
                    <a:pt x="136" y="0"/>
                    <a:pt x="136" y="0"/>
                  </a:cubicBezTo>
                  <a:cubicBezTo>
                    <a:pt x="173" y="0"/>
                    <a:pt x="204" y="31"/>
                    <a:pt x="204" y="68"/>
                  </a:cubicBezTo>
                  <a:cubicBezTo>
                    <a:pt x="204" y="1302"/>
                    <a:pt x="204" y="1302"/>
                    <a:pt x="204" y="1302"/>
                  </a:cubicBezTo>
                  <a:cubicBezTo>
                    <a:pt x="204" y="1339"/>
                    <a:pt x="173" y="1370"/>
                    <a:pt x="136" y="1370"/>
                  </a:cubicBezTo>
                  <a:close/>
                </a:path>
              </a:pathLst>
            </a:custGeom>
            <a:solidFill>
              <a:schemeClr val="bg2">
                <a:alpha val="58000"/>
              </a:schemeClr>
            </a:soli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16" name="Freeform 7"/>
            <p:cNvSpPr/>
            <p:nvPr/>
          </p:nvSpPr>
          <p:spPr bwMode="auto">
            <a:xfrm>
              <a:off x="2652128" y="3943875"/>
              <a:ext cx="757654" cy="1770918"/>
            </a:xfrm>
            <a:custGeom>
              <a:avLst/>
              <a:gdLst>
                <a:gd name="T0" fmla="*/ 0 w 278"/>
                <a:gd name="T1" fmla="*/ 684 h 684"/>
                <a:gd name="T2" fmla="*/ 278 w 278"/>
                <a:gd name="T3" fmla="*/ 684 h 684"/>
                <a:gd name="T4" fmla="*/ 241 w 278"/>
                <a:gd name="T5" fmla="*/ 652 h 684"/>
                <a:gd name="T6" fmla="*/ 241 w 278"/>
                <a:gd name="T7" fmla="*/ 652 h 684"/>
                <a:gd name="T8" fmla="*/ 241 w 278"/>
                <a:gd name="T9" fmla="*/ 648 h 684"/>
                <a:gd name="T10" fmla="*/ 241 w 278"/>
                <a:gd name="T11" fmla="*/ 68 h 684"/>
                <a:gd name="T12" fmla="*/ 173 w 278"/>
                <a:gd name="T13" fmla="*/ 0 h 684"/>
                <a:gd name="T14" fmla="*/ 105 w 278"/>
                <a:gd name="T15" fmla="*/ 0 h 684"/>
                <a:gd name="T16" fmla="*/ 37 w 278"/>
                <a:gd name="T17" fmla="*/ 68 h 684"/>
                <a:gd name="T18" fmla="*/ 37 w 278"/>
                <a:gd name="T19" fmla="*/ 648 h 684"/>
                <a:gd name="T20" fmla="*/ 37 w 278"/>
                <a:gd name="T21" fmla="*/ 652 h 684"/>
                <a:gd name="T22" fmla="*/ 37 w 278"/>
                <a:gd name="T23" fmla="*/ 652 h 684"/>
                <a:gd name="T24" fmla="*/ 0 w 278"/>
                <a:gd name="T2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684">
                  <a:moveTo>
                    <a:pt x="0" y="684"/>
                  </a:moveTo>
                  <a:cubicBezTo>
                    <a:pt x="278" y="684"/>
                    <a:pt x="278" y="684"/>
                    <a:pt x="278" y="684"/>
                  </a:cubicBezTo>
                  <a:cubicBezTo>
                    <a:pt x="241" y="652"/>
                    <a:pt x="241" y="652"/>
                    <a:pt x="241" y="652"/>
                  </a:cubicBezTo>
                  <a:cubicBezTo>
                    <a:pt x="241" y="652"/>
                    <a:pt x="241" y="652"/>
                    <a:pt x="241" y="652"/>
                  </a:cubicBezTo>
                  <a:cubicBezTo>
                    <a:pt x="241" y="652"/>
                    <a:pt x="241" y="649"/>
                    <a:pt x="241" y="648"/>
                  </a:cubicBezTo>
                  <a:cubicBezTo>
                    <a:pt x="241" y="68"/>
                    <a:pt x="241" y="68"/>
                    <a:pt x="241" y="68"/>
                  </a:cubicBezTo>
                  <a:cubicBezTo>
                    <a:pt x="241" y="31"/>
                    <a:pt x="210" y="0"/>
                    <a:pt x="173" y="0"/>
                  </a:cubicBezTo>
                  <a:cubicBezTo>
                    <a:pt x="105" y="0"/>
                    <a:pt x="105" y="0"/>
                    <a:pt x="105" y="0"/>
                  </a:cubicBezTo>
                  <a:cubicBezTo>
                    <a:pt x="68" y="0"/>
                    <a:pt x="37" y="31"/>
                    <a:pt x="37" y="68"/>
                  </a:cubicBezTo>
                  <a:cubicBezTo>
                    <a:pt x="37" y="648"/>
                    <a:pt x="37" y="648"/>
                    <a:pt x="37" y="648"/>
                  </a:cubicBezTo>
                  <a:cubicBezTo>
                    <a:pt x="37" y="649"/>
                    <a:pt x="37" y="652"/>
                    <a:pt x="37" y="652"/>
                  </a:cubicBezTo>
                  <a:cubicBezTo>
                    <a:pt x="37" y="652"/>
                    <a:pt x="37" y="652"/>
                    <a:pt x="37" y="652"/>
                  </a:cubicBezTo>
                  <a:lnTo>
                    <a:pt x="0" y="684"/>
                  </a:lnTo>
                  <a:close/>
                </a:path>
              </a:pathLst>
            </a:custGeom>
            <a:gradFill>
              <a:gsLst>
                <a:gs pos="0">
                  <a:srgbClr val="E30000"/>
                </a:gs>
                <a:gs pos="100000">
                  <a:srgbClr val="760303"/>
                </a:gs>
              </a:gsLst>
              <a:lin ang="11400000" scaled="0"/>
            </a:gra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50" name="Freeform 8"/>
            <p:cNvSpPr/>
            <p:nvPr/>
          </p:nvSpPr>
          <p:spPr bwMode="auto">
            <a:xfrm>
              <a:off x="3505437" y="2581827"/>
              <a:ext cx="555714" cy="3132966"/>
            </a:xfrm>
            <a:custGeom>
              <a:avLst/>
              <a:gdLst>
                <a:gd name="T0" fmla="*/ 136 w 204"/>
                <a:gd name="T1" fmla="*/ 1370 h 1370"/>
                <a:gd name="T2" fmla="*/ 68 w 204"/>
                <a:gd name="T3" fmla="*/ 1370 h 1370"/>
                <a:gd name="T4" fmla="*/ 0 w 204"/>
                <a:gd name="T5" fmla="*/ 1302 h 1370"/>
                <a:gd name="T6" fmla="*/ 0 w 204"/>
                <a:gd name="T7" fmla="*/ 68 h 1370"/>
                <a:gd name="T8" fmla="*/ 68 w 204"/>
                <a:gd name="T9" fmla="*/ 0 h 1370"/>
                <a:gd name="T10" fmla="*/ 136 w 204"/>
                <a:gd name="T11" fmla="*/ 0 h 1370"/>
                <a:gd name="T12" fmla="*/ 204 w 204"/>
                <a:gd name="T13" fmla="*/ 68 h 1370"/>
                <a:gd name="T14" fmla="*/ 204 w 204"/>
                <a:gd name="T15" fmla="*/ 1302 h 1370"/>
                <a:gd name="T16" fmla="*/ 136 w 204"/>
                <a:gd name="T17" fmla="*/ 1370 h 1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370">
                  <a:moveTo>
                    <a:pt x="136" y="1370"/>
                  </a:moveTo>
                  <a:cubicBezTo>
                    <a:pt x="68" y="1370"/>
                    <a:pt x="68" y="1370"/>
                    <a:pt x="68" y="1370"/>
                  </a:cubicBezTo>
                  <a:cubicBezTo>
                    <a:pt x="31" y="1370"/>
                    <a:pt x="0" y="1339"/>
                    <a:pt x="0" y="1302"/>
                  </a:cubicBezTo>
                  <a:cubicBezTo>
                    <a:pt x="0" y="68"/>
                    <a:pt x="0" y="68"/>
                    <a:pt x="0" y="68"/>
                  </a:cubicBezTo>
                  <a:cubicBezTo>
                    <a:pt x="0" y="31"/>
                    <a:pt x="31" y="0"/>
                    <a:pt x="68" y="0"/>
                  </a:cubicBezTo>
                  <a:cubicBezTo>
                    <a:pt x="136" y="0"/>
                    <a:pt x="136" y="0"/>
                    <a:pt x="136" y="0"/>
                  </a:cubicBezTo>
                  <a:cubicBezTo>
                    <a:pt x="173" y="0"/>
                    <a:pt x="204" y="31"/>
                    <a:pt x="204" y="68"/>
                  </a:cubicBezTo>
                  <a:cubicBezTo>
                    <a:pt x="204" y="1302"/>
                    <a:pt x="204" y="1302"/>
                    <a:pt x="204" y="1302"/>
                  </a:cubicBezTo>
                  <a:cubicBezTo>
                    <a:pt x="204" y="1339"/>
                    <a:pt x="173" y="1370"/>
                    <a:pt x="136" y="1370"/>
                  </a:cubicBezTo>
                  <a:close/>
                </a:path>
              </a:pathLst>
            </a:custGeom>
            <a:solidFill>
              <a:schemeClr val="bg2">
                <a:alpha val="58000"/>
              </a:schemeClr>
            </a:soli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51" name="Freeform 9"/>
            <p:cNvSpPr/>
            <p:nvPr/>
          </p:nvSpPr>
          <p:spPr bwMode="auto">
            <a:xfrm>
              <a:off x="3405227" y="3768080"/>
              <a:ext cx="757654" cy="1946713"/>
            </a:xfrm>
            <a:custGeom>
              <a:avLst/>
              <a:gdLst>
                <a:gd name="T0" fmla="*/ 0 w 278"/>
                <a:gd name="T1" fmla="*/ 752 h 752"/>
                <a:gd name="T2" fmla="*/ 278 w 278"/>
                <a:gd name="T3" fmla="*/ 752 h 752"/>
                <a:gd name="T4" fmla="*/ 241 w 278"/>
                <a:gd name="T5" fmla="*/ 720 h 752"/>
                <a:gd name="T6" fmla="*/ 241 w 278"/>
                <a:gd name="T7" fmla="*/ 720 h 752"/>
                <a:gd name="T8" fmla="*/ 241 w 278"/>
                <a:gd name="T9" fmla="*/ 716 h 752"/>
                <a:gd name="T10" fmla="*/ 241 w 278"/>
                <a:gd name="T11" fmla="*/ 68 h 752"/>
                <a:gd name="T12" fmla="*/ 173 w 278"/>
                <a:gd name="T13" fmla="*/ 0 h 752"/>
                <a:gd name="T14" fmla="*/ 105 w 278"/>
                <a:gd name="T15" fmla="*/ 0 h 752"/>
                <a:gd name="T16" fmla="*/ 37 w 278"/>
                <a:gd name="T17" fmla="*/ 68 h 752"/>
                <a:gd name="T18" fmla="*/ 37 w 278"/>
                <a:gd name="T19" fmla="*/ 716 h 752"/>
                <a:gd name="T20" fmla="*/ 37 w 278"/>
                <a:gd name="T21" fmla="*/ 720 h 752"/>
                <a:gd name="T22" fmla="*/ 37 w 278"/>
                <a:gd name="T23" fmla="*/ 720 h 752"/>
                <a:gd name="T24" fmla="*/ 0 w 278"/>
                <a:gd name="T25" fmla="*/ 752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752">
                  <a:moveTo>
                    <a:pt x="0" y="752"/>
                  </a:moveTo>
                  <a:cubicBezTo>
                    <a:pt x="278" y="752"/>
                    <a:pt x="278" y="752"/>
                    <a:pt x="278" y="752"/>
                  </a:cubicBezTo>
                  <a:cubicBezTo>
                    <a:pt x="241" y="720"/>
                    <a:pt x="241" y="720"/>
                    <a:pt x="241" y="720"/>
                  </a:cubicBezTo>
                  <a:cubicBezTo>
                    <a:pt x="241" y="720"/>
                    <a:pt x="241" y="720"/>
                    <a:pt x="241" y="720"/>
                  </a:cubicBezTo>
                  <a:cubicBezTo>
                    <a:pt x="241" y="720"/>
                    <a:pt x="241" y="717"/>
                    <a:pt x="241" y="716"/>
                  </a:cubicBezTo>
                  <a:cubicBezTo>
                    <a:pt x="241" y="68"/>
                    <a:pt x="241" y="68"/>
                    <a:pt x="241" y="68"/>
                  </a:cubicBezTo>
                  <a:cubicBezTo>
                    <a:pt x="241" y="31"/>
                    <a:pt x="210" y="0"/>
                    <a:pt x="173" y="0"/>
                  </a:cubicBezTo>
                  <a:cubicBezTo>
                    <a:pt x="105" y="0"/>
                    <a:pt x="105" y="0"/>
                    <a:pt x="105" y="0"/>
                  </a:cubicBezTo>
                  <a:cubicBezTo>
                    <a:pt x="68" y="0"/>
                    <a:pt x="37" y="31"/>
                    <a:pt x="37" y="68"/>
                  </a:cubicBezTo>
                  <a:cubicBezTo>
                    <a:pt x="37" y="716"/>
                    <a:pt x="37" y="716"/>
                    <a:pt x="37" y="716"/>
                  </a:cubicBezTo>
                  <a:cubicBezTo>
                    <a:pt x="37" y="717"/>
                    <a:pt x="37" y="720"/>
                    <a:pt x="37" y="720"/>
                  </a:cubicBezTo>
                  <a:cubicBezTo>
                    <a:pt x="37" y="720"/>
                    <a:pt x="37" y="720"/>
                    <a:pt x="37" y="720"/>
                  </a:cubicBezTo>
                  <a:lnTo>
                    <a:pt x="0" y="752"/>
                  </a:lnTo>
                  <a:close/>
                </a:path>
              </a:pathLst>
            </a:custGeom>
            <a:gradFill>
              <a:gsLst>
                <a:gs pos="0">
                  <a:srgbClr val="E30000"/>
                </a:gs>
                <a:gs pos="100000">
                  <a:srgbClr val="760303"/>
                </a:gs>
              </a:gsLst>
              <a:lin ang="11400000" scaled="0"/>
            </a:gra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52" name="Freeform 10"/>
            <p:cNvSpPr/>
            <p:nvPr/>
          </p:nvSpPr>
          <p:spPr bwMode="auto">
            <a:xfrm>
              <a:off x="4257017" y="2581827"/>
              <a:ext cx="557233" cy="3132966"/>
            </a:xfrm>
            <a:custGeom>
              <a:avLst/>
              <a:gdLst>
                <a:gd name="T0" fmla="*/ 136 w 204"/>
                <a:gd name="T1" fmla="*/ 1370 h 1370"/>
                <a:gd name="T2" fmla="*/ 68 w 204"/>
                <a:gd name="T3" fmla="*/ 1370 h 1370"/>
                <a:gd name="T4" fmla="*/ 0 w 204"/>
                <a:gd name="T5" fmla="*/ 1302 h 1370"/>
                <a:gd name="T6" fmla="*/ 0 w 204"/>
                <a:gd name="T7" fmla="*/ 68 h 1370"/>
                <a:gd name="T8" fmla="*/ 68 w 204"/>
                <a:gd name="T9" fmla="*/ 0 h 1370"/>
                <a:gd name="T10" fmla="*/ 136 w 204"/>
                <a:gd name="T11" fmla="*/ 0 h 1370"/>
                <a:gd name="T12" fmla="*/ 204 w 204"/>
                <a:gd name="T13" fmla="*/ 68 h 1370"/>
                <a:gd name="T14" fmla="*/ 204 w 204"/>
                <a:gd name="T15" fmla="*/ 1302 h 1370"/>
                <a:gd name="T16" fmla="*/ 136 w 204"/>
                <a:gd name="T17" fmla="*/ 1370 h 1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370">
                  <a:moveTo>
                    <a:pt x="136" y="1370"/>
                  </a:moveTo>
                  <a:cubicBezTo>
                    <a:pt x="68" y="1370"/>
                    <a:pt x="68" y="1370"/>
                    <a:pt x="68" y="1370"/>
                  </a:cubicBezTo>
                  <a:cubicBezTo>
                    <a:pt x="31" y="1370"/>
                    <a:pt x="0" y="1339"/>
                    <a:pt x="0" y="1302"/>
                  </a:cubicBezTo>
                  <a:cubicBezTo>
                    <a:pt x="0" y="68"/>
                    <a:pt x="0" y="68"/>
                    <a:pt x="0" y="68"/>
                  </a:cubicBezTo>
                  <a:cubicBezTo>
                    <a:pt x="0" y="31"/>
                    <a:pt x="31" y="0"/>
                    <a:pt x="68" y="0"/>
                  </a:cubicBezTo>
                  <a:cubicBezTo>
                    <a:pt x="136" y="0"/>
                    <a:pt x="136" y="0"/>
                    <a:pt x="136" y="0"/>
                  </a:cubicBezTo>
                  <a:cubicBezTo>
                    <a:pt x="173" y="0"/>
                    <a:pt x="204" y="31"/>
                    <a:pt x="204" y="68"/>
                  </a:cubicBezTo>
                  <a:cubicBezTo>
                    <a:pt x="204" y="1302"/>
                    <a:pt x="204" y="1302"/>
                    <a:pt x="204" y="1302"/>
                  </a:cubicBezTo>
                  <a:cubicBezTo>
                    <a:pt x="204" y="1339"/>
                    <a:pt x="173" y="1370"/>
                    <a:pt x="136" y="1370"/>
                  </a:cubicBezTo>
                  <a:close/>
                </a:path>
              </a:pathLst>
            </a:custGeom>
            <a:solidFill>
              <a:schemeClr val="bg2">
                <a:alpha val="58000"/>
              </a:schemeClr>
            </a:soli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53" name="Freeform 11"/>
            <p:cNvSpPr/>
            <p:nvPr/>
          </p:nvSpPr>
          <p:spPr bwMode="auto">
            <a:xfrm>
              <a:off x="4156806" y="3590844"/>
              <a:ext cx="757654" cy="2123949"/>
            </a:xfrm>
            <a:custGeom>
              <a:avLst/>
              <a:gdLst>
                <a:gd name="T0" fmla="*/ 0 w 278"/>
                <a:gd name="T1" fmla="*/ 820 h 820"/>
                <a:gd name="T2" fmla="*/ 278 w 278"/>
                <a:gd name="T3" fmla="*/ 820 h 820"/>
                <a:gd name="T4" fmla="*/ 241 w 278"/>
                <a:gd name="T5" fmla="*/ 788 h 820"/>
                <a:gd name="T6" fmla="*/ 241 w 278"/>
                <a:gd name="T7" fmla="*/ 788 h 820"/>
                <a:gd name="T8" fmla="*/ 241 w 278"/>
                <a:gd name="T9" fmla="*/ 784 h 820"/>
                <a:gd name="T10" fmla="*/ 241 w 278"/>
                <a:gd name="T11" fmla="*/ 68 h 820"/>
                <a:gd name="T12" fmla="*/ 173 w 278"/>
                <a:gd name="T13" fmla="*/ 0 h 820"/>
                <a:gd name="T14" fmla="*/ 105 w 278"/>
                <a:gd name="T15" fmla="*/ 0 h 820"/>
                <a:gd name="T16" fmla="*/ 37 w 278"/>
                <a:gd name="T17" fmla="*/ 68 h 820"/>
                <a:gd name="T18" fmla="*/ 37 w 278"/>
                <a:gd name="T19" fmla="*/ 784 h 820"/>
                <a:gd name="T20" fmla="*/ 37 w 278"/>
                <a:gd name="T21" fmla="*/ 788 h 820"/>
                <a:gd name="T22" fmla="*/ 37 w 278"/>
                <a:gd name="T23" fmla="*/ 788 h 820"/>
                <a:gd name="T24" fmla="*/ 0 w 278"/>
                <a:gd name="T25" fmla="*/ 82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820">
                  <a:moveTo>
                    <a:pt x="0" y="820"/>
                  </a:moveTo>
                  <a:cubicBezTo>
                    <a:pt x="278" y="820"/>
                    <a:pt x="278" y="820"/>
                    <a:pt x="278" y="820"/>
                  </a:cubicBezTo>
                  <a:cubicBezTo>
                    <a:pt x="241" y="788"/>
                    <a:pt x="241" y="788"/>
                    <a:pt x="241" y="788"/>
                  </a:cubicBezTo>
                  <a:cubicBezTo>
                    <a:pt x="241" y="788"/>
                    <a:pt x="241" y="788"/>
                    <a:pt x="241" y="788"/>
                  </a:cubicBezTo>
                  <a:cubicBezTo>
                    <a:pt x="241" y="788"/>
                    <a:pt x="241" y="785"/>
                    <a:pt x="241" y="784"/>
                  </a:cubicBezTo>
                  <a:cubicBezTo>
                    <a:pt x="241" y="68"/>
                    <a:pt x="241" y="68"/>
                    <a:pt x="241" y="68"/>
                  </a:cubicBezTo>
                  <a:cubicBezTo>
                    <a:pt x="241" y="31"/>
                    <a:pt x="210" y="0"/>
                    <a:pt x="173" y="0"/>
                  </a:cubicBezTo>
                  <a:cubicBezTo>
                    <a:pt x="105" y="0"/>
                    <a:pt x="105" y="0"/>
                    <a:pt x="105" y="0"/>
                  </a:cubicBezTo>
                  <a:cubicBezTo>
                    <a:pt x="68" y="0"/>
                    <a:pt x="37" y="31"/>
                    <a:pt x="37" y="68"/>
                  </a:cubicBezTo>
                  <a:cubicBezTo>
                    <a:pt x="37" y="784"/>
                    <a:pt x="37" y="784"/>
                    <a:pt x="37" y="784"/>
                  </a:cubicBezTo>
                  <a:cubicBezTo>
                    <a:pt x="37" y="785"/>
                    <a:pt x="37" y="788"/>
                    <a:pt x="37" y="788"/>
                  </a:cubicBezTo>
                  <a:cubicBezTo>
                    <a:pt x="37" y="788"/>
                    <a:pt x="37" y="788"/>
                    <a:pt x="37" y="788"/>
                  </a:cubicBezTo>
                  <a:lnTo>
                    <a:pt x="0" y="820"/>
                  </a:lnTo>
                  <a:close/>
                </a:path>
              </a:pathLst>
            </a:custGeom>
            <a:gradFill>
              <a:gsLst>
                <a:gs pos="0">
                  <a:srgbClr val="E30000"/>
                </a:gs>
                <a:gs pos="100000">
                  <a:srgbClr val="760303"/>
                </a:gs>
              </a:gsLst>
              <a:lin ang="11400000" scaled="0"/>
            </a:gra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54" name="Freeform 12"/>
            <p:cNvSpPr/>
            <p:nvPr/>
          </p:nvSpPr>
          <p:spPr bwMode="auto">
            <a:xfrm>
              <a:off x="5010115" y="2581827"/>
              <a:ext cx="555714" cy="3132966"/>
            </a:xfrm>
            <a:custGeom>
              <a:avLst/>
              <a:gdLst>
                <a:gd name="T0" fmla="*/ 136 w 204"/>
                <a:gd name="T1" fmla="*/ 1370 h 1370"/>
                <a:gd name="T2" fmla="*/ 68 w 204"/>
                <a:gd name="T3" fmla="*/ 1370 h 1370"/>
                <a:gd name="T4" fmla="*/ 0 w 204"/>
                <a:gd name="T5" fmla="*/ 1302 h 1370"/>
                <a:gd name="T6" fmla="*/ 0 w 204"/>
                <a:gd name="T7" fmla="*/ 68 h 1370"/>
                <a:gd name="T8" fmla="*/ 68 w 204"/>
                <a:gd name="T9" fmla="*/ 0 h 1370"/>
                <a:gd name="T10" fmla="*/ 136 w 204"/>
                <a:gd name="T11" fmla="*/ 0 h 1370"/>
                <a:gd name="T12" fmla="*/ 204 w 204"/>
                <a:gd name="T13" fmla="*/ 68 h 1370"/>
                <a:gd name="T14" fmla="*/ 204 w 204"/>
                <a:gd name="T15" fmla="*/ 1302 h 1370"/>
                <a:gd name="T16" fmla="*/ 136 w 204"/>
                <a:gd name="T17" fmla="*/ 1370 h 1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370">
                  <a:moveTo>
                    <a:pt x="136" y="1370"/>
                  </a:moveTo>
                  <a:cubicBezTo>
                    <a:pt x="68" y="1370"/>
                    <a:pt x="68" y="1370"/>
                    <a:pt x="68" y="1370"/>
                  </a:cubicBezTo>
                  <a:cubicBezTo>
                    <a:pt x="31" y="1370"/>
                    <a:pt x="0" y="1339"/>
                    <a:pt x="0" y="1302"/>
                  </a:cubicBezTo>
                  <a:cubicBezTo>
                    <a:pt x="0" y="68"/>
                    <a:pt x="0" y="68"/>
                    <a:pt x="0" y="68"/>
                  </a:cubicBezTo>
                  <a:cubicBezTo>
                    <a:pt x="0" y="31"/>
                    <a:pt x="31" y="0"/>
                    <a:pt x="68" y="0"/>
                  </a:cubicBezTo>
                  <a:cubicBezTo>
                    <a:pt x="136" y="0"/>
                    <a:pt x="136" y="0"/>
                    <a:pt x="136" y="0"/>
                  </a:cubicBezTo>
                  <a:cubicBezTo>
                    <a:pt x="173" y="0"/>
                    <a:pt x="204" y="31"/>
                    <a:pt x="204" y="68"/>
                  </a:cubicBezTo>
                  <a:cubicBezTo>
                    <a:pt x="204" y="1302"/>
                    <a:pt x="204" y="1302"/>
                    <a:pt x="204" y="1302"/>
                  </a:cubicBezTo>
                  <a:cubicBezTo>
                    <a:pt x="204" y="1339"/>
                    <a:pt x="173" y="1370"/>
                    <a:pt x="136" y="1370"/>
                  </a:cubicBezTo>
                  <a:close/>
                </a:path>
              </a:pathLst>
            </a:custGeom>
            <a:solidFill>
              <a:schemeClr val="bg2">
                <a:alpha val="58000"/>
              </a:schemeClr>
            </a:soli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55" name="Freeform 13"/>
            <p:cNvSpPr/>
            <p:nvPr/>
          </p:nvSpPr>
          <p:spPr bwMode="auto">
            <a:xfrm>
              <a:off x="4909905" y="3518797"/>
              <a:ext cx="757654" cy="2195996"/>
            </a:xfrm>
            <a:custGeom>
              <a:avLst/>
              <a:gdLst>
                <a:gd name="T0" fmla="*/ 0 w 278"/>
                <a:gd name="T1" fmla="*/ 848 h 848"/>
                <a:gd name="T2" fmla="*/ 278 w 278"/>
                <a:gd name="T3" fmla="*/ 848 h 848"/>
                <a:gd name="T4" fmla="*/ 241 w 278"/>
                <a:gd name="T5" fmla="*/ 816 h 848"/>
                <a:gd name="T6" fmla="*/ 241 w 278"/>
                <a:gd name="T7" fmla="*/ 816 h 848"/>
                <a:gd name="T8" fmla="*/ 241 w 278"/>
                <a:gd name="T9" fmla="*/ 812 h 848"/>
                <a:gd name="T10" fmla="*/ 241 w 278"/>
                <a:gd name="T11" fmla="*/ 68 h 848"/>
                <a:gd name="T12" fmla="*/ 173 w 278"/>
                <a:gd name="T13" fmla="*/ 0 h 848"/>
                <a:gd name="T14" fmla="*/ 105 w 278"/>
                <a:gd name="T15" fmla="*/ 0 h 848"/>
                <a:gd name="T16" fmla="*/ 37 w 278"/>
                <a:gd name="T17" fmla="*/ 68 h 848"/>
                <a:gd name="T18" fmla="*/ 37 w 278"/>
                <a:gd name="T19" fmla="*/ 812 h 848"/>
                <a:gd name="T20" fmla="*/ 37 w 278"/>
                <a:gd name="T21" fmla="*/ 816 h 848"/>
                <a:gd name="T22" fmla="*/ 37 w 278"/>
                <a:gd name="T23" fmla="*/ 816 h 848"/>
                <a:gd name="T24" fmla="*/ 0 w 278"/>
                <a:gd name="T25" fmla="*/ 848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848">
                  <a:moveTo>
                    <a:pt x="0" y="848"/>
                  </a:moveTo>
                  <a:cubicBezTo>
                    <a:pt x="278" y="848"/>
                    <a:pt x="278" y="848"/>
                    <a:pt x="278" y="848"/>
                  </a:cubicBezTo>
                  <a:cubicBezTo>
                    <a:pt x="241" y="816"/>
                    <a:pt x="241" y="816"/>
                    <a:pt x="241" y="816"/>
                  </a:cubicBezTo>
                  <a:cubicBezTo>
                    <a:pt x="241" y="816"/>
                    <a:pt x="241" y="816"/>
                    <a:pt x="241" y="816"/>
                  </a:cubicBezTo>
                  <a:cubicBezTo>
                    <a:pt x="241" y="816"/>
                    <a:pt x="241" y="813"/>
                    <a:pt x="241" y="812"/>
                  </a:cubicBezTo>
                  <a:cubicBezTo>
                    <a:pt x="241" y="68"/>
                    <a:pt x="241" y="68"/>
                    <a:pt x="241" y="68"/>
                  </a:cubicBezTo>
                  <a:cubicBezTo>
                    <a:pt x="241" y="31"/>
                    <a:pt x="210" y="0"/>
                    <a:pt x="173" y="0"/>
                  </a:cubicBezTo>
                  <a:cubicBezTo>
                    <a:pt x="105" y="0"/>
                    <a:pt x="105" y="0"/>
                    <a:pt x="105" y="0"/>
                  </a:cubicBezTo>
                  <a:cubicBezTo>
                    <a:pt x="68" y="0"/>
                    <a:pt x="37" y="31"/>
                    <a:pt x="37" y="68"/>
                  </a:cubicBezTo>
                  <a:cubicBezTo>
                    <a:pt x="37" y="812"/>
                    <a:pt x="37" y="812"/>
                    <a:pt x="37" y="812"/>
                  </a:cubicBezTo>
                  <a:cubicBezTo>
                    <a:pt x="37" y="813"/>
                    <a:pt x="37" y="816"/>
                    <a:pt x="37" y="816"/>
                  </a:cubicBezTo>
                  <a:cubicBezTo>
                    <a:pt x="37" y="816"/>
                    <a:pt x="37" y="816"/>
                    <a:pt x="37" y="816"/>
                  </a:cubicBezTo>
                  <a:lnTo>
                    <a:pt x="0" y="848"/>
                  </a:lnTo>
                  <a:close/>
                </a:path>
              </a:pathLst>
            </a:custGeom>
            <a:gradFill>
              <a:gsLst>
                <a:gs pos="0">
                  <a:srgbClr val="E30000"/>
                </a:gs>
                <a:gs pos="100000">
                  <a:srgbClr val="760303"/>
                </a:gs>
              </a:gsLst>
              <a:lin ang="11400000" scaled="0"/>
            </a:gra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56" name="Freeform 14"/>
            <p:cNvSpPr/>
            <p:nvPr/>
          </p:nvSpPr>
          <p:spPr bwMode="auto">
            <a:xfrm>
              <a:off x="5761696" y="2581827"/>
              <a:ext cx="557233" cy="3132966"/>
            </a:xfrm>
            <a:custGeom>
              <a:avLst/>
              <a:gdLst>
                <a:gd name="T0" fmla="*/ 136 w 204"/>
                <a:gd name="T1" fmla="*/ 1370 h 1370"/>
                <a:gd name="T2" fmla="*/ 68 w 204"/>
                <a:gd name="T3" fmla="*/ 1370 h 1370"/>
                <a:gd name="T4" fmla="*/ 0 w 204"/>
                <a:gd name="T5" fmla="*/ 1302 h 1370"/>
                <a:gd name="T6" fmla="*/ 0 w 204"/>
                <a:gd name="T7" fmla="*/ 68 h 1370"/>
                <a:gd name="T8" fmla="*/ 68 w 204"/>
                <a:gd name="T9" fmla="*/ 0 h 1370"/>
                <a:gd name="T10" fmla="*/ 136 w 204"/>
                <a:gd name="T11" fmla="*/ 0 h 1370"/>
                <a:gd name="T12" fmla="*/ 204 w 204"/>
                <a:gd name="T13" fmla="*/ 68 h 1370"/>
                <a:gd name="T14" fmla="*/ 204 w 204"/>
                <a:gd name="T15" fmla="*/ 1302 h 1370"/>
                <a:gd name="T16" fmla="*/ 136 w 204"/>
                <a:gd name="T17" fmla="*/ 1370 h 1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370">
                  <a:moveTo>
                    <a:pt x="136" y="1370"/>
                  </a:moveTo>
                  <a:cubicBezTo>
                    <a:pt x="68" y="1370"/>
                    <a:pt x="68" y="1370"/>
                    <a:pt x="68" y="1370"/>
                  </a:cubicBezTo>
                  <a:cubicBezTo>
                    <a:pt x="31" y="1370"/>
                    <a:pt x="0" y="1339"/>
                    <a:pt x="0" y="1302"/>
                  </a:cubicBezTo>
                  <a:cubicBezTo>
                    <a:pt x="0" y="68"/>
                    <a:pt x="0" y="68"/>
                    <a:pt x="0" y="68"/>
                  </a:cubicBezTo>
                  <a:cubicBezTo>
                    <a:pt x="0" y="31"/>
                    <a:pt x="31" y="0"/>
                    <a:pt x="68" y="0"/>
                  </a:cubicBezTo>
                  <a:cubicBezTo>
                    <a:pt x="136" y="0"/>
                    <a:pt x="136" y="0"/>
                    <a:pt x="136" y="0"/>
                  </a:cubicBezTo>
                  <a:cubicBezTo>
                    <a:pt x="173" y="0"/>
                    <a:pt x="204" y="31"/>
                    <a:pt x="204" y="68"/>
                  </a:cubicBezTo>
                  <a:cubicBezTo>
                    <a:pt x="204" y="1302"/>
                    <a:pt x="204" y="1302"/>
                    <a:pt x="204" y="1302"/>
                  </a:cubicBezTo>
                  <a:cubicBezTo>
                    <a:pt x="204" y="1339"/>
                    <a:pt x="173" y="1370"/>
                    <a:pt x="136" y="1370"/>
                  </a:cubicBezTo>
                  <a:close/>
                </a:path>
              </a:pathLst>
            </a:custGeom>
            <a:solidFill>
              <a:schemeClr val="bg2">
                <a:alpha val="58000"/>
              </a:schemeClr>
            </a:soli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57" name="Freeform 15"/>
            <p:cNvSpPr/>
            <p:nvPr/>
          </p:nvSpPr>
          <p:spPr bwMode="auto">
            <a:xfrm>
              <a:off x="5661485" y="3384790"/>
              <a:ext cx="757654" cy="2330004"/>
            </a:xfrm>
            <a:custGeom>
              <a:avLst/>
              <a:gdLst>
                <a:gd name="T0" fmla="*/ 0 w 278"/>
                <a:gd name="T1" fmla="*/ 900 h 900"/>
                <a:gd name="T2" fmla="*/ 278 w 278"/>
                <a:gd name="T3" fmla="*/ 900 h 900"/>
                <a:gd name="T4" fmla="*/ 241 w 278"/>
                <a:gd name="T5" fmla="*/ 868 h 900"/>
                <a:gd name="T6" fmla="*/ 241 w 278"/>
                <a:gd name="T7" fmla="*/ 868 h 900"/>
                <a:gd name="T8" fmla="*/ 241 w 278"/>
                <a:gd name="T9" fmla="*/ 864 h 900"/>
                <a:gd name="T10" fmla="*/ 241 w 278"/>
                <a:gd name="T11" fmla="*/ 68 h 900"/>
                <a:gd name="T12" fmla="*/ 173 w 278"/>
                <a:gd name="T13" fmla="*/ 0 h 900"/>
                <a:gd name="T14" fmla="*/ 105 w 278"/>
                <a:gd name="T15" fmla="*/ 0 h 900"/>
                <a:gd name="T16" fmla="*/ 37 w 278"/>
                <a:gd name="T17" fmla="*/ 68 h 900"/>
                <a:gd name="T18" fmla="*/ 37 w 278"/>
                <a:gd name="T19" fmla="*/ 864 h 900"/>
                <a:gd name="T20" fmla="*/ 37 w 278"/>
                <a:gd name="T21" fmla="*/ 868 h 900"/>
                <a:gd name="T22" fmla="*/ 37 w 278"/>
                <a:gd name="T23" fmla="*/ 868 h 900"/>
                <a:gd name="T24" fmla="*/ 0 w 278"/>
                <a:gd name="T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900">
                  <a:moveTo>
                    <a:pt x="0" y="900"/>
                  </a:moveTo>
                  <a:cubicBezTo>
                    <a:pt x="278" y="900"/>
                    <a:pt x="278" y="900"/>
                    <a:pt x="278" y="900"/>
                  </a:cubicBezTo>
                  <a:cubicBezTo>
                    <a:pt x="241" y="868"/>
                    <a:pt x="241" y="868"/>
                    <a:pt x="241" y="868"/>
                  </a:cubicBezTo>
                  <a:cubicBezTo>
                    <a:pt x="241" y="868"/>
                    <a:pt x="241" y="868"/>
                    <a:pt x="241" y="868"/>
                  </a:cubicBezTo>
                  <a:cubicBezTo>
                    <a:pt x="241" y="868"/>
                    <a:pt x="241" y="865"/>
                    <a:pt x="241" y="864"/>
                  </a:cubicBezTo>
                  <a:cubicBezTo>
                    <a:pt x="241" y="68"/>
                    <a:pt x="241" y="68"/>
                    <a:pt x="241" y="68"/>
                  </a:cubicBezTo>
                  <a:cubicBezTo>
                    <a:pt x="241" y="31"/>
                    <a:pt x="210" y="0"/>
                    <a:pt x="173" y="0"/>
                  </a:cubicBezTo>
                  <a:cubicBezTo>
                    <a:pt x="105" y="0"/>
                    <a:pt x="105" y="0"/>
                    <a:pt x="105" y="0"/>
                  </a:cubicBezTo>
                  <a:cubicBezTo>
                    <a:pt x="68" y="0"/>
                    <a:pt x="37" y="31"/>
                    <a:pt x="37" y="68"/>
                  </a:cubicBezTo>
                  <a:cubicBezTo>
                    <a:pt x="37" y="864"/>
                    <a:pt x="37" y="864"/>
                    <a:pt x="37" y="864"/>
                  </a:cubicBezTo>
                  <a:cubicBezTo>
                    <a:pt x="37" y="865"/>
                    <a:pt x="37" y="868"/>
                    <a:pt x="37" y="868"/>
                  </a:cubicBezTo>
                  <a:cubicBezTo>
                    <a:pt x="37" y="868"/>
                    <a:pt x="37" y="868"/>
                    <a:pt x="37" y="868"/>
                  </a:cubicBezTo>
                  <a:lnTo>
                    <a:pt x="0" y="900"/>
                  </a:lnTo>
                  <a:close/>
                </a:path>
              </a:pathLst>
            </a:custGeom>
            <a:gradFill>
              <a:gsLst>
                <a:gs pos="0">
                  <a:srgbClr val="E30000"/>
                </a:gs>
                <a:gs pos="100000">
                  <a:srgbClr val="760303"/>
                </a:gs>
              </a:gsLst>
              <a:lin ang="11400000" scaled="0"/>
            </a:gra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58" name="Freeform 16"/>
            <p:cNvSpPr/>
            <p:nvPr/>
          </p:nvSpPr>
          <p:spPr bwMode="auto">
            <a:xfrm>
              <a:off x="6514795" y="2581827"/>
              <a:ext cx="555714" cy="3132966"/>
            </a:xfrm>
            <a:custGeom>
              <a:avLst/>
              <a:gdLst>
                <a:gd name="T0" fmla="*/ 136 w 204"/>
                <a:gd name="T1" fmla="*/ 1370 h 1370"/>
                <a:gd name="T2" fmla="*/ 68 w 204"/>
                <a:gd name="T3" fmla="*/ 1370 h 1370"/>
                <a:gd name="T4" fmla="*/ 0 w 204"/>
                <a:gd name="T5" fmla="*/ 1302 h 1370"/>
                <a:gd name="T6" fmla="*/ 0 w 204"/>
                <a:gd name="T7" fmla="*/ 68 h 1370"/>
                <a:gd name="T8" fmla="*/ 68 w 204"/>
                <a:gd name="T9" fmla="*/ 0 h 1370"/>
                <a:gd name="T10" fmla="*/ 136 w 204"/>
                <a:gd name="T11" fmla="*/ 0 h 1370"/>
                <a:gd name="T12" fmla="*/ 204 w 204"/>
                <a:gd name="T13" fmla="*/ 68 h 1370"/>
                <a:gd name="T14" fmla="*/ 204 w 204"/>
                <a:gd name="T15" fmla="*/ 1302 h 1370"/>
                <a:gd name="T16" fmla="*/ 136 w 204"/>
                <a:gd name="T17" fmla="*/ 1370 h 1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370">
                  <a:moveTo>
                    <a:pt x="136" y="1370"/>
                  </a:moveTo>
                  <a:cubicBezTo>
                    <a:pt x="68" y="1370"/>
                    <a:pt x="68" y="1370"/>
                    <a:pt x="68" y="1370"/>
                  </a:cubicBezTo>
                  <a:cubicBezTo>
                    <a:pt x="31" y="1370"/>
                    <a:pt x="0" y="1339"/>
                    <a:pt x="0" y="1302"/>
                  </a:cubicBezTo>
                  <a:cubicBezTo>
                    <a:pt x="0" y="68"/>
                    <a:pt x="0" y="68"/>
                    <a:pt x="0" y="68"/>
                  </a:cubicBezTo>
                  <a:cubicBezTo>
                    <a:pt x="0" y="31"/>
                    <a:pt x="31" y="0"/>
                    <a:pt x="68" y="0"/>
                  </a:cubicBezTo>
                  <a:cubicBezTo>
                    <a:pt x="136" y="0"/>
                    <a:pt x="136" y="0"/>
                    <a:pt x="136" y="0"/>
                  </a:cubicBezTo>
                  <a:cubicBezTo>
                    <a:pt x="173" y="0"/>
                    <a:pt x="204" y="31"/>
                    <a:pt x="204" y="68"/>
                  </a:cubicBezTo>
                  <a:cubicBezTo>
                    <a:pt x="204" y="1302"/>
                    <a:pt x="204" y="1302"/>
                    <a:pt x="204" y="1302"/>
                  </a:cubicBezTo>
                  <a:cubicBezTo>
                    <a:pt x="204" y="1339"/>
                    <a:pt x="173" y="1370"/>
                    <a:pt x="136" y="1370"/>
                  </a:cubicBezTo>
                  <a:close/>
                </a:path>
              </a:pathLst>
            </a:custGeom>
            <a:solidFill>
              <a:schemeClr val="bg2">
                <a:alpha val="58000"/>
              </a:schemeClr>
            </a:soli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59" name="Freeform 17"/>
            <p:cNvSpPr/>
            <p:nvPr/>
          </p:nvSpPr>
          <p:spPr bwMode="auto">
            <a:xfrm>
              <a:off x="6413065" y="3311301"/>
              <a:ext cx="759172" cy="2403491"/>
            </a:xfrm>
            <a:custGeom>
              <a:avLst/>
              <a:gdLst>
                <a:gd name="T0" fmla="*/ 0 w 278"/>
                <a:gd name="T1" fmla="*/ 928 h 928"/>
                <a:gd name="T2" fmla="*/ 278 w 278"/>
                <a:gd name="T3" fmla="*/ 928 h 928"/>
                <a:gd name="T4" fmla="*/ 241 w 278"/>
                <a:gd name="T5" fmla="*/ 896 h 928"/>
                <a:gd name="T6" fmla="*/ 241 w 278"/>
                <a:gd name="T7" fmla="*/ 896 h 928"/>
                <a:gd name="T8" fmla="*/ 241 w 278"/>
                <a:gd name="T9" fmla="*/ 892 h 928"/>
                <a:gd name="T10" fmla="*/ 241 w 278"/>
                <a:gd name="T11" fmla="*/ 68 h 928"/>
                <a:gd name="T12" fmla="*/ 173 w 278"/>
                <a:gd name="T13" fmla="*/ 0 h 928"/>
                <a:gd name="T14" fmla="*/ 105 w 278"/>
                <a:gd name="T15" fmla="*/ 0 h 928"/>
                <a:gd name="T16" fmla="*/ 37 w 278"/>
                <a:gd name="T17" fmla="*/ 68 h 928"/>
                <a:gd name="T18" fmla="*/ 37 w 278"/>
                <a:gd name="T19" fmla="*/ 892 h 928"/>
                <a:gd name="T20" fmla="*/ 37 w 278"/>
                <a:gd name="T21" fmla="*/ 896 h 928"/>
                <a:gd name="T22" fmla="*/ 37 w 278"/>
                <a:gd name="T23" fmla="*/ 896 h 928"/>
                <a:gd name="T24" fmla="*/ 0 w 278"/>
                <a:gd name="T25" fmla="*/ 928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928">
                  <a:moveTo>
                    <a:pt x="0" y="928"/>
                  </a:moveTo>
                  <a:cubicBezTo>
                    <a:pt x="278" y="928"/>
                    <a:pt x="278" y="928"/>
                    <a:pt x="278" y="928"/>
                  </a:cubicBezTo>
                  <a:cubicBezTo>
                    <a:pt x="241" y="896"/>
                    <a:pt x="241" y="896"/>
                    <a:pt x="241" y="896"/>
                  </a:cubicBezTo>
                  <a:cubicBezTo>
                    <a:pt x="241" y="896"/>
                    <a:pt x="241" y="896"/>
                    <a:pt x="241" y="896"/>
                  </a:cubicBezTo>
                  <a:cubicBezTo>
                    <a:pt x="241" y="896"/>
                    <a:pt x="241" y="893"/>
                    <a:pt x="241" y="892"/>
                  </a:cubicBezTo>
                  <a:cubicBezTo>
                    <a:pt x="241" y="68"/>
                    <a:pt x="241" y="68"/>
                    <a:pt x="241" y="68"/>
                  </a:cubicBezTo>
                  <a:cubicBezTo>
                    <a:pt x="241" y="31"/>
                    <a:pt x="210" y="0"/>
                    <a:pt x="173" y="0"/>
                  </a:cubicBezTo>
                  <a:cubicBezTo>
                    <a:pt x="105" y="0"/>
                    <a:pt x="105" y="0"/>
                    <a:pt x="105" y="0"/>
                  </a:cubicBezTo>
                  <a:cubicBezTo>
                    <a:pt x="68" y="0"/>
                    <a:pt x="37" y="31"/>
                    <a:pt x="37" y="68"/>
                  </a:cubicBezTo>
                  <a:cubicBezTo>
                    <a:pt x="37" y="892"/>
                    <a:pt x="37" y="892"/>
                    <a:pt x="37" y="892"/>
                  </a:cubicBezTo>
                  <a:cubicBezTo>
                    <a:pt x="37" y="893"/>
                    <a:pt x="37" y="896"/>
                    <a:pt x="37" y="896"/>
                  </a:cubicBezTo>
                  <a:cubicBezTo>
                    <a:pt x="37" y="896"/>
                    <a:pt x="37" y="896"/>
                    <a:pt x="37" y="896"/>
                  </a:cubicBezTo>
                  <a:lnTo>
                    <a:pt x="0" y="928"/>
                  </a:lnTo>
                  <a:close/>
                </a:path>
              </a:pathLst>
            </a:custGeom>
            <a:gradFill>
              <a:gsLst>
                <a:gs pos="0">
                  <a:srgbClr val="E30000"/>
                </a:gs>
                <a:gs pos="100000">
                  <a:srgbClr val="760303"/>
                </a:gs>
              </a:gsLst>
              <a:lin ang="11400000" scaled="0"/>
            </a:gra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60" name="Freeform 18"/>
            <p:cNvSpPr/>
            <p:nvPr/>
          </p:nvSpPr>
          <p:spPr bwMode="auto">
            <a:xfrm>
              <a:off x="7266374" y="2581827"/>
              <a:ext cx="557233" cy="3132966"/>
            </a:xfrm>
            <a:custGeom>
              <a:avLst/>
              <a:gdLst>
                <a:gd name="T0" fmla="*/ 136 w 204"/>
                <a:gd name="T1" fmla="*/ 1370 h 1370"/>
                <a:gd name="T2" fmla="*/ 68 w 204"/>
                <a:gd name="T3" fmla="*/ 1370 h 1370"/>
                <a:gd name="T4" fmla="*/ 0 w 204"/>
                <a:gd name="T5" fmla="*/ 1302 h 1370"/>
                <a:gd name="T6" fmla="*/ 0 w 204"/>
                <a:gd name="T7" fmla="*/ 68 h 1370"/>
                <a:gd name="T8" fmla="*/ 68 w 204"/>
                <a:gd name="T9" fmla="*/ 0 h 1370"/>
                <a:gd name="T10" fmla="*/ 136 w 204"/>
                <a:gd name="T11" fmla="*/ 0 h 1370"/>
                <a:gd name="T12" fmla="*/ 204 w 204"/>
                <a:gd name="T13" fmla="*/ 68 h 1370"/>
                <a:gd name="T14" fmla="*/ 204 w 204"/>
                <a:gd name="T15" fmla="*/ 1302 h 1370"/>
                <a:gd name="T16" fmla="*/ 136 w 204"/>
                <a:gd name="T17" fmla="*/ 1370 h 1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370">
                  <a:moveTo>
                    <a:pt x="136" y="1370"/>
                  </a:moveTo>
                  <a:cubicBezTo>
                    <a:pt x="68" y="1370"/>
                    <a:pt x="68" y="1370"/>
                    <a:pt x="68" y="1370"/>
                  </a:cubicBezTo>
                  <a:cubicBezTo>
                    <a:pt x="31" y="1370"/>
                    <a:pt x="0" y="1339"/>
                    <a:pt x="0" y="1302"/>
                  </a:cubicBezTo>
                  <a:cubicBezTo>
                    <a:pt x="0" y="68"/>
                    <a:pt x="0" y="68"/>
                    <a:pt x="0" y="68"/>
                  </a:cubicBezTo>
                  <a:cubicBezTo>
                    <a:pt x="0" y="31"/>
                    <a:pt x="31" y="0"/>
                    <a:pt x="68" y="0"/>
                  </a:cubicBezTo>
                  <a:cubicBezTo>
                    <a:pt x="136" y="0"/>
                    <a:pt x="136" y="0"/>
                    <a:pt x="136" y="0"/>
                  </a:cubicBezTo>
                  <a:cubicBezTo>
                    <a:pt x="173" y="0"/>
                    <a:pt x="204" y="31"/>
                    <a:pt x="204" y="68"/>
                  </a:cubicBezTo>
                  <a:cubicBezTo>
                    <a:pt x="204" y="1302"/>
                    <a:pt x="204" y="1302"/>
                    <a:pt x="204" y="1302"/>
                  </a:cubicBezTo>
                  <a:cubicBezTo>
                    <a:pt x="204" y="1339"/>
                    <a:pt x="173" y="1370"/>
                    <a:pt x="136" y="1370"/>
                  </a:cubicBezTo>
                  <a:close/>
                </a:path>
              </a:pathLst>
            </a:custGeom>
            <a:solidFill>
              <a:schemeClr val="bg2">
                <a:alpha val="58000"/>
              </a:schemeClr>
            </a:soli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61" name="Freeform 19"/>
            <p:cNvSpPr/>
            <p:nvPr/>
          </p:nvSpPr>
          <p:spPr bwMode="auto">
            <a:xfrm>
              <a:off x="7166164" y="3239254"/>
              <a:ext cx="757654" cy="2475539"/>
            </a:xfrm>
            <a:custGeom>
              <a:avLst/>
              <a:gdLst>
                <a:gd name="T0" fmla="*/ 0 w 278"/>
                <a:gd name="T1" fmla="*/ 956 h 956"/>
                <a:gd name="T2" fmla="*/ 278 w 278"/>
                <a:gd name="T3" fmla="*/ 956 h 956"/>
                <a:gd name="T4" fmla="*/ 241 w 278"/>
                <a:gd name="T5" fmla="*/ 924 h 956"/>
                <a:gd name="T6" fmla="*/ 241 w 278"/>
                <a:gd name="T7" fmla="*/ 924 h 956"/>
                <a:gd name="T8" fmla="*/ 241 w 278"/>
                <a:gd name="T9" fmla="*/ 920 h 956"/>
                <a:gd name="T10" fmla="*/ 241 w 278"/>
                <a:gd name="T11" fmla="*/ 68 h 956"/>
                <a:gd name="T12" fmla="*/ 173 w 278"/>
                <a:gd name="T13" fmla="*/ 0 h 956"/>
                <a:gd name="T14" fmla="*/ 105 w 278"/>
                <a:gd name="T15" fmla="*/ 0 h 956"/>
                <a:gd name="T16" fmla="*/ 37 w 278"/>
                <a:gd name="T17" fmla="*/ 68 h 956"/>
                <a:gd name="T18" fmla="*/ 37 w 278"/>
                <a:gd name="T19" fmla="*/ 920 h 956"/>
                <a:gd name="T20" fmla="*/ 37 w 278"/>
                <a:gd name="T21" fmla="*/ 924 h 956"/>
                <a:gd name="T22" fmla="*/ 37 w 278"/>
                <a:gd name="T23" fmla="*/ 924 h 956"/>
                <a:gd name="T24" fmla="*/ 0 w 278"/>
                <a:gd name="T25"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956">
                  <a:moveTo>
                    <a:pt x="0" y="956"/>
                  </a:moveTo>
                  <a:cubicBezTo>
                    <a:pt x="278" y="956"/>
                    <a:pt x="278" y="956"/>
                    <a:pt x="278" y="956"/>
                  </a:cubicBezTo>
                  <a:cubicBezTo>
                    <a:pt x="241" y="924"/>
                    <a:pt x="241" y="924"/>
                    <a:pt x="241" y="924"/>
                  </a:cubicBezTo>
                  <a:cubicBezTo>
                    <a:pt x="241" y="924"/>
                    <a:pt x="241" y="924"/>
                    <a:pt x="241" y="924"/>
                  </a:cubicBezTo>
                  <a:cubicBezTo>
                    <a:pt x="241" y="924"/>
                    <a:pt x="241" y="921"/>
                    <a:pt x="241" y="920"/>
                  </a:cubicBezTo>
                  <a:cubicBezTo>
                    <a:pt x="241" y="68"/>
                    <a:pt x="241" y="68"/>
                    <a:pt x="241" y="68"/>
                  </a:cubicBezTo>
                  <a:cubicBezTo>
                    <a:pt x="241" y="31"/>
                    <a:pt x="210" y="0"/>
                    <a:pt x="173" y="0"/>
                  </a:cubicBezTo>
                  <a:cubicBezTo>
                    <a:pt x="105" y="0"/>
                    <a:pt x="105" y="0"/>
                    <a:pt x="105" y="0"/>
                  </a:cubicBezTo>
                  <a:cubicBezTo>
                    <a:pt x="68" y="0"/>
                    <a:pt x="37" y="31"/>
                    <a:pt x="37" y="68"/>
                  </a:cubicBezTo>
                  <a:cubicBezTo>
                    <a:pt x="37" y="920"/>
                    <a:pt x="37" y="920"/>
                    <a:pt x="37" y="920"/>
                  </a:cubicBezTo>
                  <a:cubicBezTo>
                    <a:pt x="37" y="921"/>
                    <a:pt x="37" y="924"/>
                    <a:pt x="37" y="924"/>
                  </a:cubicBezTo>
                  <a:cubicBezTo>
                    <a:pt x="37" y="924"/>
                    <a:pt x="37" y="924"/>
                    <a:pt x="37" y="924"/>
                  </a:cubicBezTo>
                  <a:lnTo>
                    <a:pt x="0" y="956"/>
                  </a:lnTo>
                  <a:close/>
                </a:path>
              </a:pathLst>
            </a:custGeom>
            <a:gradFill>
              <a:gsLst>
                <a:gs pos="0">
                  <a:srgbClr val="E30000"/>
                </a:gs>
                <a:gs pos="100000">
                  <a:srgbClr val="760303"/>
                </a:gs>
              </a:gsLst>
              <a:lin ang="11400000" scaled="0"/>
            </a:gra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62" name="Freeform 20"/>
            <p:cNvSpPr/>
            <p:nvPr/>
          </p:nvSpPr>
          <p:spPr bwMode="auto">
            <a:xfrm>
              <a:off x="8019473" y="2581827"/>
              <a:ext cx="555714" cy="3132966"/>
            </a:xfrm>
            <a:custGeom>
              <a:avLst/>
              <a:gdLst>
                <a:gd name="T0" fmla="*/ 136 w 204"/>
                <a:gd name="T1" fmla="*/ 1370 h 1370"/>
                <a:gd name="T2" fmla="*/ 68 w 204"/>
                <a:gd name="T3" fmla="*/ 1370 h 1370"/>
                <a:gd name="T4" fmla="*/ 0 w 204"/>
                <a:gd name="T5" fmla="*/ 1302 h 1370"/>
                <a:gd name="T6" fmla="*/ 0 w 204"/>
                <a:gd name="T7" fmla="*/ 68 h 1370"/>
                <a:gd name="T8" fmla="*/ 68 w 204"/>
                <a:gd name="T9" fmla="*/ 0 h 1370"/>
                <a:gd name="T10" fmla="*/ 136 w 204"/>
                <a:gd name="T11" fmla="*/ 0 h 1370"/>
                <a:gd name="T12" fmla="*/ 204 w 204"/>
                <a:gd name="T13" fmla="*/ 68 h 1370"/>
                <a:gd name="T14" fmla="*/ 204 w 204"/>
                <a:gd name="T15" fmla="*/ 1302 h 1370"/>
                <a:gd name="T16" fmla="*/ 136 w 204"/>
                <a:gd name="T17" fmla="*/ 1370 h 1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370">
                  <a:moveTo>
                    <a:pt x="136" y="1370"/>
                  </a:moveTo>
                  <a:cubicBezTo>
                    <a:pt x="68" y="1370"/>
                    <a:pt x="68" y="1370"/>
                    <a:pt x="68" y="1370"/>
                  </a:cubicBezTo>
                  <a:cubicBezTo>
                    <a:pt x="31" y="1370"/>
                    <a:pt x="0" y="1339"/>
                    <a:pt x="0" y="1302"/>
                  </a:cubicBezTo>
                  <a:cubicBezTo>
                    <a:pt x="0" y="68"/>
                    <a:pt x="0" y="68"/>
                    <a:pt x="0" y="68"/>
                  </a:cubicBezTo>
                  <a:cubicBezTo>
                    <a:pt x="0" y="31"/>
                    <a:pt x="31" y="0"/>
                    <a:pt x="68" y="0"/>
                  </a:cubicBezTo>
                  <a:cubicBezTo>
                    <a:pt x="136" y="0"/>
                    <a:pt x="136" y="0"/>
                    <a:pt x="136" y="0"/>
                  </a:cubicBezTo>
                  <a:cubicBezTo>
                    <a:pt x="173" y="0"/>
                    <a:pt x="204" y="31"/>
                    <a:pt x="204" y="68"/>
                  </a:cubicBezTo>
                  <a:cubicBezTo>
                    <a:pt x="204" y="1302"/>
                    <a:pt x="204" y="1302"/>
                    <a:pt x="204" y="1302"/>
                  </a:cubicBezTo>
                  <a:cubicBezTo>
                    <a:pt x="204" y="1339"/>
                    <a:pt x="173" y="1370"/>
                    <a:pt x="136" y="1370"/>
                  </a:cubicBezTo>
                  <a:close/>
                </a:path>
              </a:pathLst>
            </a:custGeom>
            <a:solidFill>
              <a:schemeClr val="bg2">
                <a:alpha val="58000"/>
              </a:schemeClr>
            </a:soli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63" name="Freeform 21"/>
            <p:cNvSpPr/>
            <p:nvPr/>
          </p:nvSpPr>
          <p:spPr bwMode="auto">
            <a:xfrm>
              <a:off x="7917744" y="3155680"/>
              <a:ext cx="757654" cy="2559113"/>
            </a:xfrm>
            <a:custGeom>
              <a:avLst/>
              <a:gdLst>
                <a:gd name="T0" fmla="*/ 0 w 278"/>
                <a:gd name="T1" fmla="*/ 988 h 988"/>
                <a:gd name="T2" fmla="*/ 278 w 278"/>
                <a:gd name="T3" fmla="*/ 988 h 988"/>
                <a:gd name="T4" fmla="*/ 241 w 278"/>
                <a:gd name="T5" fmla="*/ 956 h 988"/>
                <a:gd name="T6" fmla="*/ 241 w 278"/>
                <a:gd name="T7" fmla="*/ 956 h 988"/>
                <a:gd name="T8" fmla="*/ 241 w 278"/>
                <a:gd name="T9" fmla="*/ 952 h 988"/>
                <a:gd name="T10" fmla="*/ 241 w 278"/>
                <a:gd name="T11" fmla="*/ 68 h 988"/>
                <a:gd name="T12" fmla="*/ 173 w 278"/>
                <a:gd name="T13" fmla="*/ 0 h 988"/>
                <a:gd name="T14" fmla="*/ 105 w 278"/>
                <a:gd name="T15" fmla="*/ 0 h 988"/>
                <a:gd name="T16" fmla="*/ 37 w 278"/>
                <a:gd name="T17" fmla="*/ 68 h 988"/>
                <a:gd name="T18" fmla="*/ 37 w 278"/>
                <a:gd name="T19" fmla="*/ 952 h 988"/>
                <a:gd name="T20" fmla="*/ 37 w 278"/>
                <a:gd name="T21" fmla="*/ 956 h 988"/>
                <a:gd name="T22" fmla="*/ 37 w 278"/>
                <a:gd name="T23" fmla="*/ 956 h 988"/>
                <a:gd name="T24" fmla="*/ 0 w 278"/>
                <a:gd name="T25" fmla="*/ 98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988">
                  <a:moveTo>
                    <a:pt x="0" y="988"/>
                  </a:moveTo>
                  <a:cubicBezTo>
                    <a:pt x="278" y="988"/>
                    <a:pt x="278" y="988"/>
                    <a:pt x="278" y="988"/>
                  </a:cubicBezTo>
                  <a:cubicBezTo>
                    <a:pt x="241" y="956"/>
                    <a:pt x="241" y="956"/>
                    <a:pt x="241" y="956"/>
                  </a:cubicBezTo>
                  <a:cubicBezTo>
                    <a:pt x="241" y="956"/>
                    <a:pt x="241" y="956"/>
                    <a:pt x="241" y="956"/>
                  </a:cubicBezTo>
                  <a:cubicBezTo>
                    <a:pt x="241" y="956"/>
                    <a:pt x="241" y="953"/>
                    <a:pt x="241" y="952"/>
                  </a:cubicBezTo>
                  <a:cubicBezTo>
                    <a:pt x="241" y="68"/>
                    <a:pt x="241" y="68"/>
                    <a:pt x="241" y="68"/>
                  </a:cubicBezTo>
                  <a:cubicBezTo>
                    <a:pt x="241" y="31"/>
                    <a:pt x="210" y="0"/>
                    <a:pt x="173" y="0"/>
                  </a:cubicBezTo>
                  <a:cubicBezTo>
                    <a:pt x="105" y="0"/>
                    <a:pt x="105" y="0"/>
                    <a:pt x="105" y="0"/>
                  </a:cubicBezTo>
                  <a:cubicBezTo>
                    <a:pt x="68" y="0"/>
                    <a:pt x="37" y="31"/>
                    <a:pt x="37" y="68"/>
                  </a:cubicBezTo>
                  <a:cubicBezTo>
                    <a:pt x="37" y="952"/>
                    <a:pt x="37" y="952"/>
                    <a:pt x="37" y="952"/>
                  </a:cubicBezTo>
                  <a:cubicBezTo>
                    <a:pt x="37" y="953"/>
                    <a:pt x="37" y="956"/>
                    <a:pt x="37" y="956"/>
                  </a:cubicBezTo>
                  <a:cubicBezTo>
                    <a:pt x="37" y="956"/>
                    <a:pt x="37" y="956"/>
                    <a:pt x="37" y="956"/>
                  </a:cubicBezTo>
                  <a:lnTo>
                    <a:pt x="0" y="988"/>
                  </a:lnTo>
                  <a:close/>
                </a:path>
              </a:pathLst>
            </a:custGeom>
            <a:gradFill>
              <a:gsLst>
                <a:gs pos="0">
                  <a:srgbClr val="E30000"/>
                </a:gs>
                <a:gs pos="100000">
                  <a:srgbClr val="760303"/>
                </a:gs>
              </a:gsLst>
              <a:lin ang="11400000" scaled="0"/>
            </a:gra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64" name="Freeform 22"/>
            <p:cNvSpPr/>
            <p:nvPr/>
          </p:nvSpPr>
          <p:spPr bwMode="auto">
            <a:xfrm>
              <a:off x="8771053" y="2581827"/>
              <a:ext cx="557233" cy="3132966"/>
            </a:xfrm>
            <a:custGeom>
              <a:avLst/>
              <a:gdLst>
                <a:gd name="T0" fmla="*/ 136 w 204"/>
                <a:gd name="T1" fmla="*/ 1370 h 1370"/>
                <a:gd name="T2" fmla="*/ 68 w 204"/>
                <a:gd name="T3" fmla="*/ 1370 h 1370"/>
                <a:gd name="T4" fmla="*/ 0 w 204"/>
                <a:gd name="T5" fmla="*/ 1302 h 1370"/>
                <a:gd name="T6" fmla="*/ 0 w 204"/>
                <a:gd name="T7" fmla="*/ 68 h 1370"/>
                <a:gd name="T8" fmla="*/ 68 w 204"/>
                <a:gd name="T9" fmla="*/ 0 h 1370"/>
                <a:gd name="T10" fmla="*/ 136 w 204"/>
                <a:gd name="T11" fmla="*/ 0 h 1370"/>
                <a:gd name="T12" fmla="*/ 204 w 204"/>
                <a:gd name="T13" fmla="*/ 68 h 1370"/>
                <a:gd name="T14" fmla="*/ 204 w 204"/>
                <a:gd name="T15" fmla="*/ 1302 h 1370"/>
                <a:gd name="T16" fmla="*/ 136 w 204"/>
                <a:gd name="T17" fmla="*/ 1370 h 1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370">
                  <a:moveTo>
                    <a:pt x="136" y="1370"/>
                  </a:moveTo>
                  <a:cubicBezTo>
                    <a:pt x="68" y="1370"/>
                    <a:pt x="68" y="1370"/>
                    <a:pt x="68" y="1370"/>
                  </a:cubicBezTo>
                  <a:cubicBezTo>
                    <a:pt x="31" y="1370"/>
                    <a:pt x="0" y="1339"/>
                    <a:pt x="0" y="1302"/>
                  </a:cubicBezTo>
                  <a:cubicBezTo>
                    <a:pt x="0" y="68"/>
                    <a:pt x="0" y="68"/>
                    <a:pt x="0" y="68"/>
                  </a:cubicBezTo>
                  <a:cubicBezTo>
                    <a:pt x="0" y="31"/>
                    <a:pt x="31" y="0"/>
                    <a:pt x="68" y="0"/>
                  </a:cubicBezTo>
                  <a:cubicBezTo>
                    <a:pt x="136" y="0"/>
                    <a:pt x="136" y="0"/>
                    <a:pt x="136" y="0"/>
                  </a:cubicBezTo>
                  <a:cubicBezTo>
                    <a:pt x="173" y="0"/>
                    <a:pt x="204" y="31"/>
                    <a:pt x="204" y="68"/>
                  </a:cubicBezTo>
                  <a:cubicBezTo>
                    <a:pt x="204" y="1302"/>
                    <a:pt x="204" y="1302"/>
                    <a:pt x="204" y="1302"/>
                  </a:cubicBezTo>
                  <a:cubicBezTo>
                    <a:pt x="204" y="1339"/>
                    <a:pt x="173" y="1370"/>
                    <a:pt x="136" y="1370"/>
                  </a:cubicBezTo>
                  <a:close/>
                </a:path>
              </a:pathLst>
            </a:custGeom>
            <a:solidFill>
              <a:schemeClr val="bg2">
                <a:alpha val="58000"/>
              </a:schemeClr>
            </a:soli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65" name="Freeform 23"/>
            <p:cNvSpPr/>
            <p:nvPr/>
          </p:nvSpPr>
          <p:spPr bwMode="auto">
            <a:xfrm>
              <a:off x="8670843" y="3073546"/>
              <a:ext cx="757654" cy="2641247"/>
            </a:xfrm>
            <a:custGeom>
              <a:avLst/>
              <a:gdLst>
                <a:gd name="T0" fmla="*/ 0 w 278"/>
                <a:gd name="T1" fmla="*/ 1020 h 1020"/>
                <a:gd name="T2" fmla="*/ 278 w 278"/>
                <a:gd name="T3" fmla="*/ 1020 h 1020"/>
                <a:gd name="T4" fmla="*/ 241 w 278"/>
                <a:gd name="T5" fmla="*/ 988 h 1020"/>
                <a:gd name="T6" fmla="*/ 241 w 278"/>
                <a:gd name="T7" fmla="*/ 988 h 1020"/>
                <a:gd name="T8" fmla="*/ 241 w 278"/>
                <a:gd name="T9" fmla="*/ 984 h 1020"/>
                <a:gd name="T10" fmla="*/ 241 w 278"/>
                <a:gd name="T11" fmla="*/ 68 h 1020"/>
                <a:gd name="T12" fmla="*/ 173 w 278"/>
                <a:gd name="T13" fmla="*/ 0 h 1020"/>
                <a:gd name="T14" fmla="*/ 105 w 278"/>
                <a:gd name="T15" fmla="*/ 0 h 1020"/>
                <a:gd name="T16" fmla="*/ 37 w 278"/>
                <a:gd name="T17" fmla="*/ 68 h 1020"/>
                <a:gd name="T18" fmla="*/ 37 w 278"/>
                <a:gd name="T19" fmla="*/ 984 h 1020"/>
                <a:gd name="T20" fmla="*/ 37 w 278"/>
                <a:gd name="T21" fmla="*/ 988 h 1020"/>
                <a:gd name="T22" fmla="*/ 37 w 278"/>
                <a:gd name="T23" fmla="*/ 988 h 1020"/>
                <a:gd name="T24" fmla="*/ 0 w 278"/>
                <a:gd name="T25" fmla="*/ 102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1020">
                  <a:moveTo>
                    <a:pt x="0" y="1020"/>
                  </a:moveTo>
                  <a:cubicBezTo>
                    <a:pt x="278" y="1020"/>
                    <a:pt x="278" y="1020"/>
                    <a:pt x="278" y="1020"/>
                  </a:cubicBezTo>
                  <a:cubicBezTo>
                    <a:pt x="241" y="988"/>
                    <a:pt x="241" y="988"/>
                    <a:pt x="241" y="988"/>
                  </a:cubicBezTo>
                  <a:cubicBezTo>
                    <a:pt x="241" y="988"/>
                    <a:pt x="241" y="988"/>
                    <a:pt x="241" y="988"/>
                  </a:cubicBezTo>
                  <a:cubicBezTo>
                    <a:pt x="241" y="988"/>
                    <a:pt x="241" y="985"/>
                    <a:pt x="241" y="984"/>
                  </a:cubicBezTo>
                  <a:cubicBezTo>
                    <a:pt x="241" y="68"/>
                    <a:pt x="241" y="68"/>
                    <a:pt x="241" y="68"/>
                  </a:cubicBezTo>
                  <a:cubicBezTo>
                    <a:pt x="241" y="31"/>
                    <a:pt x="210" y="0"/>
                    <a:pt x="173" y="0"/>
                  </a:cubicBezTo>
                  <a:cubicBezTo>
                    <a:pt x="105" y="0"/>
                    <a:pt x="105" y="0"/>
                    <a:pt x="105" y="0"/>
                  </a:cubicBezTo>
                  <a:cubicBezTo>
                    <a:pt x="68" y="0"/>
                    <a:pt x="37" y="31"/>
                    <a:pt x="37" y="68"/>
                  </a:cubicBezTo>
                  <a:cubicBezTo>
                    <a:pt x="37" y="984"/>
                    <a:pt x="37" y="984"/>
                    <a:pt x="37" y="984"/>
                  </a:cubicBezTo>
                  <a:cubicBezTo>
                    <a:pt x="37" y="985"/>
                    <a:pt x="37" y="988"/>
                    <a:pt x="37" y="988"/>
                  </a:cubicBezTo>
                  <a:cubicBezTo>
                    <a:pt x="37" y="988"/>
                    <a:pt x="37" y="988"/>
                    <a:pt x="37" y="988"/>
                  </a:cubicBezTo>
                  <a:lnTo>
                    <a:pt x="0" y="1020"/>
                  </a:lnTo>
                  <a:close/>
                </a:path>
              </a:pathLst>
            </a:custGeom>
            <a:gradFill>
              <a:gsLst>
                <a:gs pos="0">
                  <a:srgbClr val="E30000"/>
                </a:gs>
                <a:gs pos="100000">
                  <a:srgbClr val="760303"/>
                </a:gs>
              </a:gsLst>
              <a:lin ang="11400000" scaled="0"/>
            </a:gra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66" name="Freeform 24"/>
            <p:cNvSpPr/>
            <p:nvPr/>
          </p:nvSpPr>
          <p:spPr bwMode="auto">
            <a:xfrm>
              <a:off x="9422422" y="3001499"/>
              <a:ext cx="657443" cy="2713294"/>
            </a:xfrm>
            <a:custGeom>
              <a:avLst/>
              <a:gdLst>
                <a:gd name="T0" fmla="*/ 0 w 241"/>
                <a:gd name="T1" fmla="*/ 1048 h 1048"/>
                <a:gd name="T2" fmla="*/ 164 w 241"/>
                <a:gd name="T3" fmla="*/ 1048 h 1048"/>
                <a:gd name="T4" fmla="*/ 241 w 241"/>
                <a:gd name="T5" fmla="*/ 920 h 1048"/>
                <a:gd name="T6" fmla="*/ 241 w 241"/>
                <a:gd name="T7" fmla="*/ 68 h 1048"/>
                <a:gd name="T8" fmla="*/ 173 w 241"/>
                <a:gd name="T9" fmla="*/ 0 h 1048"/>
                <a:gd name="T10" fmla="*/ 105 w 241"/>
                <a:gd name="T11" fmla="*/ 0 h 1048"/>
                <a:gd name="T12" fmla="*/ 37 w 241"/>
                <a:gd name="T13" fmla="*/ 68 h 1048"/>
                <a:gd name="T14" fmla="*/ 37 w 241"/>
                <a:gd name="T15" fmla="*/ 1012 h 1048"/>
                <a:gd name="T16" fmla="*/ 37 w 241"/>
                <a:gd name="T17" fmla="*/ 1016 h 1048"/>
                <a:gd name="T18" fmla="*/ 37 w 241"/>
                <a:gd name="T19" fmla="*/ 1016 h 1048"/>
                <a:gd name="T20" fmla="*/ 0 w 241"/>
                <a:gd name="T21" fmla="*/ 1048 h 1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1048">
                  <a:moveTo>
                    <a:pt x="0" y="1048"/>
                  </a:moveTo>
                  <a:cubicBezTo>
                    <a:pt x="164" y="1048"/>
                    <a:pt x="164" y="1048"/>
                    <a:pt x="164" y="1048"/>
                  </a:cubicBezTo>
                  <a:cubicBezTo>
                    <a:pt x="234" y="1033"/>
                    <a:pt x="241" y="944"/>
                    <a:pt x="241" y="920"/>
                  </a:cubicBezTo>
                  <a:cubicBezTo>
                    <a:pt x="241" y="68"/>
                    <a:pt x="241" y="68"/>
                    <a:pt x="241" y="68"/>
                  </a:cubicBezTo>
                  <a:cubicBezTo>
                    <a:pt x="241" y="31"/>
                    <a:pt x="210" y="0"/>
                    <a:pt x="173" y="0"/>
                  </a:cubicBezTo>
                  <a:cubicBezTo>
                    <a:pt x="105" y="0"/>
                    <a:pt x="105" y="0"/>
                    <a:pt x="105" y="0"/>
                  </a:cubicBezTo>
                  <a:cubicBezTo>
                    <a:pt x="68" y="0"/>
                    <a:pt x="37" y="31"/>
                    <a:pt x="37" y="68"/>
                  </a:cubicBezTo>
                  <a:cubicBezTo>
                    <a:pt x="37" y="1012"/>
                    <a:pt x="37" y="1012"/>
                    <a:pt x="37" y="1012"/>
                  </a:cubicBezTo>
                  <a:cubicBezTo>
                    <a:pt x="37" y="1013"/>
                    <a:pt x="37" y="1016"/>
                    <a:pt x="37" y="1016"/>
                  </a:cubicBezTo>
                  <a:cubicBezTo>
                    <a:pt x="37" y="1016"/>
                    <a:pt x="37" y="1016"/>
                    <a:pt x="37" y="1016"/>
                  </a:cubicBezTo>
                  <a:lnTo>
                    <a:pt x="0" y="1048"/>
                  </a:lnTo>
                  <a:close/>
                </a:path>
              </a:pathLst>
            </a:custGeom>
            <a:gradFill>
              <a:gsLst>
                <a:gs pos="0">
                  <a:srgbClr val="E30000"/>
                </a:gs>
                <a:gs pos="100000">
                  <a:srgbClr val="760303"/>
                </a:gs>
              </a:gsLst>
              <a:lin ang="11400000" scaled="0"/>
            </a:gra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67" name="Freeform 25"/>
            <p:cNvSpPr/>
            <p:nvPr/>
          </p:nvSpPr>
          <p:spPr bwMode="auto">
            <a:xfrm>
              <a:off x="2000758" y="2586917"/>
              <a:ext cx="555714" cy="3127876"/>
            </a:xfrm>
            <a:custGeom>
              <a:avLst/>
              <a:gdLst>
                <a:gd name="T0" fmla="*/ 0 w 204"/>
                <a:gd name="T1" fmla="*/ 1240 h 1368"/>
                <a:gd name="T2" fmla="*/ 0 w 204"/>
                <a:gd name="T3" fmla="*/ 66 h 1368"/>
                <a:gd name="T4" fmla="*/ 67 w 204"/>
                <a:gd name="T5" fmla="*/ 0 h 1368"/>
                <a:gd name="T6" fmla="*/ 135 w 204"/>
                <a:gd name="T7" fmla="*/ 0 h 1368"/>
                <a:gd name="T8" fmla="*/ 204 w 204"/>
                <a:gd name="T9" fmla="*/ 66 h 1368"/>
                <a:gd name="T10" fmla="*/ 204 w 204"/>
                <a:gd name="T11" fmla="*/ 1300 h 1368"/>
                <a:gd name="T12" fmla="*/ 135 w 204"/>
                <a:gd name="T13" fmla="*/ 1368 h 1368"/>
                <a:gd name="T14" fmla="*/ 77 w 204"/>
                <a:gd name="T15" fmla="*/ 1368 h 1368"/>
                <a:gd name="T16" fmla="*/ 0 w 204"/>
                <a:gd name="T17" fmla="*/ 124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1368">
                  <a:moveTo>
                    <a:pt x="0" y="1240"/>
                  </a:moveTo>
                  <a:cubicBezTo>
                    <a:pt x="0" y="66"/>
                    <a:pt x="0" y="66"/>
                    <a:pt x="0" y="66"/>
                  </a:cubicBezTo>
                  <a:cubicBezTo>
                    <a:pt x="0" y="29"/>
                    <a:pt x="30" y="0"/>
                    <a:pt x="67" y="0"/>
                  </a:cubicBezTo>
                  <a:cubicBezTo>
                    <a:pt x="135" y="0"/>
                    <a:pt x="135" y="0"/>
                    <a:pt x="135" y="0"/>
                  </a:cubicBezTo>
                  <a:cubicBezTo>
                    <a:pt x="173" y="0"/>
                    <a:pt x="204" y="29"/>
                    <a:pt x="204" y="66"/>
                  </a:cubicBezTo>
                  <a:cubicBezTo>
                    <a:pt x="204" y="1300"/>
                    <a:pt x="204" y="1300"/>
                    <a:pt x="204" y="1300"/>
                  </a:cubicBezTo>
                  <a:cubicBezTo>
                    <a:pt x="204" y="1337"/>
                    <a:pt x="173" y="1368"/>
                    <a:pt x="135" y="1368"/>
                  </a:cubicBezTo>
                  <a:cubicBezTo>
                    <a:pt x="77" y="1368"/>
                    <a:pt x="77" y="1368"/>
                    <a:pt x="77" y="1368"/>
                  </a:cubicBezTo>
                  <a:cubicBezTo>
                    <a:pt x="6" y="1353"/>
                    <a:pt x="0" y="1264"/>
                    <a:pt x="0" y="1240"/>
                  </a:cubicBezTo>
                  <a:close/>
                </a:path>
              </a:pathLst>
            </a:custGeom>
            <a:solidFill>
              <a:schemeClr val="bg2">
                <a:alpha val="58000"/>
              </a:schemeClr>
            </a:soli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68" name="Freeform 26"/>
            <p:cNvSpPr/>
            <p:nvPr/>
          </p:nvSpPr>
          <p:spPr bwMode="auto">
            <a:xfrm>
              <a:off x="2000758" y="4305551"/>
              <a:ext cx="654407" cy="1409241"/>
            </a:xfrm>
            <a:custGeom>
              <a:avLst/>
              <a:gdLst>
                <a:gd name="T0" fmla="*/ 240 w 240"/>
                <a:gd name="T1" fmla="*/ 544 h 544"/>
                <a:gd name="T2" fmla="*/ 77 w 240"/>
                <a:gd name="T3" fmla="*/ 544 h 544"/>
                <a:gd name="T4" fmla="*/ 0 w 240"/>
                <a:gd name="T5" fmla="*/ 416 h 544"/>
                <a:gd name="T6" fmla="*/ 0 w 240"/>
                <a:gd name="T7" fmla="*/ 68 h 544"/>
                <a:gd name="T8" fmla="*/ 67 w 240"/>
                <a:gd name="T9" fmla="*/ 0 h 544"/>
                <a:gd name="T10" fmla="*/ 135 w 240"/>
                <a:gd name="T11" fmla="*/ 0 h 544"/>
                <a:gd name="T12" fmla="*/ 204 w 240"/>
                <a:gd name="T13" fmla="*/ 68 h 544"/>
                <a:gd name="T14" fmla="*/ 204 w 240"/>
                <a:gd name="T15" fmla="*/ 508 h 544"/>
                <a:gd name="T16" fmla="*/ 203 w 240"/>
                <a:gd name="T17" fmla="*/ 512 h 544"/>
                <a:gd name="T18" fmla="*/ 203 w 240"/>
                <a:gd name="T19" fmla="*/ 512 h 544"/>
                <a:gd name="T20" fmla="*/ 240 w 240"/>
                <a:gd name="T21" fmla="*/ 544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544">
                  <a:moveTo>
                    <a:pt x="240" y="544"/>
                  </a:moveTo>
                  <a:cubicBezTo>
                    <a:pt x="77" y="544"/>
                    <a:pt x="77" y="544"/>
                    <a:pt x="77" y="544"/>
                  </a:cubicBezTo>
                  <a:cubicBezTo>
                    <a:pt x="6" y="529"/>
                    <a:pt x="0" y="440"/>
                    <a:pt x="0" y="416"/>
                  </a:cubicBezTo>
                  <a:cubicBezTo>
                    <a:pt x="0" y="68"/>
                    <a:pt x="0" y="68"/>
                    <a:pt x="0" y="68"/>
                  </a:cubicBezTo>
                  <a:cubicBezTo>
                    <a:pt x="0" y="31"/>
                    <a:pt x="30" y="0"/>
                    <a:pt x="67" y="0"/>
                  </a:cubicBezTo>
                  <a:cubicBezTo>
                    <a:pt x="135" y="0"/>
                    <a:pt x="135" y="0"/>
                    <a:pt x="135" y="0"/>
                  </a:cubicBezTo>
                  <a:cubicBezTo>
                    <a:pt x="173" y="0"/>
                    <a:pt x="204" y="31"/>
                    <a:pt x="204" y="68"/>
                  </a:cubicBezTo>
                  <a:cubicBezTo>
                    <a:pt x="204" y="508"/>
                    <a:pt x="204" y="508"/>
                    <a:pt x="204" y="508"/>
                  </a:cubicBezTo>
                  <a:cubicBezTo>
                    <a:pt x="204" y="509"/>
                    <a:pt x="203" y="512"/>
                    <a:pt x="203" y="512"/>
                  </a:cubicBezTo>
                  <a:cubicBezTo>
                    <a:pt x="203" y="512"/>
                    <a:pt x="203" y="512"/>
                    <a:pt x="203" y="512"/>
                  </a:cubicBezTo>
                  <a:lnTo>
                    <a:pt x="240" y="544"/>
                  </a:lnTo>
                  <a:close/>
                </a:path>
              </a:pathLst>
            </a:custGeom>
            <a:gradFill>
              <a:gsLst>
                <a:gs pos="0">
                  <a:srgbClr val="E30000"/>
                </a:gs>
                <a:gs pos="100000">
                  <a:srgbClr val="760303"/>
                </a:gs>
              </a:gsLst>
              <a:lin ang="11400000" scaled="0"/>
            </a:gradFill>
            <a:ln>
              <a:noFill/>
            </a:ln>
          </p:spPr>
          <p:txBody>
            <a:bodyPr vert="horz" wrap="square" lIns="91440" tIns="45720" rIns="91440" bIns="45720" numCol="1" anchor="t" anchorCtr="0" compatLnSpc="1">
              <a:normAutofit/>
            </a:bodyPr>
            <a:lstStyle/>
            <a:p>
              <a:endParaRPr lang="zh-CN" altLang="en-US">
                <a:solidFill>
                  <a:schemeClr val="tx1"/>
                </a:solidFill>
              </a:endParaRPr>
            </a:p>
          </p:txBody>
        </p:sp>
        <p:sp>
          <p:nvSpPr>
            <p:cNvPr id="69" name="矩形 68"/>
            <p:cNvSpPr/>
            <p:nvPr/>
          </p:nvSpPr>
          <p:spPr>
            <a:xfrm>
              <a:off x="1947617" y="5733003"/>
              <a:ext cx="8363037" cy="335235"/>
            </a:xfrm>
            <a:prstGeom prst="rect">
              <a:avLst/>
            </a:prstGeom>
          </p:spPr>
          <p:txBody>
            <a:bodyPr wrap="square">
              <a:normAutofit fontScale="92500" lnSpcReduction="10000"/>
            </a:bodyPr>
            <a:lstStyle/>
            <a:p>
              <a:r>
                <a:rPr lang="zh-CN" altLang="en-US" dirty="0" smtClean="0">
                  <a:solidFill>
                    <a:schemeClr val="tx1"/>
                  </a:solidFill>
                </a:rPr>
                <a:t>2006     2007     2008     2009     2010     2011     2012     2013      </a:t>
              </a:r>
              <a:r>
                <a:rPr lang="zh-CN" altLang="en-US" dirty="0">
                  <a:solidFill>
                    <a:schemeClr val="tx1"/>
                  </a:solidFill>
                </a:rPr>
                <a:t>2014 </a:t>
              </a:r>
              <a:r>
                <a:rPr lang="zh-CN" altLang="en-US" dirty="0" smtClean="0">
                  <a:solidFill>
                    <a:schemeClr val="tx1"/>
                  </a:solidFill>
                </a:rPr>
                <a:t>    2015     2016</a:t>
              </a:r>
            </a:p>
          </p:txBody>
        </p:sp>
        <p:sp>
          <p:nvSpPr>
            <p:cNvPr id="72" name="矩形 71"/>
            <p:cNvSpPr/>
            <p:nvPr/>
          </p:nvSpPr>
          <p:spPr>
            <a:xfrm>
              <a:off x="2056597" y="4394170"/>
              <a:ext cx="419745" cy="335235"/>
            </a:xfrm>
            <a:prstGeom prst="rect">
              <a:avLst/>
            </a:prstGeom>
          </p:spPr>
          <p:txBody>
            <a:bodyPr wrap="square">
              <a:normAutofit fontScale="92500" lnSpcReduction="10000"/>
            </a:bodyPr>
            <a:lstStyle/>
            <a:p>
              <a:r>
                <a:rPr lang="zh-CN" altLang="en-US" dirty="0">
                  <a:solidFill>
                    <a:schemeClr val="bg1"/>
                  </a:solidFill>
                  <a:latin typeface="Impact" panose="020B0806030902050204" pitchFamily="34" charset="0"/>
                </a:rPr>
                <a:t>4.</a:t>
              </a:r>
              <a:r>
                <a:rPr lang="zh-CN" altLang="en-US" dirty="0" smtClean="0">
                  <a:solidFill>
                    <a:schemeClr val="bg1"/>
                  </a:solidFill>
                  <a:latin typeface="Impact" panose="020B0806030902050204" pitchFamily="34" charset="0"/>
                </a:rPr>
                <a:t>1</a:t>
              </a:r>
            </a:p>
          </p:txBody>
        </p:sp>
        <p:sp>
          <p:nvSpPr>
            <p:cNvPr id="75" name="矩形 74"/>
            <p:cNvSpPr/>
            <p:nvPr/>
          </p:nvSpPr>
          <p:spPr>
            <a:xfrm>
              <a:off x="2811973" y="4038136"/>
              <a:ext cx="469996" cy="335235"/>
            </a:xfrm>
            <a:prstGeom prst="rect">
              <a:avLst/>
            </a:prstGeom>
          </p:spPr>
          <p:txBody>
            <a:bodyPr wrap="square">
              <a:normAutofit fontScale="92500" lnSpcReduction="10000"/>
            </a:bodyPr>
            <a:lstStyle/>
            <a:p>
              <a:r>
                <a:rPr lang="en-US" altLang="zh-CN" dirty="0" smtClean="0">
                  <a:solidFill>
                    <a:schemeClr val="bg1"/>
                  </a:solidFill>
                  <a:latin typeface="Impact" panose="020B0806030902050204" pitchFamily="34" charset="0"/>
                </a:rPr>
                <a:t>5.0</a:t>
              </a:r>
            </a:p>
          </p:txBody>
        </p:sp>
        <p:sp>
          <p:nvSpPr>
            <p:cNvPr id="77" name="矩形 76"/>
            <p:cNvSpPr/>
            <p:nvPr/>
          </p:nvSpPr>
          <p:spPr>
            <a:xfrm>
              <a:off x="3565071" y="3886973"/>
              <a:ext cx="469996" cy="335235"/>
            </a:xfrm>
            <a:prstGeom prst="rect">
              <a:avLst/>
            </a:prstGeom>
          </p:spPr>
          <p:txBody>
            <a:bodyPr wrap="square">
              <a:normAutofit fontScale="92500" lnSpcReduction="10000"/>
            </a:bodyPr>
            <a:lstStyle/>
            <a:p>
              <a:r>
                <a:rPr lang="en-US" altLang="zh-CN" dirty="0" smtClean="0">
                  <a:solidFill>
                    <a:schemeClr val="bg1"/>
                  </a:solidFill>
                  <a:latin typeface="Impact" panose="020B0806030902050204" pitchFamily="34" charset="0"/>
                </a:rPr>
                <a:t>5.5</a:t>
              </a:r>
            </a:p>
          </p:txBody>
        </p:sp>
        <p:sp>
          <p:nvSpPr>
            <p:cNvPr id="78" name="矩形 77"/>
            <p:cNvSpPr/>
            <p:nvPr/>
          </p:nvSpPr>
          <p:spPr>
            <a:xfrm>
              <a:off x="4329634" y="3690730"/>
              <a:ext cx="483097" cy="335235"/>
            </a:xfrm>
            <a:prstGeom prst="rect">
              <a:avLst/>
            </a:prstGeom>
          </p:spPr>
          <p:txBody>
            <a:bodyPr wrap="square">
              <a:normAutofit fontScale="92500" lnSpcReduction="10000"/>
            </a:bodyPr>
            <a:lstStyle/>
            <a:p>
              <a:r>
                <a:rPr lang="en-US" altLang="zh-CN" dirty="0" smtClean="0">
                  <a:solidFill>
                    <a:schemeClr val="bg1"/>
                  </a:solidFill>
                  <a:latin typeface="Impact" panose="020B0806030902050204" pitchFamily="34" charset="0"/>
                </a:rPr>
                <a:t>6.1</a:t>
              </a:r>
            </a:p>
          </p:txBody>
        </p:sp>
        <p:sp>
          <p:nvSpPr>
            <p:cNvPr id="79" name="矩形 78"/>
            <p:cNvSpPr/>
            <p:nvPr/>
          </p:nvSpPr>
          <p:spPr>
            <a:xfrm>
              <a:off x="5082732" y="3611772"/>
              <a:ext cx="502418" cy="335235"/>
            </a:xfrm>
            <a:prstGeom prst="rect">
              <a:avLst/>
            </a:prstGeom>
          </p:spPr>
          <p:txBody>
            <a:bodyPr wrap="square">
              <a:normAutofit fontScale="92500" lnSpcReduction="10000"/>
            </a:bodyPr>
            <a:lstStyle/>
            <a:p>
              <a:r>
                <a:rPr lang="en-US" altLang="zh-CN" dirty="0" smtClean="0">
                  <a:solidFill>
                    <a:schemeClr val="bg1"/>
                  </a:solidFill>
                  <a:latin typeface="Impact" panose="020B0806030902050204" pitchFamily="34" charset="0"/>
                </a:rPr>
                <a:t>6.3</a:t>
              </a:r>
            </a:p>
          </p:txBody>
        </p:sp>
        <p:sp>
          <p:nvSpPr>
            <p:cNvPr id="80" name="矩形 79"/>
            <p:cNvSpPr/>
            <p:nvPr/>
          </p:nvSpPr>
          <p:spPr>
            <a:xfrm>
              <a:off x="5797453" y="3460565"/>
              <a:ext cx="513882" cy="335235"/>
            </a:xfrm>
            <a:prstGeom prst="rect">
              <a:avLst/>
            </a:prstGeom>
          </p:spPr>
          <p:txBody>
            <a:bodyPr wrap="square">
              <a:normAutofit fontScale="92500" lnSpcReduction="10000"/>
            </a:bodyPr>
            <a:lstStyle/>
            <a:p>
              <a:r>
                <a:rPr lang="en-US" altLang="zh-CN" dirty="0" smtClean="0">
                  <a:solidFill>
                    <a:schemeClr val="bg1"/>
                  </a:solidFill>
                  <a:latin typeface="Impact" panose="020B0806030902050204" pitchFamily="34" charset="0"/>
                </a:rPr>
                <a:t>6.6</a:t>
              </a:r>
            </a:p>
          </p:txBody>
        </p:sp>
        <p:sp>
          <p:nvSpPr>
            <p:cNvPr id="81" name="矩形 80"/>
            <p:cNvSpPr/>
            <p:nvPr/>
          </p:nvSpPr>
          <p:spPr>
            <a:xfrm>
              <a:off x="6557839" y="3384233"/>
              <a:ext cx="471311" cy="335235"/>
            </a:xfrm>
            <a:prstGeom prst="rect">
              <a:avLst/>
            </a:prstGeom>
          </p:spPr>
          <p:txBody>
            <a:bodyPr wrap="square">
              <a:normAutofit fontScale="92500" lnSpcReduction="10000"/>
            </a:bodyPr>
            <a:lstStyle/>
            <a:p>
              <a:r>
                <a:rPr lang="en-US" altLang="zh-CN" dirty="0" smtClean="0">
                  <a:solidFill>
                    <a:schemeClr val="bg1"/>
                  </a:solidFill>
                  <a:latin typeface="Impact" panose="020B0806030902050204" pitchFamily="34" charset="0"/>
                </a:rPr>
                <a:t>6.8</a:t>
              </a:r>
            </a:p>
          </p:txBody>
        </p:sp>
        <p:sp>
          <p:nvSpPr>
            <p:cNvPr id="82" name="矩形 81"/>
            <p:cNvSpPr/>
            <p:nvPr/>
          </p:nvSpPr>
          <p:spPr>
            <a:xfrm>
              <a:off x="7272923" y="3314110"/>
              <a:ext cx="419745" cy="335235"/>
            </a:xfrm>
            <a:prstGeom prst="rect">
              <a:avLst/>
            </a:prstGeom>
          </p:spPr>
          <p:txBody>
            <a:bodyPr wrap="square">
              <a:normAutofit fontScale="85000" lnSpcReduction="10000"/>
            </a:bodyPr>
            <a:lstStyle/>
            <a:p>
              <a:r>
                <a:rPr lang="en-US" altLang="zh-CN" dirty="0" smtClean="0">
                  <a:solidFill>
                    <a:schemeClr val="bg1"/>
                  </a:solidFill>
                  <a:latin typeface="Impact" panose="020B0806030902050204" pitchFamily="34" charset="0"/>
                </a:rPr>
                <a:t>7.0</a:t>
              </a:r>
            </a:p>
          </p:txBody>
        </p:sp>
        <p:sp>
          <p:nvSpPr>
            <p:cNvPr id="83" name="矩形 82"/>
            <p:cNvSpPr/>
            <p:nvPr/>
          </p:nvSpPr>
          <p:spPr>
            <a:xfrm>
              <a:off x="8047752" y="3233483"/>
              <a:ext cx="419745" cy="335235"/>
            </a:xfrm>
            <a:prstGeom prst="rect">
              <a:avLst/>
            </a:prstGeom>
          </p:spPr>
          <p:txBody>
            <a:bodyPr wrap="square">
              <a:normAutofit fontScale="85000" lnSpcReduction="10000"/>
            </a:bodyPr>
            <a:lstStyle/>
            <a:p>
              <a:r>
                <a:rPr lang="en-US" altLang="zh-CN" dirty="0" smtClean="0">
                  <a:solidFill>
                    <a:schemeClr val="bg1"/>
                  </a:solidFill>
                  <a:latin typeface="Impact" panose="020B0806030902050204" pitchFamily="34" charset="0"/>
                </a:rPr>
                <a:t>7.3</a:t>
              </a:r>
            </a:p>
          </p:txBody>
        </p:sp>
        <p:sp>
          <p:nvSpPr>
            <p:cNvPr id="84" name="矩形 83"/>
            <p:cNvSpPr/>
            <p:nvPr/>
          </p:nvSpPr>
          <p:spPr>
            <a:xfrm>
              <a:off x="8800851" y="3154601"/>
              <a:ext cx="419745" cy="335235"/>
            </a:xfrm>
            <a:prstGeom prst="rect">
              <a:avLst/>
            </a:prstGeom>
          </p:spPr>
          <p:txBody>
            <a:bodyPr wrap="square">
              <a:normAutofit fontScale="85000" lnSpcReduction="10000"/>
            </a:bodyPr>
            <a:lstStyle/>
            <a:p>
              <a:r>
                <a:rPr lang="en-US" altLang="zh-CN" dirty="0" smtClean="0">
                  <a:solidFill>
                    <a:schemeClr val="bg1"/>
                  </a:solidFill>
                  <a:latin typeface="Impact" panose="020B0806030902050204" pitchFamily="34" charset="0"/>
                </a:rPr>
                <a:t>7.5</a:t>
              </a:r>
            </a:p>
          </p:txBody>
        </p:sp>
        <p:sp>
          <p:nvSpPr>
            <p:cNvPr id="85" name="矩形 84"/>
            <p:cNvSpPr/>
            <p:nvPr/>
          </p:nvSpPr>
          <p:spPr>
            <a:xfrm>
              <a:off x="9588877" y="3085777"/>
              <a:ext cx="419745" cy="335235"/>
            </a:xfrm>
            <a:prstGeom prst="rect">
              <a:avLst/>
            </a:prstGeom>
          </p:spPr>
          <p:txBody>
            <a:bodyPr wrap="square">
              <a:normAutofit fontScale="92500" lnSpcReduction="10000"/>
            </a:bodyPr>
            <a:lstStyle/>
            <a:p>
              <a:r>
                <a:rPr lang="en-US" altLang="zh-CN" dirty="0" smtClean="0">
                  <a:solidFill>
                    <a:schemeClr val="bg1"/>
                  </a:solidFill>
                  <a:latin typeface="Impact" panose="020B0806030902050204" pitchFamily="34" charset="0"/>
                </a:rPr>
                <a:t>7.7</a:t>
              </a:r>
            </a:p>
          </p:txBody>
        </p:sp>
      </p:gr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3542">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160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391159" y="1511282"/>
            <a:ext cx="2082416" cy="659130"/>
          </a:xfrm>
          <a:prstGeom prst="rect">
            <a:avLst/>
          </a:prstGeom>
        </p:spPr>
        <p:txBody>
          <a:bodyPr wrap="square">
            <a:spAutoFit/>
          </a:bodyPr>
          <a:lstStyle/>
          <a:p>
            <a:r>
              <a:rPr lang="zh-CN" altLang="en-US" dirty="0">
                <a:solidFill>
                  <a:schemeClr val="tx1"/>
                </a:solidFill>
                <a:latin typeface="微软雅黑" panose="020B0503020204020204" charset="-122"/>
                <a:ea typeface="微软雅黑" panose="020B0503020204020204" charset="-122"/>
              </a:rPr>
              <a:t>请在此粘贴或者输入您的文字内容</a:t>
            </a:r>
          </a:p>
        </p:txBody>
      </p:sp>
      <p:sp>
        <p:nvSpPr>
          <p:cNvPr id="6" name="矩形 5"/>
          <p:cNvSpPr/>
          <p:nvPr/>
        </p:nvSpPr>
        <p:spPr>
          <a:xfrm>
            <a:off x="649288" y="1144471"/>
            <a:ext cx="1859280" cy="1168400"/>
          </a:xfrm>
          <a:prstGeom prst="rect">
            <a:avLst/>
          </a:prstGeom>
        </p:spPr>
        <p:txBody>
          <a:bodyPr wrap="none">
            <a:spAutoFit/>
          </a:bodyPr>
          <a:lstStyle/>
          <a:p>
            <a:pPr algn="l"/>
            <a:r>
              <a:rPr lang="zh-CN" altLang="en-US" sz="6600" b="1" dirty="0" smtClean="0">
                <a:solidFill>
                  <a:schemeClr val="tx1"/>
                </a:solidFill>
                <a:latin typeface="微软雅黑" panose="020B0503020204020204" charset="-122"/>
                <a:ea typeface="微软雅黑" panose="020B0503020204020204" charset="-122"/>
              </a:rPr>
              <a:t>标题</a:t>
            </a:r>
          </a:p>
        </p:txBody>
      </p:sp>
      <p:sp>
        <p:nvSpPr>
          <p:cNvPr id="7" name="矩形 6"/>
          <p:cNvSpPr/>
          <p:nvPr/>
        </p:nvSpPr>
        <p:spPr>
          <a:xfrm>
            <a:off x="2423582" y="1218887"/>
            <a:ext cx="1728358" cy="400110"/>
          </a:xfrm>
          <a:prstGeom prst="rect">
            <a:avLst/>
          </a:prstGeom>
        </p:spPr>
        <p:txBody>
          <a:bodyPr wrap="none">
            <a:spAutoFit/>
          </a:bodyPr>
          <a:lstStyle/>
          <a:p>
            <a:r>
              <a:rPr lang="en-US" altLang="zh-CN" sz="2000" dirty="0">
                <a:solidFill>
                  <a:schemeClr val="tx1"/>
                </a:solidFill>
                <a:latin typeface="微软雅黑" panose="020B0503020204020204" charset="-122"/>
                <a:ea typeface="微软雅黑" panose="020B0503020204020204" charset="-122"/>
              </a:rPr>
              <a:t>Job hopping</a:t>
            </a:r>
          </a:p>
        </p:txBody>
      </p:sp>
      <p:sp>
        <p:nvSpPr>
          <p:cNvPr id="8" name="等腰三角形 7"/>
          <p:cNvSpPr/>
          <p:nvPr/>
        </p:nvSpPr>
        <p:spPr>
          <a:xfrm flipV="1">
            <a:off x="4060387" y="1333732"/>
            <a:ext cx="247951" cy="170419"/>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9" name="Freeform: Shape 539"/>
          <p:cNvSpPr/>
          <p:nvPr/>
        </p:nvSpPr>
        <p:spPr bwMode="auto">
          <a:xfrm>
            <a:off x="7337924" y="2174691"/>
            <a:ext cx="2959419" cy="282922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gradFill>
            <a:gsLst>
              <a:gs pos="0">
                <a:srgbClr val="E30000"/>
              </a:gs>
              <a:gs pos="100000">
                <a:srgbClr val="760303"/>
              </a:gs>
            </a:gsLst>
            <a:lin ang="11400000" scaled="0"/>
          </a:gradFill>
          <a:ln>
            <a:noFill/>
          </a:ln>
          <a:effectLst/>
        </p:spPr>
        <p:txBody>
          <a:bodyPr anchor="ctr"/>
          <a:lstStyle/>
          <a:p>
            <a:pPr algn="ctr"/>
            <a:endParaRPr>
              <a:solidFill>
                <a:schemeClr val="tx1"/>
              </a:solidFill>
            </a:endParaRPr>
          </a:p>
        </p:txBody>
      </p:sp>
      <p:sp>
        <p:nvSpPr>
          <p:cNvPr id="325" name="Freeform: Shape 545"/>
          <p:cNvSpPr/>
          <p:nvPr/>
        </p:nvSpPr>
        <p:spPr bwMode="auto">
          <a:xfrm>
            <a:off x="1518304" y="3752229"/>
            <a:ext cx="2959419" cy="125168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75000"/>
              <a:alpha val="30000"/>
            </a:schemeClr>
          </a:solidFill>
          <a:ln>
            <a:noFill/>
          </a:ln>
          <a:effectLst/>
        </p:spPr>
        <p:txBody>
          <a:bodyPr anchor="ctr"/>
          <a:lstStyle/>
          <a:p>
            <a:pPr algn="ctr"/>
            <a:endParaRPr>
              <a:solidFill>
                <a:schemeClr val="tx1"/>
              </a:solidFill>
            </a:endParaRPr>
          </a:p>
        </p:txBody>
      </p:sp>
      <p:sp>
        <p:nvSpPr>
          <p:cNvPr id="326" name="Freeform: Shape 546"/>
          <p:cNvSpPr/>
          <p:nvPr/>
        </p:nvSpPr>
        <p:spPr bwMode="auto">
          <a:xfrm>
            <a:off x="2973211" y="3504708"/>
            <a:ext cx="2959419" cy="1499208"/>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75000"/>
              <a:alpha val="30000"/>
            </a:schemeClr>
          </a:solidFill>
          <a:ln>
            <a:noFill/>
          </a:ln>
          <a:effectLst/>
        </p:spPr>
        <p:txBody>
          <a:bodyPr anchor="ctr"/>
          <a:lstStyle/>
          <a:p>
            <a:pPr algn="ctr"/>
            <a:endParaRPr>
              <a:solidFill>
                <a:schemeClr val="tx1"/>
              </a:solidFill>
            </a:endParaRPr>
          </a:p>
        </p:txBody>
      </p:sp>
      <p:sp>
        <p:nvSpPr>
          <p:cNvPr id="327" name="Freeform: Shape 547"/>
          <p:cNvSpPr/>
          <p:nvPr/>
        </p:nvSpPr>
        <p:spPr bwMode="auto">
          <a:xfrm>
            <a:off x="4428119" y="3193796"/>
            <a:ext cx="2959419" cy="181011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75000"/>
              <a:alpha val="30000"/>
            </a:schemeClr>
          </a:solidFill>
          <a:ln>
            <a:noFill/>
          </a:ln>
          <a:effectLst/>
        </p:spPr>
        <p:txBody>
          <a:bodyPr anchor="ctr"/>
          <a:lstStyle/>
          <a:p>
            <a:pPr algn="ctr"/>
            <a:endParaRPr>
              <a:solidFill>
                <a:schemeClr val="tx1"/>
              </a:solidFill>
            </a:endParaRPr>
          </a:p>
        </p:txBody>
      </p:sp>
      <p:sp>
        <p:nvSpPr>
          <p:cNvPr id="328" name="Freeform: Shape 548"/>
          <p:cNvSpPr/>
          <p:nvPr/>
        </p:nvSpPr>
        <p:spPr bwMode="auto">
          <a:xfrm>
            <a:off x="5883021" y="2874246"/>
            <a:ext cx="2959419" cy="212967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75000"/>
              <a:alpha val="30000"/>
            </a:schemeClr>
          </a:solidFill>
          <a:ln>
            <a:noFill/>
          </a:ln>
          <a:effectLst/>
        </p:spPr>
        <p:txBody>
          <a:bodyPr anchor="ctr"/>
          <a:lstStyle/>
          <a:p>
            <a:pPr algn="ctr"/>
            <a:endParaRPr>
              <a:solidFill>
                <a:schemeClr val="tx1"/>
              </a:solidFill>
            </a:endParaRPr>
          </a:p>
        </p:txBody>
      </p:sp>
      <p:cxnSp>
        <p:nvCxnSpPr>
          <p:cNvPr id="353" name="Straight Connector 566"/>
          <p:cNvCxnSpPr/>
          <p:nvPr/>
        </p:nvCxnSpPr>
        <p:spPr>
          <a:xfrm flipV="1">
            <a:off x="3013469" y="5139741"/>
            <a:ext cx="0" cy="250075"/>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351" name="Straight Connector 569"/>
          <p:cNvCxnSpPr/>
          <p:nvPr/>
        </p:nvCxnSpPr>
        <p:spPr>
          <a:xfrm flipV="1">
            <a:off x="4473881" y="5139741"/>
            <a:ext cx="0" cy="250075"/>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349" name="Straight Connector 572"/>
          <p:cNvCxnSpPr/>
          <p:nvPr/>
        </p:nvCxnSpPr>
        <p:spPr>
          <a:xfrm flipV="1">
            <a:off x="5934307" y="5139741"/>
            <a:ext cx="0" cy="250075"/>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346" name="TextBox 574"/>
          <p:cNvSpPr txBox="1"/>
          <p:nvPr/>
        </p:nvSpPr>
        <p:spPr>
          <a:xfrm>
            <a:off x="7046272" y="5407089"/>
            <a:ext cx="950918" cy="340457"/>
          </a:xfrm>
          <a:prstGeom prst="rect">
            <a:avLst/>
          </a:prstGeom>
          <a:noFill/>
        </p:spPr>
        <p:txBody>
          <a:bodyPr wrap="none">
            <a:normAutofit fontScale="97500"/>
          </a:bodyPr>
          <a:lstStyle/>
          <a:p>
            <a:pPr algn="l"/>
            <a:r>
              <a:rPr lang="zh-CN" altLang="en-US" sz="1600" dirty="0">
                <a:solidFill>
                  <a:schemeClr val="tx1"/>
                </a:solidFill>
                <a:latin typeface="微软雅黑" panose="020B0503020204020204" charset="-122"/>
                <a:ea typeface="微软雅黑" panose="020B0503020204020204" charset="-122"/>
              </a:rPr>
              <a:t>标题</a:t>
            </a:r>
          </a:p>
        </p:txBody>
      </p:sp>
      <p:cxnSp>
        <p:nvCxnSpPr>
          <p:cNvPr id="347" name="Straight Connector 575"/>
          <p:cNvCxnSpPr/>
          <p:nvPr/>
        </p:nvCxnSpPr>
        <p:spPr>
          <a:xfrm flipV="1">
            <a:off x="7394724" y="5139741"/>
            <a:ext cx="0" cy="250075"/>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344" name="TextBox 577"/>
          <p:cNvSpPr txBox="1"/>
          <p:nvPr/>
        </p:nvSpPr>
        <p:spPr>
          <a:xfrm>
            <a:off x="8316221" y="5407089"/>
            <a:ext cx="950918" cy="340457"/>
          </a:xfrm>
          <a:prstGeom prst="rect">
            <a:avLst/>
          </a:prstGeom>
          <a:noFill/>
          <a:ln>
            <a:noFill/>
          </a:ln>
        </p:spPr>
        <p:txBody>
          <a:bodyPr wrap="none">
            <a:noAutofit/>
          </a:bodyPr>
          <a:lstStyle/>
          <a:p>
            <a:pPr lvl="0" algn="ctr"/>
            <a:r>
              <a:rPr lang="zh-CN" altLang="en-US" sz="2000" dirty="0" smtClean="0">
                <a:solidFill>
                  <a:schemeClr val="tx1"/>
                </a:solidFill>
                <a:latin typeface="微软雅黑" panose="020B0503020204020204" charset="-122"/>
                <a:ea typeface="微软雅黑" panose="020B0503020204020204" charset="-122"/>
              </a:rPr>
              <a:t>标题</a:t>
            </a:r>
          </a:p>
        </p:txBody>
      </p:sp>
      <p:cxnSp>
        <p:nvCxnSpPr>
          <p:cNvPr id="345" name="Straight Connector 578"/>
          <p:cNvCxnSpPr/>
          <p:nvPr/>
        </p:nvCxnSpPr>
        <p:spPr>
          <a:xfrm flipV="1">
            <a:off x="8804373" y="5139741"/>
            <a:ext cx="0" cy="250075"/>
          </a:xfrm>
          <a:prstGeom prst="line">
            <a:avLst/>
          </a:prstGeom>
          <a:ln>
            <a:solidFill>
              <a:schemeClr val="accent2"/>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339" name="TextBox 580"/>
          <p:cNvSpPr txBox="1"/>
          <p:nvPr/>
        </p:nvSpPr>
        <p:spPr>
          <a:xfrm>
            <a:off x="8177828" y="979006"/>
            <a:ext cx="1306689" cy="880474"/>
          </a:xfrm>
          <a:prstGeom prst="rect">
            <a:avLst/>
          </a:prstGeom>
          <a:noFill/>
        </p:spPr>
        <p:txBody>
          <a:bodyPr wrap="none">
            <a:noAutofit/>
          </a:bodyPr>
          <a:lstStyle/>
          <a:p>
            <a:pPr lvl="0" algn="ctr"/>
            <a:r>
              <a:rPr lang="en-US" altLang="zh-CN" sz="4800" b="1" dirty="0" smtClean="0">
                <a:solidFill>
                  <a:schemeClr val="tx1"/>
                </a:solidFill>
                <a:latin typeface="Impact" panose="020B0806030902050204" pitchFamily="34" charset="0"/>
              </a:rPr>
              <a:t>62%</a:t>
            </a:r>
          </a:p>
        </p:txBody>
      </p:sp>
      <p:cxnSp>
        <p:nvCxnSpPr>
          <p:cNvPr id="340" name="Straight Connector 581"/>
          <p:cNvCxnSpPr/>
          <p:nvPr/>
        </p:nvCxnSpPr>
        <p:spPr>
          <a:xfrm flipV="1">
            <a:off x="8831173" y="1803323"/>
            <a:ext cx="0" cy="250074"/>
          </a:xfrm>
          <a:prstGeom prst="line">
            <a:avLst/>
          </a:prstGeom>
          <a:ln>
            <a:solidFill>
              <a:schemeClr val="accent2"/>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366" name="TextBox 574"/>
          <p:cNvSpPr txBox="1"/>
          <p:nvPr/>
        </p:nvSpPr>
        <p:spPr>
          <a:xfrm>
            <a:off x="5625261" y="5407089"/>
            <a:ext cx="950918" cy="340457"/>
          </a:xfrm>
          <a:prstGeom prst="rect">
            <a:avLst/>
          </a:prstGeom>
          <a:noFill/>
        </p:spPr>
        <p:txBody>
          <a:bodyPr wrap="none">
            <a:normAutofit fontScale="97500"/>
          </a:bodyPr>
          <a:lstStyle>
            <a:defPPr>
              <a:defRPr lang="zh-CN"/>
            </a:defPPr>
            <a:lvl1pPr>
              <a:defRPr sz="1600">
                <a:solidFill>
                  <a:schemeClr val="accent3"/>
                </a:solidFill>
                <a:latin typeface="微软雅黑" panose="020B0503020204020204" charset="-122"/>
                <a:ea typeface="微软雅黑" panose="020B0503020204020204" charset="-122"/>
              </a:defRPr>
            </a:lvl1pPr>
          </a:lstStyle>
          <a:p>
            <a:pPr algn="l"/>
            <a:r>
              <a:rPr lang="zh-CN" altLang="en-US" dirty="0">
                <a:solidFill>
                  <a:schemeClr val="tx1"/>
                </a:solidFill>
              </a:rPr>
              <a:t>标题</a:t>
            </a:r>
          </a:p>
        </p:txBody>
      </p:sp>
      <p:sp>
        <p:nvSpPr>
          <p:cNvPr id="367" name="TextBox 574"/>
          <p:cNvSpPr txBox="1"/>
          <p:nvPr/>
        </p:nvSpPr>
        <p:spPr>
          <a:xfrm>
            <a:off x="4152199" y="5407089"/>
            <a:ext cx="533660" cy="340457"/>
          </a:xfrm>
          <a:prstGeom prst="rect">
            <a:avLst/>
          </a:prstGeom>
          <a:noFill/>
        </p:spPr>
        <p:txBody>
          <a:bodyPr wrap="none">
            <a:normAutofit fontScale="97500"/>
          </a:bodyPr>
          <a:lstStyle>
            <a:defPPr>
              <a:defRPr lang="zh-CN"/>
            </a:defPPr>
            <a:lvl1pPr>
              <a:defRPr sz="1600">
                <a:solidFill>
                  <a:schemeClr val="accent3"/>
                </a:solidFill>
                <a:latin typeface="微软雅黑" panose="020B0503020204020204" charset="-122"/>
                <a:ea typeface="微软雅黑" panose="020B0503020204020204" charset="-122"/>
              </a:defRPr>
            </a:lvl1pPr>
          </a:lstStyle>
          <a:p>
            <a:pPr algn="l"/>
            <a:r>
              <a:rPr lang="zh-CN" altLang="en-US" dirty="0">
                <a:solidFill>
                  <a:schemeClr val="tx1"/>
                </a:solidFill>
              </a:rPr>
              <a:t>标题</a:t>
            </a:r>
          </a:p>
        </p:txBody>
      </p:sp>
      <p:sp>
        <p:nvSpPr>
          <p:cNvPr id="368" name="TextBox 574"/>
          <p:cNvSpPr txBox="1"/>
          <p:nvPr/>
        </p:nvSpPr>
        <p:spPr>
          <a:xfrm>
            <a:off x="2759165" y="5407089"/>
            <a:ext cx="533660" cy="340457"/>
          </a:xfrm>
          <a:prstGeom prst="rect">
            <a:avLst/>
          </a:prstGeom>
          <a:noFill/>
        </p:spPr>
        <p:txBody>
          <a:bodyPr wrap="none">
            <a:normAutofit fontScale="97500"/>
          </a:bodyPr>
          <a:lstStyle>
            <a:defPPr>
              <a:defRPr lang="zh-CN"/>
            </a:defPPr>
            <a:lvl1pPr>
              <a:defRPr sz="1600">
                <a:solidFill>
                  <a:schemeClr val="accent3"/>
                </a:solidFill>
                <a:latin typeface="微软雅黑" panose="020B0503020204020204" charset="-122"/>
                <a:ea typeface="微软雅黑" panose="020B0503020204020204" charset="-122"/>
              </a:defRPr>
            </a:lvl1pPr>
          </a:lstStyle>
          <a:p>
            <a:pPr algn="l"/>
            <a:r>
              <a:rPr lang="zh-CN" altLang="en-US" dirty="0">
                <a:solidFill>
                  <a:schemeClr val="tx1"/>
                </a:solidFill>
              </a:rPr>
              <a:t>标题</a:t>
            </a:r>
          </a:p>
        </p:txBody>
      </p:sp>
      <p:sp>
        <p:nvSpPr>
          <p:cNvPr id="369" name="矩形 368"/>
          <p:cNvSpPr/>
          <p:nvPr/>
        </p:nvSpPr>
        <p:spPr>
          <a:xfrm>
            <a:off x="4988560" y="2343056"/>
            <a:ext cx="2214880" cy="417830"/>
          </a:xfrm>
          <a:prstGeom prst="rect">
            <a:avLst/>
          </a:prstGeom>
        </p:spPr>
        <p:txBody>
          <a:bodyPr wrap="none">
            <a:spAutoFit/>
          </a:bodyPr>
          <a:lstStyle/>
          <a:p>
            <a:pPr algn="ctr"/>
            <a:r>
              <a:rPr lang="zh-CN" altLang="en-US" sz="2000" b="1" dirty="0">
                <a:solidFill>
                  <a:schemeClr val="tx1"/>
                </a:solidFill>
                <a:latin typeface="微软雅黑" panose="020B0503020204020204" charset="-122"/>
                <a:ea typeface="微软雅黑" panose="020B0503020204020204" charset="-122"/>
              </a:rPr>
              <a:t>单击此处添加标题</a:t>
            </a:r>
          </a:p>
        </p:txBody>
      </p:sp>
      <p:cxnSp>
        <p:nvCxnSpPr>
          <p:cNvPr id="3" name="直接连接符 2"/>
          <p:cNvCxnSpPr/>
          <p:nvPr/>
        </p:nvCxnSpPr>
        <p:spPr>
          <a:xfrm>
            <a:off x="730250" y="5003915"/>
            <a:ext cx="10729913" cy="0"/>
          </a:xfrm>
          <a:prstGeom prst="line">
            <a:avLst/>
          </a:prstGeom>
        </p:spPr>
        <p:style>
          <a:lnRef idx="1">
            <a:schemeClr val="accent1"/>
          </a:lnRef>
          <a:fillRef idx="0">
            <a:schemeClr val="accent1"/>
          </a:fillRef>
          <a:effectRef idx="0">
            <a:schemeClr val="accent1"/>
          </a:effectRef>
          <a:fontRef idx="minor">
            <a:schemeClr val="tx1"/>
          </a:fontRef>
        </p:style>
      </p:cxn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1591">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19"/>
                                        </p:tgtEl>
                                        <p:attrNameLst>
                                          <p:attrName>style.visibility</p:attrName>
                                        </p:attrNameLst>
                                      </p:cBhvr>
                                      <p:to>
                                        <p:strVal val="visible"/>
                                      </p:to>
                                    </p:set>
                                    <p:animEffect transition="in" filter="fade">
                                      <p:cBhvr>
                                        <p:cTn id="27" dur="1000"/>
                                        <p:tgtEl>
                                          <p:spTgt spid="319"/>
                                        </p:tgtEl>
                                      </p:cBhvr>
                                    </p:animEffect>
                                    <p:anim calcmode="lin" valueType="num">
                                      <p:cBhvr>
                                        <p:cTn id="28" dur="1000" fill="hold"/>
                                        <p:tgtEl>
                                          <p:spTgt spid="319"/>
                                        </p:tgtEl>
                                        <p:attrNameLst>
                                          <p:attrName>ppt_x</p:attrName>
                                        </p:attrNameLst>
                                      </p:cBhvr>
                                      <p:tavLst>
                                        <p:tav tm="0">
                                          <p:val>
                                            <p:strVal val="#ppt_x"/>
                                          </p:val>
                                        </p:tav>
                                        <p:tav tm="100000">
                                          <p:val>
                                            <p:strVal val="#ppt_x"/>
                                          </p:val>
                                        </p:tav>
                                      </p:tavLst>
                                    </p:anim>
                                    <p:anim calcmode="lin" valueType="num">
                                      <p:cBhvr>
                                        <p:cTn id="29" dur="1000" fill="hold"/>
                                        <p:tgtEl>
                                          <p:spTgt spid="31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25"/>
                                        </p:tgtEl>
                                        <p:attrNameLst>
                                          <p:attrName>style.visibility</p:attrName>
                                        </p:attrNameLst>
                                      </p:cBhvr>
                                      <p:to>
                                        <p:strVal val="visible"/>
                                      </p:to>
                                    </p:set>
                                    <p:animEffect transition="in" filter="fade">
                                      <p:cBhvr>
                                        <p:cTn id="32" dur="1000"/>
                                        <p:tgtEl>
                                          <p:spTgt spid="325"/>
                                        </p:tgtEl>
                                      </p:cBhvr>
                                    </p:animEffect>
                                    <p:anim calcmode="lin" valueType="num">
                                      <p:cBhvr>
                                        <p:cTn id="33" dur="1000" fill="hold"/>
                                        <p:tgtEl>
                                          <p:spTgt spid="325"/>
                                        </p:tgtEl>
                                        <p:attrNameLst>
                                          <p:attrName>ppt_x</p:attrName>
                                        </p:attrNameLst>
                                      </p:cBhvr>
                                      <p:tavLst>
                                        <p:tav tm="0">
                                          <p:val>
                                            <p:strVal val="#ppt_x"/>
                                          </p:val>
                                        </p:tav>
                                        <p:tav tm="100000">
                                          <p:val>
                                            <p:strVal val="#ppt_x"/>
                                          </p:val>
                                        </p:tav>
                                      </p:tavLst>
                                    </p:anim>
                                    <p:anim calcmode="lin" valueType="num">
                                      <p:cBhvr>
                                        <p:cTn id="34" dur="1000" fill="hold"/>
                                        <p:tgtEl>
                                          <p:spTgt spid="32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326"/>
                                        </p:tgtEl>
                                        <p:attrNameLst>
                                          <p:attrName>style.visibility</p:attrName>
                                        </p:attrNameLst>
                                      </p:cBhvr>
                                      <p:to>
                                        <p:strVal val="visible"/>
                                      </p:to>
                                    </p:set>
                                    <p:animEffect transition="in" filter="fade">
                                      <p:cBhvr>
                                        <p:cTn id="37" dur="1000"/>
                                        <p:tgtEl>
                                          <p:spTgt spid="326"/>
                                        </p:tgtEl>
                                      </p:cBhvr>
                                    </p:animEffect>
                                    <p:anim calcmode="lin" valueType="num">
                                      <p:cBhvr>
                                        <p:cTn id="38" dur="1000" fill="hold"/>
                                        <p:tgtEl>
                                          <p:spTgt spid="326"/>
                                        </p:tgtEl>
                                        <p:attrNameLst>
                                          <p:attrName>ppt_x</p:attrName>
                                        </p:attrNameLst>
                                      </p:cBhvr>
                                      <p:tavLst>
                                        <p:tav tm="0">
                                          <p:val>
                                            <p:strVal val="#ppt_x"/>
                                          </p:val>
                                        </p:tav>
                                        <p:tav tm="100000">
                                          <p:val>
                                            <p:strVal val="#ppt_x"/>
                                          </p:val>
                                        </p:tav>
                                      </p:tavLst>
                                    </p:anim>
                                    <p:anim calcmode="lin" valueType="num">
                                      <p:cBhvr>
                                        <p:cTn id="39" dur="1000" fill="hold"/>
                                        <p:tgtEl>
                                          <p:spTgt spid="326"/>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27"/>
                                        </p:tgtEl>
                                        <p:attrNameLst>
                                          <p:attrName>style.visibility</p:attrName>
                                        </p:attrNameLst>
                                      </p:cBhvr>
                                      <p:to>
                                        <p:strVal val="visible"/>
                                      </p:to>
                                    </p:set>
                                    <p:animEffect transition="in" filter="fade">
                                      <p:cBhvr>
                                        <p:cTn id="42" dur="1000"/>
                                        <p:tgtEl>
                                          <p:spTgt spid="327"/>
                                        </p:tgtEl>
                                      </p:cBhvr>
                                    </p:animEffect>
                                    <p:anim calcmode="lin" valueType="num">
                                      <p:cBhvr>
                                        <p:cTn id="43" dur="1000" fill="hold"/>
                                        <p:tgtEl>
                                          <p:spTgt spid="327"/>
                                        </p:tgtEl>
                                        <p:attrNameLst>
                                          <p:attrName>ppt_x</p:attrName>
                                        </p:attrNameLst>
                                      </p:cBhvr>
                                      <p:tavLst>
                                        <p:tav tm="0">
                                          <p:val>
                                            <p:strVal val="#ppt_x"/>
                                          </p:val>
                                        </p:tav>
                                        <p:tav tm="100000">
                                          <p:val>
                                            <p:strVal val="#ppt_x"/>
                                          </p:val>
                                        </p:tav>
                                      </p:tavLst>
                                    </p:anim>
                                    <p:anim calcmode="lin" valueType="num">
                                      <p:cBhvr>
                                        <p:cTn id="44" dur="1000" fill="hold"/>
                                        <p:tgtEl>
                                          <p:spTgt spid="32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328"/>
                                        </p:tgtEl>
                                        <p:attrNameLst>
                                          <p:attrName>style.visibility</p:attrName>
                                        </p:attrNameLst>
                                      </p:cBhvr>
                                      <p:to>
                                        <p:strVal val="visible"/>
                                      </p:to>
                                    </p:set>
                                    <p:animEffect transition="in" filter="fade">
                                      <p:cBhvr>
                                        <p:cTn id="47" dur="1000"/>
                                        <p:tgtEl>
                                          <p:spTgt spid="328"/>
                                        </p:tgtEl>
                                      </p:cBhvr>
                                    </p:animEffect>
                                    <p:anim calcmode="lin" valueType="num">
                                      <p:cBhvr>
                                        <p:cTn id="48" dur="1000" fill="hold"/>
                                        <p:tgtEl>
                                          <p:spTgt spid="328"/>
                                        </p:tgtEl>
                                        <p:attrNameLst>
                                          <p:attrName>ppt_x</p:attrName>
                                        </p:attrNameLst>
                                      </p:cBhvr>
                                      <p:tavLst>
                                        <p:tav tm="0">
                                          <p:val>
                                            <p:strVal val="#ppt_x"/>
                                          </p:val>
                                        </p:tav>
                                        <p:tav tm="100000">
                                          <p:val>
                                            <p:strVal val="#ppt_x"/>
                                          </p:val>
                                        </p:tav>
                                      </p:tavLst>
                                    </p:anim>
                                    <p:anim calcmode="lin" valueType="num">
                                      <p:cBhvr>
                                        <p:cTn id="49" dur="1000" fill="hold"/>
                                        <p:tgtEl>
                                          <p:spTgt spid="328"/>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353"/>
                                        </p:tgtEl>
                                        <p:attrNameLst>
                                          <p:attrName>style.visibility</p:attrName>
                                        </p:attrNameLst>
                                      </p:cBhvr>
                                      <p:to>
                                        <p:strVal val="visible"/>
                                      </p:to>
                                    </p:set>
                                    <p:animEffect transition="in" filter="fade">
                                      <p:cBhvr>
                                        <p:cTn id="52" dur="1000"/>
                                        <p:tgtEl>
                                          <p:spTgt spid="353"/>
                                        </p:tgtEl>
                                      </p:cBhvr>
                                    </p:animEffect>
                                    <p:anim calcmode="lin" valueType="num">
                                      <p:cBhvr>
                                        <p:cTn id="53" dur="1000" fill="hold"/>
                                        <p:tgtEl>
                                          <p:spTgt spid="353"/>
                                        </p:tgtEl>
                                        <p:attrNameLst>
                                          <p:attrName>ppt_x</p:attrName>
                                        </p:attrNameLst>
                                      </p:cBhvr>
                                      <p:tavLst>
                                        <p:tav tm="0">
                                          <p:val>
                                            <p:strVal val="#ppt_x"/>
                                          </p:val>
                                        </p:tav>
                                        <p:tav tm="100000">
                                          <p:val>
                                            <p:strVal val="#ppt_x"/>
                                          </p:val>
                                        </p:tav>
                                      </p:tavLst>
                                    </p:anim>
                                    <p:anim calcmode="lin" valueType="num">
                                      <p:cBhvr>
                                        <p:cTn id="54" dur="1000" fill="hold"/>
                                        <p:tgtEl>
                                          <p:spTgt spid="353"/>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351"/>
                                        </p:tgtEl>
                                        <p:attrNameLst>
                                          <p:attrName>style.visibility</p:attrName>
                                        </p:attrNameLst>
                                      </p:cBhvr>
                                      <p:to>
                                        <p:strVal val="visible"/>
                                      </p:to>
                                    </p:set>
                                    <p:animEffect transition="in" filter="fade">
                                      <p:cBhvr>
                                        <p:cTn id="57" dur="1000"/>
                                        <p:tgtEl>
                                          <p:spTgt spid="351"/>
                                        </p:tgtEl>
                                      </p:cBhvr>
                                    </p:animEffect>
                                    <p:anim calcmode="lin" valueType="num">
                                      <p:cBhvr>
                                        <p:cTn id="58" dur="1000" fill="hold"/>
                                        <p:tgtEl>
                                          <p:spTgt spid="351"/>
                                        </p:tgtEl>
                                        <p:attrNameLst>
                                          <p:attrName>ppt_x</p:attrName>
                                        </p:attrNameLst>
                                      </p:cBhvr>
                                      <p:tavLst>
                                        <p:tav tm="0">
                                          <p:val>
                                            <p:strVal val="#ppt_x"/>
                                          </p:val>
                                        </p:tav>
                                        <p:tav tm="100000">
                                          <p:val>
                                            <p:strVal val="#ppt_x"/>
                                          </p:val>
                                        </p:tav>
                                      </p:tavLst>
                                    </p:anim>
                                    <p:anim calcmode="lin" valueType="num">
                                      <p:cBhvr>
                                        <p:cTn id="59" dur="1000" fill="hold"/>
                                        <p:tgtEl>
                                          <p:spTgt spid="351"/>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349"/>
                                        </p:tgtEl>
                                        <p:attrNameLst>
                                          <p:attrName>style.visibility</p:attrName>
                                        </p:attrNameLst>
                                      </p:cBhvr>
                                      <p:to>
                                        <p:strVal val="visible"/>
                                      </p:to>
                                    </p:set>
                                    <p:animEffect transition="in" filter="fade">
                                      <p:cBhvr>
                                        <p:cTn id="62" dur="1000"/>
                                        <p:tgtEl>
                                          <p:spTgt spid="349"/>
                                        </p:tgtEl>
                                      </p:cBhvr>
                                    </p:animEffect>
                                    <p:anim calcmode="lin" valueType="num">
                                      <p:cBhvr>
                                        <p:cTn id="63" dur="1000" fill="hold"/>
                                        <p:tgtEl>
                                          <p:spTgt spid="349"/>
                                        </p:tgtEl>
                                        <p:attrNameLst>
                                          <p:attrName>ppt_x</p:attrName>
                                        </p:attrNameLst>
                                      </p:cBhvr>
                                      <p:tavLst>
                                        <p:tav tm="0">
                                          <p:val>
                                            <p:strVal val="#ppt_x"/>
                                          </p:val>
                                        </p:tav>
                                        <p:tav tm="100000">
                                          <p:val>
                                            <p:strVal val="#ppt_x"/>
                                          </p:val>
                                        </p:tav>
                                      </p:tavLst>
                                    </p:anim>
                                    <p:anim calcmode="lin" valueType="num">
                                      <p:cBhvr>
                                        <p:cTn id="64" dur="1000" fill="hold"/>
                                        <p:tgtEl>
                                          <p:spTgt spid="349"/>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346"/>
                                        </p:tgtEl>
                                        <p:attrNameLst>
                                          <p:attrName>style.visibility</p:attrName>
                                        </p:attrNameLst>
                                      </p:cBhvr>
                                      <p:to>
                                        <p:strVal val="visible"/>
                                      </p:to>
                                    </p:set>
                                    <p:animEffect transition="in" filter="fade">
                                      <p:cBhvr>
                                        <p:cTn id="67" dur="1000"/>
                                        <p:tgtEl>
                                          <p:spTgt spid="346"/>
                                        </p:tgtEl>
                                      </p:cBhvr>
                                    </p:animEffect>
                                    <p:anim calcmode="lin" valueType="num">
                                      <p:cBhvr>
                                        <p:cTn id="68" dur="1000" fill="hold"/>
                                        <p:tgtEl>
                                          <p:spTgt spid="346"/>
                                        </p:tgtEl>
                                        <p:attrNameLst>
                                          <p:attrName>ppt_x</p:attrName>
                                        </p:attrNameLst>
                                      </p:cBhvr>
                                      <p:tavLst>
                                        <p:tav tm="0">
                                          <p:val>
                                            <p:strVal val="#ppt_x"/>
                                          </p:val>
                                        </p:tav>
                                        <p:tav tm="100000">
                                          <p:val>
                                            <p:strVal val="#ppt_x"/>
                                          </p:val>
                                        </p:tav>
                                      </p:tavLst>
                                    </p:anim>
                                    <p:anim calcmode="lin" valueType="num">
                                      <p:cBhvr>
                                        <p:cTn id="69" dur="1000" fill="hold"/>
                                        <p:tgtEl>
                                          <p:spTgt spid="346"/>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347"/>
                                        </p:tgtEl>
                                        <p:attrNameLst>
                                          <p:attrName>style.visibility</p:attrName>
                                        </p:attrNameLst>
                                      </p:cBhvr>
                                      <p:to>
                                        <p:strVal val="visible"/>
                                      </p:to>
                                    </p:set>
                                    <p:animEffect transition="in" filter="fade">
                                      <p:cBhvr>
                                        <p:cTn id="72" dur="1000"/>
                                        <p:tgtEl>
                                          <p:spTgt spid="347"/>
                                        </p:tgtEl>
                                      </p:cBhvr>
                                    </p:animEffect>
                                    <p:anim calcmode="lin" valueType="num">
                                      <p:cBhvr>
                                        <p:cTn id="73" dur="1000" fill="hold"/>
                                        <p:tgtEl>
                                          <p:spTgt spid="347"/>
                                        </p:tgtEl>
                                        <p:attrNameLst>
                                          <p:attrName>ppt_x</p:attrName>
                                        </p:attrNameLst>
                                      </p:cBhvr>
                                      <p:tavLst>
                                        <p:tav tm="0">
                                          <p:val>
                                            <p:strVal val="#ppt_x"/>
                                          </p:val>
                                        </p:tav>
                                        <p:tav tm="100000">
                                          <p:val>
                                            <p:strVal val="#ppt_x"/>
                                          </p:val>
                                        </p:tav>
                                      </p:tavLst>
                                    </p:anim>
                                    <p:anim calcmode="lin" valueType="num">
                                      <p:cBhvr>
                                        <p:cTn id="74" dur="1000" fill="hold"/>
                                        <p:tgtEl>
                                          <p:spTgt spid="347"/>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344"/>
                                        </p:tgtEl>
                                        <p:attrNameLst>
                                          <p:attrName>style.visibility</p:attrName>
                                        </p:attrNameLst>
                                      </p:cBhvr>
                                      <p:to>
                                        <p:strVal val="visible"/>
                                      </p:to>
                                    </p:set>
                                    <p:animEffect transition="in" filter="fade">
                                      <p:cBhvr>
                                        <p:cTn id="77" dur="1000"/>
                                        <p:tgtEl>
                                          <p:spTgt spid="344"/>
                                        </p:tgtEl>
                                      </p:cBhvr>
                                    </p:animEffect>
                                    <p:anim calcmode="lin" valueType="num">
                                      <p:cBhvr>
                                        <p:cTn id="78" dur="1000" fill="hold"/>
                                        <p:tgtEl>
                                          <p:spTgt spid="344"/>
                                        </p:tgtEl>
                                        <p:attrNameLst>
                                          <p:attrName>ppt_x</p:attrName>
                                        </p:attrNameLst>
                                      </p:cBhvr>
                                      <p:tavLst>
                                        <p:tav tm="0">
                                          <p:val>
                                            <p:strVal val="#ppt_x"/>
                                          </p:val>
                                        </p:tav>
                                        <p:tav tm="100000">
                                          <p:val>
                                            <p:strVal val="#ppt_x"/>
                                          </p:val>
                                        </p:tav>
                                      </p:tavLst>
                                    </p:anim>
                                    <p:anim calcmode="lin" valueType="num">
                                      <p:cBhvr>
                                        <p:cTn id="79" dur="1000" fill="hold"/>
                                        <p:tgtEl>
                                          <p:spTgt spid="344"/>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345"/>
                                        </p:tgtEl>
                                        <p:attrNameLst>
                                          <p:attrName>style.visibility</p:attrName>
                                        </p:attrNameLst>
                                      </p:cBhvr>
                                      <p:to>
                                        <p:strVal val="visible"/>
                                      </p:to>
                                    </p:set>
                                    <p:animEffect transition="in" filter="fade">
                                      <p:cBhvr>
                                        <p:cTn id="82" dur="1000"/>
                                        <p:tgtEl>
                                          <p:spTgt spid="345"/>
                                        </p:tgtEl>
                                      </p:cBhvr>
                                    </p:animEffect>
                                    <p:anim calcmode="lin" valueType="num">
                                      <p:cBhvr>
                                        <p:cTn id="83" dur="1000" fill="hold"/>
                                        <p:tgtEl>
                                          <p:spTgt spid="345"/>
                                        </p:tgtEl>
                                        <p:attrNameLst>
                                          <p:attrName>ppt_x</p:attrName>
                                        </p:attrNameLst>
                                      </p:cBhvr>
                                      <p:tavLst>
                                        <p:tav tm="0">
                                          <p:val>
                                            <p:strVal val="#ppt_x"/>
                                          </p:val>
                                        </p:tav>
                                        <p:tav tm="100000">
                                          <p:val>
                                            <p:strVal val="#ppt_x"/>
                                          </p:val>
                                        </p:tav>
                                      </p:tavLst>
                                    </p:anim>
                                    <p:anim calcmode="lin" valueType="num">
                                      <p:cBhvr>
                                        <p:cTn id="84" dur="1000" fill="hold"/>
                                        <p:tgtEl>
                                          <p:spTgt spid="34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339"/>
                                        </p:tgtEl>
                                        <p:attrNameLst>
                                          <p:attrName>style.visibility</p:attrName>
                                        </p:attrNameLst>
                                      </p:cBhvr>
                                      <p:to>
                                        <p:strVal val="visible"/>
                                      </p:to>
                                    </p:set>
                                    <p:animEffect transition="in" filter="fade">
                                      <p:cBhvr>
                                        <p:cTn id="87" dur="1000"/>
                                        <p:tgtEl>
                                          <p:spTgt spid="339"/>
                                        </p:tgtEl>
                                      </p:cBhvr>
                                    </p:animEffect>
                                    <p:anim calcmode="lin" valueType="num">
                                      <p:cBhvr>
                                        <p:cTn id="88" dur="1000" fill="hold"/>
                                        <p:tgtEl>
                                          <p:spTgt spid="339"/>
                                        </p:tgtEl>
                                        <p:attrNameLst>
                                          <p:attrName>ppt_x</p:attrName>
                                        </p:attrNameLst>
                                      </p:cBhvr>
                                      <p:tavLst>
                                        <p:tav tm="0">
                                          <p:val>
                                            <p:strVal val="#ppt_x"/>
                                          </p:val>
                                        </p:tav>
                                        <p:tav tm="100000">
                                          <p:val>
                                            <p:strVal val="#ppt_x"/>
                                          </p:val>
                                        </p:tav>
                                      </p:tavLst>
                                    </p:anim>
                                    <p:anim calcmode="lin" valueType="num">
                                      <p:cBhvr>
                                        <p:cTn id="89" dur="1000" fill="hold"/>
                                        <p:tgtEl>
                                          <p:spTgt spid="339"/>
                                        </p:tgtEl>
                                        <p:attrNameLst>
                                          <p:attrName>ppt_y</p:attrName>
                                        </p:attrNameLst>
                                      </p:cBhvr>
                                      <p:tavLst>
                                        <p:tav tm="0">
                                          <p:val>
                                            <p:strVal val="#ppt_y-.1"/>
                                          </p:val>
                                        </p:tav>
                                        <p:tav tm="100000">
                                          <p:val>
                                            <p:strVal val="#ppt_y"/>
                                          </p:val>
                                        </p:tav>
                                      </p:tavLst>
                                    </p:anim>
                                  </p:childTnLst>
                                </p:cTn>
                              </p:par>
                              <p:par>
                                <p:cTn id="90" presetID="47" presetClass="entr" presetSubtype="0" fill="hold" nodeType="withEffect">
                                  <p:stCondLst>
                                    <p:cond delay="0"/>
                                  </p:stCondLst>
                                  <p:childTnLst>
                                    <p:set>
                                      <p:cBhvr>
                                        <p:cTn id="91" dur="1" fill="hold">
                                          <p:stCondLst>
                                            <p:cond delay="0"/>
                                          </p:stCondLst>
                                        </p:cTn>
                                        <p:tgtEl>
                                          <p:spTgt spid="340"/>
                                        </p:tgtEl>
                                        <p:attrNameLst>
                                          <p:attrName>style.visibility</p:attrName>
                                        </p:attrNameLst>
                                      </p:cBhvr>
                                      <p:to>
                                        <p:strVal val="visible"/>
                                      </p:to>
                                    </p:set>
                                    <p:animEffect transition="in" filter="fade">
                                      <p:cBhvr>
                                        <p:cTn id="92" dur="1000"/>
                                        <p:tgtEl>
                                          <p:spTgt spid="340"/>
                                        </p:tgtEl>
                                      </p:cBhvr>
                                    </p:animEffect>
                                    <p:anim calcmode="lin" valueType="num">
                                      <p:cBhvr>
                                        <p:cTn id="93" dur="1000" fill="hold"/>
                                        <p:tgtEl>
                                          <p:spTgt spid="340"/>
                                        </p:tgtEl>
                                        <p:attrNameLst>
                                          <p:attrName>ppt_x</p:attrName>
                                        </p:attrNameLst>
                                      </p:cBhvr>
                                      <p:tavLst>
                                        <p:tav tm="0">
                                          <p:val>
                                            <p:strVal val="#ppt_x"/>
                                          </p:val>
                                        </p:tav>
                                        <p:tav tm="100000">
                                          <p:val>
                                            <p:strVal val="#ppt_x"/>
                                          </p:val>
                                        </p:tav>
                                      </p:tavLst>
                                    </p:anim>
                                    <p:anim calcmode="lin" valueType="num">
                                      <p:cBhvr>
                                        <p:cTn id="94" dur="1000" fill="hold"/>
                                        <p:tgtEl>
                                          <p:spTgt spid="340"/>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366"/>
                                        </p:tgtEl>
                                        <p:attrNameLst>
                                          <p:attrName>style.visibility</p:attrName>
                                        </p:attrNameLst>
                                      </p:cBhvr>
                                      <p:to>
                                        <p:strVal val="visible"/>
                                      </p:to>
                                    </p:set>
                                    <p:animEffect transition="in" filter="fade">
                                      <p:cBhvr>
                                        <p:cTn id="97" dur="1000"/>
                                        <p:tgtEl>
                                          <p:spTgt spid="366"/>
                                        </p:tgtEl>
                                      </p:cBhvr>
                                    </p:animEffect>
                                    <p:anim calcmode="lin" valueType="num">
                                      <p:cBhvr>
                                        <p:cTn id="98" dur="1000" fill="hold"/>
                                        <p:tgtEl>
                                          <p:spTgt spid="366"/>
                                        </p:tgtEl>
                                        <p:attrNameLst>
                                          <p:attrName>ppt_x</p:attrName>
                                        </p:attrNameLst>
                                      </p:cBhvr>
                                      <p:tavLst>
                                        <p:tav tm="0">
                                          <p:val>
                                            <p:strVal val="#ppt_x"/>
                                          </p:val>
                                        </p:tav>
                                        <p:tav tm="100000">
                                          <p:val>
                                            <p:strVal val="#ppt_x"/>
                                          </p:val>
                                        </p:tav>
                                      </p:tavLst>
                                    </p:anim>
                                    <p:anim calcmode="lin" valueType="num">
                                      <p:cBhvr>
                                        <p:cTn id="99" dur="1000" fill="hold"/>
                                        <p:tgtEl>
                                          <p:spTgt spid="366"/>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367"/>
                                        </p:tgtEl>
                                        <p:attrNameLst>
                                          <p:attrName>style.visibility</p:attrName>
                                        </p:attrNameLst>
                                      </p:cBhvr>
                                      <p:to>
                                        <p:strVal val="visible"/>
                                      </p:to>
                                    </p:set>
                                    <p:animEffect transition="in" filter="fade">
                                      <p:cBhvr>
                                        <p:cTn id="102" dur="1000"/>
                                        <p:tgtEl>
                                          <p:spTgt spid="367"/>
                                        </p:tgtEl>
                                      </p:cBhvr>
                                    </p:animEffect>
                                    <p:anim calcmode="lin" valueType="num">
                                      <p:cBhvr>
                                        <p:cTn id="103" dur="1000" fill="hold"/>
                                        <p:tgtEl>
                                          <p:spTgt spid="367"/>
                                        </p:tgtEl>
                                        <p:attrNameLst>
                                          <p:attrName>ppt_x</p:attrName>
                                        </p:attrNameLst>
                                      </p:cBhvr>
                                      <p:tavLst>
                                        <p:tav tm="0">
                                          <p:val>
                                            <p:strVal val="#ppt_x"/>
                                          </p:val>
                                        </p:tav>
                                        <p:tav tm="100000">
                                          <p:val>
                                            <p:strVal val="#ppt_x"/>
                                          </p:val>
                                        </p:tav>
                                      </p:tavLst>
                                    </p:anim>
                                    <p:anim calcmode="lin" valueType="num">
                                      <p:cBhvr>
                                        <p:cTn id="104" dur="1000" fill="hold"/>
                                        <p:tgtEl>
                                          <p:spTgt spid="367"/>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368"/>
                                        </p:tgtEl>
                                        <p:attrNameLst>
                                          <p:attrName>style.visibility</p:attrName>
                                        </p:attrNameLst>
                                      </p:cBhvr>
                                      <p:to>
                                        <p:strVal val="visible"/>
                                      </p:to>
                                    </p:set>
                                    <p:animEffect transition="in" filter="fade">
                                      <p:cBhvr>
                                        <p:cTn id="107" dur="1000"/>
                                        <p:tgtEl>
                                          <p:spTgt spid="368"/>
                                        </p:tgtEl>
                                      </p:cBhvr>
                                    </p:animEffect>
                                    <p:anim calcmode="lin" valueType="num">
                                      <p:cBhvr>
                                        <p:cTn id="108" dur="1000" fill="hold"/>
                                        <p:tgtEl>
                                          <p:spTgt spid="368"/>
                                        </p:tgtEl>
                                        <p:attrNameLst>
                                          <p:attrName>ppt_x</p:attrName>
                                        </p:attrNameLst>
                                      </p:cBhvr>
                                      <p:tavLst>
                                        <p:tav tm="0">
                                          <p:val>
                                            <p:strVal val="#ppt_x"/>
                                          </p:val>
                                        </p:tav>
                                        <p:tav tm="100000">
                                          <p:val>
                                            <p:strVal val="#ppt_x"/>
                                          </p:val>
                                        </p:tav>
                                      </p:tavLst>
                                    </p:anim>
                                    <p:anim calcmode="lin" valueType="num">
                                      <p:cBhvr>
                                        <p:cTn id="109" dur="1000" fill="hold"/>
                                        <p:tgtEl>
                                          <p:spTgt spid="368"/>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0"/>
                                  </p:stCondLst>
                                  <p:childTnLst>
                                    <p:set>
                                      <p:cBhvr>
                                        <p:cTn id="111" dur="1" fill="hold">
                                          <p:stCondLst>
                                            <p:cond delay="0"/>
                                          </p:stCondLst>
                                        </p:cTn>
                                        <p:tgtEl>
                                          <p:spTgt spid="369"/>
                                        </p:tgtEl>
                                        <p:attrNameLst>
                                          <p:attrName>style.visibility</p:attrName>
                                        </p:attrNameLst>
                                      </p:cBhvr>
                                      <p:to>
                                        <p:strVal val="visible"/>
                                      </p:to>
                                    </p:set>
                                    <p:animEffect transition="in" filter="fade">
                                      <p:cBhvr>
                                        <p:cTn id="112" dur="1000"/>
                                        <p:tgtEl>
                                          <p:spTgt spid="369"/>
                                        </p:tgtEl>
                                      </p:cBhvr>
                                    </p:animEffect>
                                    <p:anim calcmode="lin" valueType="num">
                                      <p:cBhvr>
                                        <p:cTn id="113" dur="1000" fill="hold"/>
                                        <p:tgtEl>
                                          <p:spTgt spid="369"/>
                                        </p:tgtEl>
                                        <p:attrNameLst>
                                          <p:attrName>ppt_x</p:attrName>
                                        </p:attrNameLst>
                                      </p:cBhvr>
                                      <p:tavLst>
                                        <p:tav tm="0">
                                          <p:val>
                                            <p:strVal val="#ppt_x"/>
                                          </p:val>
                                        </p:tav>
                                        <p:tav tm="100000">
                                          <p:val>
                                            <p:strVal val="#ppt_x"/>
                                          </p:val>
                                        </p:tav>
                                      </p:tavLst>
                                    </p:anim>
                                    <p:anim calcmode="lin" valueType="num">
                                      <p:cBhvr>
                                        <p:cTn id="114" dur="1000" fill="hold"/>
                                        <p:tgtEl>
                                          <p:spTgt spid="369"/>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0"/>
                                  </p:stCondLst>
                                  <p:childTnLst>
                                    <p:set>
                                      <p:cBhvr>
                                        <p:cTn id="116" dur="1" fill="hold">
                                          <p:stCondLst>
                                            <p:cond delay="0"/>
                                          </p:stCondLst>
                                        </p:cTn>
                                        <p:tgtEl>
                                          <p:spTgt spid="3"/>
                                        </p:tgtEl>
                                        <p:attrNameLst>
                                          <p:attrName>style.visibility</p:attrName>
                                        </p:attrNameLst>
                                      </p:cBhvr>
                                      <p:to>
                                        <p:strVal val="visible"/>
                                      </p:to>
                                    </p:set>
                                    <p:animEffect transition="in" filter="fade">
                                      <p:cBhvr>
                                        <p:cTn id="117" dur="1000"/>
                                        <p:tgtEl>
                                          <p:spTgt spid="3"/>
                                        </p:tgtEl>
                                      </p:cBhvr>
                                    </p:animEffect>
                                    <p:anim calcmode="lin" valueType="num">
                                      <p:cBhvr>
                                        <p:cTn id="118" dur="1000" fill="hold"/>
                                        <p:tgtEl>
                                          <p:spTgt spid="3"/>
                                        </p:tgtEl>
                                        <p:attrNameLst>
                                          <p:attrName>ppt_x</p:attrName>
                                        </p:attrNameLst>
                                      </p:cBhvr>
                                      <p:tavLst>
                                        <p:tav tm="0">
                                          <p:val>
                                            <p:strVal val="#ppt_x"/>
                                          </p:val>
                                        </p:tav>
                                        <p:tav tm="100000">
                                          <p:val>
                                            <p:strVal val="#ppt_x"/>
                                          </p:val>
                                        </p:tav>
                                      </p:tavLst>
                                    </p:anim>
                                    <p:anim calcmode="lin" valueType="num">
                                      <p:cBhvr>
                                        <p:cTn id="1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319" grpId="0" animBg="1"/>
      <p:bldP spid="325" grpId="0" animBg="1"/>
      <p:bldP spid="326" grpId="0" animBg="1"/>
      <p:bldP spid="327" grpId="0" animBg="1"/>
      <p:bldP spid="328" grpId="0" animBg="1"/>
      <p:bldP spid="346" grpId="0"/>
      <p:bldP spid="344" grpId="0"/>
      <p:bldP spid="339" grpId="0"/>
      <p:bldP spid="366" grpId="0"/>
      <p:bldP spid="367" grpId="0"/>
      <p:bldP spid="368" grpId="0"/>
      <p:bldP spid="3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6"/>
          <p:cNvSpPr>
            <a:spLocks noEditPoints="1"/>
          </p:cNvSpPr>
          <p:nvPr/>
        </p:nvSpPr>
        <p:spPr bwMode="auto">
          <a:xfrm>
            <a:off x="724496" y="2307700"/>
            <a:ext cx="3725424" cy="3102520"/>
          </a:xfrm>
          <a:custGeom>
            <a:avLst/>
            <a:gdLst>
              <a:gd name="T0" fmla="*/ 2881 w 2883"/>
              <a:gd name="T1" fmla="*/ 272 h 2402"/>
              <a:gd name="T2" fmla="*/ 2828 w 2883"/>
              <a:gd name="T3" fmla="*/ 600 h 2402"/>
              <a:gd name="T4" fmla="*/ 2739 w 2883"/>
              <a:gd name="T5" fmla="*/ 674 h 2402"/>
              <a:gd name="T6" fmla="*/ 2646 w 2883"/>
              <a:gd name="T7" fmla="*/ 727 h 2402"/>
              <a:gd name="T8" fmla="*/ 2562 w 2883"/>
              <a:gd name="T9" fmla="*/ 831 h 2402"/>
              <a:gd name="T10" fmla="*/ 2411 w 2883"/>
              <a:gd name="T11" fmla="*/ 903 h 2402"/>
              <a:gd name="T12" fmla="*/ 2241 w 2883"/>
              <a:gd name="T13" fmla="*/ 970 h 2402"/>
              <a:gd name="T14" fmla="*/ 2333 w 2883"/>
              <a:gd name="T15" fmla="*/ 1091 h 2402"/>
              <a:gd name="T16" fmla="*/ 2487 w 2883"/>
              <a:gd name="T17" fmla="*/ 1079 h 2402"/>
              <a:gd name="T18" fmla="*/ 2354 w 2883"/>
              <a:gd name="T19" fmla="*/ 1236 h 2402"/>
              <a:gd name="T20" fmla="*/ 2519 w 2883"/>
              <a:gd name="T21" fmla="*/ 1413 h 2402"/>
              <a:gd name="T22" fmla="*/ 2459 w 2883"/>
              <a:gd name="T23" fmla="*/ 1541 h 2402"/>
              <a:gd name="T24" fmla="*/ 2551 w 2883"/>
              <a:gd name="T25" fmla="*/ 1573 h 2402"/>
              <a:gd name="T26" fmla="*/ 2469 w 2883"/>
              <a:gd name="T27" fmla="*/ 1788 h 2402"/>
              <a:gd name="T28" fmla="*/ 2385 w 2883"/>
              <a:gd name="T29" fmla="*/ 1937 h 2402"/>
              <a:gd name="T30" fmla="*/ 2151 w 2883"/>
              <a:gd name="T31" fmla="*/ 2117 h 2402"/>
              <a:gd name="T32" fmla="*/ 1907 w 2883"/>
              <a:gd name="T33" fmla="*/ 2215 h 2402"/>
              <a:gd name="T34" fmla="*/ 1868 w 2883"/>
              <a:gd name="T35" fmla="*/ 2227 h 2402"/>
              <a:gd name="T36" fmla="*/ 1801 w 2883"/>
              <a:gd name="T37" fmla="*/ 2175 h 2402"/>
              <a:gd name="T38" fmla="*/ 1680 w 2883"/>
              <a:gd name="T39" fmla="*/ 2104 h 2402"/>
              <a:gd name="T40" fmla="*/ 1534 w 2883"/>
              <a:gd name="T41" fmla="*/ 2116 h 2402"/>
              <a:gd name="T42" fmla="*/ 1383 w 2883"/>
              <a:gd name="T43" fmla="*/ 2126 h 2402"/>
              <a:gd name="T44" fmla="*/ 1346 w 2883"/>
              <a:gd name="T45" fmla="*/ 2182 h 2402"/>
              <a:gd name="T46" fmla="*/ 1244 w 2883"/>
              <a:gd name="T47" fmla="*/ 2145 h 2402"/>
              <a:gd name="T48" fmla="*/ 1149 w 2883"/>
              <a:gd name="T49" fmla="*/ 2024 h 2402"/>
              <a:gd name="T50" fmla="*/ 1191 w 2883"/>
              <a:gd name="T51" fmla="*/ 1898 h 2402"/>
              <a:gd name="T52" fmla="*/ 1124 w 2883"/>
              <a:gd name="T53" fmla="*/ 1762 h 2402"/>
              <a:gd name="T54" fmla="*/ 820 w 2883"/>
              <a:gd name="T55" fmla="*/ 1794 h 2402"/>
              <a:gd name="T56" fmla="*/ 667 w 2883"/>
              <a:gd name="T57" fmla="*/ 1739 h 2402"/>
              <a:gd name="T58" fmla="*/ 488 w 2883"/>
              <a:gd name="T59" fmla="*/ 1671 h 2402"/>
              <a:gd name="T60" fmla="*/ 350 w 2883"/>
              <a:gd name="T61" fmla="*/ 1526 h 2402"/>
              <a:gd name="T62" fmla="*/ 135 w 2883"/>
              <a:gd name="T63" fmla="*/ 1380 h 2402"/>
              <a:gd name="T64" fmla="*/ 140 w 2883"/>
              <a:gd name="T65" fmla="*/ 1265 h 2402"/>
              <a:gd name="T66" fmla="*/ 182 w 2883"/>
              <a:gd name="T67" fmla="*/ 1153 h 2402"/>
              <a:gd name="T68" fmla="*/ 33 w 2883"/>
              <a:gd name="T69" fmla="*/ 930 h 2402"/>
              <a:gd name="T70" fmla="*/ 10 w 2883"/>
              <a:gd name="T71" fmla="*/ 792 h 2402"/>
              <a:gd name="T72" fmla="*/ 288 w 2883"/>
              <a:gd name="T73" fmla="*/ 690 h 2402"/>
              <a:gd name="T74" fmla="*/ 411 w 2883"/>
              <a:gd name="T75" fmla="*/ 491 h 2402"/>
              <a:gd name="T76" fmla="*/ 578 w 2883"/>
              <a:gd name="T77" fmla="*/ 376 h 2402"/>
              <a:gd name="T78" fmla="*/ 699 w 2883"/>
              <a:gd name="T79" fmla="*/ 342 h 2402"/>
              <a:gd name="T80" fmla="*/ 831 w 2883"/>
              <a:gd name="T81" fmla="*/ 320 h 2402"/>
              <a:gd name="T82" fmla="*/ 917 w 2883"/>
              <a:gd name="T83" fmla="*/ 557 h 2402"/>
              <a:gd name="T84" fmla="*/ 1140 w 2883"/>
              <a:gd name="T85" fmla="*/ 709 h 2402"/>
              <a:gd name="T86" fmla="*/ 1260 w 2883"/>
              <a:gd name="T87" fmla="*/ 766 h 2402"/>
              <a:gd name="T88" fmla="*/ 1493 w 2883"/>
              <a:gd name="T89" fmla="*/ 825 h 2402"/>
              <a:gd name="T90" fmla="*/ 1803 w 2883"/>
              <a:gd name="T91" fmla="*/ 784 h 2402"/>
              <a:gd name="T92" fmla="*/ 2013 w 2883"/>
              <a:gd name="T93" fmla="*/ 564 h 2402"/>
              <a:gd name="T94" fmla="*/ 2167 w 2883"/>
              <a:gd name="T95" fmla="*/ 463 h 2402"/>
              <a:gd name="T96" fmla="*/ 2083 w 2883"/>
              <a:gd name="T97" fmla="*/ 404 h 2402"/>
              <a:gd name="T98" fmla="*/ 2062 w 2883"/>
              <a:gd name="T99" fmla="*/ 283 h 2402"/>
              <a:gd name="T100" fmla="*/ 2202 w 2883"/>
              <a:gd name="T101" fmla="*/ 122 h 2402"/>
              <a:gd name="T102" fmla="*/ 2338 w 2883"/>
              <a:gd name="T103" fmla="*/ 12 h 2402"/>
              <a:gd name="T104" fmla="*/ 2396 w 2883"/>
              <a:gd name="T105" fmla="*/ 20 h 2402"/>
              <a:gd name="T106" fmla="*/ 2501 w 2883"/>
              <a:gd name="T107" fmla="*/ 141 h 2402"/>
              <a:gd name="T108" fmla="*/ 2536 w 2883"/>
              <a:gd name="T109" fmla="*/ 207 h 2402"/>
              <a:gd name="T110" fmla="*/ 2709 w 2883"/>
              <a:gd name="T111" fmla="*/ 295 h 2402"/>
              <a:gd name="T112" fmla="*/ 2502 w 2883"/>
              <a:gd name="T113" fmla="*/ 1938 h 2402"/>
              <a:gd name="T114" fmla="*/ 2584 w 2883"/>
              <a:gd name="T115" fmla="*/ 1990 h 2402"/>
              <a:gd name="T116" fmla="*/ 2531 w 2883"/>
              <a:gd name="T117" fmla="*/ 2101 h 2402"/>
              <a:gd name="T118" fmla="*/ 2485 w 2883"/>
              <a:gd name="T119" fmla="*/ 2034 h 2402"/>
              <a:gd name="T120" fmla="*/ 1927 w 2883"/>
              <a:gd name="T121" fmla="*/ 2359 h 2402"/>
              <a:gd name="T122" fmla="*/ 1832 w 2883"/>
              <a:gd name="T123" fmla="*/ 2287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3" h="2402">
                <a:moveTo>
                  <a:pt x="2709" y="295"/>
                </a:moveTo>
                <a:cubicBezTo>
                  <a:pt x="2709" y="295"/>
                  <a:pt x="2709" y="295"/>
                  <a:pt x="2709" y="295"/>
                </a:cubicBezTo>
                <a:cubicBezTo>
                  <a:pt x="2735" y="303"/>
                  <a:pt x="2759" y="275"/>
                  <a:pt x="2774" y="260"/>
                </a:cubicBezTo>
                <a:cubicBezTo>
                  <a:pt x="2787" y="238"/>
                  <a:pt x="2826" y="200"/>
                  <a:pt x="2853" y="200"/>
                </a:cubicBezTo>
                <a:cubicBezTo>
                  <a:pt x="2868" y="206"/>
                  <a:pt x="2853" y="243"/>
                  <a:pt x="2869" y="255"/>
                </a:cubicBezTo>
                <a:cubicBezTo>
                  <a:pt x="2871" y="256"/>
                  <a:pt x="2883" y="271"/>
                  <a:pt x="2881" y="272"/>
                </a:cubicBezTo>
                <a:cubicBezTo>
                  <a:pt x="2874" y="290"/>
                  <a:pt x="2862" y="408"/>
                  <a:pt x="2870" y="413"/>
                </a:cubicBezTo>
                <a:cubicBezTo>
                  <a:pt x="2869" y="425"/>
                  <a:pt x="2869" y="432"/>
                  <a:pt x="2860" y="441"/>
                </a:cubicBezTo>
                <a:cubicBezTo>
                  <a:pt x="2851" y="456"/>
                  <a:pt x="2827" y="445"/>
                  <a:pt x="2814" y="445"/>
                </a:cubicBezTo>
                <a:cubicBezTo>
                  <a:pt x="2809" y="453"/>
                  <a:pt x="2794" y="458"/>
                  <a:pt x="2791" y="467"/>
                </a:cubicBezTo>
                <a:cubicBezTo>
                  <a:pt x="2779" y="503"/>
                  <a:pt x="2840" y="561"/>
                  <a:pt x="2829" y="600"/>
                </a:cubicBezTo>
                <a:cubicBezTo>
                  <a:pt x="2828" y="600"/>
                  <a:pt x="2828" y="600"/>
                  <a:pt x="2828" y="600"/>
                </a:cubicBezTo>
                <a:cubicBezTo>
                  <a:pt x="2828" y="604"/>
                  <a:pt x="2821" y="636"/>
                  <a:pt x="2819" y="642"/>
                </a:cubicBezTo>
                <a:cubicBezTo>
                  <a:pt x="2818" y="647"/>
                  <a:pt x="2816" y="651"/>
                  <a:pt x="2811" y="653"/>
                </a:cubicBezTo>
                <a:cubicBezTo>
                  <a:pt x="2811" y="655"/>
                  <a:pt x="2788" y="648"/>
                  <a:pt x="2784" y="647"/>
                </a:cubicBezTo>
                <a:cubicBezTo>
                  <a:pt x="2775" y="636"/>
                  <a:pt x="2779" y="613"/>
                  <a:pt x="2774" y="613"/>
                </a:cubicBezTo>
                <a:cubicBezTo>
                  <a:pt x="2768" y="614"/>
                  <a:pt x="2762" y="624"/>
                  <a:pt x="2761" y="624"/>
                </a:cubicBezTo>
                <a:cubicBezTo>
                  <a:pt x="2760" y="635"/>
                  <a:pt x="2750" y="668"/>
                  <a:pt x="2739" y="674"/>
                </a:cubicBezTo>
                <a:cubicBezTo>
                  <a:pt x="2733" y="682"/>
                  <a:pt x="2718" y="683"/>
                  <a:pt x="2709" y="683"/>
                </a:cubicBezTo>
                <a:cubicBezTo>
                  <a:pt x="2709" y="684"/>
                  <a:pt x="2709" y="684"/>
                  <a:pt x="2709" y="684"/>
                </a:cubicBezTo>
                <a:cubicBezTo>
                  <a:pt x="2705" y="685"/>
                  <a:pt x="2706" y="685"/>
                  <a:pt x="2705" y="690"/>
                </a:cubicBezTo>
                <a:cubicBezTo>
                  <a:pt x="2716" y="696"/>
                  <a:pt x="2721" y="707"/>
                  <a:pt x="2721" y="715"/>
                </a:cubicBezTo>
                <a:cubicBezTo>
                  <a:pt x="2724" y="729"/>
                  <a:pt x="2704" y="741"/>
                  <a:pt x="2700" y="738"/>
                </a:cubicBezTo>
                <a:cubicBezTo>
                  <a:pt x="2679" y="738"/>
                  <a:pt x="2664" y="727"/>
                  <a:pt x="2646" y="727"/>
                </a:cubicBezTo>
                <a:cubicBezTo>
                  <a:pt x="2646" y="728"/>
                  <a:pt x="2646" y="728"/>
                  <a:pt x="2646" y="728"/>
                </a:cubicBezTo>
                <a:cubicBezTo>
                  <a:pt x="2638" y="730"/>
                  <a:pt x="2636" y="756"/>
                  <a:pt x="2630" y="756"/>
                </a:cubicBezTo>
                <a:cubicBezTo>
                  <a:pt x="2625" y="776"/>
                  <a:pt x="2608" y="789"/>
                  <a:pt x="2597" y="805"/>
                </a:cubicBezTo>
                <a:cubicBezTo>
                  <a:pt x="2595" y="805"/>
                  <a:pt x="2595" y="805"/>
                  <a:pt x="2595" y="805"/>
                </a:cubicBezTo>
                <a:cubicBezTo>
                  <a:pt x="2595" y="806"/>
                  <a:pt x="2595" y="806"/>
                  <a:pt x="2595" y="806"/>
                </a:cubicBezTo>
                <a:cubicBezTo>
                  <a:pt x="2582" y="811"/>
                  <a:pt x="2572" y="823"/>
                  <a:pt x="2562" y="831"/>
                </a:cubicBezTo>
                <a:cubicBezTo>
                  <a:pt x="2562" y="841"/>
                  <a:pt x="2554" y="854"/>
                  <a:pt x="2553" y="866"/>
                </a:cubicBezTo>
                <a:cubicBezTo>
                  <a:pt x="2520" y="894"/>
                  <a:pt x="2479" y="879"/>
                  <a:pt x="2455" y="934"/>
                </a:cubicBezTo>
                <a:cubicBezTo>
                  <a:pt x="2454" y="946"/>
                  <a:pt x="2440" y="969"/>
                  <a:pt x="2440" y="969"/>
                </a:cubicBezTo>
                <a:cubicBezTo>
                  <a:pt x="2427" y="970"/>
                  <a:pt x="2414" y="971"/>
                  <a:pt x="2402" y="971"/>
                </a:cubicBezTo>
                <a:cubicBezTo>
                  <a:pt x="2401" y="959"/>
                  <a:pt x="2410" y="938"/>
                  <a:pt x="2424" y="938"/>
                </a:cubicBezTo>
                <a:cubicBezTo>
                  <a:pt x="2424" y="933"/>
                  <a:pt x="2400" y="903"/>
                  <a:pt x="2411" y="903"/>
                </a:cubicBezTo>
                <a:cubicBezTo>
                  <a:pt x="2411" y="901"/>
                  <a:pt x="2411" y="900"/>
                  <a:pt x="2411" y="898"/>
                </a:cubicBezTo>
                <a:cubicBezTo>
                  <a:pt x="2412" y="898"/>
                  <a:pt x="2412" y="898"/>
                  <a:pt x="2412" y="898"/>
                </a:cubicBezTo>
                <a:cubicBezTo>
                  <a:pt x="2412" y="879"/>
                  <a:pt x="2438" y="872"/>
                  <a:pt x="2431" y="845"/>
                </a:cubicBezTo>
                <a:cubicBezTo>
                  <a:pt x="2427" y="829"/>
                  <a:pt x="2409" y="823"/>
                  <a:pt x="2396" y="829"/>
                </a:cubicBezTo>
                <a:cubicBezTo>
                  <a:pt x="2396" y="829"/>
                  <a:pt x="2294" y="953"/>
                  <a:pt x="2294" y="953"/>
                </a:cubicBezTo>
                <a:cubicBezTo>
                  <a:pt x="2289" y="960"/>
                  <a:pt x="2251" y="967"/>
                  <a:pt x="2241" y="970"/>
                </a:cubicBezTo>
                <a:cubicBezTo>
                  <a:pt x="2229" y="980"/>
                  <a:pt x="2221" y="1007"/>
                  <a:pt x="2240" y="1017"/>
                </a:cubicBezTo>
                <a:cubicBezTo>
                  <a:pt x="2243" y="1028"/>
                  <a:pt x="2249" y="1033"/>
                  <a:pt x="2249" y="1044"/>
                </a:cubicBezTo>
                <a:cubicBezTo>
                  <a:pt x="2253" y="1046"/>
                  <a:pt x="2284" y="1030"/>
                  <a:pt x="2300" y="1036"/>
                </a:cubicBezTo>
                <a:cubicBezTo>
                  <a:pt x="2304" y="1046"/>
                  <a:pt x="2308" y="1057"/>
                  <a:pt x="2308" y="1068"/>
                </a:cubicBezTo>
                <a:cubicBezTo>
                  <a:pt x="2308" y="1068"/>
                  <a:pt x="2308" y="1068"/>
                  <a:pt x="2308" y="1068"/>
                </a:cubicBezTo>
                <a:cubicBezTo>
                  <a:pt x="2311" y="1073"/>
                  <a:pt x="2327" y="1090"/>
                  <a:pt x="2333" y="1091"/>
                </a:cubicBezTo>
                <a:cubicBezTo>
                  <a:pt x="2333" y="1092"/>
                  <a:pt x="2333" y="1092"/>
                  <a:pt x="2333" y="1092"/>
                </a:cubicBezTo>
                <a:cubicBezTo>
                  <a:pt x="2334" y="1092"/>
                  <a:pt x="2333" y="1092"/>
                  <a:pt x="2334" y="1091"/>
                </a:cubicBezTo>
                <a:cubicBezTo>
                  <a:pt x="2358" y="1091"/>
                  <a:pt x="2358" y="1036"/>
                  <a:pt x="2403" y="1036"/>
                </a:cubicBezTo>
                <a:cubicBezTo>
                  <a:pt x="2422" y="1030"/>
                  <a:pt x="2439" y="1051"/>
                  <a:pt x="2462" y="1045"/>
                </a:cubicBezTo>
                <a:cubicBezTo>
                  <a:pt x="2475" y="1041"/>
                  <a:pt x="2484" y="1045"/>
                  <a:pt x="2494" y="1050"/>
                </a:cubicBezTo>
                <a:cubicBezTo>
                  <a:pt x="2494" y="1054"/>
                  <a:pt x="2497" y="1079"/>
                  <a:pt x="2487" y="1079"/>
                </a:cubicBezTo>
                <a:cubicBezTo>
                  <a:pt x="2485" y="1083"/>
                  <a:pt x="2436" y="1104"/>
                  <a:pt x="2435" y="1103"/>
                </a:cubicBezTo>
                <a:cubicBezTo>
                  <a:pt x="2440" y="1110"/>
                  <a:pt x="2393" y="1158"/>
                  <a:pt x="2387" y="1153"/>
                </a:cubicBezTo>
                <a:cubicBezTo>
                  <a:pt x="2385" y="1158"/>
                  <a:pt x="2370" y="1181"/>
                  <a:pt x="2370" y="1181"/>
                </a:cubicBezTo>
                <a:cubicBezTo>
                  <a:pt x="2367" y="1183"/>
                  <a:pt x="2363" y="1190"/>
                  <a:pt x="2363" y="1192"/>
                </a:cubicBezTo>
                <a:cubicBezTo>
                  <a:pt x="2362" y="1192"/>
                  <a:pt x="2362" y="1192"/>
                  <a:pt x="2362" y="1192"/>
                </a:cubicBezTo>
                <a:cubicBezTo>
                  <a:pt x="2360" y="1198"/>
                  <a:pt x="2354" y="1235"/>
                  <a:pt x="2354" y="1236"/>
                </a:cubicBezTo>
                <a:cubicBezTo>
                  <a:pt x="2356" y="1237"/>
                  <a:pt x="2355" y="1237"/>
                  <a:pt x="2356" y="1238"/>
                </a:cubicBezTo>
                <a:cubicBezTo>
                  <a:pt x="2356" y="1239"/>
                  <a:pt x="2357" y="1239"/>
                  <a:pt x="2357" y="1239"/>
                </a:cubicBezTo>
                <a:cubicBezTo>
                  <a:pt x="2357" y="1243"/>
                  <a:pt x="2364" y="1245"/>
                  <a:pt x="2364" y="1246"/>
                </a:cubicBezTo>
                <a:cubicBezTo>
                  <a:pt x="2432" y="1256"/>
                  <a:pt x="2435" y="1359"/>
                  <a:pt x="2459" y="1372"/>
                </a:cubicBezTo>
                <a:cubicBezTo>
                  <a:pt x="2459" y="1373"/>
                  <a:pt x="2460" y="1373"/>
                  <a:pt x="2461" y="1375"/>
                </a:cubicBezTo>
                <a:cubicBezTo>
                  <a:pt x="2478" y="1390"/>
                  <a:pt x="2499" y="1398"/>
                  <a:pt x="2519" y="1413"/>
                </a:cubicBezTo>
                <a:cubicBezTo>
                  <a:pt x="2519" y="1414"/>
                  <a:pt x="2519" y="1414"/>
                  <a:pt x="2519" y="1414"/>
                </a:cubicBezTo>
                <a:cubicBezTo>
                  <a:pt x="2542" y="1426"/>
                  <a:pt x="2495" y="1427"/>
                  <a:pt x="2494" y="1435"/>
                </a:cubicBezTo>
                <a:cubicBezTo>
                  <a:pt x="2508" y="1443"/>
                  <a:pt x="2525" y="1451"/>
                  <a:pt x="2533" y="1475"/>
                </a:cubicBezTo>
                <a:cubicBezTo>
                  <a:pt x="2532" y="1475"/>
                  <a:pt x="2532" y="1475"/>
                  <a:pt x="2532" y="1475"/>
                </a:cubicBezTo>
                <a:cubicBezTo>
                  <a:pt x="2532" y="1502"/>
                  <a:pt x="2473" y="1526"/>
                  <a:pt x="2460" y="1541"/>
                </a:cubicBezTo>
                <a:cubicBezTo>
                  <a:pt x="2459" y="1541"/>
                  <a:pt x="2459" y="1541"/>
                  <a:pt x="2459" y="1541"/>
                </a:cubicBezTo>
                <a:cubicBezTo>
                  <a:pt x="2459" y="1542"/>
                  <a:pt x="2459" y="1542"/>
                  <a:pt x="2459" y="1542"/>
                </a:cubicBezTo>
                <a:cubicBezTo>
                  <a:pt x="2465" y="1544"/>
                  <a:pt x="2475" y="1544"/>
                  <a:pt x="2480" y="1544"/>
                </a:cubicBezTo>
                <a:cubicBezTo>
                  <a:pt x="2495" y="1516"/>
                  <a:pt x="2538" y="1537"/>
                  <a:pt x="2558" y="1545"/>
                </a:cubicBezTo>
                <a:cubicBezTo>
                  <a:pt x="2558" y="1546"/>
                  <a:pt x="2558" y="1545"/>
                  <a:pt x="2557" y="1546"/>
                </a:cubicBezTo>
                <a:cubicBezTo>
                  <a:pt x="2553" y="1561"/>
                  <a:pt x="2527" y="1569"/>
                  <a:pt x="2527" y="1581"/>
                </a:cubicBezTo>
                <a:cubicBezTo>
                  <a:pt x="2532" y="1581"/>
                  <a:pt x="2546" y="1565"/>
                  <a:pt x="2551" y="1573"/>
                </a:cubicBezTo>
                <a:cubicBezTo>
                  <a:pt x="2551" y="1578"/>
                  <a:pt x="2556" y="1590"/>
                  <a:pt x="2552" y="1595"/>
                </a:cubicBezTo>
                <a:cubicBezTo>
                  <a:pt x="2545" y="1603"/>
                  <a:pt x="2538" y="1596"/>
                  <a:pt x="2532" y="1602"/>
                </a:cubicBezTo>
                <a:cubicBezTo>
                  <a:pt x="2531" y="1602"/>
                  <a:pt x="2531" y="1602"/>
                  <a:pt x="2531" y="1602"/>
                </a:cubicBezTo>
                <a:cubicBezTo>
                  <a:pt x="2531" y="1633"/>
                  <a:pt x="2568" y="1678"/>
                  <a:pt x="2515" y="1678"/>
                </a:cubicBezTo>
                <a:cubicBezTo>
                  <a:pt x="2499" y="1705"/>
                  <a:pt x="2495" y="1709"/>
                  <a:pt x="2494" y="1745"/>
                </a:cubicBezTo>
                <a:cubicBezTo>
                  <a:pt x="2480" y="1755"/>
                  <a:pt x="2482" y="1777"/>
                  <a:pt x="2469" y="1788"/>
                </a:cubicBezTo>
                <a:cubicBezTo>
                  <a:pt x="2462" y="1788"/>
                  <a:pt x="2450" y="1787"/>
                  <a:pt x="2448" y="1792"/>
                </a:cubicBezTo>
                <a:cubicBezTo>
                  <a:pt x="2448" y="1800"/>
                  <a:pt x="2463" y="1806"/>
                  <a:pt x="2469" y="1807"/>
                </a:cubicBezTo>
                <a:cubicBezTo>
                  <a:pt x="2468" y="1820"/>
                  <a:pt x="2448" y="1815"/>
                  <a:pt x="2453" y="1833"/>
                </a:cubicBezTo>
                <a:cubicBezTo>
                  <a:pt x="2454" y="1849"/>
                  <a:pt x="2458" y="1858"/>
                  <a:pt x="2455" y="1873"/>
                </a:cubicBezTo>
                <a:cubicBezTo>
                  <a:pt x="2425" y="1875"/>
                  <a:pt x="2446" y="1899"/>
                  <a:pt x="2423" y="1911"/>
                </a:cubicBezTo>
                <a:cubicBezTo>
                  <a:pt x="2417" y="1930"/>
                  <a:pt x="2387" y="1930"/>
                  <a:pt x="2385" y="1937"/>
                </a:cubicBezTo>
                <a:cubicBezTo>
                  <a:pt x="2379" y="1943"/>
                  <a:pt x="2349" y="2003"/>
                  <a:pt x="2336" y="2003"/>
                </a:cubicBezTo>
                <a:cubicBezTo>
                  <a:pt x="2336" y="2004"/>
                  <a:pt x="2336" y="2004"/>
                  <a:pt x="2336" y="2005"/>
                </a:cubicBezTo>
                <a:cubicBezTo>
                  <a:pt x="2322" y="2009"/>
                  <a:pt x="2290" y="2015"/>
                  <a:pt x="2290" y="2032"/>
                </a:cubicBezTo>
                <a:cubicBezTo>
                  <a:pt x="2289" y="2036"/>
                  <a:pt x="2291" y="2039"/>
                  <a:pt x="2292" y="2043"/>
                </a:cubicBezTo>
                <a:cubicBezTo>
                  <a:pt x="2262" y="2060"/>
                  <a:pt x="2223" y="2100"/>
                  <a:pt x="2184" y="2088"/>
                </a:cubicBezTo>
                <a:cubicBezTo>
                  <a:pt x="2168" y="2083"/>
                  <a:pt x="2166" y="2117"/>
                  <a:pt x="2151" y="2117"/>
                </a:cubicBezTo>
                <a:cubicBezTo>
                  <a:pt x="2142" y="2125"/>
                  <a:pt x="2121" y="2103"/>
                  <a:pt x="2121" y="2096"/>
                </a:cubicBezTo>
                <a:cubicBezTo>
                  <a:pt x="2108" y="2088"/>
                  <a:pt x="2108" y="2102"/>
                  <a:pt x="2106" y="2106"/>
                </a:cubicBezTo>
                <a:cubicBezTo>
                  <a:pt x="2099" y="2133"/>
                  <a:pt x="2056" y="2160"/>
                  <a:pt x="2030" y="2160"/>
                </a:cubicBezTo>
                <a:cubicBezTo>
                  <a:pt x="2012" y="2165"/>
                  <a:pt x="1926" y="2174"/>
                  <a:pt x="1923" y="2191"/>
                </a:cubicBezTo>
                <a:cubicBezTo>
                  <a:pt x="1922" y="2191"/>
                  <a:pt x="1922" y="2191"/>
                  <a:pt x="1922" y="2191"/>
                </a:cubicBezTo>
                <a:cubicBezTo>
                  <a:pt x="1922" y="2198"/>
                  <a:pt x="1917" y="2215"/>
                  <a:pt x="1907" y="2215"/>
                </a:cubicBezTo>
                <a:cubicBezTo>
                  <a:pt x="1899" y="2225"/>
                  <a:pt x="1904" y="2221"/>
                  <a:pt x="1907" y="2231"/>
                </a:cubicBezTo>
                <a:cubicBezTo>
                  <a:pt x="1912" y="2231"/>
                  <a:pt x="1916" y="2231"/>
                  <a:pt x="1919" y="2232"/>
                </a:cubicBezTo>
                <a:cubicBezTo>
                  <a:pt x="1922" y="2237"/>
                  <a:pt x="1922" y="2250"/>
                  <a:pt x="1921" y="2255"/>
                </a:cubicBezTo>
                <a:cubicBezTo>
                  <a:pt x="1909" y="2262"/>
                  <a:pt x="1904" y="2261"/>
                  <a:pt x="1890" y="2261"/>
                </a:cubicBezTo>
                <a:cubicBezTo>
                  <a:pt x="1890" y="2260"/>
                  <a:pt x="1890" y="2260"/>
                  <a:pt x="1890" y="2260"/>
                </a:cubicBezTo>
                <a:cubicBezTo>
                  <a:pt x="1884" y="2259"/>
                  <a:pt x="1873" y="2233"/>
                  <a:pt x="1868" y="2227"/>
                </a:cubicBezTo>
                <a:cubicBezTo>
                  <a:pt x="1848" y="2217"/>
                  <a:pt x="1868" y="2196"/>
                  <a:pt x="1869" y="2185"/>
                </a:cubicBezTo>
                <a:cubicBezTo>
                  <a:pt x="1868" y="2184"/>
                  <a:pt x="1867" y="2184"/>
                  <a:pt x="1865" y="2184"/>
                </a:cubicBezTo>
                <a:cubicBezTo>
                  <a:pt x="1865" y="2185"/>
                  <a:pt x="1865" y="2185"/>
                  <a:pt x="1865" y="2185"/>
                </a:cubicBezTo>
                <a:cubicBezTo>
                  <a:pt x="1853" y="2188"/>
                  <a:pt x="1844" y="2195"/>
                  <a:pt x="1831" y="2196"/>
                </a:cubicBezTo>
                <a:cubicBezTo>
                  <a:pt x="1831" y="2195"/>
                  <a:pt x="1831" y="2195"/>
                  <a:pt x="1831" y="2195"/>
                </a:cubicBezTo>
                <a:cubicBezTo>
                  <a:pt x="1829" y="2195"/>
                  <a:pt x="1802" y="2154"/>
                  <a:pt x="1801" y="2175"/>
                </a:cubicBezTo>
                <a:cubicBezTo>
                  <a:pt x="1807" y="2178"/>
                  <a:pt x="1809" y="2184"/>
                  <a:pt x="1801" y="2185"/>
                </a:cubicBezTo>
                <a:cubicBezTo>
                  <a:pt x="1801" y="2189"/>
                  <a:pt x="1754" y="2184"/>
                  <a:pt x="1750" y="2183"/>
                </a:cubicBezTo>
                <a:cubicBezTo>
                  <a:pt x="1734" y="2183"/>
                  <a:pt x="1676" y="2167"/>
                  <a:pt x="1681" y="2142"/>
                </a:cubicBezTo>
                <a:cubicBezTo>
                  <a:pt x="1680" y="2142"/>
                  <a:pt x="1680" y="2142"/>
                  <a:pt x="1680" y="2142"/>
                </a:cubicBezTo>
                <a:cubicBezTo>
                  <a:pt x="1678" y="2134"/>
                  <a:pt x="1685" y="2116"/>
                  <a:pt x="1685" y="2108"/>
                </a:cubicBezTo>
                <a:cubicBezTo>
                  <a:pt x="1684" y="2107"/>
                  <a:pt x="1682" y="2105"/>
                  <a:pt x="1680" y="2104"/>
                </a:cubicBezTo>
                <a:cubicBezTo>
                  <a:pt x="1675" y="2103"/>
                  <a:pt x="1619" y="2093"/>
                  <a:pt x="1619" y="2093"/>
                </a:cubicBezTo>
                <a:cubicBezTo>
                  <a:pt x="1610" y="2090"/>
                  <a:pt x="1612" y="2080"/>
                  <a:pt x="1606" y="2078"/>
                </a:cubicBezTo>
                <a:cubicBezTo>
                  <a:pt x="1604" y="2075"/>
                  <a:pt x="1592" y="2079"/>
                  <a:pt x="1590" y="2080"/>
                </a:cubicBezTo>
                <a:cubicBezTo>
                  <a:pt x="1586" y="2087"/>
                  <a:pt x="1567" y="2110"/>
                  <a:pt x="1557" y="2110"/>
                </a:cubicBezTo>
                <a:cubicBezTo>
                  <a:pt x="1557" y="2111"/>
                  <a:pt x="1557" y="2111"/>
                  <a:pt x="1557" y="2111"/>
                </a:cubicBezTo>
                <a:cubicBezTo>
                  <a:pt x="1548" y="2111"/>
                  <a:pt x="1541" y="2110"/>
                  <a:pt x="1534" y="2116"/>
                </a:cubicBezTo>
                <a:cubicBezTo>
                  <a:pt x="1534" y="2133"/>
                  <a:pt x="1512" y="2126"/>
                  <a:pt x="1505" y="2126"/>
                </a:cubicBezTo>
                <a:cubicBezTo>
                  <a:pt x="1502" y="2123"/>
                  <a:pt x="1496" y="2119"/>
                  <a:pt x="1495" y="2116"/>
                </a:cubicBezTo>
                <a:cubicBezTo>
                  <a:pt x="1492" y="2116"/>
                  <a:pt x="1471" y="2122"/>
                  <a:pt x="1471" y="2123"/>
                </a:cubicBezTo>
                <a:cubicBezTo>
                  <a:pt x="1455" y="2128"/>
                  <a:pt x="1444" y="2113"/>
                  <a:pt x="1431" y="2113"/>
                </a:cubicBezTo>
                <a:cubicBezTo>
                  <a:pt x="1428" y="2116"/>
                  <a:pt x="1418" y="2128"/>
                  <a:pt x="1415" y="2128"/>
                </a:cubicBezTo>
                <a:cubicBezTo>
                  <a:pt x="1410" y="2132"/>
                  <a:pt x="1388" y="2122"/>
                  <a:pt x="1383" y="2126"/>
                </a:cubicBezTo>
                <a:cubicBezTo>
                  <a:pt x="1377" y="2128"/>
                  <a:pt x="1378" y="2134"/>
                  <a:pt x="1378" y="2142"/>
                </a:cubicBezTo>
                <a:cubicBezTo>
                  <a:pt x="1385" y="2148"/>
                  <a:pt x="1387" y="2170"/>
                  <a:pt x="1386" y="2178"/>
                </a:cubicBezTo>
                <a:cubicBezTo>
                  <a:pt x="1393" y="2178"/>
                  <a:pt x="1392" y="2209"/>
                  <a:pt x="1391" y="2214"/>
                </a:cubicBezTo>
                <a:cubicBezTo>
                  <a:pt x="1389" y="2224"/>
                  <a:pt x="1380" y="2221"/>
                  <a:pt x="1372" y="2219"/>
                </a:cubicBezTo>
                <a:cubicBezTo>
                  <a:pt x="1372" y="2219"/>
                  <a:pt x="1372" y="2219"/>
                  <a:pt x="1372" y="2219"/>
                </a:cubicBezTo>
                <a:cubicBezTo>
                  <a:pt x="1355" y="2215"/>
                  <a:pt x="1346" y="2198"/>
                  <a:pt x="1346" y="2182"/>
                </a:cubicBezTo>
                <a:cubicBezTo>
                  <a:pt x="1346" y="2171"/>
                  <a:pt x="1345" y="2176"/>
                  <a:pt x="1340" y="2168"/>
                </a:cubicBezTo>
                <a:cubicBezTo>
                  <a:pt x="1322" y="2168"/>
                  <a:pt x="1323" y="2185"/>
                  <a:pt x="1312" y="2185"/>
                </a:cubicBezTo>
                <a:cubicBezTo>
                  <a:pt x="1312" y="2186"/>
                  <a:pt x="1312" y="2186"/>
                  <a:pt x="1312" y="2186"/>
                </a:cubicBezTo>
                <a:cubicBezTo>
                  <a:pt x="1304" y="2185"/>
                  <a:pt x="1303" y="2182"/>
                  <a:pt x="1295" y="2182"/>
                </a:cubicBezTo>
                <a:cubicBezTo>
                  <a:pt x="1292" y="2169"/>
                  <a:pt x="1263" y="2146"/>
                  <a:pt x="1263" y="2145"/>
                </a:cubicBezTo>
                <a:cubicBezTo>
                  <a:pt x="1259" y="2144"/>
                  <a:pt x="1247" y="2148"/>
                  <a:pt x="1244" y="2145"/>
                </a:cubicBezTo>
                <a:cubicBezTo>
                  <a:pt x="1240" y="2144"/>
                  <a:pt x="1235" y="2137"/>
                  <a:pt x="1234" y="2134"/>
                </a:cubicBezTo>
                <a:cubicBezTo>
                  <a:pt x="1233" y="2134"/>
                  <a:pt x="1233" y="2134"/>
                  <a:pt x="1233" y="2134"/>
                </a:cubicBezTo>
                <a:cubicBezTo>
                  <a:pt x="1231" y="2119"/>
                  <a:pt x="1236" y="2092"/>
                  <a:pt x="1231" y="2079"/>
                </a:cubicBezTo>
                <a:cubicBezTo>
                  <a:pt x="1223" y="2077"/>
                  <a:pt x="1218" y="2077"/>
                  <a:pt x="1213" y="2070"/>
                </a:cubicBezTo>
                <a:cubicBezTo>
                  <a:pt x="1203" y="2063"/>
                  <a:pt x="1199" y="2027"/>
                  <a:pt x="1189" y="2014"/>
                </a:cubicBezTo>
                <a:cubicBezTo>
                  <a:pt x="1172" y="2002"/>
                  <a:pt x="1163" y="2024"/>
                  <a:pt x="1149" y="2024"/>
                </a:cubicBezTo>
                <a:cubicBezTo>
                  <a:pt x="1149" y="2024"/>
                  <a:pt x="1149" y="2024"/>
                  <a:pt x="1149" y="2024"/>
                </a:cubicBezTo>
                <a:cubicBezTo>
                  <a:pt x="1131" y="2019"/>
                  <a:pt x="1138" y="2009"/>
                  <a:pt x="1135" y="1991"/>
                </a:cubicBezTo>
                <a:cubicBezTo>
                  <a:pt x="1129" y="1970"/>
                  <a:pt x="1139" y="1956"/>
                  <a:pt x="1144" y="1937"/>
                </a:cubicBezTo>
                <a:cubicBezTo>
                  <a:pt x="1144" y="1937"/>
                  <a:pt x="1145" y="1937"/>
                  <a:pt x="1145" y="1937"/>
                </a:cubicBezTo>
                <a:cubicBezTo>
                  <a:pt x="1145" y="1925"/>
                  <a:pt x="1178" y="1910"/>
                  <a:pt x="1186" y="1901"/>
                </a:cubicBezTo>
                <a:cubicBezTo>
                  <a:pt x="1189" y="1901"/>
                  <a:pt x="1189" y="1900"/>
                  <a:pt x="1191" y="1898"/>
                </a:cubicBezTo>
                <a:cubicBezTo>
                  <a:pt x="1196" y="1895"/>
                  <a:pt x="1217" y="1803"/>
                  <a:pt x="1205" y="1790"/>
                </a:cubicBezTo>
                <a:cubicBezTo>
                  <a:pt x="1205" y="1783"/>
                  <a:pt x="1182" y="1775"/>
                  <a:pt x="1182" y="1768"/>
                </a:cubicBezTo>
                <a:cubicBezTo>
                  <a:pt x="1180" y="1767"/>
                  <a:pt x="1178" y="1761"/>
                  <a:pt x="1178" y="1761"/>
                </a:cubicBezTo>
                <a:cubicBezTo>
                  <a:pt x="1178" y="1742"/>
                  <a:pt x="1171" y="1736"/>
                  <a:pt x="1161" y="1723"/>
                </a:cubicBezTo>
                <a:cubicBezTo>
                  <a:pt x="1154" y="1721"/>
                  <a:pt x="1146" y="1718"/>
                  <a:pt x="1141" y="1724"/>
                </a:cubicBezTo>
                <a:cubicBezTo>
                  <a:pt x="1129" y="1730"/>
                  <a:pt x="1141" y="1760"/>
                  <a:pt x="1124" y="1762"/>
                </a:cubicBezTo>
                <a:cubicBezTo>
                  <a:pt x="1112" y="1766"/>
                  <a:pt x="1099" y="1744"/>
                  <a:pt x="1088" y="1736"/>
                </a:cubicBezTo>
                <a:cubicBezTo>
                  <a:pt x="1078" y="1736"/>
                  <a:pt x="1056" y="1720"/>
                  <a:pt x="1044" y="1716"/>
                </a:cubicBezTo>
                <a:cubicBezTo>
                  <a:pt x="1044" y="1717"/>
                  <a:pt x="1044" y="1717"/>
                  <a:pt x="1044" y="1717"/>
                </a:cubicBezTo>
                <a:cubicBezTo>
                  <a:pt x="1034" y="1719"/>
                  <a:pt x="1018" y="1734"/>
                  <a:pt x="1011" y="1743"/>
                </a:cubicBezTo>
                <a:cubicBezTo>
                  <a:pt x="980" y="1746"/>
                  <a:pt x="953" y="1784"/>
                  <a:pt x="925" y="1794"/>
                </a:cubicBezTo>
                <a:cubicBezTo>
                  <a:pt x="913" y="1800"/>
                  <a:pt x="835" y="1816"/>
                  <a:pt x="820" y="1794"/>
                </a:cubicBezTo>
                <a:cubicBezTo>
                  <a:pt x="814" y="1787"/>
                  <a:pt x="821" y="1764"/>
                  <a:pt x="822" y="1756"/>
                </a:cubicBezTo>
                <a:cubicBezTo>
                  <a:pt x="811" y="1749"/>
                  <a:pt x="805" y="1746"/>
                  <a:pt x="805" y="1731"/>
                </a:cubicBezTo>
                <a:cubicBezTo>
                  <a:pt x="801" y="1729"/>
                  <a:pt x="777" y="1724"/>
                  <a:pt x="777" y="1724"/>
                </a:cubicBezTo>
                <a:cubicBezTo>
                  <a:pt x="756" y="1719"/>
                  <a:pt x="742" y="1688"/>
                  <a:pt x="715" y="1688"/>
                </a:cubicBezTo>
                <a:cubicBezTo>
                  <a:pt x="715" y="1688"/>
                  <a:pt x="674" y="1702"/>
                  <a:pt x="669" y="1710"/>
                </a:cubicBezTo>
                <a:cubicBezTo>
                  <a:pt x="669" y="1718"/>
                  <a:pt x="672" y="1732"/>
                  <a:pt x="667" y="1739"/>
                </a:cubicBezTo>
                <a:cubicBezTo>
                  <a:pt x="654" y="1745"/>
                  <a:pt x="654" y="1746"/>
                  <a:pt x="638" y="1740"/>
                </a:cubicBezTo>
                <a:cubicBezTo>
                  <a:pt x="629" y="1722"/>
                  <a:pt x="639" y="1709"/>
                  <a:pt x="639" y="1690"/>
                </a:cubicBezTo>
                <a:cubicBezTo>
                  <a:pt x="630" y="1684"/>
                  <a:pt x="610" y="1684"/>
                  <a:pt x="600" y="1688"/>
                </a:cubicBezTo>
                <a:cubicBezTo>
                  <a:pt x="589" y="1690"/>
                  <a:pt x="580" y="1704"/>
                  <a:pt x="568" y="1700"/>
                </a:cubicBezTo>
                <a:cubicBezTo>
                  <a:pt x="555" y="1696"/>
                  <a:pt x="547" y="1685"/>
                  <a:pt x="539" y="1674"/>
                </a:cubicBezTo>
                <a:cubicBezTo>
                  <a:pt x="521" y="1671"/>
                  <a:pt x="506" y="1672"/>
                  <a:pt x="488" y="1671"/>
                </a:cubicBezTo>
                <a:cubicBezTo>
                  <a:pt x="474" y="1659"/>
                  <a:pt x="461" y="1638"/>
                  <a:pt x="450" y="1622"/>
                </a:cubicBezTo>
                <a:cubicBezTo>
                  <a:pt x="440" y="1616"/>
                  <a:pt x="427" y="1622"/>
                  <a:pt x="418" y="1609"/>
                </a:cubicBezTo>
                <a:cubicBezTo>
                  <a:pt x="416" y="1608"/>
                  <a:pt x="415" y="1607"/>
                  <a:pt x="413" y="1605"/>
                </a:cubicBezTo>
                <a:cubicBezTo>
                  <a:pt x="406" y="1596"/>
                  <a:pt x="399" y="1573"/>
                  <a:pt x="399" y="1557"/>
                </a:cubicBezTo>
                <a:cubicBezTo>
                  <a:pt x="391" y="1552"/>
                  <a:pt x="369" y="1557"/>
                  <a:pt x="365" y="1550"/>
                </a:cubicBezTo>
                <a:cubicBezTo>
                  <a:pt x="361" y="1550"/>
                  <a:pt x="350" y="1529"/>
                  <a:pt x="350" y="1526"/>
                </a:cubicBezTo>
                <a:cubicBezTo>
                  <a:pt x="341" y="1519"/>
                  <a:pt x="324" y="1514"/>
                  <a:pt x="317" y="1505"/>
                </a:cubicBezTo>
                <a:cubicBezTo>
                  <a:pt x="316" y="1505"/>
                  <a:pt x="316" y="1505"/>
                  <a:pt x="316" y="1505"/>
                </a:cubicBezTo>
                <a:cubicBezTo>
                  <a:pt x="316" y="1497"/>
                  <a:pt x="290" y="1467"/>
                  <a:pt x="290" y="1467"/>
                </a:cubicBezTo>
                <a:cubicBezTo>
                  <a:pt x="264" y="1471"/>
                  <a:pt x="233" y="1486"/>
                  <a:pt x="213" y="1460"/>
                </a:cubicBezTo>
                <a:cubicBezTo>
                  <a:pt x="208" y="1453"/>
                  <a:pt x="206" y="1439"/>
                  <a:pt x="206" y="1427"/>
                </a:cubicBezTo>
                <a:cubicBezTo>
                  <a:pt x="180" y="1406"/>
                  <a:pt x="171" y="1380"/>
                  <a:pt x="135" y="1380"/>
                </a:cubicBezTo>
                <a:cubicBezTo>
                  <a:pt x="127" y="1377"/>
                  <a:pt x="129" y="1377"/>
                  <a:pt x="125" y="1373"/>
                </a:cubicBezTo>
                <a:cubicBezTo>
                  <a:pt x="126" y="1361"/>
                  <a:pt x="124" y="1354"/>
                  <a:pt x="133" y="1346"/>
                </a:cubicBezTo>
                <a:cubicBezTo>
                  <a:pt x="133" y="1344"/>
                  <a:pt x="133" y="1344"/>
                  <a:pt x="133" y="1344"/>
                </a:cubicBezTo>
                <a:cubicBezTo>
                  <a:pt x="146" y="1335"/>
                  <a:pt x="138" y="1296"/>
                  <a:pt x="138" y="1283"/>
                </a:cubicBezTo>
                <a:cubicBezTo>
                  <a:pt x="137" y="1283"/>
                  <a:pt x="137" y="1283"/>
                  <a:pt x="137" y="1283"/>
                </a:cubicBezTo>
                <a:cubicBezTo>
                  <a:pt x="137" y="1267"/>
                  <a:pt x="135" y="1274"/>
                  <a:pt x="140" y="1265"/>
                </a:cubicBezTo>
                <a:cubicBezTo>
                  <a:pt x="154" y="1265"/>
                  <a:pt x="164" y="1276"/>
                  <a:pt x="176" y="1276"/>
                </a:cubicBezTo>
                <a:cubicBezTo>
                  <a:pt x="177" y="1271"/>
                  <a:pt x="179" y="1274"/>
                  <a:pt x="179" y="1267"/>
                </a:cubicBezTo>
                <a:cubicBezTo>
                  <a:pt x="180" y="1267"/>
                  <a:pt x="180" y="1267"/>
                  <a:pt x="180" y="1267"/>
                </a:cubicBezTo>
                <a:cubicBezTo>
                  <a:pt x="180" y="1242"/>
                  <a:pt x="172" y="1221"/>
                  <a:pt x="168" y="1197"/>
                </a:cubicBezTo>
                <a:cubicBezTo>
                  <a:pt x="167" y="1197"/>
                  <a:pt x="167" y="1197"/>
                  <a:pt x="167" y="1197"/>
                </a:cubicBezTo>
                <a:cubicBezTo>
                  <a:pt x="161" y="1178"/>
                  <a:pt x="182" y="1168"/>
                  <a:pt x="182" y="1153"/>
                </a:cubicBezTo>
                <a:cubicBezTo>
                  <a:pt x="181" y="1144"/>
                  <a:pt x="179" y="1144"/>
                  <a:pt x="175" y="1141"/>
                </a:cubicBezTo>
                <a:cubicBezTo>
                  <a:pt x="152" y="1136"/>
                  <a:pt x="149" y="1108"/>
                  <a:pt x="154" y="1090"/>
                </a:cubicBezTo>
                <a:cubicBezTo>
                  <a:pt x="160" y="1070"/>
                  <a:pt x="96" y="1018"/>
                  <a:pt x="84" y="1029"/>
                </a:cubicBezTo>
                <a:cubicBezTo>
                  <a:pt x="79" y="1029"/>
                  <a:pt x="73" y="1021"/>
                  <a:pt x="73" y="1020"/>
                </a:cubicBezTo>
                <a:cubicBezTo>
                  <a:pt x="73" y="1008"/>
                  <a:pt x="84" y="977"/>
                  <a:pt x="78" y="967"/>
                </a:cubicBezTo>
                <a:cubicBezTo>
                  <a:pt x="69" y="962"/>
                  <a:pt x="39" y="938"/>
                  <a:pt x="33" y="930"/>
                </a:cubicBezTo>
                <a:cubicBezTo>
                  <a:pt x="32" y="929"/>
                  <a:pt x="31" y="929"/>
                  <a:pt x="31" y="928"/>
                </a:cubicBezTo>
                <a:cubicBezTo>
                  <a:pt x="19" y="911"/>
                  <a:pt x="34" y="895"/>
                  <a:pt x="51" y="890"/>
                </a:cubicBezTo>
                <a:cubicBezTo>
                  <a:pt x="61" y="871"/>
                  <a:pt x="56" y="851"/>
                  <a:pt x="56" y="831"/>
                </a:cubicBezTo>
                <a:cubicBezTo>
                  <a:pt x="55" y="831"/>
                  <a:pt x="55" y="831"/>
                  <a:pt x="55" y="831"/>
                </a:cubicBezTo>
                <a:cubicBezTo>
                  <a:pt x="55" y="809"/>
                  <a:pt x="31" y="823"/>
                  <a:pt x="19" y="824"/>
                </a:cubicBezTo>
                <a:cubicBezTo>
                  <a:pt x="10" y="817"/>
                  <a:pt x="0" y="813"/>
                  <a:pt x="10" y="792"/>
                </a:cubicBezTo>
                <a:cubicBezTo>
                  <a:pt x="29" y="787"/>
                  <a:pt x="24" y="763"/>
                  <a:pt x="15" y="763"/>
                </a:cubicBezTo>
                <a:cubicBezTo>
                  <a:pt x="12" y="758"/>
                  <a:pt x="35" y="745"/>
                  <a:pt x="38" y="732"/>
                </a:cubicBezTo>
                <a:cubicBezTo>
                  <a:pt x="55" y="732"/>
                  <a:pt x="108" y="686"/>
                  <a:pt x="139" y="697"/>
                </a:cubicBezTo>
                <a:cubicBezTo>
                  <a:pt x="160" y="700"/>
                  <a:pt x="144" y="726"/>
                  <a:pt x="172" y="727"/>
                </a:cubicBezTo>
                <a:cubicBezTo>
                  <a:pt x="214" y="693"/>
                  <a:pt x="235" y="690"/>
                  <a:pt x="288" y="690"/>
                </a:cubicBezTo>
                <a:cubicBezTo>
                  <a:pt x="288" y="690"/>
                  <a:pt x="288" y="690"/>
                  <a:pt x="288" y="690"/>
                </a:cubicBezTo>
                <a:cubicBezTo>
                  <a:pt x="293" y="688"/>
                  <a:pt x="345" y="683"/>
                  <a:pt x="345" y="680"/>
                </a:cubicBezTo>
                <a:cubicBezTo>
                  <a:pt x="362" y="671"/>
                  <a:pt x="363" y="663"/>
                  <a:pt x="362" y="653"/>
                </a:cubicBezTo>
                <a:cubicBezTo>
                  <a:pt x="363" y="651"/>
                  <a:pt x="411" y="593"/>
                  <a:pt x="411" y="592"/>
                </a:cubicBezTo>
                <a:cubicBezTo>
                  <a:pt x="417" y="567"/>
                  <a:pt x="418" y="541"/>
                  <a:pt x="413" y="515"/>
                </a:cubicBezTo>
                <a:cubicBezTo>
                  <a:pt x="414" y="515"/>
                  <a:pt x="414" y="515"/>
                  <a:pt x="414" y="515"/>
                </a:cubicBezTo>
                <a:cubicBezTo>
                  <a:pt x="416" y="507"/>
                  <a:pt x="418" y="496"/>
                  <a:pt x="411" y="491"/>
                </a:cubicBezTo>
                <a:cubicBezTo>
                  <a:pt x="405" y="483"/>
                  <a:pt x="409" y="477"/>
                  <a:pt x="419" y="477"/>
                </a:cubicBezTo>
                <a:cubicBezTo>
                  <a:pt x="458" y="465"/>
                  <a:pt x="488" y="488"/>
                  <a:pt x="525" y="488"/>
                </a:cubicBezTo>
                <a:cubicBezTo>
                  <a:pt x="525" y="487"/>
                  <a:pt x="525" y="487"/>
                  <a:pt x="525" y="486"/>
                </a:cubicBezTo>
                <a:cubicBezTo>
                  <a:pt x="535" y="475"/>
                  <a:pt x="515" y="442"/>
                  <a:pt x="552" y="424"/>
                </a:cubicBezTo>
                <a:cubicBezTo>
                  <a:pt x="557" y="415"/>
                  <a:pt x="576" y="381"/>
                  <a:pt x="577" y="376"/>
                </a:cubicBezTo>
                <a:cubicBezTo>
                  <a:pt x="578" y="376"/>
                  <a:pt x="578" y="376"/>
                  <a:pt x="578" y="376"/>
                </a:cubicBezTo>
                <a:cubicBezTo>
                  <a:pt x="582" y="369"/>
                  <a:pt x="591" y="371"/>
                  <a:pt x="597" y="372"/>
                </a:cubicBezTo>
                <a:cubicBezTo>
                  <a:pt x="597" y="389"/>
                  <a:pt x="676" y="401"/>
                  <a:pt x="680" y="400"/>
                </a:cubicBezTo>
                <a:cubicBezTo>
                  <a:pt x="680" y="400"/>
                  <a:pt x="680" y="400"/>
                  <a:pt x="680" y="400"/>
                </a:cubicBezTo>
                <a:cubicBezTo>
                  <a:pt x="692" y="399"/>
                  <a:pt x="694" y="396"/>
                  <a:pt x="697" y="386"/>
                </a:cubicBezTo>
                <a:cubicBezTo>
                  <a:pt x="698" y="386"/>
                  <a:pt x="696" y="347"/>
                  <a:pt x="699" y="342"/>
                </a:cubicBezTo>
                <a:cubicBezTo>
                  <a:pt x="699" y="342"/>
                  <a:pt x="699" y="342"/>
                  <a:pt x="699" y="342"/>
                </a:cubicBezTo>
                <a:cubicBezTo>
                  <a:pt x="706" y="315"/>
                  <a:pt x="744" y="318"/>
                  <a:pt x="765" y="311"/>
                </a:cubicBezTo>
                <a:cubicBezTo>
                  <a:pt x="765" y="310"/>
                  <a:pt x="765" y="310"/>
                  <a:pt x="765" y="310"/>
                </a:cubicBezTo>
                <a:cubicBezTo>
                  <a:pt x="777" y="301"/>
                  <a:pt x="772" y="281"/>
                  <a:pt x="796" y="281"/>
                </a:cubicBezTo>
                <a:cubicBezTo>
                  <a:pt x="808" y="277"/>
                  <a:pt x="825" y="284"/>
                  <a:pt x="825" y="298"/>
                </a:cubicBezTo>
                <a:cubicBezTo>
                  <a:pt x="826" y="298"/>
                  <a:pt x="826" y="298"/>
                  <a:pt x="826" y="298"/>
                </a:cubicBezTo>
                <a:cubicBezTo>
                  <a:pt x="826" y="306"/>
                  <a:pt x="831" y="316"/>
                  <a:pt x="831" y="320"/>
                </a:cubicBezTo>
                <a:cubicBezTo>
                  <a:pt x="828" y="330"/>
                  <a:pt x="874" y="367"/>
                  <a:pt x="883" y="365"/>
                </a:cubicBezTo>
                <a:cubicBezTo>
                  <a:pt x="890" y="367"/>
                  <a:pt x="911" y="379"/>
                  <a:pt x="912" y="384"/>
                </a:cubicBezTo>
                <a:cubicBezTo>
                  <a:pt x="912" y="398"/>
                  <a:pt x="914" y="427"/>
                  <a:pt x="924" y="435"/>
                </a:cubicBezTo>
                <a:cubicBezTo>
                  <a:pt x="928" y="454"/>
                  <a:pt x="943" y="484"/>
                  <a:pt x="922" y="500"/>
                </a:cubicBezTo>
                <a:cubicBezTo>
                  <a:pt x="922" y="501"/>
                  <a:pt x="922" y="501"/>
                  <a:pt x="922" y="501"/>
                </a:cubicBezTo>
                <a:cubicBezTo>
                  <a:pt x="903" y="521"/>
                  <a:pt x="898" y="536"/>
                  <a:pt x="917" y="557"/>
                </a:cubicBezTo>
                <a:cubicBezTo>
                  <a:pt x="928" y="565"/>
                  <a:pt x="950" y="568"/>
                  <a:pt x="965" y="571"/>
                </a:cubicBezTo>
                <a:cubicBezTo>
                  <a:pt x="974" y="571"/>
                  <a:pt x="1125" y="625"/>
                  <a:pt x="1119" y="663"/>
                </a:cubicBezTo>
                <a:cubicBezTo>
                  <a:pt x="1119" y="663"/>
                  <a:pt x="1119" y="663"/>
                  <a:pt x="1119" y="663"/>
                </a:cubicBezTo>
                <a:cubicBezTo>
                  <a:pt x="1120" y="676"/>
                  <a:pt x="1125" y="699"/>
                  <a:pt x="1139" y="706"/>
                </a:cubicBezTo>
                <a:cubicBezTo>
                  <a:pt x="1139" y="707"/>
                  <a:pt x="1139" y="708"/>
                  <a:pt x="1140" y="709"/>
                </a:cubicBezTo>
                <a:cubicBezTo>
                  <a:pt x="1140" y="709"/>
                  <a:pt x="1140" y="709"/>
                  <a:pt x="1140" y="709"/>
                </a:cubicBezTo>
                <a:cubicBezTo>
                  <a:pt x="1140" y="709"/>
                  <a:pt x="1139" y="735"/>
                  <a:pt x="1143" y="735"/>
                </a:cubicBezTo>
                <a:cubicBezTo>
                  <a:pt x="1143" y="737"/>
                  <a:pt x="1143" y="737"/>
                  <a:pt x="1143" y="737"/>
                </a:cubicBezTo>
                <a:cubicBezTo>
                  <a:pt x="1145" y="738"/>
                  <a:pt x="1146" y="739"/>
                  <a:pt x="1148" y="740"/>
                </a:cubicBezTo>
                <a:cubicBezTo>
                  <a:pt x="1149" y="742"/>
                  <a:pt x="1149" y="742"/>
                  <a:pt x="1149" y="742"/>
                </a:cubicBezTo>
                <a:cubicBezTo>
                  <a:pt x="1166" y="742"/>
                  <a:pt x="1184" y="750"/>
                  <a:pt x="1204" y="750"/>
                </a:cubicBezTo>
                <a:cubicBezTo>
                  <a:pt x="1219" y="754"/>
                  <a:pt x="1248" y="766"/>
                  <a:pt x="1260" y="766"/>
                </a:cubicBezTo>
                <a:cubicBezTo>
                  <a:pt x="1260" y="766"/>
                  <a:pt x="1261" y="766"/>
                  <a:pt x="1261" y="767"/>
                </a:cubicBezTo>
                <a:cubicBezTo>
                  <a:pt x="1297" y="767"/>
                  <a:pt x="1331" y="765"/>
                  <a:pt x="1367" y="765"/>
                </a:cubicBezTo>
                <a:cubicBezTo>
                  <a:pt x="1367" y="766"/>
                  <a:pt x="1367" y="766"/>
                  <a:pt x="1367" y="766"/>
                </a:cubicBezTo>
                <a:cubicBezTo>
                  <a:pt x="1403" y="770"/>
                  <a:pt x="1422" y="807"/>
                  <a:pt x="1449" y="811"/>
                </a:cubicBezTo>
                <a:cubicBezTo>
                  <a:pt x="1461" y="797"/>
                  <a:pt x="1487" y="817"/>
                  <a:pt x="1493" y="824"/>
                </a:cubicBezTo>
                <a:cubicBezTo>
                  <a:pt x="1493" y="825"/>
                  <a:pt x="1493" y="825"/>
                  <a:pt x="1493" y="825"/>
                </a:cubicBezTo>
                <a:cubicBezTo>
                  <a:pt x="1519" y="825"/>
                  <a:pt x="1525" y="839"/>
                  <a:pt x="1541" y="851"/>
                </a:cubicBezTo>
                <a:cubicBezTo>
                  <a:pt x="1544" y="855"/>
                  <a:pt x="1547" y="856"/>
                  <a:pt x="1553" y="856"/>
                </a:cubicBezTo>
                <a:cubicBezTo>
                  <a:pt x="1561" y="832"/>
                  <a:pt x="1715" y="799"/>
                  <a:pt x="1715" y="777"/>
                </a:cubicBezTo>
                <a:cubicBezTo>
                  <a:pt x="1716" y="777"/>
                  <a:pt x="1716" y="777"/>
                  <a:pt x="1716" y="777"/>
                </a:cubicBezTo>
                <a:cubicBezTo>
                  <a:pt x="1716" y="776"/>
                  <a:pt x="1716" y="776"/>
                  <a:pt x="1716" y="776"/>
                </a:cubicBezTo>
                <a:cubicBezTo>
                  <a:pt x="1741" y="769"/>
                  <a:pt x="1773" y="790"/>
                  <a:pt x="1803" y="784"/>
                </a:cubicBezTo>
                <a:cubicBezTo>
                  <a:pt x="1808" y="771"/>
                  <a:pt x="1835" y="745"/>
                  <a:pt x="1846" y="735"/>
                </a:cubicBezTo>
                <a:cubicBezTo>
                  <a:pt x="1858" y="725"/>
                  <a:pt x="1905" y="689"/>
                  <a:pt x="1899" y="683"/>
                </a:cubicBezTo>
                <a:cubicBezTo>
                  <a:pt x="1895" y="666"/>
                  <a:pt x="1866" y="593"/>
                  <a:pt x="1910" y="593"/>
                </a:cubicBezTo>
                <a:cubicBezTo>
                  <a:pt x="1910" y="594"/>
                  <a:pt x="1910" y="594"/>
                  <a:pt x="1910" y="594"/>
                </a:cubicBezTo>
                <a:cubicBezTo>
                  <a:pt x="1911" y="594"/>
                  <a:pt x="1964" y="628"/>
                  <a:pt x="1964" y="615"/>
                </a:cubicBezTo>
                <a:cubicBezTo>
                  <a:pt x="1980" y="615"/>
                  <a:pt x="2009" y="578"/>
                  <a:pt x="2013" y="564"/>
                </a:cubicBezTo>
                <a:cubicBezTo>
                  <a:pt x="2031" y="561"/>
                  <a:pt x="2063" y="560"/>
                  <a:pt x="2071" y="543"/>
                </a:cubicBezTo>
                <a:cubicBezTo>
                  <a:pt x="2083" y="535"/>
                  <a:pt x="2094" y="503"/>
                  <a:pt x="2097" y="503"/>
                </a:cubicBezTo>
                <a:cubicBezTo>
                  <a:pt x="2105" y="494"/>
                  <a:pt x="2120" y="490"/>
                  <a:pt x="2132" y="487"/>
                </a:cubicBezTo>
                <a:cubicBezTo>
                  <a:pt x="2132" y="487"/>
                  <a:pt x="2132" y="487"/>
                  <a:pt x="2132" y="487"/>
                </a:cubicBezTo>
                <a:cubicBezTo>
                  <a:pt x="2133" y="487"/>
                  <a:pt x="2133" y="487"/>
                  <a:pt x="2133" y="487"/>
                </a:cubicBezTo>
                <a:cubicBezTo>
                  <a:pt x="2139" y="480"/>
                  <a:pt x="2160" y="463"/>
                  <a:pt x="2167" y="463"/>
                </a:cubicBezTo>
                <a:cubicBezTo>
                  <a:pt x="2167" y="459"/>
                  <a:pt x="2227" y="458"/>
                  <a:pt x="2236" y="456"/>
                </a:cubicBezTo>
                <a:cubicBezTo>
                  <a:pt x="2236" y="448"/>
                  <a:pt x="2234" y="439"/>
                  <a:pt x="2234" y="434"/>
                </a:cubicBezTo>
                <a:cubicBezTo>
                  <a:pt x="2227" y="409"/>
                  <a:pt x="2197" y="394"/>
                  <a:pt x="2173" y="381"/>
                </a:cubicBezTo>
                <a:cubicBezTo>
                  <a:pt x="2163" y="381"/>
                  <a:pt x="2159" y="393"/>
                  <a:pt x="2146" y="393"/>
                </a:cubicBezTo>
                <a:cubicBezTo>
                  <a:pt x="2140" y="400"/>
                  <a:pt x="2139" y="406"/>
                  <a:pt x="2133" y="414"/>
                </a:cubicBezTo>
                <a:cubicBezTo>
                  <a:pt x="2119" y="413"/>
                  <a:pt x="2092" y="401"/>
                  <a:pt x="2083" y="404"/>
                </a:cubicBezTo>
                <a:cubicBezTo>
                  <a:pt x="2083" y="405"/>
                  <a:pt x="2083" y="405"/>
                  <a:pt x="2083" y="405"/>
                </a:cubicBezTo>
                <a:cubicBezTo>
                  <a:pt x="2069" y="405"/>
                  <a:pt x="2057" y="417"/>
                  <a:pt x="2036" y="416"/>
                </a:cubicBezTo>
                <a:cubicBezTo>
                  <a:pt x="2033" y="410"/>
                  <a:pt x="2028" y="407"/>
                  <a:pt x="2028" y="398"/>
                </a:cubicBezTo>
                <a:cubicBezTo>
                  <a:pt x="2036" y="389"/>
                  <a:pt x="2050" y="377"/>
                  <a:pt x="2046" y="363"/>
                </a:cubicBezTo>
                <a:cubicBezTo>
                  <a:pt x="2046" y="334"/>
                  <a:pt x="2054" y="315"/>
                  <a:pt x="2060" y="284"/>
                </a:cubicBezTo>
                <a:cubicBezTo>
                  <a:pt x="2061" y="284"/>
                  <a:pt x="2061" y="283"/>
                  <a:pt x="2062" y="283"/>
                </a:cubicBezTo>
                <a:cubicBezTo>
                  <a:pt x="2064" y="279"/>
                  <a:pt x="2068" y="275"/>
                  <a:pt x="2073" y="274"/>
                </a:cubicBezTo>
                <a:cubicBezTo>
                  <a:pt x="2102" y="274"/>
                  <a:pt x="2134" y="277"/>
                  <a:pt x="2156" y="252"/>
                </a:cubicBezTo>
                <a:cubicBezTo>
                  <a:pt x="2157" y="251"/>
                  <a:pt x="2159" y="249"/>
                  <a:pt x="2161" y="247"/>
                </a:cubicBezTo>
                <a:cubicBezTo>
                  <a:pt x="2161" y="231"/>
                  <a:pt x="2172" y="207"/>
                  <a:pt x="2172" y="188"/>
                </a:cubicBezTo>
                <a:cubicBezTo>
                  <a:pt x="2173" y="188"/>
                  <a:pt x="2173" y="188"/>
                  <a:pt x="2173" y="188"/>
                </a:cubicBezTo>
                <a:cubicBezTo>
                  <a:pt x="2173" y="164"/>
                  <a:pt x="2201" y="122"/>
                  <a:pt x="2202" y="122"/>
                </a:cubicBezTo>
                <a:cubicBezTo>
                  <a:pt x="2209" y="105"/>
                  <a:pt x="2188" y="86"/>
                  <a:pt x="2175" y="80"/>
                </a:cubicBezTo>
                <a:cubicBezTo>
                  <a:pt x="2175" y="78"/>
                  <a:pt x="2174" y="73"/>
                  <a:pt x="2173" y="73"/>
                </a:cubicBezTo>
                <a:cubicBezTo>
                  <a:pt x="2176" y="55"/>
                  <a:pt x="2178" y="53"/>
                  <a:pt x="2189" y="44"/>
                </a:cubicBezTo>
                <a:cubicBezTo>
                  <a:pt x="2203" y="40"/>
                  <a:pt x="2215" y="36"/>
                  <a:pt x="2228" y="32"/>
                </a:cubicBezTo>
                <a:cubicBezTo>
                  <a:pt x="2236" y="16"/>
                  <a:pt x="2282" y="2"/>
                  <a:pt x="2300" y="2"/>
                </a:cubicBezTo>
                <a:cubicBezTo>
                  <a:pt x="2312" y="0"/>
                  <a:pt x="2326" y="12"/>
                  <a:pt x="2338" y="12"/>
                </a:cubicBezTo>
                <a:cubicBezTo>
                  <a:pt x="2338" y="13"/>
                  <a:pt x="2338" y="13"/>
                  <a:pt x="2338" y="13"/>
                </a:cubicBezTo>
                <a:cubicBezTo>
                  <a:pt x="2360" y="12"/>
                  <a:pt x="2373" y="10"/>
                  <a:pt x="2392" y="18"/>
                </a:cubicBezTo>
                <a:cubicBezTo>
                  <a:pt x="2392" y="19"/>
                  <a:pt x="2392" y="19"/>
                  <a:pt x="2392" y="19"/>
                </a:cubicBezTo>
                <a:cubicBezTo>
                  <a:pt x="2393" y="19"/>
                  <a:pt x="2394" y="19"/>
                  <a:pt x="2395" y="20"/>
                </a:cubicBezTo>
                <a:cubicBezTo>
                  <a:pt x="2395" y="20"/>
                  <a:pt x="2395" y="20"/>
                  <a:pt x="2395" y="20"/>
                </a:cubicBezTo>
                <a:cubicBezTo>
                  <a:pt x="2396" y="20"/>
                  <a:pt x="2396" y="20"/>
                  <a:pt x="2396" y="20"/>
                </a:cubicBezTo>
                <a:cubicBezTo>
                  <a:pt x="2397" y="21"/>
                  <a:pt x="2465" y="92"/>
                  <a:pt x="2465" y="105"/>
                </a:cubicBezTo>
                <a:cubicBezTo>
                  <a:pt x="2466" y="105"/>
                  <a:pt x="2466" y="105"/>
                  <a:pt x="2466" y="105"/>
                </a:cubicBezTo>
                <a:cubicBezTo>
                  <a:pt x="2466" y="107"/>
                  <a:pt x="2466" y="108"/>
                  <a:pt x="2467" y="109"/>
                </a:cubicBezTo>
                <a:cubicBezTo>
                  <a:pt x="2468" y="110"/>
                  <a:pt x="2469" y="111"/>
                  <a:pt x="2470" y="112"/>
                </a:cubicBezTo>
                <a:cubicBezTo>
                  <a:pt x="2470" y="113"/>
                  <a:pt x="2470" y="113"/>
                  <a:pt x="2470" y="113"/>
                </a:cubicBezTo>
                <a:cubicBezTo>
                  <a:pt x="2480" y="122"/>
                  <a:pt x="2491" y="133"/>
                  <a:pt x="2501" y="141"/>
                </a:cubicBezTo>
                <a:cubicBezTo>
                  <a:pt x="2501" y="143"/>
                  <a:pt x="2501" y="143"/>
                  <a:pt x="2501" y="143"/>
                </a:cubicBezTo>
                <a:cubicBezTo>
                  <a:pt x="2502" y="143"/>
                  <a:pt x="2502" y="143"/>
                  <a:pt x="2502" y="143"/>
                </a:cubicBezTo>
                <a:cubicBezTo>
                  <a:pt x="2502" y="160"/>
                  <a:pt x="2511" y="168"/>
                  <a:pt x="2522" y="177"/>
                </a:cubicBezTo>
                <a:cubicBezTo>
                  <a:pt x="2522" y="179"/>
                  <a:pt x="2523" y="179"/>
                  <a:pt x="2524" y="179"/>
                </a:cubicBezTo>
                <a:cubicBezTo>
                  <a:pt x="2525" y="184"/>
                  <a:pt x="2529" y="205"/>
                  <a:pt x="2535" y="205"/>
                </a:cubicBezTo>
                <a:cubicBezTo>
                  <a:pt x="2535" y="206"/>
                  <a:pt x="2536" y="206"/>
                  <a:pt x="2536" y="207"/>
                </a:cubicBezTo>
                <a:cubicBezTo>
                  <a:pt x="2549" y="207"/>
                  <a:pt x="2575" y="204"/>
                  <a:pt x="2586" y="208"/>
                </a:cubicBezTo>
                <a:cubicBezTo>
                  <a:pt x="2586" y="214"/>
                  <a:pt x="2612" y="208"/>
                  <a:pt x="2620" y="210"/>
                </a:cubicBezTo>
                <a:cubicBezTo>
                  <a:pt x="2620" y="212"/>
                  <a:pt x="2631" y="216"/>
                  <a:pt x="2632" y="218"/>
                </a:cubicBezTo>
                <a:cubicBezTo>
                  <a:pt x="2634" y="230"/>
                  <a:pt x="2658" y="237"/>
                  <a:pt x="2672" y="240"/>
                </a:cubicBezTo>
                <a:cubicBezTo>
                  <a:pt x="2672" y="254"/>
                  <a:pt x="2693" y="295"/>
                  <a:pt x="2709" y="295"/>
                </a:cubicBezTo>
                <a:cubicBezTo>
                  <a:pt x="2709" y="295"/>
                  <a:pt x="2709" y="295"/>
                  <a:pt x="2709" y="295"/>
                </a:cubicBezTo>
                <a:cubicBezTo>
                  <a:pt x="2709" y="295"/>
                  <a:pt x="2709" y="295"/>
                  <a:pt x="2709" y="295"/>
                </a:cubicBezTo>
                <a:moveTo>
                  <a:pt x="2485" y="2034"/>
                </a:moveTo>
                <a:cubicBezTo>
                  <a:pt x="2486" y="2016"/>
                  <a:pt x="2489" y="2001"/>
                  <a:pt x="2490" y="1983"/>
                </a:cubicBezTo>
                <a:cubicBezTo>
                  <a:pt x="2490" y="1983"/>
                  <a:pt x="2490" y="1983"/>
                  <a:pt x="2490" y="1983"/>
                </a:cubicBezTo>
                <a:cubicBezTo>
                  <a:pt x="2490" y="1961"/>
                  <a:pt x="2501" y="1957"/>
                  <a:pt x="2501" y="1938"/>
                </a:cubicBezTo>
                <a:cubicBezTo>
                  <a:pt x="2502" y="1938"/>
                  <a:pt x="2502" y="1938"/>
                  <a:pt x="2502" y="1938"/>
                </a:cubicBezTo>
                <a:cubicBezTo>
                  <a:pt x="2502" y="1918"/>
                  <a:pt x="2521" y="1882"/>
                  <a:pt x="2538" y="1868"/>
                </a:cubicBezTo>
                <a:cubicBezTo>
                  <a:pt x="2540" y="1865"/>
                  <a:pt x="2562" y="1861"/>
                  <a:pt x="2567" y="1863"/>
                </a:cubicBezTo>
                <a:cubicBezTo>
                  <a:pt x="2567" y="1863"/>
                  <a:pt x="2567" y="1863"/>
                  <a:pt x="2567" y="1863"/>
                </a:cubicBezTo>
                <a:cubicBezTo>
                  <a:pt x="2606" y="1869"/>
                  <a:pt x="2581" y="1892"/>
                  <a:pt x="2581" y="1909"/>
                </a:cubicBezTo>
                <a:cubicBezTo>
                  <a:pt x="2581" y="1909"/>
                  <a:pt x="2581" y="1909"/>
                  <a:pt x="2581" y="1909"/>
                </a:cubicBezTo>
                <a:cubicBezTo>
                  <a:pt x="2581" y="1933"/>
                  <a:pt x="2590" y="1968"/>
                  <a:pt x="2584" y="1990"/>
                </a:cubicBezTo>
                <a:cubicBezTo>
                  <a:pt x="2584" y="2000"/>
                  <a:pt x="2574" y="2008"/>
                  <a:pt x="2574" y="2015"/>
                </a:cubicBezTo>
                <a:cubicBezTo>
                  <a:pt x="2569" y="2023"/>
                  <a:pt x="2550" y="2026"/>
                  <a:pt x="2550" y="2039"/>
                </a:cubicBezTo>
                <a:cubicBezTo>
                  <a:pt x="2550" y="2039"/>
                  <a:pt x="2550" y="2039"/>
                  <a:pt x="2550" y="2039"/>
                </a:cubicBezTo>
                <a:cubicBezTo>
                  <a:pt x="2541" y="2063"/>
                  <a:pt x="2552" y="2078"/>
                  <a:pt x="2532" y="2101"/>
                </a:cubicBezTo>
                <a:cubicBezTo>
                  <a:pt x="2531" y="2101"/>
                  <a:pt x="2531" y="2101"/>
                  <a:pt x="2531" y="2101"/>
                </a:cubicBezTo>
                <a:cubicBezTo>
                  <a:pt x="2531" y="2101"/>
                  <a:pt x="2531" y="2101"/>
                  <a:pt x="2531" y="2101"/>
                </a:cubicBezTo>
                <a:cubicBezTo>
                  <a:pt x="2531" y="2101"/>
                  <a:pt x="2531" y="2101"/>
                  <a:pt x="2531" y="2101"/>
                </a:cubicBezTo>
                <a:cubicBezTo>
                  <a:pt x="2531" y="2094"/>
                  <a:pt x="2515" y="2086"/>
                  <a:pt x="2514" y="2075"/>
                </a:cubicBezTo>
                <a:cubicBezTo>
                  <a:pt x="2514" y="2075"/>
                  <a:pt x="2514" y="2075"/>
                  <a:pt x="2514" y="2075"/>
                </a:cubicBezTo>
                <a:cubicBezTo>
                  <a:pt x="2499" y="2059"/>
                  <a:pt x="2490" y="2054"/>
                  <a:pt x="2485" y="2034"/>
                </a:cubicBezTo>
                <a:cubicBezTo>
                  <a:pt x="2485" y="2034"/>
                  <a:pt x="2485" y="2034"/>
                  <a:pt x="2485" y="2034"/>
                </a:cubicBezTo>
                <a:cubicBezTo>
                  <a:pt x="2485" y="2034"/>
                  <a:pt x="2485" y="2034"/>
                  <a:pt x="2485" y="2034"/>
                </a:cubicBezTo>
                <a:moveTo>
                  <a:pt x="1832" y="2287"/>
                </a:moveTo>
                <a:cubicBezTo>
                  <a:pt x="1855" y="2285"/>
                  <a:pt x="1906" y="2263"/>
                  <a:pt x="1932" y="2274"/>
                </a:cubicBezTo>
                <a:cubicBezTo>
                  <a:pt x="1938" y="2275"/>
                  <a:pt x="1950" y="2280"/>
                  <a:pt x="1952" y="2287"/>
                </a:cubicBezTo>
                <a:cubicBezTo>
                  <a:pt x="1958" y="2295"/>
                  <a:pt x="1942" y="2315"/>
                  <a:pt x="1928" y="2357"/>
                </a:cubicBezTo>
                <a:cubicBezTo>
                  <a:pt x="1928" y="2357"/>
                  <a:pt x="1927" y="2357"/>
                  <a:pt x="1927" y="2357"/>
                </a:cubicBezTo>
                <a:cubicBezTo>
                  <a:pt x="1927" y="2359"/>
                  <a:pt x="1927" y="2359"/>
                  <a:pt x="1927" y="2359"/>
                </a:cubicBezTo>
                <a:cubicBezTo>
                  <a:pt x="1916" y="2381"/>
                  <a:pt x="1863" y="2402"/>
                  <a:pt x="1861" y="2397"/>
                </a:cubicBezTo>
                <a:cubicBezTo>
                  <a:pt x="1859" y="2397"/>
                  <a:pt x="1859" y="2397"/>
                  <a:pt x="1859" y="2397"/>
                </a:cubicBezTo>
                <a:cubicBezTo>
                  <a:pt x="1859" y="2398"/>
                  <a:pt x="1859" y="2398"/>
                  <a:pt x="1859" y="2398"/>
                </a:cubicBezTo>
                <a:cubicBezTo>
                  <a:pt x="1849" y="2400"/>
                  <a:pt x="1811" y="2386"/>
                  <a:pt x="1811" y="2377"/>
                </a:cubicBezTo>
                <a:cubicBezTo>
                  <a:pt x="1810" y="2377"/>
                  <a:pt x="1810" y="2377"/>
                  <a:pt x="1809" y="2377"/>
                </a:cubicBezTo>
                <a:cubicBezTo>
                  <a:pt x="1794" y="2314"/>
                  <a:pt x="1829" y="2331"/>
                  <a:pt x="1832" y="2287"/>
                </a:cubicBezTo>
                <a:cubicBezTo>
                  <a:pt x="1832" y="2287"/>
                  <a:pt x="1832" y="2287"/>
                  <a:pt x="1832" y="2287"/>
                </a:cubicBezTo>
                <a:cubicBezTo>
                  <a:pt x="1832" y="2287"/>
                  <a:pt x="1832" y="2287"/>
                  <a:pt x="1832" y="2287"/>
                </a:cubicBezTo>
                <a:moveTo>
                  <a:pt x="1832" y="2287"/>
                </a:moveTo>
                <a:cubicBezTo>
                  <a:pt x="1832" y="2287"/>
                  <a:pt x="1832" y="2287"/>
                  <a:pt x="1832" y="2287"/>
                </a:cubicBezTo>
              </a:path>
            </a:pathLst>
          </a:custGeom>
          <a:solidFill>
            <a:srgbClr val="FF0000">
              <a:alpha val="26000"/>
            </a:srgbClr>
          </a:solidFill>
          <a:ln>
            <a:noFill/>
          </a:ln>
        </p:spPr>
        <p:txBody>
          <a:bodyPr vert="horz" wrap="square" lIns="91440" tIns="45720" rIns="91440" bIns="45720" numCol="1" anchor="t" anchorCtr="0" compatLnSpc="1"/>
          <a:lstStyle/>
          <a:p>
            <a:endParaRPr lang="zh-CN" altLang="en-US"/>
          </a:p>
        </p:txBody>
      </p:sp>
      <p:sp>
        <p:nvSpPr>
          <p:cNvPr id="89" name="矩形 88"/>
          <p:cNvSpPr/>
          <p:nvPr/>
        </p:nvSpPr>
        <p:spPr>
          <a:xfrm>
            <a:off x="6097270" y="1586230"/>
            <a:ext cx="4051300" cy="384810"/>
          </a:xfrm>
          <a:prstGeom prst="rect">
            <a:avLst/>
          </a:prstGeom>
        </p:spPr>
        <p:txBody>
          <a:bodyPr wrap="square">
            <a:spAutoFit/>
          </a:bodyPr>
          <a:lstStyle/>
          <a:p>
            <a:r>
              <a:rPr b="1" dirty="0">
                <a:gradFill>
                  <a:gsLst>
                    <a:gs pos="0">
                      <a:srgbClr val="E30000"/>
                    </a:gs>
                    <a:gs pos="100000">
                      <a:srgbClr val="760303"/>
                    </a:gs>
                  </a:gsLst>
                  <a:lin ang="5400000" scaled="0"/>
                </a:gradFill>
                <a:latin typeface="微软雅黑" panose="020B0503020204020204" charset="-122"/>
                <a:ea typeface="微软雅黑" panose="020B0503020204020204" charset="-122"/>
              </a:rPr>
              <a:t>请在此粘贴或者输入您的文字内容</a:t>
            </a:r>
          </a:p>
        </p:txBody>
      </p:sp>
      <p:graphicFrame>
        <p:nvGraphicFramePr>
          <p:cNvPr id="25" name="Chart 33"/>
          <p:cNvGraphicFramePr/>
          <p:nvPr/>
        </p:nvGraphicFramePr>
        <p:xfrm>
          <a:off x="934937" y="2301182"/>
          <a:ext cx="2889700" cy="2954728"/>
        </p:xfrm>
        <a:graphic>
          <a:graphicData uri="http://schemas.openxmlformats.org/drawingml/2006/chart">
            <c:chart xmlns:c="http://schemas.openxmlformats.org/drawingml/2006/chart" xmlns:r="http://schemas.openxmlformats.org/officeDocument/2006/relationships" r:id="rId2"/>
          </a:graphicData>
        </a:graphic>
      </p:graphicFrame>
      <p:sp>
        <p:nvSpPr>
          <p:cNvPr id="40" name="Oval 53"/>
          <p:cNvSpPr/>
          <p:nvPr/>
        </p:nvSpPr>
        <p:spPr>
          <a:xfrm>
            <a:off x="5068852" y="3221103"/>
            <a:ext cx="990796" cy="990794"/>
          </a:xfrm>
          <a:prstGeom prst="ellipse">
            <a:avLst/>
          </a:prstGeom>
          <a:gradFill>
            <a:gsLst>
              <a:gs pos="0">
                <a:srgbClr val="E30000"/>
              </a:gs>
              <a:gs pos="100000">
                <a:srgbClr val="760303"/>
              </a:gs>
            </a:gsLst>
            <a:lin ang="162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nchorCtr="0"/>
          <a:lstStyle/>
          <a:p>
            <a:endParaRPr lang="ar-SA"/>
          </a:p>
        </p:txBody>
      </p:sp>
      <p:cxnSp>
        <p:nvCxnSpPr>
          <p:cNvPr id="35" name="Straight Connector 40"/>
          <p:cNvCxnSpPr/>
          <p:nvPr/>
        </p:nvCxnSpPr>
        <p:spPr>
          <a:xfrm>
            <a:off x="2177350" y="2096014"/>
            <a:ext cx="2763433" cy="2181"/>
          </a:xfrm>
          <a:prstGeom prst="line">
            <a:avLst/>
          </a:prstGeom>
          <a:ln>
            <a:solidFill>
              <a:schemeClr val="accent5"/>
            </a:solidFill>
            <a:prstDash val="sysDash"/>
            <a:headEnd type="none" w="sm" len="sm"/>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41"/>
          <p:cNvCxnSpPr/>
          <p:nvPr/>
        </p:nvCxnSpPr>
        <p:spPr>
          <a:xfrm>
            <a:off x="2177350" y="5441296"/>
            <a:ext cx="2763433" cy="2181"/>
          </a:xfrm>
          <a:prstGeom prst="line">
            <a:avLst/>
          </a:prstGeom>
          <a:ln>
            <a:solidFill>
              <a:schemeClr val="accent5"/>
            </a:solidFill>
            <a:prstDash val="sysDash"/>
            <a:headEnd type="none" w="sm" len="sm"/>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50"/>
          <p:cNvCxnSpPr/>
          <p:nvPr/>
        </p:nvCxnSpPr>
        <p:spPr>
          <a:xfrm>
            <a:off x="3708427" y="3768651"/>
            <a:ext cx="1232356" cy="6548"/>
          </a:xfrm>
          <a:prstGeom prst="line">
            <a:avLst/>
          </a:prstGeom>
          <a:ln>
            <a:solidFill>
              <a:schemeClr val="accent5"/>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51"/>
          <p:cNvCxnSpPr/>
          <p:nvPr/>
        </p:nvCxnSpPr>
        <p:spPr>
          <a:xfrm rot="16200000" flipH="1">
            <a:off x="2009870" y="2275083"/>
            <a:ext cx="351710" cy="1089"/>
          </a:xfrm>
          <a:prstGeom prst="line">
            <a:avLst/>
          </a:prstGeom>
          <a:ln>
            <a:solidFill>
              <a:schemeClr val="accent5"/>
            </a:solidFill>
            <a:prstDash val="sysDash"/>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39" name="Straight Connector 52"/>
          <p:cNvCxnSpPr/>
          <p:nvPr/>
        </p:nvCxnSpPr>
        <p:spPr>
          <a:xfrm rot="5400000">
            <a:off x="2029257" y="5267909"/>
            <a:ext cx="314026" cy="2181"/>
          </a:xfrm>
          <a:prstGeom prst="line">
            <a:avLst/>
          </a:prstGeom>
          <a:ln>
            <a:solidFill>
              <a:schemeClr val="accent5"/>
            </a:solidFill>
            <a:prstDash val="sysDash"/>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6097270" y="1955800"/>
            <a:ext cx="4554220" cy="1005840"/>
          </a:xfrm>
          <a:prstGeom prst="rect">
            <a:avLst/>
          </a:prstGeom>
        </p:spPr>
        <p:txBody>
          <a:bodyPr wrap="square">
            <a:spAutoFit/>
          </a:bodyPr>
          <a:lstStyle/>
          <a:p>
            <a:pPr>
              <a:lnSpc>
                <a:spcPct val="150000"/>
              </a:lnSpc>
            </a:pPr>
            <a:r>
              <a:rPr sz="1000">
                <a:latin typeface="+mn-ea"/>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50" name="Oval 63"/>
          <p:cNvSpPr/>
          <p:nvPr/>
        </p:nvSpPr>
        <p:spPr>
          <a:xfrm>
            <a:off x="5068852" y="1579641"/>
            <a:ext cx="990796" cy="990794"/>
          </a:xfrm>
          <a:prstGeom prst="ellipse">
            <a:avLst/>
          </a:prstGeom>
          <a:gradFill>
            <a:gsLst>
              <a:gs pos="0">
                <a:srgbClr val="E30000"/>
              </a:gs>
              <a:gs pos="100000">
                <a:srgbClr val="760303"/>
              </a:gs>
            </a:gsLst>
            <a:lin ang="162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nchorCtr="0"/>
          <a:lstStyle/>
          <a:p>
            <a:endParaRPr lang="ar-SA"/>
          </a:p>
        </p:txBody>
      </p:sp>
      <p:sp>
        <p:nvSpPr>
          <p:cNvPr id="4100" name="Freeform 7"/>
          <p:cNvSpPr/>
          <p:nvPr/>
        </p:nvSpPr>
        <p:spPr bwMode="auto">
          <a:xfrm>
            <a:off x="5322464" y="1734790"/>
            <a:ext cx="482624" cy="1035599"/>
          </a:xfrm>
          <a:custGeom>
            <a:avLst/>
            <a:gdLst>
              <a:gd name="T0" fmla="*/ 82 w 124"/>
              <a:gd name="T1" fmla="*/ 80 h 266"/>
              <a:gd name="T2" fmla="*/ 82 w 124"/>
              <a:gd name="T3" fmla="*/ 59 h 266"/>
              <a:gd name="T4" fmla="*/ 94 w 124"/>
              <a:gd name="T5" fmla="*/ 46 h 266"/>
              <a:gd name="T6" fmla="*/ 123 w 124"/>
              <a:gd name="T7" fmla="*/ 46 h 266"/>
              <a:gd name="T8" fmla="*/ 123 w 124"/>
              <a:gd name="T9" fmla="*/ 0 h 266"/>
              <a:gd name="T10" fmla="*/ 82 w 124"/>
              <a:gd name="T11" fmla="*/ 0 h 266"/>
              <a:gd name="T12" fmla="*/ 26 w 124"/>
              <a:gd name="T13" fmla="*/ 56 h 266"/>
              <a:gd name="T14" fmla="*/ 26 w 124"/>
              <a:gd name="T15" fmla="*/ 80 h 266"/>
              <a:gd name="T16" fmla="*/ 0 w 124"/>
              <a:gd name="T17" fmla="*/ 80 h 266"/>
              <a:gd name="T18" fmla="*/ 0 w 124"/>
              <a:gd name="T19" fmla="*/ 112 h 266"/>
              <a:gd name="T20" fmla="*/ 0 w 124"/>
              <a:gd name="T21" fmla="*/ 133 h 266"/>
              <a:gd name="T22" fmla="*/ 27 w 124"/>
              <a:gd name="T23" fmla="*/ 133 h 266"/>
              <a:gd name="T24" fmla="*/ 27 w 124"/>
              <a:gd name="T25" fmla="*/ 266 h 266"/>
              <a:gd name="T26" fmla="*/ 80 w 124"/>
              <a:gd name="T27" fmla="*/ 266 h 266"/>
              <a:gd name="T28" fmla="*/ 80 w 124"/>
              <a:gd name="T29" fmla="*/ 133 h 266"/>
              <a:gd name="T30" fmla="*/ 119 w 124"/>
              <a:gd name="T31" fmla="*/ 133 h 266"/>
              <a:gd name="T32" fmla="*/ 121 w 124"/>
              <a:gd name="T33" fmla="*/ 112 h 266"/>
              <a:gd name="T34" fmla="*/ 124 w 124"/>
              <a:gd name="T35" fmla="*/ 80 h 266"/>
              <a:gd name="T36" fmla="*/ 82 w 124"/>
              <a:gd name="T37" fmla="*/ 8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266">
                <a:moveTo>
                  <a:pt x="82" y="80"/>
                </a:moveTo>
                <a:cubicBezTo>
                  <a:pt x="82" y="59"/>
                  <a:pt x="82" y="59"/>
                  <a:pt x="82" y="59"/>
                </a:cubicBezTo>
                <a:cubicBezTo>
                  <a:pt x="82" y="48"/>
                  <a:pt x="89" y="46"/>
                  <a:pt x="94" y="46"/>
                </a:cubicBezTo>
                <a:cubicBezTo>
                  <a:pt x="98" y="46"/>
                  <a:pt x="123" y="46"/>
                  <a:pt x="123" y="46"/>
                </a:cubicBezTo>
                <a:cubicBezTo>
                  <a:pt x="123" y="0"/>
                  <a:pt x="123" y="0"/>
                  <a:pt x="123" y="0"/>
                </a:cubicBezTo>
                <a:cubicBezTo>
                  <a:pt x="82" y="0"/>
                  <a:pt x="82" y="0"/>
                  <a:pt x="82" y="0"/>
                </a:cubicBezTo>
                <a:cubicBezTo>
                  <a:pt x="37" y="0"/>
                  <a:pt x="26" y="34"/>
                  <a:pt x="26" y="56"/>
                </a:cubicBezTo>
                <a:cubicBezTo>
                  <a:pt x="26" y="80"/>
                  <a:pt x="26" y="80"/>
                  <a:pt x="26" y="80"/>
                </a:cubicBezTo>
                <a:cubicBezTo>
                  <a:pt x="0" y="80"/>
                  <a:pt x="0" y="80"/>
                  <a:pt x="0" y="80"/>
                </a:cubicBezTo>
                <a:cubicBezTo>
                  <a:pt x="0" y="112"/>
                  <a:pt x="0" y="112"/>
                  <a:pt x="0" y="112"/>
                </a:cubicBezTo>
                <a:cubicBezTo>
                  <a:pt x="0" y="133"/>
                  <a:pt x="0" y="133"/>
                  <a:pt x="0" y="133"/>
                </a:cubicBezTo>
                <a:cubicBezTo>
                  <a:pt x="27" y="133"/>
                  <a:pt x="27" y="133"/>
                  <a:pt x="27" y="133"/>
                </a:cubicBezTo>
                <a:cubicBezTo>
                  <a:pt x="27" y="193"/>
                  <a:pt x="27" y="266"/>
                  <a:pt x="27" y="266"/>
                </a:cubicBezTo>
                <a:cubicBezTo>
                  <a:pt x="80" y="266"/>
                  <a:pt x="80" y="266"/>
                  <a:pt x="80" y="266"/>
                </a:cubicBezTo>
                <a:cubicBezTo>
                  <a:pt x="80" y="266"/>
                  <a:pt x="80" y="192"/>
                  <a:pt x="80" y="133"/>
                </a:cubicBezTo>
                <a:cubicBezTo>
                  <a:pt x="119" y="133"/>
                  <a:pt x="119" y="133"/>
                  <a:pt x="119" y="133"/>
                </a:cubicBezTo>
                <a:cubicBezTo>
                  <a:pt x="121" y="112"/>
                  <a:pt x="121" y="112"/>
                  <a:pt x="121" y="112"/>
                </a:cubicBezTo>
                <a:cubicBezTo>
                  <a:pt x="124" y="80"/>
                  <a:pt x="124" y="80"/>
                  <a:pt x="124" y="80"/>
                </a:cubicBezTo>
                <a:lnTo>
                  <a:pt x="82" y="8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5" name="Freeform 12"/>
          <p:cNvSpPr/>
          <p:nvPr/>
        </p:nvSpPr>
        <p:spPr bwMode="auto">
          <a:xfrm>
            <a:off x="5230108" y="3450524"/>
            <a:ext cx="712835" cy="570720"/>
          </a:xfrm>
          <a:custGeom>
            <a:avLst/>
            <a:gdLst>
              <a:gd name="T0" fmla="*/ 266 w 266"/>
              <a:gd name="T1" fmla="*/ 26 h 213"/>
              <a:gd name="T2" fmla="*/ 234 w 266"/>
              <a:gd name="T3" fmla="*/ 34 h 213"/>
              <a:gd name="T4" fmla="*/ 258 w 266"/>
              <a:gd name="T5" fmla="*/ 4 h 213"/>
              <a:gd name="T6" fmla="*/ 224 w 266"/>
              <a:gd name="T7" fmla="*/ 17 h 213"/>
              <a:gd name="T8" fmla="*/ 184 w 266"/>
              <a:gd name="T9" fmla="*/ 0 h 213"/>
              <a:gd name="T10" fmla="*/ 130 w 266"/>
              <a:gd name="T11" fmla="*/ 54 h 213"/>
              <a:gd name="T12" fmla="*/ 131 w 266"/>
              <a:gd name="T13" fmla="*/ 66 h 213"/>
              <a:gd name="T14" fmla="*/ 19 w 266"/>
              <a:gd name="T15" fmla="*/ 10 h 213"/>
              <a:gd name="T16" fmla="*/ 11 w 266"/>
              <a:gd name="T17" fmla="*/ 37 h 213"/>
              <a:gd name="T18" fmla="*/ 36 w 266"/>
              <a:gd name="T19" fmla="*/ 82 h 213"/>
              <a:gd name="T20" fmla="*/ 11 w 266"/>
              <a:gd name="T21" fmla="*/ 75 h 213"/>
              <a:gd name="T22" fmla="*/ 11 w 266"/>
              <a:gd name="T23" fmla="*/ 76 h 213"/>
              <a:gd name="T24" fmla="*/ 15 w 266"/>
              <a:gd name="T25" fmla="*/ 95 h 213"/>
              <a:gd name="T26" fmla="*/ 55 w 266"/>
              <a:gd name="T27" fmla="*/ 128 h 213"/>
              <a:gd name="T28" fmla="*/ 40 w 266"/>
              <a:gd name="T29" fmla="*/ 130 h 213"/>
              <a:gd name="T30" fmla="*/ 30 w 266"/>
              <a:gd name="T31" fmla="*/ 129 h 213"/>
              <a:gd name="T32" fmla="*/ 81 w 266"/>
              <a:gd name="T33" fmla="*/ 167 h 213"/>
              <a:gd name="T34" fmla="*/ 13 w 266"/>
              <a:gd name="T35" fmla="*/ 190 h 213"/>
              <a:gd name="T36" fmla="*/ 0 w 266"/>
              <a:gd name="T37" fmla="*/ 189 h 213"/>
              <a:gd name="T38" fmla="*/ 84 w 266"/>
              <a:gd name="T39" fmla="*/ 213 h 213"/>
              <a:gd name="T40" fmla="*/ 235 w 266"/>
              <a:gd name="T41" fmla="*/ 93 h 213"/>
              <a:gd name="T42" fmla="*/ 239 w 266"/>
              <a:gd name="T43" fmla="*/ 60 h 213"/>
              <a:gd name="T44" fmla="*/ 239 w 266"/>
              <a:gd name="T45" fmla="*/ 53 h 213"/>
              <a:gd name="T46" fmla="*/ 266 w 266"/>
              <a:gd name="T47" fmla="*/ 2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6" h="213">
                <a:moveTo>
                  <a:pt x="266" y="26"/>
                </a:moveTo>
                <a:cubicBezTo>
                  <a:pt x="256" y="30"/>
                  <a:pt x="245" y="33"/>
                  <a:pt x="234" y="34"/>
                </a:cubicBezTo>
                <a:cubicBezTo>
                  <a:pt x="246" y="27"/>
                  <a:pt x="254" y="17"/>
                  <a:pt x="258" y="4"/>
                </a:cubicBezTo>
                <a:cubicBezTo>
                  <a:pt x="248" y="11"/>
                  <a:pt x="236" y="15"/>
                  <a:pt x="224" y="17"/>
                </a:cubicBezTo>
                <a:cubicBezTo>
                  <a:pt x="214" y="7"/>
                  <a:pt x="200" y="0"/>
                  <a:pt x="184" y="0"/>
                </a:cubicBezTo>
                <a:cubicBezTo>
                  <a:pt x="154" y="0"/>
                  <a:pt x="130" y="25"/>
                  <a:pt x="130" y="54"/>
                </a:cubicBezTo>
                <a:cubicBezTo>
                  <a:pt x="130" y="58"/>
                  <a:pt x="130" y="62"/>
                  <a:pt x="131" y="66"/>
                </a:cubicBezTo>
                <a:cubicBezTo>
                  <a:pt x="86" y="64"/>
                  <a:pt x="46" y="43"/>
                  <a:pt x="19" y="10"/>
                </a:cubicBezTo>
                <a:cubicBezTo>
                  <a:pt x="14" y="18"/>
                  <a:pt x="11" y="27"/>
                  <a:pt x="11" y="37"/>
                </a:cubicBezTo>
                <a:cubicBezTo>
                  <a:pt x="11" y="56"/>
                  <a:pt x="21" y="72"/>
                  <a:pt x="36" y="82"/>
                </a:cubicBezTo>
                <a:cubicBezTo>
                  <a:pt x="27" y="82"/>
                  <a:pt x="18" y="79"/>
                  <a:pt x="11" y="75"/>
                </a:cubicBezTo>
                <a:cubicBezTo>
                  <a:pt x="11" y="75"/>
                  <a:pt x="11" y="76"/>
                  <a:pt x="11" y="76"/>
                </a:cubicBezTo>
                <a:cubicBezTo>
                  <a:pt x="11" y="83"/>
                  <a:pt x="12" y="89"/>
                  <a:pt x="15" y="95"/>
                </a:cubicBezTo>
                <a:cubicBezTo>
                  <a:pt x="21" y="112"/>
                  <a:pt x="36" y="125"/>
                  <a:pt x="55" y="128"/>
                </a:cubicBezTo>
                <a:cubicBezTo>
                  <a:pt x="50" y="130"/>
                  <a:pt x="45" y="130"/>
                  <a:pt x="40" y="130"/>
                </a:cubicBezTo>
                <a:cubicBezTo>
                  <a:pt x="37" y="130"/>
                  <a:pt x="33" y="130"/>
                  <a:pt x="30" y="129"/>
                </a:cubicBezTo>
                <a:cubicBezTo>
                  <a:pt x="37" y="151"/>
                  <a:pt x="57" y="166"/>
                  <a:pt x="81" y="167"/>
                </a:cubicBezTo>
                <a:cubicBezTo>
                  <a:pt x="62" y="181"/>
                  <a:pt x="39" y="190"/>
                  <a:pt x="13" y="190"/>
                </a:cubicBezTo>
                <a:cubicBezTo>
                  <a:pt x="9" y="190"/>
                  <a:pt x="5" y="189"/>
                  <a:pt x="0" y="189"/>
                </a:cubicBezTo>
                <a:cubicBezTo>
                  <a:pt x="24" y="204"/>
                  <a:pt x="53" y="213"/>
                  <a:pt x="84" y="213"/>
                </a:cubicBezTo>
                <a:cubicBezTo>
                  <a:pt x="169" y="213"/>
                  <a:pt x="221" y="154"/>
                  <a:pt x="235" y="93"/>
                </a:cubicBezTo>
                <a:cubicBezTo>
                  <a:pt x="237" y="82"/>
                  <a:pt x="239" y="71"/>
                  <a:pt x="239" y="60"/>
                </a:cubicBezTo>
                <a:cubicBezTo>
                  <a:pt x="239" y="58"/>
                  <a:pt x="239" y="56"/>
                  <a:pt x="239" y="53"/>
                </a:cubicBezTo>
                <a:cubicBezTo>
                  <a:pt x="249" y="46"/>
                  <a:pt x="258" y="36"/>
                  <a:pt x="266"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矩形 55"/>
          <p:cNvSpPr/>
          <p:nvPr/>
        </p:nvSpPr>
        <p:spPr>
          <a:xfrm>
            <a:off x="6097270" y="3261995"/>
            <a:ext cx="3966210" cy="384810"/>
          </a:xfrm>
          <a:prstGeom prst="rect">
            <a:avLst/>
          </a:prstGeom>
        </p:spPr>
        <p:txBody>
          <a:bodyPr wrap="square">
            <a:spAutoFit/>
          </a:bodyPr>
          <a:lstStyle/>
          <a:p>
            <a:r>
              <a:rPr lang="zh-CN" altLang="en-US" b="1" dirty="0">
                <a:gradFill>
                  <a:gsLst>
                    <a:gs pos="0">
                      <a:srgbClr val="E30000"/>
                    </a:gs>
                    <a:gs pos="100000">
                      <a:srgbClr val="760303"/>
                    </a:gs>
                  </a:gsLst>
                  <a:lin ang="5400000" scaled="0"/>
                </a:gradFill>
                <a:latin typeface="微软雅黑" panose="020B0503020204020204" charset="-122"/>
                <a:ea typeface="微软雅黑" panose="020B0503020204020204" charset="-122"/>
              </a:rPr>
              <a:t>请在此粘贴或者输入您的文字内容</a:t>
            </a:r>
          </a:p>
        </p:txBody>
      </p:sp>
      <p:sp>
        <p:nvSpPr>
          <p:cNvPr id="57" name="矩形 56"/>
          <p:cNvSpPr/>
          <p:nvPr/>
        </p:nvSpPr>
        <p:spPr>
          <a:xfrm>
            <a:off x="6097270" y="3631565"/>
            <a:ext cx="4554220" cy="1005840"/>
          </a:xfrm>
          <a:prstGeom prst="rect">
            <a:avLst/>
          </a:prstGeom>
        </p:spPr>
        <p:txBody>
          <a:bodyPr wrap="square">
            <a:spAutoFit/>
          </a:bodyPr>
          <a:lstStyle/>
          <a:p>
            <a:pPr>
              <a:lnSpc>
                <a:spcPct val="150000"/>
              </a:lnSpc>
            </a:pPr>
            <a:r>
              <a:rPr sz="1000" dirty="0">
                <a:latin typeface="+mn-ea"/>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58" name="Oval 53"/>
          <p:cNvSpPr/>
          <p:nvPr/>
        </p:nvSpPr>
        <p:spPr>
          <a:xfrm>
            <a:off x="5075202" y="4960022"/>
            <a:ext cx="990796" cy="990794"/>
          </a:xfrm>
          <a:prstGeom prst="ellipse">
            <a:avLst/>
          </a:prstGeom>
          <a:gradFill>
            <a:gsLst>
              <a:gs pos="0">
                <a:srgbClr val="E30000"/>
              </a:gs>
              <a:gs pos="100000">
                <a:srgbClr val="760303"/>
              </a:gs>
            </a:gsLst>
            <a:lin ang="162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1" anchor="ctr" anchorCtr="0"/>
          <a:lstStyle/>
          <a:p>
            <a:endParaRPr lang="ar-SA"/>
          </a:p>
        </p:txBody>
      </p:sp>
      <p:sp>
        <p:nvSpPr>
          <p:cNvPr id="60" name="矩形 59"/>
          <p:cNvSpPr/>
          <p:nvPr/>
        </p:nvSpPr>
        <p:spPr>
          <a:xfrm>
            <a:off x="6097270" y="4899660"/>
            <a:ext cx="4150360" cy="384810"/>
          </a:xfrm>
          <a:prstGeom prst="rect">
            <a:avLst/>
          </a:prstGeom>
        </p:spPr>
        <p:txBody>
          <a:bodyPr wrap="square">
            <a:spAutoFit/>
          </a:bodyPr>
          <a:lstStyle/>
          <a:p>
            <a:r>
              <a:rPr lang="zh-CN" altLang="en-US" b="1" dirty="0">
                <a:gradFill>
                  <a:gsLst>
                    <a:gs pos="0">
                      <a:srgbClr val="E30000"/>
                    </a:gs>
                    <a:gs pos="100000">
                      <a:srgbClr val="760303"/>
                    </a:gs>
                  </a:gsLst>
                  <a:lin ang="5400000" scaled="0"/>
                </a:gradFill>
                <a:latin typeface="微软雅黑" panose="020B0503020204020204" charset="-122"/>
                <a:ea typeface="微软雅黑" panose="020B0503020204020204" charset="-122"/>
              </a:rPr>
              <a:t>请在此粘贴或者输入您的文字内容</a:t>
            </a:r>
          </a:p>
        </p:txBody>
      </p:sp>
      <p:sp>
        <p:nvSpPr>
          <p:cNvPr id="61" name="矩形 60"/>
          <p:cNvSpPr/>
          <p:nvPr/>
        </p:nvSpPr>
        <p:spPr>
          <a:xfrm>
            <a:off x="6097270" y="5268595"/>
            <a:ext cx="4554220" cy="548640"/>
          </a:xfrm>
          <a:prstGeom prst="rect">
            <a:avLst/>
          </a:prstGeom>
        </p:spPr>
        <p:txBody>
          <a:bodyPr wrap="square">
            <a:spAutoFit/>
          </a:bodyPr>
          <a:lstStyle/>
          <a:p>
            <a:pPr>
              <a:lnSpc>
                <a:spcPct val="150000"/>
              </a:lnSpc>
            </a:pPr>
            <a:r>
              <a:rPr sz="1000" dirty="0">
                <a:latin typeface="+mn-ea"/>
              </a:rPr>
              <a:t>您的内容打在这里，或者通过复制您的文本后，在此框中选择粘贴，并选择只保留文字。您的内容打在这里，或者通过复制您的文本后，在此框中</a:t>
            </a:r>
          </a:p>
        </p:txBody>
      </p:sp>
      <p:grpSp>
        <p:nvGrpSpPr>
          <p:cNvPr id="3" name="组合 2"/>
          <p:cNvGrpSpPr/>
          <p:nvPr/>
        </p:nvGrpSpPr>
        <p:grpSpPr>
          <a:xfrm>
            <a:off x="5327998" y="2910748"/>
            <a:ext cx="6132165" cy="1756228"/>
            <a:chOff x="5327998" y="3123473"/>
            <a:chExt cx="6254402" cy="1756228"/>
          </a:xfrm>
        </p:grpSpPr>
        <p:cxnSp>
          <p:nvCxnSpPr>
            <p:cNvPr id="33" name="Straight Connector 38"/>
            <p:cNvCxnSpPr/>
            <p:nvPr/>
          </p:nvCxnSpPr>
          <p:spPr>
            <a:xfrm>
              <a:off x="5327998" y="3123473"/>
              <a:ext cx="6254402" cy="0"/>
            </a:xfrm>
            <a:prstGeom prst="line">
              <a:avLst/>
            </a:prstGeom>
            <a:ln w="127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2" name="Straight Connector 38"/>
            <p:cNvCxnSpPr/>
            <p:nvPr/>
          </p:nvCxnSpPr>
          <p:spPr>
            <a:xfrm>
              <a:off x="5327998" y="4879701"/>
              <a:ext cx="6254402" cy="0"/>
            </a:xfrm>
            <a:prstGeom prst="line">
              <a:avLst/>
            </a:prstGeom>
            <a:ln w="127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5276119" y="5162550"/>
            <a:ext cx="588963" cy="587375"/>
            <a:chOff x="5291138" y="5375275"/>
            <a:chExt cx="588963" cy="587375"/>
          </a:xfrm>
          <a:solidFill>
            <a:schemeClr val="bg1"/>
          </a:solidFill>
        </p:grpSpPr>
        <p:sp>
          <p:nvSpPr>
            <p:cNvPr id="11" name="Freeform 5"/>
            <p:cNvSpPr/>
            <p:nvPr/>
          </p:nvSpPr>
          <p:spPr bwMode="auto">
            <a:xfrm>
              <a:off x="5291138" y="5375275"/>
              <a:ext cx="588963" cy="280987"/>
            </a:xfrm>
            <a:custGeom>
              <a:avLst/>
              <a:gdLst>
                <a:gd name="T0" fmla="*/ 270 w 739"/>
                <a:gd name="T1" fmla="*/ 355 h 355"/>
                <a:gd name="T2" fmla="*/ 369 w 739"/>
                <a:gd name="T3" fmla="*/ 270 h 355"/>
                <a:gd name="T4" fmla="*/ 468 w 739"/>
                <a:gd name="T5" fmla="*/ 355 h 355"/>
                <a:gd name="T6" fmla="*/ 739 w 739"/>
                <a:gd name="T7" fmla="*/ 355 h 355"/>
                <a:gd name="T8" fmla="*/ 369 w 739"/>
                <a:gd name="T9" fmla="*/ 0 h 355"/>
                <a:gd name="T10" fmla="*/ 0 w 739"/>
                <a:gd name="T11" fmla="*/ 355 h 355"/>
                <a:gd name="T12" fmla="*/ 270 w 739"/>
                <a:gd name="T13" fmla="*/ 355 h 355"/>
              </a:gdLst>
              <a:ahLst/>
              <a:cxnLst>
                <a:cxn ang="0">
                  <a:pos x="T0" y="T1"/>
                </a:cxn>
                <a:cxn ang="0">
                  <a:pos x="T2" y="T3"/>
                </a:cxn>
                <a:cxn ang="0">
                  <a:pos x="T4" y="T5"/>
                </a:cxn>
                <a:cxn ang="0">
                  <a:pos x="T6" y="T7"/>
                </a:cxn>
                <a:cxn ang="0">
                  <a:pos x="T8" y="T9"/>
                </a:cxn>
                <a:cxn ang="0">
                  <a:pos x="T10" y="T11"/>
                </a:cxn>
                <a:cxn ang="0">
                  <a:pos x="T12" y="T13"/>
                </a:cxn>
              </a:cxnLst>
              <a:rect l="0" t="0" r="r" b="b"/>
              <a:pathLst>
                <a:path w="739" h="355">
                  <a:moveTo>
                    <a:pt x="270" y="355"/>
                  </a:moveTo>
                  <a:cubicBezTo>
                    <a:pt x="278" y="307"/>
                    <a:pt x="319" y="270"/>
                    <a:pt x="369" y="270"/>
                  </a:cubicBezTo>
                  <a:cubicBezTo>
                    <a:pt x="420" y="270"/>
                    <a:pt x="461" y="307"/>
                    <a:pt x="468" y="355"/>
                  </a:cubicBezTo>
                  <a:cubicBezTo>
                    <a:pt x="739" y="355"/>
                    <a:pt x="739" y="355"/>
                    <a:pt x="739" y="355"/>
                  </a:cubicBezTo>
                  <a:cubicBezTo>
                    <a:pt x="731" y="157"/>
                    <a:pt x="569" y="0"/>
                    <a:pt x="369" y="0"/>
                  </a:cubicBezTo>
                  <a:cubicBezTo>
                    <a:pt x="170" y="0"/>
                    <a:pt x="8" y="157"/>
                    <a:pt x="0" y="355"/>
                  </a:cubicBezTo>
                  <a:lnTo>
                    <a:pt x="270" y="355"/>
                  </a:lnTo>
                  <a:close/>
                </a:path>
              </a:pathLst>
            </a:custGeom>
            <a:grpFill/>
            <a:ln>
              <a:noFill/>
            </a:ln>
          </p:spPr>
          <p:txBody>
            <a:bodyPr vert="horz" wrap="square" lIns="91440" tIns="45720" rIns="91440" bIns="45720" numCol="1" anchor="t" anchorCtr="0" compatLnSpc="1"/>
            <a:lstStyle/>
            <a:p>
              <a:endParaRPr lang="zh-CN" altLang="en-US"/>
            </a:p>
          </p:txBody>
        </p:sp>
        <p:sp>
          <p:nvSpPr>
            <p:cNvPr id="12" name="Freeform 6"/>
            <p:cNvSpPr/>
            <p:nvPr/>
          </p:nvSpPr>
          <p:spPr bwMode="auto">
            <a:xfrm>
              <a:off x="5291138" y="5680075"/>
              <a:ext cx="588963" cy="282575"/>
            </a:xfrm>
            <a:custGeom>
              <a:avLst/>
              <a:gdLst>
                <a:gd name="T0" fmla="*/ 468 w 739"/>
                <a:gd name="T1" fmla="*/ 0 h 355"/>
                <a:gd name="T2" fmla="*/ 369 w 739"/>
                <a:gd name="T3" fmla="*/ 85 h 355"/>
                <a:gd name="T4" fmla="*/ 270 w 739"/>
                <a:gd name="T5" fmla="*/ 0 h 355"/>
                <a:gd name="T6" fmla="*/ 0 w 739"/>
                <a:gd name="T7" fmla="*/ 0 h 355"/>
                <a:gd name="T8" fmla="*/ 369 w 739"/>
                <a:gd name="T9" fmla="*/ 355 h 355"/>
                <a:gd name="T10" fmla="*/ 739 w 739"/>
                <a:gd name="T11" fmla="*/ 0 h 355"/>
                <a:gd name="T12" fmla="*/ 468 w 739"/>
                <a:gd name="T13" fmla="*/ 0 h 355"/>
              </a:gdLst>
              <a:ahLst/>
              <a:cxnLst>
                <a:cxn ang="0">
                  <a:pos x="T0" y="T1"/>
                </a:cxn>
                <a:cxn ang="0">
                  <a:pos x="T2" y="T3"/>
                </a:cxn>
                <a:cxn ang="0">
                  <a:pos x="T4" y="T5"/>
                </a:cxn>
                <a:cxn ang="0">
                  <a:pos x="T6" y="T7"/>
                </a:cxn>
                <a:cxn ang="0">
                  <a:pos x="T8" y="T9"/>
                </a:cxn>
                <a:cxn ang="0">
                  <a:pos x="T10" y="T11"/>
                </a:cxn>
                <a:cxn ang="0">
                  <a:pos x="T12" y="T13"/>
                </a:cxn>
              </a:cxnLst>
              <a:rect l="0" t="0" r="r" b="b"/>
              <a:pathLst>
                <a:path w="739" h="355">
                  <a:moveTo>
                    <a:pt x="468" y="0"/>
                  </a:moveTo>
                  <a:cubicBezTo>
                    <a:pt x="461" y="48"/>
                    <a:pt x="420" y="85"/>
                    <a:pt x="369" y="85"/>
                  </a:cubicBezTo>
                  <a:cubicBezTo>
                    <a:pt x="319" y="85"/>
                    <a:pt x="278" y="48"/>
                    <a:pt x="270" y="0"/>
                  </a:cubicBezTo>
                  <a:cubicBezTo>
                    <a:pt x="0" y="0"/>
                    <a:pt x="0" y="0"/>
                    <a:pt x="0" y="0"/>
                  </a:cubicBezTo>
                  <a:cubicBezTo>
                    <a:pt x="8" y="197"/>
                    <a:pt x="170" y="355"/>
                    <a:pt x="369" y="355"/>
                  </a:cubicBezTo>
                  <a:cubicBezTo>
                    <a:pt x="569" y="355"/>
                    <a:pt x="731" y="197"/>
                    <a:pt x="739" y="0"/>
                  </a:cubicBezTo>
                  <a:lnTo>
                    <a:pt x="468" y="0"/>
                  </a:lnTo>
                  <a:close/>
                </a:path>
              </a:pathLst>
            </a:custGeom>
            <a:grpFill/>
            <a:ln>
              <a:noFill/>
            </a:ln>
          </p:spPr>
          <p:txBody>
            <a:bodyPr vert="horz" wrap="square" lIns="91440" tIns="45720" rIns="91440" bIns="45720" numCol="1" anchor="t" anchorCtr="0" compatLnSpc="1"/>
            <a:lstStyle/>
            <a:p>
              <a:endParaRPr lang="zh-CN" altLang="en-US"/>
            </a:p>
          </p:txBody>
        </p:sp>
        <p:sp>
          <p:nvSpPr>
            <p:cNvPr id="13" name="Oval 7"/>
            <p:cNvSpPr>
              <a:spLocks noChangeArrowheads="1"/>
            </p:cNvSpPr>
            <p:nvPr/>
          </p:nvSpPr>
          <p:spPr bwMode="auto">
            <a:xfrm>
              <a:off x="5532438" y="5613400"/>
              <a:ext cx="107950" cy="109537"/>
            </a:xfrm>
            <a:prstGeom prst="ellipse">
              <a:avLst/>
            </a:prstGeom>
            <a:grpFill/>
            <a:ln>
              <a:noFill/>
            </a:ln>
          </p:spPr>
          <p:txBody>
            <a:bodyPr vert="horz" wrap="square" lIns="91440" tIns="45720" rIns="91440" bIns="45720" numCol="1" anchor="t" anchorCtr="0" compatLnSpc="1"/>
            <a:lstStyle/>
            <a:p>
              <a:endParaRPr lang="zh-CN" altLang="en-US"/>
            </a:p>
          </p:txBody>
        </p:sp>
      </p:grpSp>
      <p:sp>
        <p:nvSpPr>
          <p:cNvPr id="2" name="矩形 1"/>
          <p:cNvSpPr/>
          <p:nvPr/>
        </p:nvSpPr>
        <p:spPr>
          <a:xfrm>
            <a:off x="1979677" y="3380692"/>
            <a:ext cx="800219" cy="830997"/>
          </a:xfrm>
          <a:prstGeom prst="rect">
            <a:avLst/>
          </a:prstGeom>
        </p:spPr>
        <p:txBody>
          <a:bodyPr wrap="none">
            <a:spAutoFit/>
          </a:bodyPr>
          <a:lstStyle/>
          <a:p>
            <a:pPr algn="ctr"/>
            <a:r>
              <a:rPr lang="zh-CN" altLang="en-US" sz="2400" smtClean="0">
                <a:solidFill>
                  <a:schemeClr val="tx1"/>
                </a:solidFill>
                <a:latin typeface="微软雅黑" panose="020B0503020204020204" charset="-122"/>
                <a:ea typeface="微软雅黑" panose="020B0503020204020204" charset="-122"/>
              </a:rPr>
              <a:t>爱国</a:t>
            </a:r>
          </a:p>
          <a:p>
            <a:pPr algn="ctr"/>
            <a:r>
              <a:rPr lang="zh-CN" altLang="en-US" sz="2400" smtClean="0">
                <a:solidFill>
                  <a:schemeClr val="tx1"/>
                </a:solidFill>
                <a:latin typeface="微软雅黑" panose="020B0503020204020204" charset="-122"/>
                <a:ea typeface="微软雅黑" panose="020B0503020204020204" charset="-122"/>
              </a:rPr>
              <a:t>热情</a:t>
            </a:r>
          </a:p>
        </p:txBody>
      </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2152">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par>
                                <p:cTn id="25" presetID="53" presetClass="entr" presetSubtype="16"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par>
                                <p:cTn id="30" presetID="53" presetClass="entr" presetSubtype="16"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53" presetClass="entr" presetSubtype="16"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childTnLst>
                          </p:cTn>
                        </p:par>
                        <p:par>
                          <p:cTn id="45" fill="hold">
                            <p:stCondLst>
                              <p:cond delay="500"/>
                            </p:stCondLst>
                            <p:childTnLst>
                              <p:par>
                                <p:cTn id="46" presetID="53" presetClass="entr" presetSubtype="16"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p:cTn id="48" dur="500" fill="hold"/>
                                        <p:tgtEl>
                                          <p:spTgt spid="40"/>
                                        </p:tgtEl>
                                        <p:attrNameLst>
                                          <p:attrName>ppt_w</p:attrName>
                                        </p:attrNameLst>
                                      </p:cBhvr>
                                      <p:tavLst>
                                        <p:tav tm="0">
                                          <p:val>
                                            <p:fltVal val="0"/>
                                          </p:val>
                                        </p:tav>
                                        <p:tav tm="100000">
                                          <p:val>
                                            <p:strVal val="#ppt_w"/>
                                          </p:val>
                                        </p:tav>
                                      </p:tavLst>
                                    </p:anim>
                                    <p:anim calcmode="lin" valueType="num">
                                      <p:cBhvr>
                                        <p:cTn id="49" dur="500" fill="hold"/>
                                        <p:tgtEl>
                                          <p:spTgt spid="40"/>
                                        </p:tgtEl>
                                        <p:attrNameLst>
                                          <p:attrName>ppt_h</p:attrName>
                                        </p:attrNameLst>
                                      </p:cBhvr>
                                      <p:tavLst>
                                        <p:tav tm="0">
                                          <p:val>
                                            <p:fltVal val="0"/>
                                          </p:val>
                                        </p:tav>
                                        <p:tav tm="100000">
                                          <p:val>
                                            <p:strVal val="#ppt_h"/>
                                          </p:val>
                                        </p:tav>
                                      </p:tavLst>
                                    </p:anim>
                                    <p:animEffect transition="in" filter="fade">
                                      <p:cBhvr>
                                        <p:cTn id="50" dur="500"/>
                                        <p:tgtEl>
                                          <p:spTgt spid="4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500" fill="hold"/>
                                        <p:tgtEl>
                                          <p:spTgt spid="50"/>
                                        </p:tgtEl>
                                        <p:attrNameLst>
                                          <p:attrName>ppt_w</p:attrName>
                                        </p:attrNameLst>
                                      </p:cBhvr>
                                      <p:tavLst>
                                        <p:tav tm="0">
                                          <p:val>
                                            <p:fltVal val="0"/>
                                          </p:val>
                                        </p:tav>
                                        <p:tav tm="100000">
                                          <p:val>
                                            <p:strVal val="#ppt_w"/>
                                          </p:val>
                                        </p:tav>
                                      </p:tavLst>
                                    </p:anim>
                                    <p:anim calcmode="lin" valueType="num">
                                      <p:cBhvr>
                                        <p:cTn id="54" dur="500" fill="hold"/>
                                        <p:tgtEl>
                                          <p:spTgt spid="50"/>
                                        </p:tgtEl>
                                        <p:attrNameLst>
                                          <p:attrName>ppt_h</p:attrName>
                                        </p:attrNameLst>
                                      </p:cBhvr>
                                      <p:tavLst>
                                        <p:tav tm="0">
                                          <p:val>
                                            <p:fltVal val="0"/>
                                          </p:val>
                                        </p:tav>
                                        <p:tav tm="100000">
                                          <p:val>
                                            <p:strVal val="#ppt_h"/>
                                          </p:val>
                                        </p:tav>
                                      </p:tavLst>
                                    </p:anim>
                                    <p:animEffect transition="in" filter="fade">
                                      <p:cBhvr>
                                        <p:cTn id="55" dur="500"/>
                                        <p:tgtEl>
                                          <p:spTgt spid="5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100"/>
                                        </p:tgtEl>
                                        <p:attrNameLst>
                                          <p:attrName>style.visibility</p:attrName>
                                        </p:attrNameLst>
                                      </p:cBhvr>
                                      <p:to>
                                        <p:strVal val="visible"/>
                                      </p:to>
                                    </p:set>
                                    <p:anim calcmode="lin" valueType="num">
                                      <p:cBhvr>
                                        <p:cTn id="58" dur="500" fill="hold"/>
                                        <p:tgtEl>
                                          <p:spTgt spid="4100"/>
                                        </p:tgtEl>
                                        <p:attrNameLst>
                                          <p:attrName>ppt_w</p:attrName>
                                        </p:attrNameLst>
                                      </p:cBhvr>
                                      <p:tavLst>
                                        <p:tav tm="0">
                                          <p:val>
                                            <p:fltVal val="0"/>
                                          </p:val>
                                        </p:tav>
                                        <p:tav tm="100000">
                                          <p:val>
                                            <p:strVal val="#ppt_w"/>
                                          </p:val>
                                        </p:tav>
                                      </p:tavLst>
                                    </p:anim>
                                    <p:anim calcmode="lin" valueType="num">
                                      <p:cBhvr>
                                        <p:cTn id="59" dur="500" fill="hold"/>
                                        <p:tgtEl>
                                          <p:spTgt spid="4100"/>
                                        </p:tgtEl>
                                        <p:attrNameLst>
                                          <p:attrName>ppt_h</p:attrName>
                                        </p:attrNameLst>
                                      </p:cBhvr>
                                      <p:tavLst>
                                        <p:tav tm="0">
                                          <p:val>
                                            <p:fltVal val="0"/>
                                          </p:val>
                                        </p:tav>
                                        <p:tav tm="100000">
                                          <p:val>
                                            <p:strVal val="#ppt_h"/>
                                          </p:val>
                                        </p:tav>
                                      </p:tavLst>
                                    </p:anim>
                                    <p:animEffect transition="in" filter="fade">
                                      <p:cBhvr>
                                        <p:cTn id="60" dur="500"/>
                                        <p:tgtEl>
                                          <p:spTgt spid="4100"/>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105"/>
                                        </p:tgtEl>
                                        <p:attrNameLst>
                                          <p:attrName>style.visibility</p:attrName>
                                        </p:attrNameLst>
                                      </p:cBhvr>
                                      <p:to>
                                        <p:strVal val="visible"/>
                                      </p:to>
                                    </p:set>
                                    <p:anim calcmode="lin" valueType="num">
                                      <p:cBhvr>
                                        <p:cTn id="63" dur="500" fill="hold"/>
                                        <p:tgtEl>
                                          <p:spTgt spid="4105"/>
                                        </p:tgtEl>
                                        <p:attrNameLst>
                                          <p:attrName>ppt_w</p:attrName>
                                        </p:attrNameLst>
                                      </p:cBhvr>
                                      <p:tavLst>
                                        <p:tav tm="0">
                                          <p:val>
                                            <p:fltVal val="0"/>
                                          </p:val>
                                        </p:tav>
                                        <p:tav tm="100000">
                                          <p:val>
                                            <p:strVal val="#ppt_w"/>
                                          </p:val>
                                        </p:tav>
                                      </p:tavLst>
                                    </p:anim>
                                    <p:anim calcmode="lin" valueType="num">
                                      <p:cBhvr>
                                        <p:cTn id="64" dur="500" fill="hold"/>
                                        <p:tgtEl>
                                          <p:spTgt spid="4105"/>
                                        </p:tgtEl>
                                        <p:attrNameLst>
                                          <p:attrName>ppt_h</p:attrName>
                                        </p:attrNameLst>
                                      </p:cBhvr>
                                      <p:tavLst>
                                        <p:tav tm="0">
                                          <p:val>
                                            <p:fltVal val="0"/>
                                          </p:val>
                                        </p:tav>
                                        <p:tav tm="100000">
                                          <p:val>
                                            <p:strVal val="#ppt_h"/>
                                          </p:val>
                                        </p:tav>
                                      </p:tavLst>
                                    </p:anim>
                                    <p:animEffect transition="in" filter="fade">
                                      <p:cBhvr>
                                        <p:cTn id="65" dur="500"/>
                                        <p:tgtEl>
                                          <p:spTgt spid="4105"/>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ppt_w</p:attrName>
                                        </p:attrNameLst>
                                      </p:cBhvr>
                                      <p:tavLst>
                                        <p:tav tm="0">
                                          <p:val>
                                            <p:fltVal val="0"/>
                                          </p:val>
                                        </p:tav>
                                        <p:tav tm="100000">
                                          <p:val>
                                            <p:strVal val="#ppt_w"/>
                                          </p:val>
                                        </p:tav>
                                      </p:tavLst>
                                    </p:anim>
                                    <p:anim calcmode="lin" valueType="num">
                                      <p:cBhvr>
                                        <p:cTn id="69" dur="500" fill="hold"/>
                                        <p:tgtEl>
                                          <p:spTgt spid="58"/>
                                        </p:tgtEl>
                                        <p:attrNameLst>
                                          <p:attrName>ppt_h</p:attrName>
                                        </p:attrNameLst>
                                      </p:cBhvr>
                                      <p:tavLst>
                                        <p:tav tm="0">
                                          <p:val>
                                            <p:fltVal val="0"/>
                                          </p:val>
                                        </p:tav>
                                        <p:tav tm="100000">
                                          <p:val>
                                            <p:strVal val="#ppt_h"/>
                                          </p:val>
                                        </p:tav>
                                      </p:tavLst>
                                    </p:anim>
                                    <p:animEffect transition="in" filter="fade">
                                      <p:cBhvr>
                                        <p:cTn id="70" dur="500"/>
                                        <p:tgtEl>
                                          <p:spTgt spid="58"/>
                                        </p:tgtEl>
                                      </p:cBhvr>
                                    </p:animEffect>
                                  </p:childTnLst>
                                </p:cTn>
                              </p:par>
                              <p:par>
                                <p:cTn id="71" presetID="53" presetClass="entr" presetSubtype="16"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1000"/>
                            </p:stCondLst>
                            <p:childTnLst>
                              <p:par>
                                <p:cTn id="77" presetID="2" presetClass="entr" presetSubtype="8" fill="hold" grpId="0" nodeType="afterEffect">
                                  <p:stCondLst>
                                    <p:cond delay="0"/>
                                  </p:stCondLst>
                                  <p:childTnLst>
                                    <p:set>
                                      <p:cBhvr>
                                        <p:cTn id="78" dur="1" fill="hold">
                                          <p:stCondLst>
                                            <p:cond delay="0"/>
                                          </p:stCondLst>
                                        </p:cTn>
                                        <p:tgtEl>
                                          <p:spTgt spid="89"/>
                                        </p:tgtEl>
                                        <p:attrNameLst>
                                          <p:attrName>style.visibility</p:attrName>
                                        </p:attrNameLst>
                                      </p:cBhvr>
                                      <p:to>
                                        <p:strVal val="visible"/>
                                      </p:to>
                                    </p:set>
                                    <p:anim calcmode="lin" valueType="num">
                                      <p:cBhvr additive="base">
                                        <p:cTn id="79" dur="500" fill="hold"/>
                                        <p:tgtEl>
                                          <p:spTgt spid="89"/>
                                        </p:tgtEl>
                                        <p:attrNameLst>
                                          <p:attrName>ppt_x</p:attrName>
                                        </p:attrNameLst>
                                      </p:cBhvr>
                                      <p:tavLst>
                                        <p:tav tm="0">
                                          <p:val>
                                            <p:strVal val="0-#ppt_w/2"/>
                                          </p:val>
                                        </p:tav>
                                        <p:tav tm="100000">
                                          <p:val>
                                            <p:strVal val="#ppt_x"/>
                                          </p:val>
                                        </p:tav>
                                      </p:tavLst>
                                    </p:anim>
                                    <p:anim calcmode="lin" valueType="num">
                                      <p:cBhvr additive="base">
                                        <p:cTn id="80" dur="500" fill="hold"/>
                                        <p:tgtEl>
                                          <p:spTgt spid="89"/>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additive="base">
                                        <p:cTn id="83" dur="500" fill="hold"/>
                                        <p:tgtEl>
                                          <p:spTgt spid="55"/>
                                        </p:tgtEl>
                                        <p:attrNameLst>
                                          <p:attrName>ppt_x</p:attrName>
                                        </p:attrNameLst>
                                      </p:cBhvr>
                                      <p:tavLst>
                                        <p:tav tm="0">
                                          <p:val>
                                            <p:strVal val="0-#ppt_w/2"/>
                                          </p:val>
                                        </p:tav>
                                        <p:tav tm="100000">
                                          <p:val>
                                            <p:strVal val="#ppt_x"/>
                                          </p:val>
                                        </p:tav>
                                      </p:tavLst>
                                    </p:anim>
                                    <p:anim calcmode="lin" valueType="num">
                                      <p:cBhvr additive="base">
                                        <p:cTn id="84" dur="500" fill="hold"/>
                                        <p:tgtEl>
                                          <p:spTgt spid="55"/>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56"/>
                                        </p:tgtEl>
                                        <p:attrNameLst>
                                          <p:attrName>style.visibility</p:attrName>
                                        </p:attrNameLst>
                                      </p:cBhvr>
                                      <p:to>
                                        <p:strVal val="visible"/>
                                      </p:to>
                                    </p:set>
                                    <p:anim calcmode="lin" valueType="num">
                                      <p:cBhvr additive="base">
                                        <p:cTn id="87" dur="500" fill="hold"/>
                                        <p:tgtEl>
                                          <p:spTgt spid="56"/>
                                        </p:tgtEl>
                                        <p:attrNameLst>
                                          <p:attrName>ppt_x</p:attrName>
                                        </p:attrNameLst>
                                      </p:cBhvr>
                                      <p:tavLst>
                                        <p:tav tm="0">
                                          <p:val>
                                            <p:strVal val="0-#ppt_w/2"/>
                                          </p:val>
                                        </p:tav>
                                        <p:tav tm="100000">
                                          <p:val>
                                            <p:strVal val="#ppt_x"/>
                                          </p:val>
                                        </p:tav>
                                      </p:tavLst>
                                    </p:anim>
                                    <p:anim calcmode="lin" valueType="num">
                                      <p:cBhvr additive="base">
                                        <p:cTn id="88" dur="500" fill="hold"/>
                                        <p:tgtEl>
                                          <p:spTgt spid="56"/>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additive="base">
                                        <p:cTn id="91" dur="500" fill="hold"/>
                                        <p:tgtEl>
                                          <p:spTgt spid="57"/>
                                        </p:tgtEl>
                                        <p:attrNameLst>
                                          <p:attrName>ppt_x</p:attrName>
                                        </p:attrNameLst>
                                      </p:cBhvr>
                                      <p:tavLst>
                                        <p:tav tm="0">
                                          <p:val>
                                            <p:strVal val="0-#ppt_w/2"/>
                                          </p:val>
                                        </p:tav>
                                        <p:tav tm="100000">
                                          <p:val>
                                            <p:strVal val="#ppt_x"/>
                                          </p:val>
                                        </p:tav>
                                      </p:tavLst>
                                    </p:anim>
                                    <p:anim calcmode="lin" valueType="num">
                                      <p:cBhvr additive="base">
                                        <p:cTn id="92" dur="500" fill="hold"/>
                                        <p:tgtEl>
                                          <p:spTgt spid="57"/>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 calcmode="lin" valueType="num">
                                      <p:cBhvr additive="base">
                                        <p:cTn id="95" dur="500" fill="hold"/>
                                        <p:tgtEl>
                                          <p:spTgt spid="60"/>
                                        </p:tgtEl>
                                        <p:attrNameLst>
                                          <p:attrName>ppt_x</p:attrName>
                                        </p:attrNameLst>
                                      </p:cBhvr>
                                      <p:tavLst>
                                        <p:tav tm="0">
                                          <p:val>
                                            <p:strVal val="0-#ppt_w/2"/>
                                          </p:val>
                                        </p:tav>
                                        <p:tav tm="100000">
                                          <p:val>
                                            <p:strVal val="#ppt_x"/>
                                          </p:val>
                                        </p:tav>
                                      </p:tavLst>
                                    </p:anim>
                                    <p:anim calcmode="lin" valueType="num">
                                      <p:cBhvr additive="base">
                                        <p:cTn id="96" dur="500" fill="hold"/>
                                        <p:tgtEl>
                                          <p:spTgt spid="60"/>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additive="base">
                                        <p:cTn id="99" dur="500" fill="hold"/>
                                        <p:tgtEl>
                                          <p:spTgt spid="61"/>
                                        </p:tgtEl>
                                        <p:attrNameLst>
                                          <p:attrName>ppt_x</p:attrName>
                                        </p:attrNameLst>
                                      </p:cBhvr>
                                      <p:tavLst>
                                        <p:tav tm="0">
                                          <p:val>
                                            <p:strVal val="0-#ppt_w/2"/>
                                          </p:val>
                                        </p:tav>
                                        <p:tav tm="100000">
                                          <p:val>
                                            <p:strVal val="#ppt_x"/>
                                          </p:val>
                                        </p:tav>
                                      </p:tavLst>
                                    </p:anim>
                                    <p:anim calcmode="lin" valueType="num">
                                      <p:cBhvr additive="base">
                                        <p:cTn id="100"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89" grpId="0"/>
      <p:bldP spid="40" grpId="0" animBg="1"/>
      <p:bldP spid="55" grpId="0"/>
      <p:bldP spid="50" grpId="0" animBg="1"/>
      <p:bldP spid="4100" grpId="0" animBg="1"/>
      <p:bldP spid="4105" grpId="0" animBg="1"/>
      <p:bldP spid="56" grpId="0"/>
      <p:bldP spid="57" grpId="0"/>
      <p:bldP spid="58" grpId="0" animBg="1"/>
      <p:bldP spid="60" grpId="0"/>
      <p:bldP spid="61"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863481" y="3545556"/>
            <a:ext cx="4480968" cy="640900"/>
            <a:chOff x="3714751" y="4056968"/>
            <a:chExt cx="4480968" cy="640900"/>
          </a:xfrm>
        </p:grpSpPr>
        <p:sp>
          <p:nvSpPr>
            <p:cNvPr id="24" name="矩形 23"/>
            <p:cNvSpPr/>
            <p:nvPr/>
          </p:nvSpPr>
          <p:spPr>
            <a:xfrm>
              <a:off x="3714751" y="4057345"/>
              <a:ext cx="4480968" cy="64052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endParaRPr>
            </a:p>
          </p:txBody>
        </p:sp>
        <p:sp>
          <p:nvSpPr>
            <p:cNvPr id="36" name="矩形 35"/>
            <p:cNvSpPr/>
            <p:nvPr/>
          </p:nvSpPr>
          <p:spPr>
            <a:xfrm>
              <a:off x="4238195" y="4056968"/>
              <a:ext cx="3434080" cy="613410"/>
            </a:xfrm>
            <a:prstGeom prst="rect">
              <a:avLst/>
            </a:prstGeom>
          </p:spPr>
          <p:txBody>
            <a:bodyPr wrap="none">
              <a:spAutoFit/>
            </a:bodyPr>
            <a:lstStyle/>
            <a:p>
              <a:pPr algn="ctr"/>
              <a:r>
                <a:rPr lang="en-US" altLang="zh-CN" sz="3200" b="1" dirty="0" smtClean="0">
                  <a:solidFill>
                    <a:schemeClr val="bg1"/>
                  </a:solidFill>
                  <a:latin typeface="微软雅黑" panose="020B0503020204020204" charset="-122"/>
                  <a:ea typeface="微软雅黑" panose="020B0503020204020204" charset="-122"/>
                  <a:cs typeface="Droid Sans" panose="020B0606030804020204" pitchFamily="34" charset="0"/>
                </a:rPr>
                <a:t>单击此处添加标题</a:t>
              </a:r>
            </a:p>
          </p:txBody>
        </p:sp>
      </p:grpSp>
      <p:sp>
        <p:nvSpPr>
          <p:cNvPr id="50" name="文本框 49"/>
          <p:cNvSpPr txBox="1"/>
          <p:nvPr/>
        </p:nvSpPr>
        <p:spPr>
          <a:xfrm>
            <a:off x="3116296" y="4353001"/>
            <a:ext cx="6044499" cy="564515"/>
          </a:xfrm>
          <a:prstGeom prst="rect">
            <a:avLst/>
          </a:prstGeom>
          <a:noFill/>
        </p:spPr>
        <p:txBody>
          <a:bodyPr wrap="square" rtlCol="0">
            <a:spAutoFit/>
          </a:bodyPr>
          <a:lstStyle/>
          <a:p>
            <a:pPr algn="ctr"/>
            <a:r>
              <a:rPr lang="en-US" altLang="zh-CN" sz="1500" dirty="0">
                <a:solidFill>
                  <a:schemeClr val="tx1"/>
                </a:solidFill>
                <a:latin typeface="微软雅黑" panose="020B0503020204020204" charset="-122"/>
                <a:ea typeface="微软雅黑" panose="020B0503020204020204" charset="-122"/>
              </a:rPr>
              <a:t>Simply dummy text of the printing and typesetting industry Simply dummy text of the printing and typesetting </a:t>
            </a:r>
            <a:r>
              <a:rPr lang="en-US" altLang="zh-CN" sz="1500" dirty="0" smtClean="0">
                <a:solidFill>
                  <a:schemeClr val="tx1"/>
                </a:solidFill>
                <a:latin typeface="微软雅黑" panose="020B0503020204020204" charset="-122"/>
                <a:ea typeface="微软雅黑" panose="020B0503020204020204" charset="-122"/>
              </a:rPr>
              <a:t>.</a:t>
            </a:r>
          </a:p>
        </p:txBody>
      </p:sp>
      <p:pic>
        <p:nvPicPr>
          <p:cNvPr id="2" name="图片 1" descr="2017021 71019"/>
          <p:cNvPicPr>
            <a:picLocks noChangeAspect="1"/>
          </p:cNvPicPr>
          <p:nvPr/>
        </p:nvPicPr>
        <p:blipFill>
          <a:blip r:embed="rId2"/>
          <a:stretch>
            <a:fillRect/>
          </a:stretch>
        </p:blipFill>
        <p:spPr>
          <a:xfrm>
            <a:off x="3863340" y="654050"/>
            <a:ext cx="4114800" cy="3017520"/>
          </a:xfrm>
          <a:prstGeom prst="rect">
            <a:avLst/>
          </a:prstGeom>
        </p:spPr>
      </p:pic>
    </p:spTree>
  </p:cSld>
  <p:clrMapOvr>
    <a:masterClrMapping/>
  </p:clrMapOvr>
  <p:transition advTm="312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1000"/>
                                        <p:tgtEl>
                                          <p:spTgt spid="50"/>
                                        </p:tgtEl>
                                      </p:cBhvr>
                                    </p:animEffect>
                                    <p:anim calcmode="lin" valueType="num">
                                      <p:cBhvr>
                                        <p:cTn id="20" dur="1000" fill="hold"/>
                                        <p:tgtEl>
                                          <p:spTgt spid="50"/>
                                        </p:tgtEl>
                                        <p:attrNameLst>
                                          <p:attrName>ppt_x</p:attrName>
                                        </p:attrNameLst>
                                      </p:cBhvr>
                                      <p:tavLst>
                                        <p:tav tm="0">
                                          <p:val>
                                            <p:strVal val="#ppt_x"/>
                                          </p:val>
                                        </p:tav>
                                        <p:tav tm="100000">
                                          <p:val>
                                            <p:strVal val="#ppt_x"/>
                                          </p:val>
                                        </p:tav>
                                      </p:tavLst>
                                    </p:anim>
                                    <p:anim calcmode="lin" valueType="num">
                                      <p:cBhvr>
                                        <p:cTn id="2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
        <p:nvSpPr>
          <p:cNvPr id="31" name="Freeform 44"/>
          <p:cNvSpPr/>
          <p:nvPr/>
        </p:nvSpPr>
        <p:spPr bwMode="auto">
          <a:xfrm>
            <a:off x="4428798" y="4220079"/>
            <a:ext cx="1518192" cy="1386176"/>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blipFill rotWithShape="1">
            <a:blip r:embed="rId2"/>
            <a:stretch>
              <a:fillRect l="-126000" t="-2000" r="-38000" b="-7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Freeform 46"/>
          <p:cNvSpPr/>
          <p:nvPr/>
        </p:nvSpPr>
        <p:spPr bwMode="auto">
          <a:xfrm>
            <a:off x="4023465" y="2714263"/>
            <a:ext cx="1481063" cy="1611017"/>
          </a:xfrm>
          <a:custGeom>
            <a:avLst/>
            <a:gdLst>
              <a:gd name="T0" fmla="*/ 540 w 607"/>
              <a:gd name="T1" fmla="*/ 496 h 660"/>
              <a:gd name="T2" fmla="*/ 607 w 607"/>
              <a:gd name="T3" fmla="*/ 324 h 660"/>
              <a:gd name="T4" fmla="*/ 546 w 607"/>
              <a:gd name="T5" fmla="*/ 255 h 660"/>
              <a:gd name="T6" fmla="*/ 490 w 607"/>
              <a:gd name="T7" fmla="*/ 81 h 660"/>
              <a:gd name="T8" fmla="*/ 418 w 607"/>
              <a:gd name="T9" fmla="*/ 29 h 660"/>
              <a:gd name="T10" fmla="*/ 275 w 607"/>
              <a:gd name="T11" fmla="*/ 29 h 660"/>
              <a:gd name="T12" fmla="*/ 59 w 607"/>
              <a:gd name="T13" fmla="*/ 186 h 660"/>
              <a:gd name="T14" fmla="*/ 15 w 607"/>
              <a:gd name="T15" fmla="*/ 321 h 660"/>
              <a:gd name="T16" fmla="*/ 98 w 607"/>
              <a:gd name="T17" fmla="*/ 576 h 660"/>
              <a:gd name="T18" fmla="*/ 213 w 607"/>
              <a:gd name="T19" fmla="*/ 660 h 660"/>
              <a:gd name="T20" fmla="*/ 297 w 607"/>
              <a:gd name="T21" fmla="*/ 660 h 660"/>
              <a:gd name="T22" fmla="*/ 480 w 607"/>
              <a:gd name="T23" fmla="*/ 660 h 660"/>
              <a:gd name="T24" fmla="*/ 570 w 607"/>
              <a:gd name="T25" fmla="*/ 617 h 660"/>
              <a:gd name="T26" fmla="*/ 543 w 607"/>
              <a:gd name="T27" fmla="*/ 537 h 660"/>
              <a:gd name="T28" fmla="*/ 540 w 607"/>
              <a:gd name="T29" fmla="*/ 4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blipFill rotWithShape="1">
            <a:blip r:embed="rId2"/>
            <a:stretch>
              <a:fillRect l="-126000" t="-2000" r="-38000" b="-7000"/>
            </a:stretch>
          </a:bli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33" name="Freeform 48"/>
          <p:cNvSpPr/>
          <p:nvPr/>
        </p:nvSpPr>
        <p:spPr bwMode="auto">
          <a:xfrm>
            <a:off x="5786095" y="4239676"/>
            <a:ext cx="1682183" cy="1378956"/>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blipFill rotWithShape="1">
            <a:blip r:embed="rId2"/>
            <a:stretch>
              <a:fillRect l="-126000" t="-2000" r="-38000" b="-7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34" name="Freeform 50"/>
          <p:cNvSpPr/>
          <p:nvPr/>
        </p:nvSpPr>
        <p:spPr bwMode="auto">
          <a:xfrm>
            <a:off x="5116729" y="1930413"/>
            <a:ext cx="1694559" cy="1573887"/>
          </a:xfrm>
          <a:custGeom>
            <a:avLst/>
            <a:gdLst>
              <a:gd name="T0" fmla="*/ 635 w 694"/>
              <a:gd name="T1" fmla="*/ 186 h 645"/>
              <a:gd name="T2" fmla="*/ 418 w 694"/>
              <a:gd name="T3" fmla="*/ 29 h 645"/>
              <a:gd name="T4" fmla="*/ 276 w 694"/>
              <a:gd name="T5" fmla="*/ 29 h 645"/>
              <a:gd name="T6" fmla="*/ 59 w 694"/>
              <a:gd name="T7" fmla="*/ 186 h 645"/>
              <a:gd name="T8" fmla="*/ 15 w 694"/>
              <a:gd name="T9" fmla="*/ 321 h 645"/>
              <a:gd name="T10" fmla="*/ 42 w 694"/>
              <a:gd name="T11" fmla="*/ 402 h 645"/>
              <a:gd name="T12" fmla="*/ 98 w 694"/>
              <a:gd name="T13" fmla="*/ 576 h 645"/>
              <a:gd name="T14" fmla="*/ 159 w 694"/>
              <a:gd name="T15" fmla="*/ 645 h 645"/>
              <a:gd name="T16" fmla="*/ 233 w 694"/>
              <a:gd name="T17" fmla="*/ 589 h 645"/>
              <a:gd name="T18" fmla="*/ 347 w 694"/>
              <a:gd name="T19" fmla="*/ 562 h 645"/>
              <a:gd name="T20" fmla="*/ 458 w 694"/>
              <a:gd name="T21" fmla="*/ 587 h 645"/>
              <a:gd name="T22" fmla="*/ 535 w 694"/>
              <a:gd name="T23" fmla="*/ 645 h 645"/>
              <a:gd name="T24" fmla="*/ 596 w 694"/>
              <a:gd name="T25" fmla="*/ 576 h 645"/>
              <a:gd name="T26" fmla="*/ 651 w 694"/>
              <a:gd name="T27" fmla="*/ 406 h 645"/>
              <a:gd name="T28" fmla="*/ 679 w 694"/>
              <a:gd name="T29" fmla="*/ 321 h 645"/>
              <a:gd name="T30" fmla="*/ 635 w 694"/>
              <a:gd name="T31" fmla="*/ 18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blipFill rotWithShape="1">
            <a:blip r:embed="rId2"/>
            <a:stretch>
              <a:fillRect l="-126000" t="-2000" r="-38000" b="-7000"/>
            </a:stretch>
          </a:bli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Freeform 52"/>
          <p:cNvSpPr/>
          <p:nvPr/>
        </p:nvSpPr>
        <p:spPr bwMode="auto">
          <a:xfrm>
            <a:off x="6423489" y="2730765"/>
            <a:ext cx="1471780" cy="1608955"/>
          </a:xfrm>
          <a:custGeom>
            <a:avLst/>
            <a:gdLst>
              <a:gd name="T0" fmla="*/ 544 w 603"/>
              <a:gd name="T1" fmla="*/ 186 h 659"/>
              <a:gd name="T2" fmla="*/ 327 w 603"/>
              <a:gd name="T3" fmla="*/ 28 h 659"/>
              <a:gd name="T4" fmla="*/ 185 w 603"/>
              <a:gd name="T5" fmla="*/ 28 h 659"/>
              <a:gd name="T6" fmla="*/ 116 w 603"/>
              <a:gd name="T7" fmla="*/ 78 h 659"/>
              <a:gd name="T8" fmla="*/ 61 w 603"/>
              <a:gd name="T9" fmla="*/ 248 h 659"/>
              <a:gd name="T10" fmla="*/ 0 w 603"/>
              <a:gd name="T11" fmla="*/ 317 h 659"/>
              <a:gd name="T12" fmla="*/ 67 w 603"/>
              <a:gd name="T13" fmla="*/ 489 h 659"/>
              <a:gd name="T14" fmla="*/ 64 w 603"/>
              <a:gd name="T15" fmla="*/ 531 h 659"/>
              <a:gd name="T16" fmla="*/ 33 w 603"/>
              <a:gd name="T17" fmla="*/ 618 h 659"/>
              <a:gd name="T18" fmla="*/ 122 w 603"/>
              <a:gd name="T19" fmla="*/ 659 h 659"/>
              <a:gd name="T20" fmla="*/ 301 w 603"/>
              <a:gd name="T21" fmla="*/ 659 h 659"/>
              <a:gd name="T22" fmla="*/ 390 w 603"/>
              <a:gd name="T23" fmla="*/ 659 h 659"/>
              <a:gd name="T24" fmla="*/ 505 w 603"/>
              <a:gd name="T25" fmla="*/ 576 h 659"/>
              <a:gd name="T26" fmla="*/ 588 w 603"/>
              <a:gd name="T27" fmla="*/ 321 h 659"/>
              <a:gd name="T28" fmla="*/ 544 w 603"/>
              <a:gd name="T29" fmla="*/ 18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blipFill rotWithShape="1">
            <a:blip r:embed="rId2"/>
            <a:stretch>
              <a:fillRect l="-126000" t="-2000" r="-38000" b="-7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6" name="组合 35"/>
          <p:cNvGrpSpPr/>
          <p:nvPr/>
        </p:nvGrpSpPr>
        <p:grpSpPr>
          <a:xfrm>
            <a:off x="5324399" y="3268848"/>
            <a:ext cx="1277945" cy="1277945"/>
            <a:chOff x="3919984" y="2613718"/>
            <a:chExt cx="1165944" cy="1165944"/>
          </a:xfrm>
        </p:grpSpPr>
        <p:sp>
          <p:nvSpPr>
            <p:cNvPr id="37" name="椭圆 36"/>
            <p:cNvSpPr/>
            <p:nvPr/>
          </p:nvSpPr>
          <p:spPr>
            <a:xfrm>
              <a:off x="3919984" y="2613718"/>
              <a:ext cx="1165944" cy="1165944"/>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 name="Freeform 6"/>
            <p:cNvSpPr>
              <a:spLocks noChangeAspect="1" noEditPoints="1"/>
            </p:cNvSpPr>
            <p:nvPr/>
          </p:nvSpPr>
          <p:spPr bwMode="auto">
            <a:xfrm>
              <a:off x="4165899" y="2922272"/>
              <a:ext cx="674113" cy="548836"/>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gradFill>
              <a:gsLst>
                <a:gs pos="0">
                  <a:srgbClr val="E30000"/>
                </a:gs>
                <a:gs pos="100000">
                  <a:srgbClr val="760303"/>
                </a:gs>
              </a:gsLst>
              <a:lin ang="11400000" scaled="0"/>
            </a:gradFill>
            <a:ln>
              <a:noFill/>
            </a:ln>
            <a:effectLst>
              <a:outerShdw blurRad="25400" dist="254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sp>
        <p:nvSpPr>
          <p:cNvPr id="57" name="矩形 56"/>
          <p:cNvSpPr/>
          <p:nvPr/>
        </p:nvSpPr>
        <p:spPr>
          <a:xfrm>
            <a:off x="4618853" y="805458"/>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58" name="直接连接符 57"/>
          <p:cNvCxnSpPr/>
          <p:nvPr/>
        </p:nvCxnSpPr>
        <p:spPr>
          <a:xfrm>
            <a:off x="3696059" y="3350237"/>
            <a:ext cx="548136" cy="0"/>
          </a:xfrm>
          <a:prstGeom prst="line">
            <a:avLst/>
          </a:prstGeom>
          <a:noFill/>
          <a:ln w="9525" cap="flat" cmpd="sng" algn="ctr">
            <a:solidFill>
              <a:sysClr val="windowText" lastClr="000000"/>
            </a:solidFill>
            <a:prstDash val="sysDash"/>
            <a:headEnd type="oval"/>
            <a:tailEnd type="oval"/>
          </a:ln>
          <a:effectLst/>
        </p:spPr>
      </p:cxnSp>
      <p:sp>
        <p:nvSpPr>
          <p:cNvPr id="66" name="矩形 65"/>
          <p:cNvSpPr/>
          <p:nvPr/>
        </p:nvSpPr>
        <p:spPr>
          <a:xfrm>
            <a:off x="1008035" y="2980816"/>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67" name="直接连接符 66"/>
          <p:cNvCxnSpPr/>
          <p:nvPr/>
        </p:nvCxnSpPr>
        <p:spPr>
          <a:xfrm>
            <a:off x="3696059" y="4670418"/>
            <a:ext cx="1039032" cy="0"/>
          </a:xfrm>
          <a:prstGeom prst="line">
            <a:avLst/>
          </a:prstGeom>
          <a:noFill/>
          <a:ln w="9525" cap="flat" cmpd="sng" algn="ctr">
            <a:solidFill>
              <a:sysClr val="windowText" lastClr="000000"/>
            </a:solidFill>
            <a:prstDash val="sysDash"/>
            <a:headEnd type="oval"/>
            <a:tailEnd type="oval"/>
          </a:ln>
          <a:effectLst/>
        </p:spPr>
      </p:cxnSp>
      <p:sp>
        <p:nvSpPr>
          <p:cNvPr id="68" name="矩形 67"/>
          <p:cNvSpPr/>
          <p:nvPr/>
        </p:nvSpPr>
        <p:spPr>
          <a:xfrm>
            <a:off x="1008035" y="4324965"/>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69" name="直接连接符 68"/>
          <p:cNvCxnSpPr/>
          <p:nvPr/>
        </p:nvCxnSpPr>
        <p:spPr>
          <a:xfrm>
            <a:off x="7684283" y="3350237"/>
            <a:ext cx="548136" cy="0"/>
          </a:xfrm>
          <a:prstGeom prst="line">
            <a:avLst/>
          </a:prstGeom>
          <a:noFill/>
          <a:ln w="9525" cap="flat" cmpd="sng" algn="ctr">
            <a:solidFill>
              <a:sysClr val="windowText" lastClr="000000"/>
            </a:solidFill>
            <a:prstDash val="sysDash"/>
            <a:headEnd type="oval"/>
            <a:tailEnd type="oval"/>
          </a:ln>
          <a:effectLst/>
        </p:spPr>
      </p:cxnSp>
      <p:sp>
        <p:nvSpPr>
          <p:cNvPr id="70" name="矩形 69"/>
          <p:cNvSpPr/>
          <p:nvPr/>
        </p:nvSpPr>
        <p:spPr>
          <a:xfrm>
            <a:off x="8400856" y="2980816"/>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71" name="直接连接符 70"/>
          <p:cNvCxnSpPr/>
          <p:nvPr/>
        </p:nvCxnSpPr>
        <p:spPr>
          <a:xfrm>
            <a:off x="7214770" y="4627797"/>
            <a:ext cx="1039032" cy="0"/>
          </a:xfrm>
          <a:prstGeom prst="line">
            <a:avLst/>
          </a:prstGeom>
          <a:noFill/>
          <a:ln w="9525" cap="flat" cmpd="sng" algn="ctr">
            <a:solidFill>
              <a:sysClr val="windowText" lastClr="000000"/>
            </a:solidFill>
            <a:prstDash val="sysDash"/>
            <a:headEnd type="oval"/>
            <a:tailEnd type="oval"/>
          </a:ln>
          <a:effectLst/>
        </p:spPr>
      </p:cxnSp>
      <p:sp>
        <p:nvSpPr>
          <p:cNvPr id="72" name="矩形 71"/>
          <p:cNvSpPr/>
          <p:nvPr/>
        </p:nvSpPr>
        <p:spPr>
          <a:xfrm>
            <a:off x="8400856" y="4258376"/>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advTm="2340">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53" presetClass="entr" presetSubtype="16"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nodeType="with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par>
                                <p:cTn id="40" presetID="53" presetClass="entr" presetSubtype="16" fill="hold" nodeType="withEffect">
                                  <p:stCondLst>
                                    <p:cond delay="0"/>
                                  </p:stCondLst>
                                  <p:childTnLst>
                                    <p:set>
                                      <p:cBhvr>
                                        <p:cTn id="41" dur="1" fill="hold">
                                          <p:stCondLst>
                                            <p:cond delay="0"/>
                                          </p:stCondLst>
                                        </p:cTn>
                                        <p:tgtEl>
                                          <p:spTgt spid="67"/>
                                        </p:tgtEl>
                                        <p:attrNameLst>
                                          <p:attrName>style.visibility</p:attrName>
                                        </p:attrNameLst>
                                      </p:cBhvr>
                                      <p:to>
                                        <p:strVal val="visible"/>
                                      </p:to>
                                    </p:set>
                                    <p:anim calcmode="lin" valueType="num">
                                      <p:cBhvr>
                                        <p:cTn id="42" dur="500" fill="hold"/>
                                        <p:tgtEl>
                                          <p:spTgt spid="67"/>
                                        </p:tgtEl>
                                        <p:attrNameLst>
                                          <p:attrName>ppt_w</p:attrName>
                                        </p:attrNameLst>
                                      </p:cBhvr>
                                      <p:tavLst>
                                        <p:tav tm="0">
                                          <p:val>
                                            <p:fltVal val="0"/>
                                          </p:val>
                                        </p:tav>
                                        <p:tav tm="100000">
                                          <p:val>
                                            <p:strVal val="#ppt_w"/>
                                          </p:val>
                                        </p:tav>
                                      </p:tavLst>
                                    </p:anim>
                                    <p:anim calcmode="lin" valueType="num">
                                      <p:cBhvr>
                                        <p:cTn id="43" dur="500" fill="hold"/>
                                        <p:tgtEl>
                                          <p:spTgt spid="67"/>
                                        </p:tgtEl>
                                        <p:attrNameLst>
                                          <p:attrName>ppt_h</p:attrName>
                                        </p:attrNameLst>
                                      </p:cBhvr>
                                      <p:tavLst>
                                        <p:tav tm="0">
                                          <p:val>
                                            <p:fltVal val="0"/>
                                          </p:val>
                                        </p:tav>
                                        <p:tav tm="100000">
                                          <p:val>
                                            <p:strVal val="#ppt_h"/>
                                          </p:val>
                                        </p:tav>
                                      </p:tavLst>
                                    </p:anim>
                                    <p:animEffect transition="in" filter="fade">
                                      <p:cBhvr>
                                        <p:cTn id="44" dur="500"/>
                                        <p:tgtEl>
                                          <p:spTgt spid="67"/>
                                        </p:tgtEl>
                                      </p:cBhvr>
                                    </p:animEffect>
                                  </p:childTnLst>
                                </p:cTn>
                              </p:par>
                              <p:par>
                                <p:cTn id="45" presetID="53" presetClass="entr" presetSubtype="16" fill="hold" nodeType="withEffect">
                                  <p:stCondLst>
                                    <p:cond delay="0"/>
                                  </p:stCondLst>
                                  <p:childTnLst>
                                    <p:set>
                                      <p:cBhvr>
                                        <p:cTn id="46" dur="1" fill="hold">
                                          <p:stCondLst>
                                            <p:cond delay="0"/>
                                          </p:stCondLst>
                                        </p:cTn>
                                        <p:tgtEl>
                                          <p:spTgt spid="69"/>
                                        </p:tgtEl>
                                        <p:attrNameLst>
                                          <p:attrName>style.visibility</p:attrName>
                                        </p:attrNameLst>
                                      </p:cBhvr>
                                      <p:to>
                                        <p:strVal val="visible"/>
                                      </p:to>
                                    </p:set>
                                    <p:anim calcmode="lin" valueType="num">
                                      <p:cBhvr>
                                        <p:cTn id="47" dur="500" fill="hold"/>
                                        <p:tgtEl>
                                          <p:spTgt spid="69"/>
                                        </p:tgtEl>
                                        <p:attrNameLst>
                                          <p:attrName>ppt_w</p:attrName>
                                        </p:attrNameLst>
                                      </p:cBhvr>
                                      <p:tavLst>
                                        <p:tav tm="0">
                                          <p:val>
                                            <p:fltVal val="0"/>
                                          </p:val>
                                        </p:tav>
                                        <p:tav tm="100000">
                                          <p:val>
                                            <p:strVal val="#ppt_w"/>
                                          </p:val>
                                        </p:tav>
                                      </p:tavLst>
                                    </p:anim>
                                    <p:anim calcmode="lin" valueType="num">
                                      <p:cBhvr>
                                        <p:cTn id="48" dur="500" fill="hold"/>
                                        <p:tgtEl>
                                          <p:spTgt spid="69"/>
                                        </p:tgtEl>
                                        <p:attrNameLst>
                                          <p:attrName>ppt_h</p:attrName>
                                        </p:attrNameLst>
                                      </p:cBhvr>
                                      <p:tavLst>
                                        <p:tav tm="0">
                                          <p:val>
                                            <p:fltVal val="0"/>
                                          </p:val>
                                        </p:tav>
                                        <p:tav tm="100000">
                                          <p:val>
                                            <p:strVal val="#ppt_h"/>
                                          </p:val>
                                        </p:tav>
                                      </p:tavLst>
                                    </p:anim>
                                    <p:animEffect transition="in" filter="fade">
                                      <p:cBhvr>
                                        <p:cTn id="49" dur="500"/>
                                        <p:tgtEl>
                                          <p:spTgt spid="69"/>
                                        </p:tgtEl>
                                      </p:cBhvr>
                                    </p:animEffect>
                                  </p:childTnLst>
                                </p:cTn>
                              </p:par>
                              <p:par>
                                <p:cTn id="50" presetID="53" presetClass="entr" presetSubtype="16" fill="hold" nodeType="withEffect">
                                  <p:stCondLst>
                                    <p:cond delay="0"/>
                                  </p:stCondLst>
                                  <p:childTnLst>
                                    <p:set>
                                      <p:cBhvr>
                                        <p:cTn id="51" dur="1" fill="hold">
                                          <p:stCondLst>
                                            <p:cond delay="0"/>
                                          </p:stCondLst>
                                        </p:cTn>
                                        <p:tgtEl>
                                          <p:spTgt spid="71"/>
                                        </p:tgtEl>
                                        <p:attrNameLst>
                                          <p:attrName>style.visibility</p:attrName>
                                        </p:attrNameLst>
                                      </p:cBhvr>
                                      <p:to>
                                        <p:strVal val="visible"/>
                                      </p:to>
                                    </p:set>
                                    <p:anim calcmode="lin" valueType="num">
                                      <p:cBhvr>
                                        <p:cTn id="52" dur="500" fill="hold"/>
                                        <p:tgtEl>
                                          <p:spTgt spid="71"/>
                                        </p:tgtEl>
                                        <p:attrNameLst>
                                          <p:attrName>ppt_w</p:attrName>
                                        </p:attrNameLst>
                                      </p:cBhvr>
                                      <p:tavLst>
                                        <p:tav tm="0">
                                          <p:val>
                                            <p:fltVal val="0"/>
                                          </p:val>
                                        </p:tav>
                                        <p:tav tm="100000">
                                          <p:val>
                                            <p:strVal val="#ppt_w"/>
                                          </p:val>
                                        </p:tav>
                                      </p:tavLst>
                                    </p:anim>
                                    <p:anim calcmode="lin" valueType="num">
                                      <p:cBhvr>
                                        <p:cTn id="53" dur="500" fill="hold"/>
                                        <p:tgtEl>
                                          <p:spTgt spid="71"/>
                                        </p:tgtEl>
                                        <p:attrNameLst>
                                          <p:attrName>ppt_h</p:attrName>
                                        </p:attrNameLst>
                                      </p:cBhvr>
                                      <p:tavLst>
                                        <p:tav tm="0">
                                          <p:val>
                                            <p:fltVal val="0"/>
                                          </p:val>
                                        </p:tav>
                                        <p:tav tm="100000">
                                          <p:val>
                                            <p:strVal val="#ppt_h"/>
                                          </p:val>
                                        </p:tav>
                                      </p:tavLst>
                                    </p:anim>
                                    <p:animEffect transition="in" filter="fade">
                                      <p:cBhvr>
                                        <p:cTn id="54" dur="500"/>
                                        <p:tgtEl>
                                          <p:spTgt spid="71"/>
                                        </p:tgtEl>
                                      </p:cBhvr>
                                    </p:animEffect>
                                  </p:childTnLst>
                                </p:cTn>
                              </p:par>
                            </p:childTnLst>
                          </p:cTn>
                        </p:par>
                        <p:par>
                          <p:cTn id="55" fill="hold">
                            <p:stCondLst>
                              <p:cond delay="500"/>
                            </p:stCondLst>
                            <p:childTnLst>
                              <p:par>
                                <p:cTn id="56" presetID="47" presetClass="entr" presetSubtype="0" fill="hold" grpId="0"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fade">
                                      <p:cBhvr>
                                        <p:cTn id="58" dur="1000"/>
                                        <p:tgtEl>
                                          <p:spTgt spid="57"/>
                                        </p:tgtEl>
                                      </p:cBhvr>
                                    </p:animEffect>
                                    <p:anim calcmode="lin" valueType="num">
                                      <p:cBhvr>
                                        <p:cTn id="59" dur="1000" fill="hold"/>
                                        <p:tgtEl>
                                          <p:spTgt spid="57"/>
                                        </p:tgtEl>
                                        <p:attrNameLst>
                                          <p:attrName>ppt_x</p:attrName>
                                        </p:attrNameLst>
                                      </p:cBhvr>
                                      <p:tavLst>
                                        <p:tav tm="0">
                                          <p:val>
                                            <p:strVal val="#ppt_x"/>
                                          </p:val>
                                        </p:tav>
                                        <p:tav tm="100000">
                                          <p:val>
                                            <p:strVal val="#ppt_x"/>
                                          </p:val>
                                        </p:tav>
                                      </p:tavLst>
                                    </p:anim>
                                    <p:anim calcmode="lin" valueType="num">
                                      <p:cBhvr>
                                        <p:cTn id="60" dur="1000" fill="hold"/>
                                        <p:tgtEl>
                                          <p:spTgt spid="5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1000"/>
                                        <p:tgtEl>
                                          <p:spTgt spid="66"/>
                                        </p:tgtEl>
                                      </p:cBhvr>
                                    </p:animEffect>
                                    <p:anim calcmode="lin" valueType="num">
                                      <p:cBhvr>
                                        <p:cTn id="64" dur="1000" fill="hold"/>
                                        <p:tgtEl>
                                          <p:spTgt spid="66"/>
                                        </p:tgtEl>
                                        <p:attrNameLst>
                                          <p:attrName>ppt_x</p:attrName>
                                        </p:attrNameLst>
                                      </p:cBhvr>
                                      <p:tavLst>
                                        <p:tav tm="0">
                                          <p:val>
                                            <p:strVal val="#ppt_x"/>
                                          </p:val>
                                        </p:tav>
                                        <p:tav tm="100000">
                                          <p:val>
                                            <p:strVal val="#ppt_x"/>
                                          </p:val>
                                        </p:tav>
                                      </p:tavLst>
                                    </p:anim>
                                    <p:anim calcmode="lin" valueType="num">
                                      <p:cBhvr>
                                        <p:cTn id="65" dur="1000" fill="hold"/>
                                        <p:tgtEl>
                                          <p:spTgt spid="6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68"/>
                                        </p:tgtEl>
                                        <p:attrNameLst>
                                          <p:attrName>style.visibility</p:attrName>
                                        </p:attrNameLst>
                                      </p:cBhvr>
                                      <p:to>
                                        <p:strVal val="visible"/>
                                      </p:to>
                                    </p:set>
                                    <p:animEffect transition="in" filter="fade">
                                      <p:cBhvr>
                                        <p:cTn id="68" dur="1000"/>
                                        <p:tgtEl>
                                          <p:spTgt spid="68"/>
                                        </p:tgtEl>
                                      </p:cBhvr>
                                    </p:animEffect>
                                    <p:anim calcmode="lin" valueType="num">
                                      <p:cBhvr>
                                        <p:cTn id="69" dur="1000" fill="hold"/>
                                        <p:tgtEl>
                                          <p:spTgt spid="68"/>
                                        </p:tgtEl>
                                        <p:attrNameLst>
                                          <p:attrName>ppt_x</p:attrName>
                                        </p:attrNameLst>
                                      </p:cBhvr>
                                      <p:tavLst>
                                        <p:tav tm="0">
                                          <p:val>
                                            <p:strVal val="#ppt_x"/>
                                          </p:val>
                                        </p:tav>
                                        <p:tav tm="100000">
                                          <p:val>
                                            <p:strVal val="#ppt_x"/>
                                          </p:val>
                                        </p:tav>
                                      </p:tavLst>
                                    </p:anim>
                                    <p:anim calcmode="lin" valueType="num">
                                      <p:cBhvr>
                                        <p:cTn id="70" dur="1000" fill="hold"/>
                                        <p:tgtEl>
                                          <p:spTgt spid="6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0"/>
                                        </p:tgtEl>
                                        <p:attrNameLst>
                                          <p:attrName>style.visibility</p:attrName>
                                        </p:attrNameLst>
                                      </p:cBhvr>
                                      <p:to>
                                        <p:strVal val="visible"/>
                                      </p:to>
                                    </p:set>
                                    <p:animEffect transition="in" filter="fade">
                                      <p:cBhvr>
                                        <p:cTn id="73" dur="1000"/>
                                        <p:tgtEl>
                                          <p:spTgt spid="70"/>
                                        </p:tgtEl>
                                      </p:cBhvr>
                                    </p:animEffect>
                                    <p:anim calcmode="lin" valueType="num">
                                      <p:cBhvr>
                                        <p:cTn id="74" dur="1000" fill="hold"/>
                                        <p:tgtEl>
                                          <p:spTgt spid="70"/>
                                        </p:tgtEl>
                                        <p:attrNameLst>
                                          <p:attrName>ppt_x</p:attrName>
                                        </p:attrNameLst>
                                      </p:cBhvr>
                                      <p:tavLst>
                                        <p:tav tm="0">
                                          <p:val>
                                            <p:strVal val="#ppt_x"/>
                                          </p:val>
                                        </p:tav>
                                        <p:tav tm="100000">
                                          <p:val>
                                            <p:strVal val="#ppt_x"/>
                                          </p:val>
                                        </p:tav>
                                      </p:tavLst>
                                    </p:anim>
                                    <p:anim calcmode="lin" valueType="num">
                                      <p:cBhvr>
                                        <p:cTn id="75" dur="1000" fill="hold"/>
                                        <p:tgtEl>
                                          <p:spTgt spid="70"/>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fade">
                                      <p:cBhvr>
                                        <p:cTn id="78" dur="1000"/>
                                        <p:tgtEl>
                                          <p:spTgt spid="72"/>
                                        </p:tgtEl>
                                      </p:cBhvr>
                                    </p:animEffect>
                                    <p:anim calcmode="lin" valueType="num">
                                      <p:cBhvr>
                                        <p:cTn id="79" dur="1000" fill="hold"/>
                                        <p:tgtEl>
                                          <p:spTgt spid="72"/>
                                        </p:tgtEl>
                                        <p:attrNameLst>
                                          <p:attrName>ppt_x</p:attrName>
                                        </p:attrNameLst>
                                      </p:cBhvr>
                                      <p:tavLst>
                                        <p:tav tm="0">
                                          <p:val>
                                            <p:strVal val="#ppt_x"/>
                                          </p:val>
                                        </p:tav>
                                        <p:tav tm="100000">
                                          <p:val>
                                            <p:strVal val="#ppt_x"/>
                                          </p:val>
                                        </p:tav>
                                      </p:tavLst>
                                    </p:anim>
                                    <p:anim calcmode="lin" valueType="num">
                                      <p:cBhvr>
                                        <p:cTn id="80"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57" grpId="0"/>
      <p:bldP spid="66" grpId="0"/>
      <p:bldP spid="68" grpId="0"/>
      <p:bldP spid="70" grpId="0"/>
      <p:bldP spid="7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607666" y="3093745"/>
            <a:ext cx="6976668" cy="2653701"/>
            <a:chOff x="2313241" y="2072163"/>
            <a:chExt cx="8113600" cy="3086154"/>
          </a:xfrm>
        </p:grpSpPr>
        <p:grpSp>
          <p:nvGrpSpPr>
            <p:cNvPr id="4" name="组合 3"/>
            <p:cNvGrpSpPr/>
            <p:nvPr/>
          </p:nvGrpSpPr>
          <p:grpSpPr>
            <a:xfrm>
              <a:off x="5059788" y="2072163"/>
              <a:ext cx="2620507" cy="3086154"/>
              <a:chOff x="4888638" y="2158374"/>
              <a:chExt cx="2858914" cy="3366924"/>
            </a:xfrm>
          </p:grpSpPr>
          <p:sp>
            <p:nvSpPr>
              <p:cNvPr id="21" name="ValueShape"/>
              <p:cNvSpPr/>
              <p:nvPr/>
            </p:nvSpPr>
            <p:spPr>
              <a:xfrm>
                <a:off x="4888638" y="2158374"/>
                <a:ext cx="2858914" cy="2858915"/>
              </a:xfrm>
              <a:prstGeom prst="roundRect">
                <a:avLst>
                  <a:gd name="adj" fmla="val 14248"/>
                </a:avLst>
              </a:prstGeom>
              <a:gradFill flip="none" rotWithShape="1">
                <a:gsLst>
                  <a:gs pos="0">
                    <a:srgbClr val="E30000"/>
                  </a:gs>
                  <a:gs pos="100000">
                    <a:srgbClr val="760303"/>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2" name="IconShape"/>
              <p:cNvSpPr/>
              <p:nvPr/>
            </p:nvSpPr>
            <p:spPr>
              <a:xfrm>
                <a:off x="5702537" y="2824913"/>
                <a:ext cx="1369395" cy="1369396"/>
              </a:xfrm>
              <a:custGeom>
                <a:avLst/>
                <a:gdLst/>
                <a:ahLst/>
                <a:cxnLst/>
                <a:rect l="l" t="t" r="r" b="b"/>
                <a:pathLst>
                  <a:path w="1539371" h="1907883">
                    <a:moveTo>
                      <a:pt x="0" y="0"/>
                    </a:moveTo>
                    <a:lnTo>
                      <a:pt x="419044" y="0"/>
                    </a:lnTo>
                    <a:cubicBezTo>
                      <a:pt x="608847" y="392751"/>
                      <a:pt x="728808" y="651572"/>
                      <a:pt x="778929" y="776464"/>
                    </a:cubicBezTo>
                    <a:lnTo>
                      <a:pt x="787557" y="776464"/>
                    </a:lnTo>
                    <a:cubicBezTo>
                      <a:pt x="794130" y="758387"/>
                      <a:pt x="801936" y="735792"/>
                      <a:pt x="810974" y="708677"/>
                    </a:cubicBezTo>
                    <a:cubicBezTo>
                      <a:pt x="825764" y="665130"/>
                      <a:pt x="884923" y="536951"/>
                      <a:pt x="988451" y="324143"/>
                    </a:cubicBezTo>
                    <a:lnTo>
                      <a:pt x="1142512" y="0"/>
                    </a:lnTo>
                    <a:lnTo>
                      <a:pt x="1539371" y="0"/>
                    </a:lnTo>
                    <a:lnTo>
                      <a:pt x="1043913" y="847948"/>
                    </a:lnTo>
                    <a:lnTo>
                      <a:pt x="1395171" y="847948"/>
                    </a:lnTo>
                    <a:lnTo>
                      <a:pt x="1395171" y="1103072"/>
                    </a:lnTo>
                    <a:lnTo>
                      <a:pt x="961337" y="1103072"/>
                    </a:lnTo>
                    <a:lnTo>
                      <a:pt x="961337" y="1296572"/>
                    </a:lnTo>
                    <a:lnTo>
                      <a:pt x="1395171" y="1296572"/>
                    </a:lnTo>
                    <a:lnTo>
                      <a:pt x="1395171" y="1554161"/>
                    </a:lnTo>
                    <a:lnTo>
                      <a:pt x="961337" y="1554161"/>
                    </a:lnTo>
                    <a:lnTo>
                      <a:pt x="961337" y="1907883"/>
                    </a:lnTo>
                    <a:lnTo>
                      <a:pt x="569407" y="1907883"/>
                    </a:lnTo>
                    <a:lnTo>
                      <a:pt x="569407" y="1554161"/>
                    </a:lnTo>
                    <a:lnTo>
                      <a:pt x="120783" y="1554161"/>
                    </a:lnTo>
                    <a:lnTo>
                      <a:pt x="120783" y="1296572"/>
                    </a:lnTo>
                    <a:lnTo>
                      <a:pt x="569407" y="1296572"/>
                    </a:lnTo>
                    <a:lnTo>
                      <a:pt x="569407" y="1103072"/>
                    </a:lnTo>
                    <a:lnTo>
                      <a:pt x="120783" y="1103072"/>
                    </a:lnTo>
                    <a:lnTo>
                      <a:pt x="120783" y="847948"/>
                    </a:lnTo>
                    <a:lnTo>
                      <a:pt x="481901" y="847948"/>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3" name="ValueText"/>
              <p:cNvSpPr txBox="1"/>
              <p:nvPr/>
            </p:nvSpPr>
            <p:spPr>
              <a:xfrm>
                <a:off x="6001573" y="5179406"/>
                <a:ext cx="771322" cy="345892"/>
              </a:xfrm>
              <a:prstGeom prst="rect">
                <a:avLst/>
              </a:prstGeom>
            </p:spPr>
            <p:txBody>
              <a:bodyPr wrap="none" lIns="0" tIns="0" rIns="0" bIns="0" numCol="1">
                <a:prstTxWarp prst="textPlain">
                  <a:avLst/>
                </a:prstTxWarp>
                <a:normAutofit lnSpcReduction="10000"/>
              </a:bodyPr>
              <a:lstStyle/>
              <a:p>
                <a:r>
                  <a:rPr lang="en-US" altLang="zh-CN" dirty="0" smtClean="0">
                    <a:solidFill>
                      <a:schemeClr val="tx1"/>
                    </a:solidFill>
                    <a:latin typeface="Impact" panose="020B0806030902050204" pitchFamily="34" charset="0"/>
                  </a:rPr>
                  <a:t>48.2%</a:t>
                </a:r>
              </a:p>
            </p:txBody>
          </p:sp>
          <p:sp>
            <p:nvSpPr>
              <p:cNvPr id="28" name="矩形 27"/>
              <p:cNvSpPr/>
              <p:nvPr/>
            </p:nvSpPr>
            <p:spPr>
              <a:xfrm>
                <a:off x="5176233" y="2158374"/>
                <a:ext cx="2283727" cy="696095"/>
              </a:xfrm>
              <a:prstGeom prst="rect">
                <a:avLst/>
              </a:prstGeom>
            </p:spPr>
            <p:txBody>
              <a:bodyPr wrap="square">
                <a:spAutoFit/>
              </a:bodyPr>
              <a:lstStyle/>
              <a:p>
                <a:pPr algn="ctr"/>
                <a:r>
                  <a:rPr lang="zh-CN" altLang="en-US" sz="2800" b="1" dirty="0">
                    <a:solidFill>
                      <a:schemeClr val="bg1"/>
                    </a:solidFill>
                    <a:latin typeface="微软雅黑" panose="020B0503020204020204" charset="-122"/>
                    <a:ea typeface="微软雅黑" panose="020B0503020204020204" charset="-122"/>
                  </a:rPr>
                  <a:t>标题</a:t>
                </a:r>
              </a:p>
            </p:txBody>
          </p:sp>
        </p:grpSp>
        <p:grpSp>
          <p:nvGrpSpPr>
            <p:cNvPr id="3" name="组合 2"/>
            <p:cNvGrpSpPr/>
            <p:nvPr/>
          </p:nvGrpSpPr>
          <p:grpSpPr>
            <a:xfrm>
              <a:off x="2313241" y="2414730"/>
              <a:ext cx="1965696" cy="2379739"/>
              <a:chOff x="2191932" y="2469604"/>
              <a:chExt cx="2104422" cy="2547685"/>
            </a:xfrm>
          </p:grpSpPr>
          <p:sp>
            <p:nvSpPr>
              <p:cNvPr id="17" name="ValueShape"/>
              <p:cNvSpPr/>
              <p:nvPr/>
            </p:nvSpPr>
            <p:spPr>
              <a:xfrm>
                <a:off x="2191932" y="2469604"/>
                <a:ext cx="2104422" cy="2104422"/>
              </a:xfrm>
              <a:prstGeom prst="roundRect">
                <a:avLst>
                  <a:gd name="adj" fmla="val 14248"/>
                </a:avLst>
              </a:prstGeom>
              <a:gradFill flip="none" rotWithShape="1">
                <a:gsLst>
                  <a:gs pos="0">
                    <a:srgbClr val="FE4444"/>
                  </a:gs>
                  <a:gs pos="100000">
                    <a:srgbClr val="832B2B"/>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8" name="IconShape"/>
              <p:cNvSpPr/>
              <p:nvPr/>
            </p:nvSpPr>
            <p:spPr>
              <a:xfrm>
                <a:off x="2791036" y="2960238"/>
                <a:ext cx="1008000" cy="1008000"/>
              </a:xfrm>
              <a:custGeom>
                <a:avLst/>
                <a:gdLst/>
                <a:ahLst/>
                <a:cxnLst/>
                <a:rect l="l" t="t" r="r" b="b"/>
                <a:pathLst>
                  <a:path w="1539371" h="1907883">
                    <a:moveTo>
                      <a:pt x="0" y="0"/>
                    </a:moveTo>
                    <a:lnTo>
                      <a:pt x="419044" y="0"/>
                    </a:lnTo>
                    <a:cubicBezTo>
                      <a:pt x="608847" y="392751"/>
                      <a:pt x="728808" y="651572"/>
                      <a:pt x="778929" y="776464"/>
                    </a:cubicBezTo>
                    <a:lnTo>
                      <a:pt x="787557" y="776464"/>
                    </a:lnTo>
                    <a:cubicBezTo>
                      <a:pt x="794130" y="758387"/>
                      <a:pt x="801936" y="735792"/>
                      <a:pt x="810974" y="708677"/>
                    </a:cubicBezTo>
                    <a:cubicBezTo>
                      <a:pt x="825764" y="665130"/>
                      <a:pt x="884923" y="536951"/>
                      <a:pt x="988451" y="324143"/>
                    </a:cubicBezTo>
                    <a:lnTo>
                      <a:pt x="1142512" y="0"/>
                    </a:lnTo>
                    <a:lnTo>
                      <a:pt x="1539371" y="0"/>
                    </a:lnTo>
                    <a:lnTo>
                      <a:pt x="1043913" y="847948"/>
                    </a:lnTo>
                    <a:lnTo>
                      <a:pt x="1395171" y="847948"/>
                    </a:lnTo>
                    <a:lnTo>
                      <a:pt x="1395171" y="1103072"/>
                    </a:lnTo>
                    <a:lnTo>
                      <a:pt x="961337" y="1103072"/>
                    </a:lnTo>
                    <a:lnTo>
                      <a:pt x="961337" y="1296572"/>
                    </a:lnTo>
                    <a:lnTo>
                      <a:pt x="1395171" y="1296572"/>
                    </a:lnTo>
                    <a:lnTo>
                      <a:pt x="1395171" y="1554161"/>
                    </a:lnTo>
                    <a:lnTo>
                      <a:pt x="961337" y="1554161"/>
                    </a:lnTo>
                    <a:lnTo>
                      <a:pt x="961337" y="1907883"/>
                    </a:lnTo>
                    <a:lnTo>
                      <a:pt x="569407" y="1907883"/>
                    </a:lnTo>
                    <a:lnTo>
                      <a:pt x="569407" y="1554161"/>
                    </a:lnTo>
                    <a:lnTo>
                      <a:pt x="120783" y="1554161"/>
                    </a:lnTo>
                    <a:lnTo>
                      <a:pt x="120783" y="1296572"/>
                    </a:lnTo>
                    <a:lnTo>
                      <a:pt x="569407" y="1296572"/>
                    </a:lnTo>
                    <a:lnTo>
                      <a:pt x="569407" y="1103072"/>
                    </a:lnTo>
                    <a:lnTo>
                      <a:pt x="120783" y="1103072"/>
                    </a:lnTo>
                    <a:lnTo>
                      <a:pt x="120783" y="847948"/>
                    </a:lnTo>
                    <a:lnTo>
                      <a:pt x="481901" y="847948"/>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9" name="ValueText"/>
              <p:cNvSpPr txBox="1"/>
              <p:nvPr/>
            </p:nvSpPr>
            <p:spPr>
              <a:xfrm>
                <a:off x="2950935" y="4671397"/>
                <a:ext cx="771322" cy="345892"/>
              </a:xfrm>
              <a:prstGeom prst="rect">
                <a:avLst/>
              </a:prstGeom>
            </p:spPr>
            <p:txBody>
              <a:bodyPr wrap="none" lIns="0" tIns="0" rIns="0" bIns="0" numCol="1">
                <a:prstTxWarp prst="textPlain">
                  <a:avLst/>
                </a:prstTxWarp>
                <a:normAutofit/>
              </a:bodyPr>
              <a:lstStyle/>
              <a:p>
                <a:r>
                  <a:rPr lang="en-US" altLang="zh-CN" dirty="0" smtClean="0">
                    <a:solidFill>
                      <a:schemeClr val="tx1"/>
                    </a:solidFill>
                    <a:latin typeface="Impact" panose="020B0806030902050204" pitchFamily="34" charset="0"/>
                  </a:rPr>
                  <a:t>38.1%</a:t>
                </a:r>
              </a:p>
            </p:txBody>
          </p:sp>
          <p:sp>
            <p:nvSpPr>
              <p:cNvPr id="29" name="矩形 28"/>
              <p:cNvSpPr/>
              <p:nvPr/>
            </p:nvSpPr>
            <p:spPr>
              <a:xfrm>
                <a:off x="2763828" y="2510690"/>
                <a:ext cx="960630" cy="479102"/>
              </a:xfrm>
              <a:prstGeom prst="rect">
                <a:avLst/>
              </a:prstGeom>
            </p:spPr>
            <p:txBody>
              <a:bodyPr wrap="square">
                <a:spAutoFit/>
              </a:bodyPr>
              <a:lstStyle/>
              <a:p>
                <a:pPr algn="ctr"/>
                <a:r>
                  <a:rPr b="1" dirty="0" smtClean="0">
                    <a:solidFill>
                      <a:schemeClr val="bg1"/>
                    </a:solidFill>
                    <a:latin typeface="微软雅黑" panose="020B0503020204020204" charset="-122"/>
                    <a:ea typeface="微软雅黑" panose="020B0503020204020204" charset="-122"/>
                  </a:rPr>
                  <a:t>标题</a:t>
                </a:r>
              </a:p>
            </p:txBody>
          </p:sp>
        </p:grpSp>
        <p:grpSp>
          <p:nvGrpSpPr>
            <p:cNvPr id="5" name="组合 4"/>
            <p:cNvGrpSpPr/>
            <p:nvPr/>
          </p:nvGrpSpPr>
          <p:grpSpPr>
            <a:xfrm>
              <a:off x="8461145" y="2414730"/>
              <a:ext cx="1965696" cy="2379739"/>
              <a:chOff x="8339836" y="2469604"/>
              <a:chExt cx="2104422" cy="2547685"/>
            </a:xfrm>
          </p:grpSpPr>
          <p:sp>
            <p:nvSpPr>
              <p:cNvPr id="25" name="ValueShape"/>
              <p:cNvSpPr/>
              <p:nvPr/>
            </p:nvSpPr>
            <p:spPr>
              <a:xfrm>
                <a:off x="8339836" y="2469604"/>
                <a:ext cx="2104422" cy="2104422"/>
              </a:xfrm>
              <a:prstGeom prst="roundRect">
                <a:avLst>
                  <a:gd name="adj" fmla="val 14248"/>
                </a:avLst>
              </a:prstGeom>
              <a:gradFill flip="none" rotWithShape="1">
                <a:gsLst>
                  <a:gs pos="0">
                    <a:srgbClr val="E30000"/>
                  </a:gs>
                  <a:gs pos="100000">
                    <a:srgbClr val="760303"/>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6" name="IconShape"/>
              <p:cNvSpPr/>
              <p:nvPr/>
            </p:nvSpPr>
            <p:spPr>
              <a:xfrm>
                <a:off x="8938940" y="2960238"/>
                <a:ext cx="1008000" cy="1008000"/>
              </a:xfrm>
              <a:custGeom>
                <a:avLst/>
                <a:gdLst/>
                <a:ahLst/>
                <a:cxnLst/>
                <a:rect l="l" t="t" r="r" b="b"/>
                <a:pathLst>
                  <a:path w="1539371" h="1907883">
                    <a:moveTo>
                      <a:pt x="0" y="0"/>
                    </a:moveTo>
                    <a:lnTo>
                      <a:pt x="419044" y="0"/>
                    </a:lnTo>
                    <a:cubicBezTo>
                      <a:pt x="608847" y="392751"/>
                      <a:pt x="728808" y="651572"/>
                      <a:pt x="778929" y="776464"/>
                    </a:cubicBezTo>
                    <a:lnTo>
                      <a:pt x="787557" y="776464"/>
                    </a:lnTo>
                    <a:cubicBezTo>
                      <a:pt x="794130" y="758387"/>
                      <a:pt x="801936" y="735792"/>
                      <a:pt x="810974" y="708677"/>
                    </a:cubicBezTo>
                    <a:cubicBezTo>
                      <a:pt x="825764" y="665130"/>
                      <a:pt x="884923" y="536951"/>
                      <a:pt x="988451" y="324143"/>
                    </a:cubicBezTo>
                    <a:lnTo>
                      <a:pt x="1142512" y="0"/>
                    </a:lnTo>
                    <a:lnTo>
                      <a:pt x="1539371" y="0"/>
                    </a:lnTo>
                    <a:lnTo>
                      <a:pt x="1043913" y="847948"/>
                    </a:lnTo>
                    <a:lnTo>
                      <a:pt x="1395171" y="847948"/>
                    </a:lnTo>
                    <a:lnTo>
                      <a:pt x="1395171" y="1103072"/>
                    </a:lnTo>
                    <a:lnTo>
                      <a:pt x="961337" y="1103072"/>
                    </a:lnTo>
                    <a:lnTo>
                      <a:pt x="961337" y="1296572"/>
                    </a:lnTo>
                    <a:lnTo>
                      <a:pt x="1395171" y="1296572"/>
                    </a:lnTo>
                    <a:lnTo>
                      <a:pt x="1395171" y="1554161"/>
                    </a:lnTo>
                    <a:lnTo>
                      <a:pt x="961337" y="1554161"/>
                    </a:lnTo>
                    <a:lnTo>
                      <a:pt x="961337" y="1907883"/>
                    </a:lnTo>
                    <a:lnTo>
                      <a:pt x="569407" y="1907883"/>
                    </a:lnTo>
                    <a:lnTo>
                      <a:pt x="569407" y="1554161"/>
                    </a:lnTo>
                    <a:lnTo>
                      <a:pt x="120783" y="1554161"/>
                    </a:lnTo>
                    <a:lnTo>
                      <a:pt x="120783" y="1296572"/>
                    </a:lnTo>
                    <a:lnTo>
                      <a:pt x="569407" y="1296572"/>
                    </a:lnTo>
                    <a:lnTo>
                      <a:pt x="569407" y="1103072"/>
                    </a:lnTo>
                    <a:lnTo>
                      <a:pt x="120783" y="1103072"/>
                    </a:lnTo>
                    <a:lnTo>
                      <a:pt x="120783" y="847948"/>
                    </a:lnTo>
                    <a:lnTo>
                      <a:pt x="481901" y="847948"/>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7" name="ValueText"/>
              <p:cNvSpPr txBox="1"/>
              <p:nvPr/>
            </p:nvSpPr>
            <p:spPr>
              <a:xfrm>
                <a:off x="9098839" y="4671397"/>
                <a:ext cx="771322" cy="345892"/>
              </a:xfrm>
              <a:prstGeom prst="rect">
                <a:avLst/>
              </a:prstGeom>
            </p:spPr>
            <p:txBody>
              <a:bodyPr wrap="none" lIns="0" tIns="0" rIns="0" bIns="0" numCol="1">
                <a:prstTxWarp prst="textPlain">
                  <a:avLst/>
                </a:prstTxWarp>
                <a:normAutofit/>
              </a:bodyPr>
              <a:lstStyle/>
              <a:p>
                <a:r>
                  <a:rPr lang="en-US" altLang="zh-CN" dirty="0" smtClean="0">
                    <a:solidFill>
                      <a:schemeClr val="tx1"/>
                    </a:solidFill>
                    <a:latin typeface="Impact" panose="020B0806030902050204" pitchFamily="34" charset="0"/>
                  </a:rPr>
                  <a:t>13.7%</a:t>
                </a:r>
              </a:p>
            </p:txBody>
          </p:sp>
          <p:sp>
            <p:nvSpPr>
              <p:cNvPr id="30" name="矩形 29"/>
              <p:cNvSpPr/>
              <p:nvPr/>
            </p:nvSpPr>
            <p:spPr>
              <a:xfrm>
                <a:off x="9004185" y="2478997"/>
                <a:ext cx="960630" cy="479102"/>
              </a:xfrm>
              <a:prstGeom prst="rect">
                <a:avLst/>
              </a:prstGeom>
            </p:spPr>
            <p:txBody>
              <a:bodyPr wrap="square">
                <a:spAutoFit/>
              </a:bodyPr>
              <a:lstStyle/>
              <a:p>
                <a:pPr algn="ctr"/>
                <a:r>
                  <a:rPr b="1" dirty="0" smtClean="0">
                    <a:solidFill>
                      <a:schemeClr val="bg1"/>
                    </a:solidFill>
                    <a:latin typeface="微软雅黑" panose="020B0503020204020204" charset="-122"/>
                    <a:ea typeface="微软雅黑" panose="020B0503020204020204" charset="-122"/>
                  </a:rPr>
                  <a:t>标题</a:t>
                </a:r>
              </a:p>
            </p:txBody>
          </p:sp>
        </p:grpSp>
      </p:grpSp>
      <p:sp>
        <p:nvSpPr>
          <p:cNvPr id="2" name="矩形 1"/>
          <p:cNvSpPr/>
          <p:nvPr/>
        </p:nvSpPr>
        <p:spPr>
          <a:xfrm>
            <a:off x="1139563" y="1867875"/>
            <a:ext cx="10601722" cy="895350"/>
          </a:xfrm>
          <a:prstGeom prst="rect">
            <a:avLst/>
          </a:prstGeom>
        </p:spPr>
        <p:txBody>
          <a:bodyPr wrap="square">
            <a:spAutoFit/>
          </a:bodyPr>
          <a:lstStyle/>
          <a:p>
            <a:pPr algn="ctr">
              <a:lnSpc>
                <a:spcPct val="120000"/>
              </a:lnSpc>
            </a:pPr>
            <a:r>
              <a:rPr lang="zh-CN" altLang="en-US" sz="2000" b="1" dirty="0"/>
              <a:t>请在此粘贴或者输入您的文字内容</a:t>
            </a:r>
          </a:p>
          <a:p>
            <a:pPr algn="ctr">
              <a:lnSpc>
                <a:spcPct val="120000"/>
              </a:lnSpc>
            </a:pPr>
            <a:r>
              <a:rPr lang="zh-CN" altLang="en-US" sz="1200" dirty="0"/>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2387">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7135" y="3632742"/>
            <a:ext cx="2476013" cy="659130"/>
          </a:xfrm>
          <a:prstGeom prst="rect">
            <a:avLst/>
          </a:prstGeom>
        </p:spPr>
        <p:txBody>
          <a:bodyPr wrap="square">
            <a:spAutoFit/>
          </a:bodyPr>
          <a:lstStyle/>
          <a:p>
            <a:pPr algn="ctr"/>
            <a:r>
              <a:rPr lang="zh-CN" altLang="en-US" b="1" dirty="0">
                <a:gradFill>
                  <a:gsLst>
                    <a:gs pos="0">
                      <a:srgbClr val="E30000"/>
                    </a:gs>
                    <a:gs pos="100000">
                      <a:srgbClr val="760303"/>
                    </a:gs>
                  </a:gsLst>
                  <a:lin ang="5400000" scaled="0"/>
                </a:gradFill>
                <a:latin typeface="微软雅黑" panose="020B0503020204020204" charset="-122"/>
                <a:ea typeface="微软雅黑" panose="020B0503020204020204" charset="-122"/>
              </a:rPr>
              <a:t>请在此粘贴或者输入您的文字内容</a:t>
            </a:r>
          </a:p>
        </p:txBody>
      </p:sp>
      <p:sp>
        <p:nvSpPr>
          <p:cNvPr id="8" name="矩形 7"/>
          <p:cNvSpPr/>
          <p:nvPr/>
        </p:nvSpPr>
        <p:spPr>
          <a:xfrm>
            <a:off x="8237837" y="4360918"/>
            <a:ext cx="2809386" cy="1097280"/>
          </a:xfrm>
          <a:prstGeom prst="rect">
            <a:avLst/>
          </a:prstGeom>
        </p:spPr>
        <p:txBody>
          <a:bodyPr wrap="square">
            <a:spAutoFit/>
          </a:bodyPr>
          <a:lstStyle/>
          <a:p>
            <a:pPr algn="ctr">
              <a:lnSpc>
                <a:spcPct val="150000"/>
              </a:lnSpc>
            </a:pPr>
            <a:r>
              <a:rPr lang="zh-CN" altLang="en-US" sz="1100"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6" name="矩形 25"/>
          <p:cNvSpPr/>
          <p:nvPr/>
        </p:nvSpPr>
        <p:spPr>
          <a:xfrm>
            <a:off x="4769168" y="3632835"/>
            <a:ext cx="2653665" cy="659130"/>
          </a:xfrm>
          <a:prstGeom prst="rect">
            <a:avLst/>
          </a:prstGeom>
        </p:spPr>
        <p:txBody>
          <a:bodyPr wrap="square">
            <a:spAutoFit/>
          </a:bodyPr>
          <a:lstStyle/>
          <a:p>
            <a:pPr algn="ctr"/>
            <a:r>
              <a:rPr lang="zh-CN" altLang="en-US" b="1" dirty="0">
                <a:gradFill>
                  <a:gsLst>
                    <a:gs pos="0">
                      <a:srgbClr val="E30000"/>
                    </a:gs>
                    <a:gs pos="100000">
                      <a:srgbClr val="760303"/>
                    </a:gs>
                  </a:gsLst>
                  <a:lin ang="5400000" scaled="0"/>
                </a:gradFill>
                <a:latin typeface="微软雅黑" panose="020B0503020204020204" charset="-122"/>
                <a:ea typeface="微软雅黑" panose="020B0503020204020204" charset="-122"/>
              </a:rPr>
              <a:t>请在此粘贴或者输入您的文字内容</a:t>
            </a:r>
          </a:p>
        </p:txBody>
      </p:sp>
      <p:sp>
        <p:nvSpPr>
          <p:cNvPr id="27" name="矩形 26"/>
          <p:cNvSpPr/>
          <p:nvPr/>
        </p:nvSpPr>
        <p:spPr>
          <a:xfrm>
            <a:off x="8367768" y="3632835"/>
            <a:ext cx="2549525" cy="659130"/>
          </a:xfrm>
          <a:prstGeom prst="rect">
            <a:avLst/>
          </a:prstGeom>
        </p:spPr>
        <p:txBody>
          <a:bodyPr wrap="square">
            <a:spAutoFit/>
          </a:bodyPr>
          <a:lstStyle/>
          <a:p>
            <a:pPr algn="ctr"/>
            <a:r>
              <a:rPr lang="zh-CN" altLang="en-US" b="1" dirty="0">
                <a:gradFill>
                  <a:gsLst>
                    <a:gs pos="0">
                      <a:srgbClr val="E30000"/>
                    </a:gs>
                    <a:gs pos="100000">
                      <a:srgbClr val="760303"/>
                    </a:gs>
                  </a:gsLst>
                  <a:lin ang="5400000" scaled="0"/>
                </a:gradFill>
                <a:latin typeface="微软雅黑" panose="020B0503020204020204" charset="-122"/>
                <a:ea typeface="微软雅黑" panose="020B0503020204020204" charset="-122"/>
              </a:rPr>
              <a:t>请在此粘贴或者输入您的文字内容</a:t>
            </a:r>
          </a:p>
        </p:txBody>
      </p:sp>
      <p:grpSp>
        <p:nvGrpSpPr>
          <p:cNvPr id="33" name="组合 32"/>
          <p:cNvGrpSpPr/>
          <p:nvPr/>
        </p:nvGrpSpPr>
        <p:grpSpPr>
          <a:xfrm>
            <a:off x="8326750" y="1103758"/>
            <a:ext cx="2307588" cy="2307588"/>
            <a:chOff x="7553814" y="1964789"/>
            <a:chExt cx="2670610" cy="2670610"/>
          </a:xfrm>
        </p:grpSpPr>
        <p:sp>
          <p:nvSpPr>
            <p:cNvPr id="23" name="BackShape"/>
            <p:cNvSpPr/>
            <p:nvPr/>
          </p:nvSpPr>
          <p:spPr>
            <a:xfrm>
              <a:off x="7553814" y="1964789"/>
              <a:ext cx="2670610" cy="2670610"/>
            </a:xfrm>
            <a:prstGeom prst="ellipse">
              <a:avLst/>
            </a:prstGeom>
            <a:noFill/>
            <a:ln w="114300" cmpd="thinThick">
              <a:solidFill>
                <a:srgbClr val="C0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ValueShape"/>
            <p:cNvSpPr/>
            <p:nvPr/>
          </p:nvSpPr>
          <p:spPr>
            <a:xfrm>
              <a:off x="7748411" y="2159386"/>
              <a:ext cx="2281416" cy="2281416"/>
            </a:xfrm>
            <a:prstGeom prst="pie">
              <a:avLst>
                <a:gd name="adj1" fmla="val 16200000"/>
                <a:gd name="adj2" fmla="val 10800000"/>
              </a:avLst>
            </a:prstGeom>
            <a:gradFill>
              <a:gsLst>
                <a:gs pos="0">
                  <a:srgbClr val="E30000"/>
                </a:gs>
                <a:gs pos="100000">
                  <a:srgbClr val="760303"/>
                </a:gs>
              </a:gsLst>
              <a:lin ang="17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9" name="椭圆 28"/>
            <p:cNvSpPr/>
            <p:nvPr/>
          </p:nvSpPr>
          <p:spPr>
            <a:xfrm>
              <a:off x="8326750" y="2679719"/>
              <a:ext cx="1107491" cy="11074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ValueText"/>
            <p:cNvSpPr txBox="1"/>
            <p:nvPr/>
          </p:nvSpPr>
          <p:spPr>
            <a:xfrm>
              <a:off x="8498633" y="2940600"/>
              <a:ext cx="780972" cy="585729"/>
            </a:xfrm>
            <a:prstGeom prst="rect">
              <a:avLst/>
            </a:prstGeom>
          </p:spPr>
          <p:txBody>
            <a:bodyPr wrap="none" lIns="0" tIns="0" rIns="0" bIns="0" numCol="1">
              <a:prstTxWarp prst="textPlain">
                <a:avLst/>
              </a:prstTxWarp>
              <a:normAutofit/>
            </a:bodyPr>
            <a:lstStyle/>
            <a:p>
              <a:pPr lvl="1"/>
              <a:r>
                <a:rPr lang="en-US" altLang="ko-KR" dirty="0" smtClean="0">
                  <a:solidFill>
                    <a:schemeClr val="tx1"/>
                  </a:solidFill>
                  <a:latin typeface="Impact" panose="020B0806030902050204" pitchFamily="34" charset="0"/>
                </a:rPr>
                <a:t>75%</a:t>
              </a:r>
            </a:p>
          </p:txBody>
        </p:sp>
      </p:grpSp>
      <p:grpSp>
        <p:nvGrpSpPr>
          <p:cNvPr id="34" name="组合 33"/>
          <p:cNvGrpSpPr/>
          <p:nvPr/>
        </p:nvGrpSpPr>
        <p:grpSpPr>
          <a:xfrm>
            <a:off x="4929049" y="1103758"/>
            <a:ext cx="2307588" cy="2307588"/>
            <a:chOff x="4451826" y="1964789"/>
            <a:chExt cx="2670610" cy="2670610"/>
          </a:xfrm>
        </p:grpSpPr>
        <p:sp>
          <p:nvSpPr>
            <p:cNvPr id="19" name="BackShape"/>
            <p:cNvSpPr/>
            <p:nvPr/>
          </p:nvSpPr>
          <p:spPr>
            <a:xfrm>
              <a:off x="4451826" y="1964789"/>
              <a:ext cx="2670610" cy="2670610"/>
            </a:xfrm>
            <a:prstGeom prst="ellipse">
              <a:avLst/>
            </a:prstGeom>
            <a:noFill/>
            <a:ln w="114300" cmpd="thinThick">
              <a:solidFill>
                <a:srgbClr val="C0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endParaRPr>
            </a:p>
          </p:txBody>
        </p:sp>
        <p:sp>
          <p:nvSpPr>
            <p:cNvPr id="20" name="ValueShape"/>
            <p:cNvSpPr/>
            <p:nvPr/>
          </p:nvSpPr>
          <p:spPr>
            <a:xfrm>
              <a:off x="4646423" y="2159386"/>
              <a:ext cx="2281416" cy="2281416"/>
            </a:xfrm>
            <a:prstGeom prst="pie">
              <a:avLst>
                <a:gd name="adj1" fmla="val 16200000"/>
                <a:gd name="adj2" fmla="val 11016000"/>
              </a:avLst>
            </a:prstGeom>
            <a:gradFill>
              <a:gsLst>
                <a:gs pos="0">
                  <a:srgbClr val="E30000"/>
                </a:gs>
                <a:gs pos="100000">
                  <a:srgbClr val="760303"/>
                </a:gs>
              </a:gsLst>
              <a:lin ang="17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endParaRPr>
            </a:p>
          </p:txBody>
        </p:sp>
        <p:sp>
          <p:nvSpPr>
            <p:cNvPr id="31" name="椭圆 30"/>
            <p:cNvSpPr/>
            <p:nvPr/>
          </p:nvSpPr>
          <p:spPr>
            <a:xfrm>
              <a:off x="5209634" y="2679719"/>
              <a:ext cx="1107491" cy="11074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ValueText"/>
            <p:cNvSpPr txBox="1"/>
            <p:nvPr/>
          </p:nvSpPr>
          <p:spPr>
            <a:xfrm>
              <a:off x="5396646" y="2935945"/>
              <a:ext cx="780972" cy="585729"/>
            </a:xfrm>
            <a:prstGeom prst="rect">
              <a:avLst/>
            </a:prstGeom>
          </p:spPr>
          <p:txBody>
            <a:bodyPr wrap="none" lIns="0" tIns="0" rIns="0" bIns="0" numCol="1">
              <a:prstTxWarp prst="textPlain">
                <a:avLst/>
              </a:prstTxWarp>
              <a:normAutofit/>
            </a:bodyPr>
            <a:lstStyle/>
            <a:p>
              <a:pPr lvl="1"/>
              <a:r>
                <a:rPr lang="en-US" altLang="ko-KR" dirty="0" smtClean="0">
                  <a:solidFill>
                    <a:schemeClr val="tx1"/>
                  </a:solidFill>
                  <a:latin typeface="Impact" panose="020B0806030902050204" pitchFamily="34" charset="0"/>
                </a:rPr>
                <a:t>76%</a:t>
              </a:r>
            </a:p>
          </p:txBody>
        </p:sp>
      </p:grpSp>
      <p:grpSp>
        <p:nvGrpSpPr>
          <p:cNvPr id="35" name="组合 34"/>
          <p:cNvGrpSpPr/>
          <p:nvPr/>
        </p:nvGrpSpPr>
        <p:grpSpPr>
          <a:xfrm>
            <a:off x="1531349" y="1103758"/>
            <a:ext cx="2307588" cy="2307588"/>
            <a:chOff x="1349838" y="1964789"/>
            <a:chExt cx="2670610" cy="2670610"/>
          </a:xfrm>
        </p:grpSpPr>
        <p:grpSp>
          <p:nvGrpSpPr>
            <p:cNvPr id="28" name="组合 27"/>
            <p:cNvGrpSpPr/>
            <p:nvPr/>
          </p:nvGrpSpPr>
          <p:grpSpPr>
            <a:xfrm>
              <a:off x="1349838" y="1964789"/>
              <a:ext cx="2670610" cy="2670610"/>
              <a:chOff x="1349838" y="1964789"/>
              <a:chExt cx="2670610" cy="2670610"/>
            </a:xfrm>
          </p:grpSpPr>
          <p:sp>
            <p:nvSpPr>
              <p:cNvPr id="11" name="BackShape"/>
              <p:cNvSpPr/>
              <p:nvPr/>
            </p:nvSpPr>
            <p:spPr>
              <a:xfrm>
                <a:off x="1349838" y="1964789"/>
                <a:ext cx="2670610" cy="2670610"/>
              </a:xfrm>
              <a:prstGeom prst="ellipse">
                <a:avLst/>
              </a:prstGeom>
              <a:noFill/>
              <a:ln w="114300" cmpd="thinThick">
                <a:solidFill>
                  <a:srgbClr val="C0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solidFill>
                </a:endParaRPr>
              </a:p>
            </p:txBody>
          </p:sp>
          <p:sp>
            <p:nvSpPr>
              <p:cNvPr id="12" name="ValueShape"/>
              <p:cNvSpPr/>
              <p:nvPr/>
            </p:nvSpPr>
            <p:spPr>
              <a:xfrm>
                <a:off x="1544435" y="2159386"/>
                <a:ext cx="2281416" cy="2281416"/>
              </a:xfrm>
              <a:prstGeom prst="pie">
                <a:avLst>
                  <a:gd name="adj1" fmla="val 16200000"/>
                  <a:gd name="adj2" fmla="val 11880000"/>
                </a:avLst>
              </a:prstGeom>
              <a:gradFill>
                <a:gsLst>
                  <a:gs pos="0">
                    <a:srgbClr val="E30000"/>
                  </a:gs>
                  <a:gs pos="100000">
                    <a:srgbClr val="760303"/>
                  </a:gs>
                </a:gsLst>
                <a:lin ang="17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tx1"/>
                  </a:solidFill>
                </a:endParaRPr>
              </a:p>
            </p:txBody>
          </p:sp>
        </p:grpSp>
        <p:sp>
          <p:nvSpPr>
            <p:cNvPr id="32" name="椭圆 31"/>
            <p:cNvSpPr/>
            <p:nvPr/>
          </p:nvSpPr>
          <p:spPr>
            <a:xfrm>
              <a:off x="2131397" y="2679719"/>
              <a:ext cx="1107491" cy="11074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ValueText"/>
            <p:cNvSpPr txBox="1"/>
            <p:nvPr/>
          </p:nvSpPr>
          <p:spPr>
            <a:xfrm>
              <a:off x="2294658" y="2935944"/>
              <a:ext cx="780972" cy="585729"/>
            </a:xfrm>
            <a:prstGeom prst="rect">
              <a:avLst/>
            </a:prstGeom>
          </p:spPr>
          <p:txBody>
            <a:bodyPr wrap="none" lIns="0" tIns="0" rIns="0" bIns="0" numCol="1">
              <a:prstTxWarp prst="textPlain">
                <a:avLst/>
              </a:prstTxWarp>
              <a:normAutofit/>
            </a:bodyPr>
            <a:lstStyle/>
            <a:p>
              <a:pPr lvl="1"/>
              <a:r>
                <a:rPr lang="en-US" altLang="ko-KR" dirty="0" smtClean="0">
                  <a:solidFill>
                    <a:schemeClr val="tx1"/>
                  </a:solidFill>
                  <a:latin typeface="Impact" panose="020B0806030902050204" pitchFamily="34" charset="0"/>
                </a:rPr>
                <a:t>80%</a:t>
              </a:r>
            </a:p>
          </p:txBody>
        </p:sp>
      </p:grpSp>
      <p:sp>
        <p:nvSpPr>
          <p:cNvPr id="36" name="矩形 35"/>
          <p:cNvSpPr/>
          <p:nvPr/>
        </p:nvSpPr>
        <p:spPr>
          <a:xfrm>
            <a:off x="1378860" y="4360918"/>
            <a:ext cx="2612563" cy="1097280"/>
          </a:xfrm>
          <a:prstGeom prst="rect">
            <a:avLst/>
          </a:prstGeom>
        </p:spPr>
        <p:txBody>
          <a:bodyPr wrap="square">
            <a:spAutoFit/>
          </a:bodyPr>
          <a:lstStyle/>
          <a:p>
            <a:pPr algn="ctr">
              <a:lnSpc>
                <a:spcPct val="150000"/>
              </a:lnSpc>
            </a:pPr>
            <a:r>
              <a:rPr lang="zh-CN" altLang="en-US" sz="110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7" name="矩形 36"/>
          <p:cNvSpPr/>
          <p:nvPr/>
        </p:nvSpPr>
        <p:spPr>
          <a:xfrm>
            <a:off x="5089526" y="4360918"/>
            <a:ext cx="2012948" cy="1348740"/>
          </a:xfrm>
          <a:prstGeom prst="rect">
            <a:avLst/>
          </a:prstGeom>
        </p:spPr>
        <p:txBody>
          <a:bodyPr wrap="square">
            <a:spAutoFit/>
          </a:bodyPr>
          <a:lstStyle/>
          <a:p>
            <a:pPr algn="ctr">
              <a:lnSpc>
                <a:spcPct val="150000"/>
              </a:lnSpc>
            </a:pPr>
            <a:r>
              <a:rPr lang="zh-CN" altLang="en-US" sz="1100"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30" name="Straight Connector 64"/>
          <p:cNvCxnSpPr/>
          <p:nvPr/>
        </p:nvCxnSpPr>
        <p:spPr>
          <a:xfrm>
            <a:off x="4420395" y="1103758"/>
            <a:ext cx="0" cy="3960176"/>
          </a:xfrm>
          <a:prstGeom prst="line">
            <a:avLst/>
          </a:prstGeom>
          <a:ln w="127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64"/>
          <p:cNvCxnSpPr/>
          <p:nvPr/>
        </p:nvCxnSpPr>
        <p:spPr>
          <a:xfrm>
            <a:off x="7781599" y="1103758"/>
            <a:ext cx="0" cy="3960176"/>
          </a:xfrm>
          <a:prstGeom prst="line">
            <a:avLst/>
          </a:prstGeom>
          <a:ln w="127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2527">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anim calcmode="lin" valueType="num">
                                      <p:cBhvr>
                                        <p:cTn id="44" dur="1000" fill="hold"/>
                                        <p:tgtEl>
                                          <p:spTgt spid="36"/>
                                        </p:tgtEl>
                                        <p:attrNameLst>
                                          <p:attrName>ppt_x</p:attrName>
                                        </p:attrNameLst>
                                      </p:cBhvr>
                                      <p:tavLst>
                                        <p:tav tm="0">
                                          <p:val>
                                            <p:strVal val="#ppt_x"/>
                                          </p:val>
                                        </p:tav>
                                        <p:tav tm="100000">
                                          <p:val>
                                            <p:strVal val="#ppt_x"/>
                                          </p:val>
                                        </p:tav>
                                      </p:tavLst>
                                    </p:anim>
                                    <p:anim calcmode="lin" valueType="num">
                                      <p:cBhvr>
                                        <p:cTn id="45" dur="1000" fill="hold"/>
                                        <p:tgtEl>
                                          <p:spTgt spid="36"/>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1000"/>
                                        <p:tgtEl>
                                          <p:spTgt spid="37"/>
                                        </p:tgtEl>
                                      </p:cBhvr>
                                    </p:animEffect>
                                    <p:anim calcmode="lin" valueType="num">
                                      <p:cBhvr>
                                        <p:cTn id="49" dur="1000" fill="hold"/>
                                        <p:tgtEl>
                                          <p:spTgt spid="37"/>
                                        </p:tgtEl>
                                        <p:attrNameLst>
                                          <p:attrName>ppt_x</p:attrName>
                                        </p:attrNameLst>
                                      </p:cBhvr>
                                      <p:tavLst>
                                        <p:tav tm="0">
                                          <p:val>
                                            <p:strVal val="#ppt_x"/>
                                          </p:val>
                                        </p:tav>
                                        <p:tav tm="100000">
                                          <p:val>
                                            <p:strVal val="#ppt_x"/>
                                          </p:val>
                                        </p:tav>
                                      </p:tavLst>
                                    </p:anim>
                                    <p:anim calcmode="lin" valueType="num">
                                      <p:cBhvr>
                                        <p:cTn id="5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26" grpId="0"/>
      <p:bldP spid="27"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6" name="组合 145"/>
          <p:cNvGrpSpPr/>
          <p:nvPr/>
        </p:nvGrpSpPr>
        <p:grpSpPr>
          <a:xfrm>
            <a:off x="477920" y="1586502"/>
            <a:ext cx="2739390" cy="2516505"/>
            <a:chOff x="478555" y="1785257"/>
            <a:chExt cx="2739390" cy="2516505"/>
          </a:xfrm>
        </p:grpSpPr>
        <p:pic>
          <p:nvPicPr>
            <p:cNvPr id="147" name="图片 146" descr="C:\Users\Administrator\Desktop\20150930133319a932f.jpg20150930133319a932f"/>
            <p:cNvPicPr>
              <a:picLocks noChangeAspect="1"/>
            </p:cNvPicPr>
            <p:nvPr/>
          </p:nvPicPr>
          <p:blipFill rotWithShape="1">
            <a:blip r:embed="rId2"/>
            <a:srcRect/>
            <a:stretch>
              <a:fillRect/>
            </a:stretch>
          </p:blipFill>
          <p:spPr>
            <a:xfrm>
              <a:off x="478555" y="2050052"/>
              <a:ext cx="2739390" cy="2251710"/>
            </a:xfrm>
            <a:prstGeom prst="rect">
              <a:avLst/>
            </a:prstGeom>
            <a:ln>
              <a:solidFill>
                <a:schemeClr val="bg1"/>
              </a:solidFill>
            </a:ln>
          </p:spPr>
        </p:pic>
        <p:sp>
          <p:nvSpPr>
            <p:cNvPr id="148" name="矩形 147"/>
            <p:cNvSpPr/>
            <p:nvPr/>
          </p:nvSpPr>
          <p:spPr>
            <a:xfrm>
              <a:off x="478555" y="1785257"/>
              <a:ext cx="2739193" cy="264330"/>
            </a:xfrm>
            <a:prstGeom prst="rect">
              <a:avLst/>
            </a:prstGeom>
            <a:gradFill>
              <a:gsLst>
                <a:gs pos="0">
                  <a:srgbClr val="E30000"/>
                </a:gs>
                <a:gs pos="100000">
                  <a:srgbClr val="760303"/>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3254446" y="1598517"/>
            <a:ext cx="2739390" cy="2505710"/>
            <a:chOff x="3254446" y="1797272"/>
            <a:chExt cx="2739390" cy="2505710"/>
          </a:xfrm>
        </p:grpSpPr>
        <p:pic>
          <p:nvPicPr>
            <p:cNvPr id="150" name="图片 149" descr="C:\Users\Administrator\Desktop\001aa04b652e0cf95a3c03.jpg001aa04b652e0cf95a3c03"/>
            <p:cNvPicPr>
              <a:picLocks noChangeAspect="1"/>
            </p:cNvPicPr>
            <p:nvPr/>
          </p:nvPicPr>
          <p:blipFill>
            <a:blip r:embed="rId3"/>
            <a:srcRect/>
            <a:stretch>
              <a:fillRect/>
            </a:stretch>
          </p:blipFill>
          <p:spPr>
            <a:xfrm>
              <a:off x="3254446" y="2065877"/>
              <a:ext cx="2739390" cy="2237105"/>
            </a:xfrm>
            <a:prstGeom prst="rect">
              <a:avLst/>
            </a:prstGeom>
            <a:ln>
              <a:solidFill>
                <a:schemeClr val="bg1"/>
              </a:solidFill>
            </a:ln>
          </p:spPr>
        </p:pic>
        <p:sp>
          <p:nvSpPr>
            <p:cNvPr id="151" name="矩形 150"/>
            <p:cNvSpPr/>
            <p:nvPr/>
          </p:nvSpPr>
          <p:spPr>
            <a:xfrm>
              <a:off x="3254446" y="1797272"/>
              <a:ext cx="2739193" cy="264330"/>
            </a:xfrm>
            <a:prstGeom prst="rect">
              <a:avLst/>
            </a:prstGeom>
            <a:gradFill>
              <a:gsLst>
                <a:gs pos="0">
                  <a:srgbClr val="E30000"/>
                </a:gs>
                <a:gs pos="100000">
                  <a:srgbClr val="760303"/>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6016640" y="1586502"/>
            <a:ext cx="2759794" cy="2516505"/>
            <a:chOff x="6016640" y="1785257"/>
            <a:chExt cx="2759794" cy="2516505"/>
          </a:xfrm>
        </p:grpSpPr>
        <p:pic>
          <p:nvPicPr>
            <p:cNvPr id="153" name="图片 152" descr="C:\Users\Administrator\Desktop\QQ截图20170120001237.jpgQQ截图20170120001237"/>
            <p:cNvPicPr>
              <a:picLocks noChangeAspect="1"/>
            </p:cNvPicPr>
            <p:nvPr/>
          </p:nvPicPr>
          <p:blipFill rotWithShape="1">
            <a:blip r:embed="rId4"/>
            <a:srcRect/>
            <a:stretch>
              <a:fillRect/>
            </a:stretch>
          </p:blipFill>
          <p:spPr>
            <a:xfrm>
              <a:off x="6016640" y="2065927"/>
              <a:ext cx="2759075" cy="2235835"/>
            </a:xfrm>
            <a:prstGeom prst="rect">
              <a:avLst/>
            </a:prstGeom>
            <a:ln>
              <a:solidFill>
                <a:schemeClr val="bg1"/>
              </a:solidFill>
            </a:ln>
          </p:spPr>
        </p:pic>
        <p:sp>
          <p:nvSpPr>
            <p:cNvPr id="154" name="矩形 153"/>
            <p:cNvSpPr/>
            <p:nvPr/>
          </p:nvSpPr>
          <p:spPr>
            <a:xfrm>
              <a:off x="6017457" y="1785257"/>
              <a:ext cx="2758977" cy="266240"/>
            </a:xfrm>
            <a:prstGeom prst="rect">
              <a:avLst/>
            </a:prstGeom>
            <a:gradFill>
              <a:gsLst>
                <a:gs pos="0">
                  <a:srgbClr val="E30000"/>
                </a:gs>
                <a:gs pos="100000">
                  <a:srgbClr val="760303"/>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p:cNvGrpSpPr/>
          <p:nvPr/>
        </p:nvGrpSpPr>
        <p:grpSpPr>
          <a:xfrm>
            <a:off x="8808049" y="1586501"/>
            <a:ext cx="2708404" cy="2517140"/>
            <a:chOff x="8808049" y="1785256"/>
            <a:chExt cx="2708404" cy="2517140"/>
          </a:xfrm>
        </p:grpSpPr>
        <p:sp>
          <p:nvSpPr>
            <p:cNvPr id="156" name="矩形 155"/>
            <p:cNvSpPr/>
            <p:nvPr/>
          </p:nvSpPr>
          <p:spPr>
            <a:xfrm>
              <a:off x="8808049" y="1785256"/>
              <a:ext cx="2708404" cy="280398"/>
            </a:xfrm>
            <a:prstGeom prst="rect">
              <a:avLst/>
            </a:prstGeom>
            <a:gradFill>
              <a:gsLst>
                <a:gs pos="0">
                  <a:srgbClr val="E30000"/>
                </a:gs>
                <a:gs pos="100000">
                  <a:srgbClr val="760303"/>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7" name="图片 156" descr="C:\Users\Administrator\Desktop\QQ截图20170120001209.jpgQQ截图20170120001209"/>
            <p:cNvPicPr>
              <a:picLocks noChangeAspect="1"/>
            </p:cNvPicPr>
            <p:nvPr/>
          </p:nvPicPr>
          <p:blipFill rotWithShape="1">
            <a:blip r:embed="rId5"/>
            <a:srcRect/>
            <a:stretch>
              <a:fillRect/>
            </a:stretch>
          </p:blipFill>
          <p:spPr>
            <a:xfrm>
              <a:off x="8808049" y="2065926"/>
              <a:ext cx="2708275" cy="2236470"/>
            </a:xfrm>
            <a:prstGeom prst="rect">
              <a:avLst/>
            </a:prstGeom>
            <a:ln>
              <a:solidFill>
                <a:schemeClr val="bg1"/>
              </a:solidFill>
            </a:ln>
          </p:spPr>
        </p:pic>
      </p:grpSp>
      <p:grpSp>
        <p:nvGrpSpPr>
          <p:cNvPr id="158" name="组合 157"/>
          <p:cNvGrpSpPr/>
          <p:nvPr/>
        </p:nvGrpSpPr>
        <p:grpSpPr>
          <a:xfrm>
            <a:off x="728736" y="4286157"/>
            <a:ext cx="2237758" cy="1182350"/>
            <a:chOff x="692751" y="4484912"/>
            <a:chExt cx="2237758" cy="1182350"/>
          </a:xfrm>
        </p:grpSpPr>
        <p:sp>
          <p:nvSpPr>
            <p:cNvPr id="159" name="文本框 158"/>
            <p:cNvSpPr txBox="1"/>
            <p:nvPr/>
          </p:nvSpPr>
          <p:spPr>
            <a:xfrm>
              <a:off x="872147" y="4484912"/>
              <a:ext cx="1878965" cy="548640"/>
            </a:xfrm>
            <a:prstGeom prst="rect">
              <a:avLst/>
            </a:prstGeom>
            <a:noFill/>
          </p:spPr>
          <p:txBody>
            <a:bodyPr wrap="square" rtlCol="0">
              <a:spAutoFit/>
            </a:bodyPr>
            <a:lstStyle/>
            <a:p>
              <a:pPr algn="ctr"/>
              <a:r>
                <a:rPr lang="en-US" altLang="zh-CN" sz="2800" dirty="0" smtClean="0">
                  <a:solidFill>
                    <a:schemeClr val="tx1"/>
                  </a:solidFill>
                  <a:latin typeface="微软雅黑" panose="020B0503020204020204" charset="-122"/>
                  <a:ea typeface="微软雅黑" panose="020B0503020204020204" charset="-122"/>
                </a:rPr>
                <a:t>添加标题</a:t>
              </a:r>
            </a:p>
          </p:txBody>
        </p:sp>
        <p:sp>
          <p:nvSpPr>
            <p:cNvPr id="160" name="文本框 159"/>
            <p:cNvSpPr txBox="1"/>
            <p:nvPr/>
          </p:nvSpPr>
          <p:spPr>
            <a:xfrm>
              <a:off x="692751" y="5008132"/>
              <a:ext cx="2237758" cy="659130"/>
            </a:xfrm>
            <a:prstGeom prst="rect">
              <a:avLst/>
            </a:prstGeom>
            <a:noFill/>
          </p:spPr>
          <p:txBody>
            <a:bodyPr wrap="square" rtlCol="0">
              <a:spAutoFit/>
            </a:bodyPr>
            <a:lstStyle/>
            <a:p>
              <a:pPr algn="ctr"/>
              <a:r>
                <a:rPr lang="en-US" altLang="zh-CN" dirty="0" smtClean="0">
                  <a:solidFill>
                    <a:schemeClr val="tx1"/>
                  </a:solidFill>
                  <a:latin typeface="微软雅黑" panose="020B0503020204020204" charset="-122"/>
                  <a:ea typeface="微软雅黑" panose="020B0503020204020204" charset="-122"/>
                </a:rPr>
                <a:t>请在此粘贴或者输入您的文字内容</a:t>
              </a:r>
            </a:p>
          </p:txBody>
        </p:sp>
      </p:grpSp>
      <p:grpSp>
        <p:nvGrpSpPr>
          <p:cNvPr id="161" name="组合 160"/>
          <p:cNvGrpSpPr/>
          <p:nvPr/>
        </p:nvGrpSpPr>
        <p:grpSpPr>
          <a:xfrm>
            <a:off x="3505262" y="4286157"/>
            <a:ext cx="2237758" cy="1182350"/>
            <a:chOff x="621313" y="4484912"/>
            <a:chExt cx="2237758" cy="1182350"/>
          </a:xfrm>
        </p:grpSpPr>
        <p:sp>
          <p:nvSpPr>
            <p:cNvPr id="162" name="文本框 161"/>
            <p:cNvSpPr txBox="1"/>
            <p:nvPr/>
          </p:nvSpPr>
          <p:spPr>
            <a:xfrm>
              <a:off x="729272" y="4484912"/>
              <a:ext cx="2021840" cy="548640"/>
            </a:xfrm>
            <a:prstGeom prst="rect">
              <a:avLst/>
            </a:prstGeom>
            <a:noFill/>
          </p:spPr>
          <p:txBody>
            <a:bodyPr wrap="square" rtlCol="0">
              <a:spAutoFit/>
            </a:bodyPr>
            <a:lstStyle/>
            <a:p>
              <a:pPr algn="ctr"/>
              <a:r>
                <a:rPr lang="en-US" altLang="zh-CN" sz="2800" dirty="0" smtClean="0">
                  <a:solidFill>
                    <a:schemeClr val="tx1"/>
                  </a:solidFill>
                  <a:latin typeface="微软雅黑" panose="020B0503020204020204" charset="-122"/>
                  <a:ea typeface="微软雅黑" panose="020B0503020204020204" charset="-122"/>
                </a:rPr>
                <a:t>添加标题</a:t>
              </a:r>
            </a:p>
          </p:txBody>
        </p:sp>
        <p:sp>
          <p:nvSpPr>
            <p:cNvPr id="163" name="文本框 162"/>
            <p:cNvSpPr txBox="1"/>
            <p:nvPr/>
          </p:nvSpPr>
          <p:spPr>
            <a:xfrm>
              <a:off x="621313" y="5008132"/>
              <a:ext cx="2237758" cy="659130"/>
            </a:xfrm>
            <a:prstGeom prst="rect">
              <a:avLst/>
            </a:prstGeom>
            <a:noFill/>
          </p:spPr>
          <p:txBody>
            <a:bodyPr wrap="square" rtlCol="0">
              <a:spAutoFit/>
            </a:bodyPr>
            <a:lstStyle/>
            <a:p>
              <a:pPr algn="ctr"/>
              <a:r>
                <a:rPr lang="en-US" altLang="zh-CN" dirty="0" smtClean="0">
                  <a:solidFill>
                    <a:schemeClr val="tx1"/>
                  </a:solidFill>
                  <a:latin typeface="微软雅黑" panose="020B0503020204020204" charset="-122"/>
                  <a:ea typeface="微软雅黑" panose="020B0503020204020204" charset="-122"/>
                </a:rPr>
                <a:t>请在此粘贴或者输入您的文字内容</a:t>
              </a:r>
            </a:p>
          </p:txBody>
        </p:sp>
      </p:grpSp>
      <p:grpSp>
        <p:nvGrpSpPr>
          <p:cNvPr id="164" name="组合 163"/>
          <p:cNvGrpSpPr/>
          <p:nvPr/>
        </p:nvGrpSpPr>
        <p:grpSpPr>
          <a:xfrm>
            <a:off x="6277658" y="4286157"/>
            <a:ext cx="2237758" cy="1182350"/>
            <a:chOff x="621631" y="4484912"/>
            <a:chExt cx="2237758" cy="1182350"/>
          </a:xfrm>
        </p:grpSpPr>
        <p:sp>
          <p:nvSpPr>
            <p:cNvPr id="165" name="文本框 164"/>
            <p:cNvSpPr txBox="1"/>
            <p:nvPr/>
          </p:nvSpPr>
          <p:spPr>
            <a:xfrm>
              <a:off x="729907" y="4484912"/>
              <a:ext cx="2021205" cy="548640"/>
            </a:xfrm>
            <a:prstGeom prst="rect">
              <a:avLst/>
            </a:prstGeom>
            <a:noFill/>
          </p:spPr>
          <p:txBody>
            <a:bodyPr wrap="square" rtlCol="0">
              <a:spAutoFit/>
            </a:bodyPr>
            <a:lstStyle/>
            <a:p>
              <a:pPr algn="ctr"/>
              <a:r>
                <a:rPr lang="en-US" altLang="zh-CN" sz="2800" dirty="0" smtClean="0">
                  <a:solidFill>
                    <a:schemeClr val="tx1"/>
                  </a:solidFill>
                  <a:latin typeface="微软雅黑" panose="020B0503020204020204" charset="-122"/>
                  <a:ea typeface="微软雅黑" panose="020B0503020204020204" charset="-122"/>
                </a:rPr>
                <a:t>添加标题</a:t>
              </a:r>
            </a:p>
          </p:txBody>
        </p:sp>
        <p:sp>
          <p:nvSpPr>
            <p:cNvPr id="166" name="文本框 165"/>
            <p:cNvSpPr txBox="1"/>
            <p:nvPr/>
          </p:nvSpPr>
          <p:spPr>
            <a:xfrm>
              <a:off x="621631" y="5008132"/>
              <a:ext cx="2237758" cy="659130"/>
            </a:xfrm>
            <a:prstGeom prst="rect">
              <a:avLst/>
            </a:prstGeom>
            <a:noFill/>
          </p:spPr>
          <p:txBody>
            <a:bodyPr wrap="square" rtlCol="0">
              <a:spAutoFit/>
            </a:bodyPr>
            <a:lstStyle/>
            <a:p>
              <a:pPr algn="ctr"/>
              <a:r>
                <a:rPr lang="en-US" altLang="zh-CN" dirty="0" smtClean="0">
                  <a:solidFill>
                    <a:schemeClr val="tx1"/>
                  </a:solidFill>
                  <a:latin typeface="微软雅黑" panose="020B0503020204020204" charset="-122"/>
                  <a:ea typeface="微软雅黑" panose="020B0503020204020204" charset="-122"/>
                </a:rPr>
                <a:t>请在此粘贴或者输入您的文字内容</a:t>
              </a:r>
            </a:p>
          </p:txBody>
        </p:sp>
      </p:grpSp>
      <p:grpSp>
        <p:nvGrpSpPr>
          <p:cNvPr id="167" name="组合 166"/>
          <p:cNvGrpSpPr/>
          <p:nvPr/>
        </p:nvGrpSpPr>
        <p:grpSpPr>
          <a:xfrm>
            <a:off x="8931939" y="4286157"/>
            <a:ext cx="2460625" cy="1182350"/>
            <a:chOff x="290487" y="4484912"/>
            <a:chExt cx="2460625" cy="1182350"/>
          </a:xfrm>
        </p:grpSpPr>
        <p:sp>
          <p:nvSpPr>
            <p:cNvPr id="168" name="文本框 167"/>
            <p:cNvSpPr txBox="1"/>
            <p:nvPr/>
          </p:nvSpPr>
          <p:spPr>
            <a:xfrm>
              <a:off x="290487" y="4484912"/>
              <a:ext cx="2460625" cy="548640"/>
            </a:xfrm>
            <a:prstGeom prst="rect">
              <a:avLst/>
            </a:prstGeom>
            <a:noFill/>
          </p:spPr>
          <p:txBody>
            <a:bodyPr wrap="square" rtlCol="0">
              <a:spAutoFit/>
            </a:bodyPr>
            <a:lstStyle/>
            <a:p>
              <a:pPr algn="ctr"/>
              <a:r>
                <a:rPr lang="en-US" altLang="zh-CN" sz="2800" dirty="0" smtClean="0">
                  <a:solidFill>
                    <a:schemeClr val="tx1"/>
                  </a:solidFill>
                  <a:latin typeface="微软雅黑" panose="020B0503020204020204" charset="-122"/>
                  <a:ea typeface="微软雅黑" panose="020B0503020204020204" charset="-122"/>
                </a:rPr>
                <a:t>添加标题</a:t>
              </a:r>
            </a:p>
          </p:txBody>
        </p:sp>
        <p:sp>
          <p:nvSpPr>
            <p:cNvPr id="169" name="文本框 168"/>
            <p:cNvSpPr txBox="1"/>
            <p:nvPr/>
          </p:nvSpPr>
          <p:spPr>
            <a:xfrm>
              <a:off x="401920" y="5008132"/>
              <a:ext cx="2237758" cy="659130"/>
            </a:xfrm>
            <a:prstGeom prst="rect">
              <a:avLst/>
            </a:prstGeom>
            <a:noFill/>
          </p:spPr>
          <p:txBody>
            <a:bodyPr wrap="square" rtlCol="0">
              <a:spAutoFit/>
            </a:bodyPr>
            <a:lstStyle/>
            <a:p>
              <a:pPr algn="ctr"/>
              <a:r>
                <a:rPr lang="en-US" altLang="zh-CN" dirty="0" smtClean="0">
                  <a:solidFill>
                    <a:schemeClr val="tx1"/>
                  </a:solidFill>
                  <a:latin typeface="微软雅黑" panose="020B0503020204020204" charset="-122"/>
                  <a:ea typeface="微软雅黑" panose="020B0503020204020204" charset="-122"/>
                </a:rPr>
                <a:t>请在此粘贴或者输入您的文字内容</a:t>
              </a:r>
            </a:p>
          </p:txBody>
        </p:sp>
      </p:gr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2434">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p:cTn id="7" dur="500" fill="hold"/>
                                        <p:tgtEl>
                                          <p:spTgt spid="146"/>
                                        </p:tgtEl>
                                        <p:attrNameLst>
                                          <p:attrName>ppt_w</p:attrName>
                                        </p:attrNameLst>
                                      </p:cBhvr>
                                      <p:tavLst>
                                        <p:tav tm="0">
                                          <p:val>
                                            <p:fltVal val="0"/>
                                          </p:val>
                                        </p:tav>
                                        <p:tav tm="100000">
                                          <p:val>
                                            <p:strVal val="#ppt_w"/>
                                          </p:val>
                                        </p:tav>
                                      </p:tavLst>
                                    </p:anim>
                                    <p:anim calcmode="lin" valueType="num">
                                      <p:cBhvr>
                                        <p:cTn id="8" dur="500" fill="hold"/>
                                        <p:tgtEl>
                                          <p:spTgt spid="146"/>
                                        </p:tgtEl>
                                        <p:attrNameLst>
                                          <p:attrName>ppt_h</p:attrName>
                                        </p:attrNameLst>
                                      </p:cBhvr>
                                      <p:tavLst>
                                        <p:tav tm="0">
                                          <p:val>
                                            <p:fltVal val="0"/>
                                          </p:val>
                                        </p:tav>
                                        <p:tav tm="100000">
                                          <p:val>
                                            <p:strVal val="#ppt_h"/>
                                          </p:val>
                                        </p:tav>
                                      </p:tavLst>
                                    </p:anim>
                                    <p:animEffect transition="in" filter="fade">
                                      <p:cBhvr>
                                        <p:cTn id="9" dur="500"/>
                                        <p:tgtEl>
                                          <p:spTgt spid="146"/>
                                        </p:tgtEl>
                                      </p:cBhvr>
                                    </p:animEffect>
                                  </p:childTnLst>
                                </p:cTn>
                              </p:par>
                              <p:par>
                                <p:cTn id="10" presetID="53" presetClass="entr" presetSubtype="16" fill="hold" nodeType="withEffect">
                                  <p:stCondLst>
                                    <p:cond delay="0"/>
                                  </p:stCondLst>
                                  <p:childTnLst>
                                    <p:set>
                                      <p:cBhvr>
                                        <p:cTn id="11" dur="1" fill="hold">
                                          <p:stCondLst>
                                            <p:cond delay="0"/>
                                          </p:stCondLst>
                                        </p:cTn>
                                        <p:tgtEl>
                                          <p:spTgt spid="149"/>
                                        </p:tgtEl>
                                        <p:attrNameLst>
                                          <p:attrName>style.visibility</p:attrName>
                                        </p:attrNameLst>
                                      </p:cBhvr>
                                      <p:to>
                                        <p:strVal val="visible"/>
                                      </p:to>
                                    </p:set>
                                    <p:anim calcmode="lin" valueType="num">
                                      <p:cBhvr>
                                        <p:cTn id="12" dur="500" fill="hold"/>
                                        <p:tgtEl>
                                          <p:spTgt spid="149"/>
                                        </p:tgtEl>
                                        <p:attrNameLst>
                                          <p:attrName>ppt_w</p:attrName>
                                        </p:attrNameLst>
                                      </p:cBhvr>
                                      <p:tavLst>
                                        <p:tav tm="0">
                                          <p:val>
                                            <p:fltVal val="0"/>
                                          </p:val>
                                        </p:tav>
                                        <p:tav tm="100000">
                                          <p:val>
                                            <p:strVal val="#ppt_w"/>
                                          </p:val>
                                        </p:tav>
                                      </p:tavLst>
                                    </p:anim>
                                    <p:anim calcmode="lin" valueType="num">
                                      <p:cBhvr>
                                        <p:cTn id="13" dur="500" fill="hold"/>
                                        <p:tgtEl>
                                          <p:spTgt spid="149"/>
                                        </p:tgtEl>
                                        <p:attrNameLst>
                                          <p:attrName>ppt_h</p:attrName>
                                        </p:attrNameLst>
                                      </p:cBhvr>
                                      <p:tavLst>
                                        <p:tav tm="0">
                                          <p:val>
                                            <p:fltVal val="0"/>
                                          </p:val>
                                        </p:tav>
                                        <p:tav tm="100000">
                                          <p:val>
                                            <p:strVal val="#ppt_h"/>
                                          </p:val>
                                        </p:tav>
                                      </p:tavLst>
                                    </p:anim>
                                    <p:animEffect transition="in" filter="fade">
                                      <p:cBhvr>
                                        <p:cTn id="14" dur="500"/>
                                        <p:tgtEl>
                                          <p:spTgt spid="149"/>
                                        </p:tgtEl>
                                      </p:cBhvr>
                                    </p:animEffect>
                                  </p:childTnLst>
                                </p:cTn>
                              </p:par>
                              <p:par>
                                <p:cTn id="15" presetID="53" presetClass="entr" presetSubtype="16" fill="hold" nodeType="withEffect">
                                  <p:stCondLst>
                                    <p:cond delay="0"/>
                                  </p:stCondLst>
                                  <p:childTnLst>
                                    <p:set>
                                      <p:cBhvr>
                                        <p:cTn id="16" dur="1" fill="hold">
                                          <p:stCondLst>
                                            <p:cond delay="0"/>
                                          </p:stCondLst>
                                        </p:cTn>
                                        <p:tgtEl>
                                          <p:spTgt spid="152"/>
                                        </p:tgtEl>
                                        <p:attrNameLst>
                                          <p:attrName>style.visibility</p:attrName>
                                        </p:attrNameLst>
                                      </p:cBhvr>
                                      <p:to>
                                        <p:strVal val="visible"/>
                                      </p:to>
                                    </p:set>
                                    <p:anim calcmode="lin" valueType="num">
                                      <p:cBhvr>
                                        <p:cTn id="17" dur="500" fill="hold"/>
                                        <p:tgtEl>
                                          <p:spTgt spid="152"/>
                                        </p:tgtEl>
                                        <p:attrNameLst>
                                          <p:attrName>ppt_w</p:attrName>
                                        </p:attrNameLst>
                                      </p:cBhvr>
                                      <p:tavLst>
                                        <p:tav tm="0">
                                          <p:val>
                                            <p:fltVal val="0"/>
                                          </p:val>
                                        </p:tav>
                                        <p:tav tm="100000">
                                          <p:val>
                                            <p:strVal val="#ppt_w"/>
                                          </p:val>
                                        </p:tav>
                                      </p:tavLst>
                                    </p:anim>
                                    <p:anim calcmode="lin" valueType="num">
                                      <p:cBhvr>
                                        <p:cTn id="18" dur="500" fill="hold"/>
                                        <p:tgtEl>
                                          <p:spTgt spid="152"/>
                                        </p:tgtEl>
                                        <p:attrNameLst>
                                          <p:attrName>ppt_h</p:attrName>
                                        </p:attrNameLst>
                                      </p:cBhvr>
                                      <p:tavLst>
                                        <p:tav tm="0">
                                          <p:val>
                                            <p:fltVal val="0"/>
                                          </p:val>
                                        </p:tav>
                                        <p:tav tm="100000">
                                          <p:val>
                                            <p:strVal val="#ppt_h"/>
                                          </p:val>
                                        </p:tav>
                                      </p:tavLst>
                                    </p:anim>
                                    <p:animEffect transition="in" filter="fade">
                                      <p:cBhvr>
                                        <p:cTn id="19" dur="500"/>
                                        <p:tgtEl>
                                          <p:spTgt spid="152"/>
                                        </p:tgtEl>
                                      </p:cBhvr>
                                    </p:animEffect>
                                  </p:childTnLst>
                                </p:cTn>
                              </p:par>
                              <p:par>
                                <p:cTn id="20" presetID="53" presetClass="entr" presetSubtype="16" fill="hold" nodeType="withEffect">
                                  <p:stCondLst>
                                    <p:cond delay="0"/>
                                  </p:stCondLst>
                                  <p:childTnLst>
                                    <p:set>
                                      <p:cBhvr>
                                        <p:cTn id="21" dur="1" fill="hold">
                                          <p:stCondLst>
                                            <p:cond delay="0"/>
                                          </p:stCondLst>
                                        </p:cTn>
                                        <p:tgtEl>
                                          <p:spTgt spid="155"/>
                                        </p:tgtEl>
                                        <p:attrNameLst>
                                          <p:attrName>style.visibility</p:attrName>
                                        </p:attrNameLst>
                                      </p:cBhvr>
                                      <p:to>
                                        <p:strVal val="visible"/>
                                      </p:to>
                                    </p:set>
                                    <p:anim calcmode="lin" valueType="num">
                                      <p:cBhvr>
                                        <p:cTn id="22" dur="500" fill="hold"/>
                                        <p:tgtEl>
                                          <p:spTgt spid="155"/>
                                        </p:tgtEl>
                                        <p:attrNameLst>
                                          <p:attrName>ppt_w</p:attrName>
                                        </p:attrNameLst>
                                      </p:cBhvr>
                                      <p:tavLst>
                                        <p:tav tm="0">
                                          <p:val>
                                            <p:fltVal val="0"/>
                                          </p:val>
                                        </p:tav>
                                        <p:tav tm="100000">
                                          <p:val>
                                            <p:strVal val="#ppt_w"/>
                                          </p:val>
                                        </p:tav>
                                      </p:tavLst>
                                    </p:anim>
                                    <p:anim calcmode="lin" valueType="num">
                                      <p:cBhvr>
                                        <p:cTn id="23" dur="500" fill="hold"/>
                                        <p:tgtEl>
                                          <p:spTgt spid="155"/>
                                        </p:tgtEl>
                                        <p:attrNameLst>
                                          <p:attrName>ppt_h</p:attrName>
                                        </p:attrNameLst>
                                      </p:cBhvr>
                                      <p:tavLst>
                                        <p:tav tm="0">
                                          <p:val>
                                            <p:fltVal val="0"/>
                                          </p:val>
                                        </p:tav>
                                        <p:tav tm="100000">
                                          <p:val>
                                            <p:strVal val="#ppt_h"/>
                                          </p:val>
                                        </p:tav>
                                      </p:tavLst>
                                    </p:anim>
                                    <p:animEffect transition="in" filter="fade">
                                      <p:cBhvr>
                                        <p:cTn id="24" dur="500"/>
                                        <p:tgtEl>
                                          <p:spTgt spid="155"/>
                                        </p:tgtEl>
                                      </p:cBhvr>
                                    </p:animEffect>
                                  </p:childTnLst>
                                </p:cTn>
                              </p:par>
                            </p:childTnLst>
                          </p:cTn>
                        </p:par>
                        <p:par>
                          <p:cTn id="25" fill="hold">
                            <p:stCondLst>
                              <p:cond delay="500"/>
                            </p:stCondLst>
                            <p:childTnLst>
                              <p:par>
                                <p:cTn id="26" presetID="47" presetClass="entr" presetSubtype="0" fill="hold" nodeType="afterEffect">
                                  <p:stCondLst>
                                    <p:cond delay="0"/>
                                  </p:stCondLst>
                                  <p:childTnLst>
                                    <p:set>
                                      <p:cBhvr>
                                        <p:cTn id="27" dur="1" fill="hold">
                                          <p:stCondLst>
                                            <p:cond delay="0"/>
                                          </p:stCondLst>
                                        </p:cTn>
                                        <p:tgtEl>
                                          <p:spTgt spid="158"/>
                                        </p:tgtEl>
                                        <p:attrNameLst>
                                          <p:attrName>style.visibility</p:attrName>
                                        </p:attrNameLst>
                                      </p:cBhvr>
                                      <p:to>
                                        <p:strVal val="visible"/>
                                      </p:to>
                                    </p:set>
                                    <p:animEffect transition="in" filter="fade">
                                      <p:cBhvr>
                                        <p:cTn id="28" dur="1000"/>
                                        <p:tgtEl>
                                          <p:spTgt spid="158"/>
                                        </p:tgtEl>
                                      </p:cBhvr>
                                    </p:animEffect>
                                    <p:anim calcmode="lin" valueType="num">
                                      <p:cBhvr>
                                        <p:cTn id="29" dur="1000" fill="hold"/>
                                        <p:tgtEl>
                                          <p:spTgt spid="158"/>
                                        </p:tgtEl>
                                        <p:attrNameLst>
                                          <p:attrName>ppt_x</p:attrName>
                                        </p:attrNameLst>
                                      </p:cBhvr>
                                      <p:tavLst>
                                        <p:tav tm="0">
                                          <p:val>
                                            <p:strVal val="#ppt_x"/>
                                          </p:val>
                                        </p:tav>
                                        <p:tav tm="100000">
                                          <p:val>
                                            <p:strVal val="#ppt_x"/>
                                          </p:val>
                                        </p:tav>
                                      </p:tavLst>
                                    </p:anim>
                                    <p:anim calcmode="lin" valueType="num">
                                      <p:cBhvr>
                                        <p:cTn id="30" dur="1000" fill="hold"/>
                                        <p:tgtEl>
                                          <p:spTgt spid="15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61"/>
                                        </p:tgtEl>
                                        <p:attrNameLst>
                                          <p:attrName>style.visibility</p:attrName>
                                        </p:attrNameLst>
                                      </p:cBhvr>
                                      <p:to>
                                        <p:strVal val="visible"/>
                                      </p:to>
                                    </p:set>
                                    <p:animEffect transition="in" filter="fade">
                                      <p:cBhvr>
                                        <p:cTn id="33" dur="1000"/>
                                        <p:tgtEl>
                                          <p:spTgt spid="161"/>
                                        </p:tgtEl>
                                      </p:cBhvr>
                                    </p:animEffect>
                                    <p:anim calcmode="lin" valueType="num">
                                      <p:cBhvr>
                                        <p:cTn id="34" dur="1000" fill="hold"/>
                                        <p:tgtEl>
                                          <p:spTgt spid="161"/>
                                        </p:tgtEl>
                                        <p:attrNameLst>
                                          <p:attrName>ppt_x</p:attrName>
                                        </p:attrNameLst>
                                      </p:cBhvr>
                                      <p:tavLst>
                                        <p:tav tm="0">
                                          <p:val>
                                            <p:strVal val="#ppt_x"/>
                                          </p:val>
                                        </p:tav>
                                        <p:tav tm="100000">
                                          <p:val>
                                            <p:strVal val="#ppt_x"/>
                                          </p:val>
                                        </p:tav>
                                      </p:tavLst>
                                    </p:anim>
                                    <p:anim calcmode="lin" valueType="num">
                                      <p:cBhvr>
                                        <p:cTn id="35" dur="1000" fill="hold"/>
                                        <p:tgtEl>
                                          <p:spTgt spid="16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64"/>
                                        </p:tgtEl>
                                        <p:attrNameLst>
                                          <p:attrName>style.visibility</p:attrName>
                                        </p:attrNameLst>
                                      </p:cBhvr>
                                      <p:to>
                                        <p:strVal val="visible"/>
                                      </p:to>
                                    </p:set>
                                    <p:animEffect transition="in" filter="fade">
                                      <p:cBhvr>
                                        <p:cTn id="38" dur="1000"/>
                                        <p:tgtEl>
                                          <p:spTgt spid="164"/>
                                        </p:tgtEl>
                                      </p:cBhvr>
                                    </p:animEffect>
                                    <p:anim calcmode="lin" valueType="num">
                                      <p:cBhvr>
                                        <p:cTn id="39" dur="1000" fill="hold"/>
                                        <p:tgtEl>
                                          <p:spTgt spid="164"/>
                                        </p:tgtEl>
                                        <p:attrNameLst>
                                          <p:attrName>ppt_x</p:attrName>
                                        </p:attrNameLst>
                                      </p:cBhvr>
                                      <p:tavLst>
                                        <p:tav tm="0">
                                          <p:val>
                                            <p:strVal val="#ppt_x"/>
                                          </p:val>
                                        </p:tav>
                                        <p:tav tm="100000">
                                          <p:val>
                                            <p:strVal val="#ppt_x"/>
                                          </p:val>
                                        </p:tav>
                                      </p:tavLst>
                                    </p:anim>
                                    <p:anim calcmode="lin" valueType="num">
                                      <p:cBhvr>
                                        <p:cTn id="40" dur="1000" fill="hold"/>
                                        <p:tgtEl>
                                          <p:spTgt spid="164"/>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67"/>
                                        </p:tgtEl>
                                        <p:attrNameLst>
                                          <p:attrName>style.visibility</p:attrName>
                                        </p:attrNameLst>
                                      </p:cBhvr>
                                      <p:to>
                                        <p:strVal val="visible"/>
                                      </p:to>
                                    </p:set>
                                    <p:animEffect transition="in" filter="fade">
                                      <p:cBhvr>
                                        <p:cTn id="43" dur="1000"/>
                                        <p:tgtEl>
                                          <p:spTgt spid="167"/>
                                        </p:tgtEl>
                                      </p:cBhvr>
                                    </p:animEffect>
                                    <p:anim calcmode="lin" valueType="num">
                                      <p:cBhvr>
                                        <p:cTn id="44" dur="1000" fill="hold"/>
                                        <p:tgtEl>
                                          <p:spTgt spid="167"/>
                                        </p:tgtEl>
                                        <p:attrNameLst>
                                          <p:attrName>ppt_x</p:attrName>
                                        </p:attrNameLst>
                                      </p:cBhvr>
                                      <p:tavLst>
                                        <p:tav tm="0">
                                          <p:val>
                                            <p:strVal val="#ppt_x"/>
                                          </p:val>
                                        </p:tav>
                                        <p:tav tm="100000">
                                          <p:val>
                                            <p:strVal val="#ppt_x"/>
                                          </p:val>
                                        </p:tav>
                                      </p:tavLst>
                                    </p:anim>
                                    <p:anim calcmode="lin" valueType="num">
                                      <p:cBhvr>
                                        <p:cTn id="45" dur="1000" fill="hold"/>
                                        <p:tgtEl>
                                          <p:spTgt spid="1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4724650" y="4845942"/>
            <a:ext cx="3072341" cy="749261"/>
          </a:xfrm>
          <a:prstGeom prst="ellipse">
            <a:avLst/>
          </a:prstGeom>
          <a:gradFill flip="none" rotWithShape="1">
            <a:gsLst>
              <a:gs pos="0">
                <a:schemeClr val="tx1">
                  <a:alpha val="38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3" name="组合 2"/>
          <p:cNvGrpSpPr/>
          <p:nvPr/>
        </p:nvGrpSpPr>
        <p:grpSpPr>
          <a:xfrm>
            <a:off x="5463572" y="2397871"/>
            <a:ext cx="2083052" cy="1425477"/>
            <a:chOff x="4097229" y="1904756"/>
            <a:chExt cx="1562289" cy="1069108"/>
          </a:xfrm>
        </p:grpSpPr>
        <p:sp>
          <p:nvSpPr>
            <p:cNvPr id="16" name="矩形 5"/>
            <p:cNvSpPr/>
            <p:nvPr/>
          </p:nvSpPr>
          <p:spPr>
            <a:xfrm>
              <a:off x="4097229" y="1945520"/>
              <a:ext cx="1562289" cy="1028344"/>
            </a:xfrm>
            <a:custGeom>
              <a:avLst/>
              <a:gdLst>
                <a:gd name="connsiteX0" fmla="*/ 0 w 1440160"/>
                <a:gd name="connsiteY0" fmla="*/ 0 h 492857"/>
                <a:gd name="connsiteX1" fmla="*/ 1440160 w 1440160"/>
                <a:gd name="connsiteY1" fmla="*/ 0 h 492857"/>
                <a:gd name="connsiteX2" fmla="*/ 1440160 w 1440160"/>
                <a:gd name="connsiteY2" fmla="*/ 492857 h 492857"/>
                <a:gd name="connsiteX3" fmla="*/ 0 w 1440160"/>
                <a:gd name="connsiteY3" fmla="*/ 492857 h 492857"/>
                <a:gd name="connsiteX4" fmla="*/ 0 w 1440160"/>
                <a:gd name="connsiteY4" fmla="*/ 0 h 492857"/>
                <a:gd name="connsiteX0-1" fmla="*/ 306888 w 1440160"/>
                <a:gd name="connsiteY0-2" fmla="*/ 0 h 852980"/>
                <a:gd name="connsiteX1-3" fmla="*/ 1440160 w 1440160"/>
                <a:gd name="connsiteY1-4" fmla="*/ 360123 h 852980"/>
                <a:gd name="connsiteX2-5" fmla="*/ 1440160 w 1440160"/>
                <a:gd name="connsiteY2-6" fmla="*/ 852980 h 852980"/>
                <a:gd name="connsiteX3-7" fmla="*/ 0 w 1440160"/>
                <a:gd name="connsiteY3-8" fmla="*/ 852980 h 852980"/>
                <a:gd name="connsiteX4-9" fmla="*/ 306888 w 1440160"/>
                <a:gd name="connsiteY4-10" fmla="*/ 0 h 852980"/>
                <a:gd name="connsiteX0-11" fmla="*/ 93946 w 1227218"/>
                <a:gd name="connsiteY0-12" fmla="*/ 0 h 852980"/>
                <a:gd name="connsiteX1-13" fmla="*/ 1227218 w 1227218"/>
                <a:gd name="connsiteY1-14" fmla="*/ 360123 h 852980"/>
                <a:gd name="connsiteX2-15" fmla="*/ 1227218 w 1227218"/>
                <a:gd name="connsiteY2-16" fmla="*/ 852980 h 852980"/>
                <a:gd name="connsiteX3-17" fmla="*/ 0 w 1227218"/>
                <a:gd name="connsiteY3-18" fmla="*/ 289309 h 852980"/>
                <a:gd name="connsiteX4-19" fmla="*/ 93946 w 1227218"/>
                <a:gd name="connsiteY4-20" fmla="*/ 0 h 852980"/>
                <a:gd name="connsiteX0-21" fmla="*/ 93946 w 1405714"/>
                <a:gd name="connsiteY0-22" fmla="*/ 0 h 1028344"/>
                <a:gd name="connsiteX1-23" fmla="*/ 1227218 w 1405714"/>
                <a:gd name="connsiteY1-24" fmla="*/ 360123 h 1028344"/>
                <a:gd name="connsiteX2-25" fmla="*/ 1405714 w 1405714"/>
                <a:gd name="connsiteY2-26" fmla="*/ 1028344 h 1028344"/>
                <a:gd name="connsiteX3-27" fmla="*/ 0 w 1405714"/>
                <a:gd name="connsiteY3-28" fmla="*/ 289309 h 1028344"/>
                <a:gd name="connsiteX4-29" fmla="*/ 93946 w 1405714"/>
                <a:gd name="connsiteY4-30" fmla="*/ 0 h 1028344"/>
                <a:gd name="connsiteX0-31" fmla="*/ 93946 w 1543500"/>
                <a:gd name="connsiteY0-32" fmla="*/ 0 h 1028344"/>
                <a:gd name="connsiteX1-33" fmla="*/ 1543500 w 1543500"/>
                <a:gd name="connsiteY1-34" fmla="*/ 767219 h 1028344"/>
                <a:gd name="connsiteX2-35" fmla="*/ 1405714 w 1543500"/>
                <a:gd name="connsiteY2-36" fmla="*/ 1028344 h 1028344"/>
                <a:gd name="connsiteX3-37" fmla="*/ 0 w 1543500"/>
                <a:gd name="connsiteY3-38" fmla="*/ 289309 h 1028344"/>
                <a:gd name="connsiteX4-39" fmla="*/ 93946 w 1543500"/>
                <a:gd name="connsiteY4-40" fmla="*/ 0 h 1028344"/>
                <a:gd name="connsiteX0-41" fmla="*/ 93946 w 1543500"/>
                <a:gd name="connsiteY0-42" fmla="*/ 0 h 1028344"/>
                <a:gd name="connsiteX1-43" fmla="*/ 1543500 w 1543500"/>
                <a:gd name="connsiteY1-44" fmla="*/ 767219 h 1028344"/>
                <a:gd name="connsiteX2-45" fmla="*/ 1405714 w 1543500"/>
                <a:gd name="connsiteY2-46" fmla="*/ 1028344 h 1028344"/>
                <a:gd name="connsiteX3-47" fmla="*/ 0 w 1543500"/>
                <a:gd name="connsiteY3-48" fmla="*/ 289309 h 1028344"/>
                <a:gd name="connsiteX4-49" fmla="*/ 93946 w 1543500"/>
                <a:gd name="connsiteY4-50" fmla="*/ 0 h 1028344"/>
                <a:gd name="connsiteX0-51" fmla="*/ 93946 w 1543500"/>
                <a:gd name="connsiteY0-52" fmla="*/ 0 h 1028344"/>
                <a:gd name="connsiteX1-53" fmla="*/ 1543500 w 1543500"/>
                <a:gd name="connsiteY1-54" fmla="*/ 767219 h 1028344"/>
                <a:gd name="connsiteX2-55" fmla="*/ 1405714 w 1543500"/>
                <a:gd name="connsiteY2-56" fmla="*/ 1028344 h 1028344"/>
                <a:gd name="connsiteX3-57" fmla="*/ 0 w 1543500"/>
                <a:gd name="connsiteY3-58" fmla="*/ 289309 h 1028344"/>
                <a:gd name="connsiteX4-59" fmla="*/ 93946 w 1543500"/>
                <a:gd name="connsiteY4-60" fmla="*/ 0 h 1028344"/>
                <a:gd name="connsiteX0-61" fmla="*/ 93946 w 1543500"/>
                <a:gd name="connsiteY0-62" fmla="*/ 0 h 1028344"/>
                <a:gd name="connsiteX1-63" fmla="*/ 1543500 w 1543500"/>
                <a:gd name="connsiteY1-64" fmla="*/ 767219 h 1028344"/>
                <a:gd name="connsiteX2-65" fmla="*/ 1405714 w 1543500"/>
                <a:gd name="connsiteY2-66" fmla="*/ 1028344 h 1028344"/>
                <a:gd name="connsiteX3-67" fmla="*/ 0 w 1543500"/>
                <a:gd name="connsiteY3-68" fmla="*/ 289309 h 1028344"/>
                <a:gd name="connsiteX4-69" fmla="*/ 93946 w 1543500"/>
                <a:gd name="connsiteY4-70" fmla="*/ 0 h 1028344"/>
                <a:gd name="connsiteX0-71" fmla="*/ 93946 w 1543500"/>
                <a:gd name="connsiteY0-72" fmla="*/ 0 h 1028344"/>
                <a:gd name="connsiteX1-73" fmla="*/ 1321330 w 1543500"/>
                <a:gd name="connsiteY1-74" fmla="*/ 645560 h 1028344"/>
                <a:gd name="connsiteX2-75" fmla="*/ 1543500 w 1543500"/>
                <a:gd name="connsiteY2-76" fmla="*/ 767219 h 1028344"/>
                <a:gd name="connsiteX3-77" fmla="*/ 1405714 w 1543500"/>
                <a:gd name="connsiteY3-78" fmla="*/ 1028344 h 1028344"/>
                <a:gd name="connsiteX4-79" fmla="*/ 0 w 1543500"/>
                <a:gd name="connsiteY4-80" fmla="*/ 289309 h 1028344"/>
                <a:gd name="connsiteX5" fmla="*/ 93946 w 1543500"/>
                <a:gd name="connsiteY5" fmla="*/ 0 h 1028344"/>
                <a:gd name="connsiteX0-81" fmla="*/ 93946 w 1543500"/>
                <a:gd name="connsiteY0-82" fmla="*/ 0 h 1028344"/>
                <a:gd name="connsiteX1-83" fmla="*/ 1299409 w 1543500"/>
                <a:gd name="connsiteY1-84" fmla="*/ 717584 h 1028344"/>
                <a:gd name="connsiteX2-85" fmla="*/ 1543500 w 1543500"/>
                <a:gd name="connsiteY2-86" fmla="*/ 767219 h 1028344"/>
                <a:gd name="connsiteX3-87" fmla="*/ 1405714 w 1543500"/>
                <a:gd name="connsiteY3-88" fmla="*/ 1028344 h 1028344"/>
                <a:gd name="connsiteX4-89" fmla="*/ 0 w 1543500"/>
                <a:gd name="connsiteY4-90" fmla="*/ 289309 h 1028344"/>
                <a:gd name="connsiteX5-91" fmla="*/ 93946 w 1543500"/>
                <a:gd name="connsiteY5-92" fmla="*/ 0 h 1028344"/>
                <a:gd name="connsiteX0-93" fmla="*/ 122129 w 1571683"/>
                <a:gd name="connsiteY0-94" fmla="*/ 0 h 1028344"/>
                <a:gd name="connsiteX1-95" fmla="*/ 1327592 w 1571683"/>
                <a:gd name="connsiteY1-96" fmla="*/ 717584 h 1028344"/>
                <a:gd name="connsiteX2-97" fmla="*/ 1571683 w 1571683"/>
                <a:gd name="connsiteY2-98" fmla="*/ 767219 h 1028344"/>
                <a:gd name="connsiteX3-99" fmla="*/ 1433897 w 1571683"/>
                <a:gd name="connsiteY3-100" fmla="*/ 1028344 h 1028344"/>
                <a:gd name="connsiteX4-101" fmla="*/ 0 w 1571683"/>
                <a:gd name="connsiteY4-102" fmla="*/ 279915 h 1028344"/>
                <a:gd name="connsiteX5-103" fmla="*/ 122129 w 1571683"/>
                <a:gd name="connsiteY5-104" fmla="*/ 0 h 1028344"/>
                <a:gd name="connsiteX0-105" fmla="*/ 112735 w 1562289"/>
                <a:gd name="connsiteY0-106" fmla="*/ 0 h 1028344"/>
                <a:gd name="connsiteX1-107" fmla="*/ 1318198 w 1562289"/>
                <a:gd name="connsiteY1-108" fmla="*/ 717584 h 1028344"/>
                <a:gd name="connsiteX2-109" fmla="*/ 1562289 w 1562289"/>
                <a:gd name="connsiteY2-110" fmla="*/ 767219 h 1028344"/>
                <a:gd name="connsiteX3-111" fmla="*/ 1424503 w 1562289"/>
                <a:gd name="connsiteY3-112" fmla="*/ 1028344 h 1028344"/>
                <a:gd name="connsiteX4-113" fmla="*/ 0 w 1562289"/>
                <a:gd name="connsiteY4-114" fmla="*/ 264257 h 1028344"/>
                <a:gd name="connsiteX5-115" fmla="*/ 112735 w 1562289"/>
                <a:gd name="connsiteY5-116" fmla="*/ 0 h 1028344"/>
                <a:gd name="connsiteX0-117" fmla="*/ 112735 w 1562289"/>
                <a:gd name="connsiteY0-118" fmla="*/ 0 h 1028344"/>
                <a:gd name="connsiteX1-119" fmla="*/ 582295 w 1562289"/>
                <a:gd name="connsiteY1-120" fmla="*/ 279173 h 1028344"/>
                <a:gd name="connsiteX2-121" fmla="*/ 1318198 w 1562289"/>
                <a:gd name="connsiteY2-122" fmla="*/ 717584 h 1028344"/>
                <a:gd name="connsiteX3-123" fmla="*/ 1562289 w 1562289"/>
                <a:gd name="connsiteY3-124" fmla="*/ 767219 h 1028344"/>
                <a:gd name="connsiteX4-125" fmla="*/ 1424503 w 1562289"/>
                <a:gd name="connsiteY4-126" fmla="*/ 1028344 h 1028344"/>
                <a:gd name="connsiteX5-127" fmla="*/ 0 w 1562289"/>
                <a:gd name="connsiteY5-128" fmla="*/ 264257 h 1028344"/>
                <a:gd name="connsiteX6" fmla="*/ 112735 w 1562289"/>
                <a:gd name="connsiteY6" fmla="*/ 0 h 1028344"/>
                <a:gd name="connsiteX0-129" fmla="*/ 112735 w 1562289"/>
                <a:gd name="connsiteY0-130" fmla="*/ 0 h 1028344"/>
                <a:gd name="connsiteX1-131" fmla="*/ 582295 w 1562289"/>
                <a:gd name="connsiteY1-132" fmla="*/ 279173 h 1028344"/>
                <a:gd name="connsiteX2-133" fmla="*/ 1318198 w 1562289"/>
                <a:gd name="connsiteY2-134" fmla="*/ 717584 h 1028344"/>
                <a:gd name="connsiteX3-135" fmla="*/ 1562289 w 1562289"/>
                <a:gd name="connsiteY3-136" fmla="*/ 767219 h 1028344"/>
                <a:gd name="connsiteX4-137" fmla="*/ 1424503 w 1562289"/>
                <a:gd name="connsiteY4-138" fmla="*/ 1028344 h 1028344"/>
                <a:gd name="connsiteX5-139" fmla="*/ 0 w 1562289"/>
                <a:gd name="connsiteY5-140" fmla="*/ 264257 h 1028344"/>
                <a:gd name="connsiteX6-141" fmla="*/ 112735 w 1562289"/>
                <a:gd name="connsiteY6-142" fmla="*/ 0 h 1028344"/>
                <a:gd name="connsiteX0-143" fmla="*/ 112735 w 1562289"/>
                <a:gd name="connsiteY0-144" fmla="*/ 0 h 1028344"/>
                <a:gd name="connsiteX1-145" fmla="*/ 469560 w 1562289"/>
                <a:gd name="connsiteY1-146" fmla="*/ 232201 h 1028344"/>
                <a:gd name="connsiteX2-147" fmla="*/ 1318198 w 1562289"/>
                <a:gd name="connsiteY2-148" fmla="*/ 717584 h 1028344"/>
                <a:gd name="connsiteX3-149" fmla="*/ 1562289 w 1562289"/>
                <a:gd name="connsiteY3-150" fmla="*/ 767219 h 1028344"/>
                <a:gd name="connsiteX4-151" fmla="*/ 1424503 w 1562289"/>
                <a:gd name="connsiteY4-152" fmla="*/ 1028344 h 1028344"/>
                <a:gd name="connsiteX5-153" fmla="*/ 0 w 1562289"/>
                <a:gd name="connsiteY5-154" fmla="*/ 264257 h 1028344"/>
                <a:gd name="connsiteX6-155" fmla="*/ 112735 w 1562289"/>
                <a:gd name="connsiteY6-156" fmla="*/ 0 h 1028344"/>
                <a:gd name="connsiteX0-157" fmla="*/ 112735 w 1562289"/>
                <a:gd name="connsiteY0-158" fmla="*/ 0 h 1028344"/>
                <a:gd name="connsiteX1-159" fmla="*/ 469560 w 1562289"/>
                <a:gd name="connsiteY1-160" fmla="*/ 232201 h 1028344"/>
                <a:gd name="connsiteX2-161" fmla="*/ 1230516 w 1562289"/>
                <a:gd name="connsiteY2-162" fmla="*/ 661217 h 1028344"/>
                <a:gd name="connsiteX3-163" fmla="*/ 1562289 w 1562289"/>
                <a:gd name="connsiteY3-164" fmla="*/ 767219 h 1028344"/>
                <a:gd name="connsiteX4-165" fmla="*/ 1424503 w 1562289"/>
                <a:gd name="connsiteY4-166" fmla="*/ 1028344 h 1028344"/>
                <a:gd name="connsiteX5-167" fmla="*/ 0 w 1562289"/>
                <a:gd name="connsiteY5-168" fmla="*/ 264257 h 1028344"/>
                <a:gd name="connsiteX6-169" fmla="*/ 112735 w 1562289"/>
                <a:gd name="connsiteY6-170" fmla="*/ 0 h 1028344"/>
                <a:gd name="connsiteX0-171" fmla="*/ 112735 w 1562289"/>
                <a:gd name="connsiteY0-172" fmla="*/ 0 h 1028344"/>
                <a:gd name="connsiteX1-173" fmla="*/ 469560 w 1562289"/>
                <a:gd name="connsiteY1-174" fmla="*/ 232201 h 1028344"/>
                <a:gd name="connsiteX2-175" fmla="*/ 1230516 w 1562289"/>
                <a:gd name="connsiteY2-176" fmla="*/ 661217 h 1028344"/>
                <a:gd name="connsiteX3-177" fmla="*/ 1562289 w 1562289"/>
                <a:gd name="connsiteY3-178" fmla="*/ 767219 h 1028344"/>
                <a:gd name="connsiteX4-179" fmla="*/ 1424503 w 1562289"/>
                <a:gd name="connsiteY4-180" fmla="*/ 1028344 h 1028344"/>
                <a:gd name="connsiteX5-181" fmla="*/ 0 w 1562289"/>
                <a:gd name="connsiteY5-182" fmla="*/ 264257 h 1028344"/>
                <a:gd name="connsiteX6-183" fmla="*/ 112735 w 1562289"/>
                <a:gd name="connsiteY6-184" fmla="*/ 0 h 1028344"/>
                <a:gd name="connsiteX0-185" fmla="*/ 112735 w 1562289"/>
                <a:gd name="connsiteY0-186" fmla="*/ 0 h 1028344"/>
                <a:gd name="connsiteX1-187" fmla="*/ 469560 w 1562289"/>
                <a:gd name="connsiteY1-188" fmla="*/ 232201 h 1028344"/>
                <a:gd name="connsiteX2-189" fmla="*/ 1230516 w 1562289"/>
                <a:gd name="connsiteY2-190" fmla="*/ 661217 h 1028344"/>
                <a:gd name="connsiteX3-191" fmla="*/ 1562289 w 1562289"/>
                <a:gd name="connsiteY3-192" fmla="*/ 767219 h 1028344"/>
                <a:gd name="connsiteX4-193" fmla="*/ 1424503 w 1562289"/>
                <a:gd name="connsiteY4-194" fmla="*/ 1028344 h 1028344"/>
                <a:gd name="connsiteX5-195" fmla="*/ 0 w 1562289"/>
                <a:gd name="connsiteY5-196" fmla="*/ 264257 h 1028344"/>
                <a:gd name="connsiteX6-197" fmla="*/ 112735 w 1562289"/>
                <a:gd name="connsiteY6-198" fmla="*/ 0 h 1028344"/>
                <a:gd name="connsiteX0-199" fmla="*/ 112735 w 1562289"/>
                <a:gd name="connsiteY0-200" fmla="*/ 0 h 1028344"/>
                <a:gd name="connsiteX1-201" fmla="*/ 469560 w 1562289"/>
                <a:gd name="connsiteY1-202" fmla="*/ 232201 h 1028344"/>
                <a:gd name="connsiteX2-203" fmla="*/ 1230516 w 1562289"/>
                <a:gd name="connsiteY2-204" fmla="*/ 661217 h 1028344"/>
                <a:gd name="connsiteX3-205" fmla="*/ 1562289 w 1562289"/>
                <a:gd name="connsiteY3-206" fmla="*/ 767219 h 1028344"/>
                <a:gd name="connsiteX4-207" fmla="*/ 1424503 w 1562289"/>
                <a:gd name="connsiteY4-208" fmla="*/ 1028344 h 1028344"/>
                <a:gd name="connsiteX5-209" fmla="*/ 0 w 1562289"/>
                <a:gd name="connsiteY5-210" fmla="*/ 264257 h 1028344"/>
                <a:gd name="connsiteX6-211" fmla="*/ 112735 w 1562289"/>
                <a:gd name="connsiteY6-212" fmla="*/ 0 h 1028344"/>
                <a:gd name="connsiteX0-213" fmla="*/ 112735 w 1562289"/>
                <a:gd name="connsiteY0-214" fmla="*/ 0 h 1028344"/>
                <a:gd name="connsiteX1-215" fmla="*/ 469560 w 1562289"/>
                <a:gd name="connsiteY1-216" fmla="*/ 232201 h 1028344"/>
                <a:gd name="connsiteX2-217" fmla="*/ 1230516 w 1562289"/>
                <a:gd name="connsiteY2-218" fmla="*/ 661217 h 1028344"/>
                <a:gd name="connsiteX3-219" fmla="*/ 1562289 w 1562289"/>
                <a:gd name="connsiteY3-220" fmla="*/ 767219 h 1028344"/>
                <a:gd name="connsiteX4-221" fmla="*/ 1424503 w 1562289"/>
                <a:gd name="connsiteY4-222" fmla="*/ 1028344 h 1028344"/>
                <a:gd name="connsiteX5-223" fmla="*/ 0 w 1562289"/>
                <a:gd name="connsiteY5-224" fmla="*/ 264257 h 1028344"/>
                <a:gd name="connsiteX6-225" fmla="*/ 112735 w 1562289"/>
                <a:gd name="connsiteY6-226" fmla="*/ 0 h 1028344"/>
                <a:gd name="connsiteX0-227" fmla="*/ 112735 w 1562289"/>
                <a:gd name="connsiteY0-228" fmla="*/ 0 h 1028344"/>
                <a:gd name="connsiteX1-229" fmla="*/ 469560 w 1562289"/>
                <a:gd name="connsiteY1-230" fmla="*/ 232201 h 1028344"/>
                <a:gd name="connsiteX2-231" fmla="*/ 1230516 w 1562289"/>
                <a:gd name="connsiteY2-232" fmla="*/ 661217 h 1028344"/>
                <a:gd name="connsiteX3-233" fmla="*/ 1562289 w 1562289"/>
                <a:gd name="connsiteY3-234" fmla="*/ 767219 h 1028344"/>
                <a:gd name="connsiteX4-235" fmla="*/ 1424503 w 1562289"/>
                <a:gd name="connsiteY4-236" fmla="*/ 1028344 h 1028344"/>
                <a:gd name="connsiteX5-237" fmla="*/ 0 w 1562289"/>
                <a:gd name="connsiteY5-238" fmla="*/ 264257 h 1028344"/>
                <a:gd name="connsiteX6-239" fmla="*/ 112735 w 1562289"/>
                <a:gd name="connsiteY6-240" fmla="*/ 0 h 1028344"/>
                <a:gd name="connsiteX0-241" fmla="*/ 112735 w 1562289"/>
                <a:gd name="connsiteY0-242" fmla="*/ 0 h 1028344"/>
                <a:gd name="connsiteX1-243" fmla="*/ 469560 w 1562289"/>
                <a:gd name="connsiteY1-244" fmla="*/ 232201 h 1028344"/>
                <a:gd name="connsiteX2-245" fmla="*/ 1230516 w 1562289"/>
                <a:gd name="connsiteY2-246" fmla="*/ 661217 h 1028344"/>
                <a:gd name="connsiteX3-247" fmla="*/ 1562289 w 1562289"/>
                <a:gd name="connsiteY3-248" fmla="*/ 767219 h 1028344"/>
                <a:gd name="connsiteX4-249" fmla="*/ 1424503 w 1562289"/>
                <a:gd name="connsiteY4-250" fmla="*/ 1028344 h 1028344"/>
                <a:gd name="connsiteX5-251" fmla="*/ 0 w 1562289"/>
                <a:gd name="connsiteY5-252" fmla="*/ 264257 h 1028344"/>
                <a:gd name="connsiteX6-253" fmla="*/ 112735 w 1562289"/>
                <a:gd name="connsiteY6-254" fmla="*/ 0 h 1028344"/>
                <a:gd name="connsiteX0-255" fmla="*/ 112735 w 1562289"/>
                <a:gd name="connsiteY0-256" fmla="*/ 0 h 1028344"/>
                <a:gd name="connsiteX1-257" fmla="*/ 469560 w 1562289"/>
                <a:gd name="connsiteY1-258" fmla="*/ 232201 h 1028344"/>
                <a:gd name="connsiteX2-259" fmla="*/ 1230516 w 1562289"/>
                <a:gd name="connsiteY2-260" fmla="*/ 661217 h 1028344"/>
                <a:gd name="connsiteX3-261" fmla="*/ 1562289 w 1562289"/>
                <a:gd name="connsiteY3-262" fmla="*/ 767219 h 1028344"/>
                <a:gd name="connsiteX4-263" fmla="*/ 1424503 w 1562289"/>
                <a:gd name="connsiteY4-264" fmla="*/ 1028344 h 1028344"/>
                <a:gd name="connsiteX5-265" fmla="*/ 0 w 1562289"/>
                <a:gd name="connsiteY5-266" fmla="*/ 264257 h 1028344"/>
                <a:gd name="connsiteX6-267" fmla="*/ 112735 w 1562289"/>
                <a:gd name="connsiteY6-268" fmla="*/ 0 h 1028344"/>
                <a:gd name="connsiteX0-269" fmla="*/ 112735 w 1562289"/>
                <a:gd name="connsiteY0-270" fmla="*/ 0 h 1028344"/>
                <a:gd name="connsiteX1-271" fmla="*/ 469560 w 1562289"/>
                <a:gd name="connsiteY1-272" fmla="*/ 232201 h 1028344"/>
                <a:gd name="connsiteX2-273" fmla="*/ 1230516 w 1562289"/>
                <a:gd name="connsiteY2-274" fmla="*/ 661217 h 1028344"/>
                <a:gd name="connsiteX3-275" fmla="*/ 1562289 w 1562289"/>
                <a:gd name="connsiteY3-276" fmla="*/ 767219 h 1028344"/>
                <a:gd name="connsiteX4-277" fmla="*/ 1424503 w 1562289"/>
                <a:gd name="connsiteY4-278" fmla="*/ 1028344 h 1028344"/>
                <a:gd name="connsiteX5-279" fmla="*/ 722421 w 1562289"/>
                <a:gd name="connsiteY5-280" fmla="*/ 607180 h 1028344"/>
                <a:gd name="connsiteX6-281" fmla="*/ 0 w 1562289"/>
                <a:gd name="connsiteY6-282" fmla="*/ 264257 h 1028344"/>
                <a:gd name="connsiteX7" fmla="*/ 112735 w 1562289"/>
                <a:gd name="connsiteY7" fmla="*/ 0 h 1028344"/>
                <a:gd name="connsiteX0-283" fmla="*/ 112735 w 1562289"/>
                <a:gd name="connsiteY0-284" fmla="*/ 0 h 1028344"/>
                <a:gd name="connsiteX1-285" fmla="*/ 469560 w 1562289"/>
                <a:gd name="connsiteY1-286" fmla="*/ 232201 h 1028344"/>
                <a:gd name="connsiteX2-287" fmla="*/ 1230516 w 1562289"/>
                <a:gd name="connsiteY2-288" fmla="*/ 661217 h 1028344"/>
                <a:gd name="connsiteX3-289" fmla="*/ 1562289 w 1562289"/>
                <a:gd name="connsiteY3-290" fmla="*/ 767219 h 1028344"/>
                <a:gd name="connsiteX4-291" fmla="*/ 1424503 w 1562289"/>
                <a:gd name="connsiteY4-292" fmla="*/ 1028344 h 1028344"/>
                <a:gd name="connsiteX5-293" fmla="*/ 722421 w 1562289"/>
                <a:gd name="connsiteY5-294" fmla="*/ 607180 h 1028344"/>
                <a:gd name="connsiteX6-295" fmla="*/ 0 w 1562289"/>
                <a:gd name="connsiteY6-296" fmla="*/ 264257 h 1028344"/>
                <a:gd name="connsiteX7-297" fmla="*/ 112735 w 1562289"/>
                <a:gd name="connsiteY7-298" fmla="*/ 0 h 1028344"/>
                <a:gd name="connsiteX0-299" fmla="*/ 112735 w 1562289"/>
                <a:gd name="connsiteY0-300" fmla="*/ 0 h 1028344"/>
                <a:gd name="connsiteX1-301" fmla="*/ 469560 w 1562289"/>
                <a:gd name="connsiteY1-302" fmla="*/ 232201 h 1028344"/>
                <a:gd name="connsiteX2-303" fmla="*/ 1230516 w 1562289"/>
                <a:gd name="connsiteY2-304" fmla="*/ 661217 h 1028344"/>
                <a:gd name="connsiteX3-305" fmla="*/ 1562289 w 1562289"/>
                <a:gd name="connsiteY3-306" fmla="*/ 767219 h 1028344"/>
                <a:gd name="connsiteX4-307" fmla="*/ 1424503 w 1562289"/>
                <a:gd name="connsiteY4-308" fmla="*/ 1028344 h 1028344"/>
                <a:gd name="connsiteX5-309" fmla="*/ 722421 w 1562289"/>
                <a:gd name="connsiteY5-310" fmla="*/ 607180 h 1028344"/>
                <a:gd name="connsiteX6-311" fmla="*/ 0 w 1562289"/>
                <a:gd name="connsiteY6-312" fmla="*/ 264257 h 1028344"/>
                <a:gd name="connsiteX7-313" fmla="*/ 112735 w 1562289"/>
                <a:gd name="connsiteY7-314" fmla="*/ 0 h 1028344"/>
                <a:gd name="connsiteX0-315" fmla="*/ 112735 w 1562289"/>
                <a:gd name="connsiteY0-316" fmla="*/ 0 h 1028344"/>
                <a:gd name="connsiteX1-317" fmla="*/ 469560 w 1562289"/>
                <a:gd name="connsiteY1-318" fmla="*/ 232201 h 1028344"/>
                <a:gd name="connsiteX2-319" fmla="*/ 1230516 w 1562289"/>
                <a:gd name="connsiteY2-320" fmla="*/ 661217 h 1028344"/>
                <a:gd name="connsiteX3-321" fmla="*/ 1562289 w 1562289"/>
                <a:gd name="connsiteY3-322" fmla="*/ 767219 h 1028344"/>
                <a:gd name="connsiteX4-323" fmla="*/ 1424503 w 1562289"/>
                <a:gd name="connsiteY4-324" fmla="*/ 1028344 h 1028344"/>
                <a:gd name="connsiteX5-325" fmla="*/ 722421 w 1562289"/>
                <a:gd name="connsiteY5-326" fmla="*/ 607180 h 1028344"/>
                <a:gd name="connsiteX6-327" fmla="*/ 0 w 1562289"/>
                <a:gd name="connsiteY6-328" fmla="*/ 264257 h 1028344"/>
                <a:gd name="connsiteX7-329" fmla="*/ 112735 w 1562289"/>
                <a:gd name="connsiteY7-330" fmla="*/ 0 h 10283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141" y="connsiteY6-142"/>
                </a:cxn>
                <a:cxn ang="0">
                  <a:pos x="connsiteX7-297" y="connsiteY7-298"/>
                </a:cxn>
              </a:cxnLst>
              <a:rect l="l" t="t" r="r" b="b"/>
              <a:pathLst>
                <a:path w="1562289" h="1028344">
                  <a:moveTo>
                    <a:pt x="112735" y="0"/>
                  </a:moveTo>
                  <a:cubicBezTo>
                    <a:pt x="216020" y="187003"/>
                    <a:pt x="272330" y="198642"/>
                    <a:pt x="469560" y="232201"/>
                  </a:cubicBezTo>
                  <a:cubicBezTo>
                    <a:pt x="986259" y="300050"/>
                    <a:pt x="1089598" y="493160"/>
                    <a:pt x="1230516" y="661217"/>
                  </a:cubicBezTo>
                  <a:cubicBezTo>
                    <a:pt x="1344239" y="746655"/>
                    <a:pt x="1464224" y="763200"/>
                    <a:pt x="1562289" y="767219"/>
                  </a:cubicBezTo>
                  <a:lnTo>
                    <a:pt x="1424503" y="1028344"/>
                  </a:lnTo>
                  <a:cubicBezTo>
                    <a:pt x="1271825" y="1022308"/>
                    <a:pt x="950313" y="791678"/>
                    <a:pt x="722421" y="607180"/>
                  </a:cubicBezTo>
                  <a:cubicBezTo>
                    <a:pt x="304029" y="508407"/>
                    <a:pt x="88914" y="386091"/>
                    <a:pt x="0" y="264257"/>
                  </a:cubicBezTo>
                  <a:lnTo>
                    <a:pt x="112735" y="0"/>
                  </a:lnTo>
                  <a:close/>
                </a:path>
              </a:pathLst>
            </a:custGeom>
            <a:gradFill>
              <a:gsLst>
                <a:gs pos="0">
                  <a:srgbClr val="E30000"/>
                </a:gs>
                <a:gs pos="100000">
                  <a:srgbClr val="760303"/>
                </a:gs>
              </a:gsLst>
              <a:lin ang="17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矩形 4"/>
            <p:cNvSpPr/>
            <p:nvPr/>
          </p:nvSpPr>
          <p:spPr>
            <a:xfrm>
              <a:off x="4209882" y="1904756"/>
              <a:ext cx="1446390" cy="807579"/>
            </a:xfrm>
            <a:custGeom>
              <a:avLst/>
              <a:gdLst>
                <a:gd name="connsiteX0" fmla="*/ 0 w 1584176"/>
                <a:gd name="connsiteY0" fmla="*/ 0 h 423268"/>
                <a:gd name="connsiteX1" fmla="*/ 1584176 w 1584176"/>
                <a:gd name="connsiteY1" fmla="*/ 0 h 423268"/>
                <a:gd name="connsiteX2" fmla="*/ 1584176 w 1584176"/>
                <a:gd name="connsiteY2" fmla="*/ 423268 h 423268"/>
                <a:gd name="connsiteX3" fmla="*/ 0 w 1584176"/>
                <a:gd name="connsiteY3" fmla="*/ 423268 h 423268"/>
                <a:gd name="connsiteX4" fmla="*/ 0 w 1584176"/>
                <a:gd name="connsiteY4" fmla="*/ 0 h 423268"/>
                <a:gd name="connsiteX0-1" fmla="*/ 0 w 1634280"/>
                <a:gd name="connsiteY0-2" fmla="*/ 72024 h 423268"/>
                <a:gd name="connsiteX1-3" fmla="*/ 1634280 w 1634280"/>
                <a:gd name="connsiteY1-4" fmla="*/ 0 h 423268"/>
                <a:gd name="connsiteX2-5" fmla="*/ 1634280 w 1634280"/>
                <a:gd name="connsiteY2-6" fmla="*/ 423268 h 423268"/>
                <a:gd name="connsiteX3-7" fmla="*/ 50104 w 1634280"/>
                <a:gd name="connsiteY3-8" fmla="*/ 423268 h 423268"/>
                <a:gd name="connsiteX4-9" fmla="*/ 0 w 1634280"/>
                <a:gd name="connsiteY4-10" fmla="*/ 72024 h 423268"/>
                <a:gd name="connsiteX0-11" fmla="*/ 0 w 1634280"/>
                <a:gd name="connsiteY0-12" fmla="*/ 72024 h 423268"/>
                <a:gd name="connsiteX1-13" fmla="*/ 1634280 w 1634280"/>
                <a:gd name="connsiteY1-14" fmla="*/ 0 h 423268"/>
                <a:gd name="connsiteX2-15" fmla="*/ 1634280 w 1634280"/>
                <a:gd name="connsiteY2-16" fmla="*/ 423268 h 423268"/>
                <a:gd name="connsiteX3-17" fmla="*/ 291230 w 1634280"/>
                <a:gd name="connsiteY3-18" fmla="*/ 310534 h 423268"/>
                <a:gd name="connsiteX4-19" fmla="*/ 0 w 1634280"/>
                <a:gd name="connsiteY4-20" fmla="*/ 72024 h 423268"/>
                <a:gd name="connsiteX0-21" fmla="*/ 0 w 1634280"/>
                <a:gd name="connsiteY0-22" fmla="*/ 72024 h 773997"/>
                <a:gd name="connsiteX1-23" fmla="*/ 1634280 w 1634280"/>
                <a:gd name="connsiteY1-24" fmla="*/ 0 h 773997"/>
                <a:gd name="connsiteX2-25" fmla="*/ 1180212 w 1634280"/>
                <a:gd name="connsiteY2-26" fmla="*/ 773997 h 773997"/>
                <a:gd name="connsiteX3-27" fmla="*/ 291230 w 1634280"/>
                <a:gd name="connsiteY3-28" fmla="*/ 310534 h 773997"/>
                <a:gd name="connsiteX4-29" fmla="*/ 0 w 1634280"/>
                <a:gd name="connsiteY4-30" fmla="*/ 72024 h 773997"/>
                <a:gd name="connsiteX0-31" fmla="*/ 0 w 1443258"/>
                <a:gd name="connsiteY0-32" fmla="*/ 0 h 770351"/>
                <a:gd name="connsiteX1-33" fmla="*/ 1443258 w 1443258"/>
                <a:gd name="connsiteY1-34" fmla="*/ 770351 h 770351"/>
                <a:gd name="connsiteX2-35" fmla="*/ 1180212 w 1443258"/>
                <a:gd name="connsiteY2-36" fmla="*/ 701973 h 770351"/>
                <a:gd name="connsiteX3-37" fmla="*/ 291230 w 1443258"/>
                <a:gd name="connsiteY3-38" fmla="*/ 238510 h 770351"/>
                <a:gd name="connsiteX4-39" fmla="*/ 0 w 1443258"/>
                <a:gd name="connsiteY4-40" fmla="*/ 0 h 770351"/>
                <a:gd name="connsiteX0-41" fmla="*/ 0 w 1443258"/>
                <a:gd name="connsiteY0-42" fmla="*/ 10951 h 781302"/>
                <a:gd name="connsiteX1-43" fmla="*/ 1443258 w 1443258"/>
                <a:gd name="connsiteY1-44" fmla="*/ 781302 h 781302"/>
                <a:gd name="connsiteX2-45" fmla="*/ 1180212 w 1443258"/>
                <a:gd name="connsiteY2-46" fmla="*/ 712924 h 781302"/>
                <a:gd name="connsiteX3-47" fmla="*/ 291230 w 1443258"/>
                <a:gd name="connsiteY3-48" fmla="*/ 249461 h 781302"/>
                <a:gd name="connsiteX4-49" fmla="*/ 0 w 1443258"/>
                <a:gd name="connsiteY4-50" fmla="*/ 10951 h 781302"/>
                <a:gd name="connsiteX0-51" fmla="*/ 0 w 1443258"/>
                <a:gd name="connsiteY0-52" fmla="*/ 18660 h 789011"/>
                <a:gd name="connsiteX1-53" fmla="*/ 1443258 w 1443258"/>
                <a:gd name="connsiteY1-54" fmla="*/ 789011 h 789011"/>
                <a:gd name="connsiteX2-55" fmla="*/ 1180212 w 1443258"/>
                <a:gd name="connsiteY2-56" fmla="*/ 720633 h 789011"/>
                <a:gd name="connsiteX3-57" fmla="*/ 291230 w 1443258"/>
                <a:gd name="connsiteY3-58" fmla="*/ 257170 h 789011"/>
                <a:gd name="connsiteX4-59" fmla="*/ 0 w 1443258"/>
                <a:gd name="connsiteY4-60" fmla="*/ 18660 h 789011"/>
                <a:gd name="connsiteX0-61" fmla="*/ 0 w 1443258"/>
                <a:gd name="connsiteY0-62" fmla="*/ 33226 h 803577"/>
                <a:gd name="connsiteX1-63" fmla="*/ 1443258 w 1443258"/>
                <a:gd name="connsiteY1-64" fmla="*/ 803577 h 803577"/>
                <a:gd name="connsiteX2-65" fmla="*/ 1180212 w 1443258"/>
                <a:gd name="connsiteY2-66" fmla="*/ 735199 h 803577"/>
                <a:gd name="connsiteX3-67" fmla="*/ 291230 w 1443258"/>
                <a:gd name="connsiteY3-68" fmla="*/ 271736 h 803577"/>
                <a:gd name="connsiteX4-69" fmla="*/ 0 w 1443258"/>
                <a:gd name="connsiteY4-70" fmla="*/ 33226 h 803577"/>
                <a:gd name="connsiteX0-71" fmla="*/ 0 w 1443258"/>
                <a:gd name="connsiteY0-72" fmla="*/ 33226 h 803577"/>
                <a:gd name="connsiteX1-73" fmla="*/ 1443258 w 1443258"/>
                <a:gd name="connsiteY1-74" fmla="*/ 803577 h 803577"/>
                <a:gd name="connsiteX2-75" fmla="*/ 1180212 w 1443258"/>
                <a:gd name="connsiteY2-76" fmla="*/ 735199 h 803577"/>
                <a:gd name="connsiteX3-77" fmla="*/ 291230 w 1443258"/>
                <a:gd name="connsiteY3-78" fmla="*/ 271736 h 803577"/>
                <a:gd name="connsiteX4-79" fmla="*/ 0 w 1443258"/>
                <a:gd name="connsiteY4-80" fmla="*/ 33226 h 803577"/>
                <a:gd name="connsiteX0-81" fmla="*/ 0 w 1443258"/>
                <a:gd name="connsiteY0-82" fmla="*/ 33226 h 803577"/>
                <a:gd name="connsiteX1-83" fmla="*/ 1443258 w 1443258"/>
                <a:gd name="connsiteY1-84" fmla="*/ 803577 h 803577"/>
                <a:gd name="connsiteX2-85" fmla="*/ 1180212 w 1443258"/>
                <a:gd name="connsiteY2-86" fmla="*/ 735199 h 803577"/>
                <a:gd name="connsiteX3-87" fmla="*/ 291230 w 1443258"/>
                <a:gd name="connsiteY3-88" fmla="*/ 271736 h 803577"/>
                <a:gd name="connsiteX4-89" fmla="*/ 0 w 1443258"/>
                <a:gd name="connsiteY4-90" fmla="*/ 33226 h 803577"/>
                <a:gd name="connsiteX0-91" fmla="*/ 0 w 1443258"/>
                <a:gd name="connsiteY0-92" fmla="*/ 33226 h 803577"/>
                <a:gd name="connsiteX1-93" fmla="*/ 1443258 w 1443258"/>
                <a:gd name="connsiteY1-94" fmla="*/ 803577 h 803577"/>
                <a:gd name="connsiteX2-95" fmla="*/ 1180212 w 1443258"/>
                <a:gd name="connsiteY2-96" fmla="*/ 735199 h 803577"/>
                <a:gd name="connsiteX3-97" fmla="*/ 291230 w 1443258"/>
                <a:gd name="connsiteY3-98" fmla="*/ 271736 h 803577"/>
                <a:gd name="connsiteX4-99" fmla="*/ 0 w 1443258"/>
                <a:gd name="connsiteY4-100" fmla="*/ 33226 h 803577"/>
                <a:gd name="connsiteX0-101" fmla="*/ 0 w 1443258"/>
                <a:gd name="connsiteY0-102" fmla="*/ 33226 h 803577"/>
                <a:gd name="connsiteX1-103" fmla="*/ 1443258 w 1443258"/>
                <a:gd name="connsiteY1-104" fmla="*/ 803577 h 803577"/>
                <a:gd name="connsiteX2-105" fmla="*/ 1180212 w 1443258"/>
                <a:gd name="connsiteY2-106" fmla="*/ 735199 h 803577"/>
                <a:gd name="connsiteX3-107" fmla="*/ 291230 w 1443258"/>
                <a:gd name="connsiteY3-108" fmla="*/ 271736 h 803577"/>
                <a:gd name="connsiteX4-109" fmla="*/ 0 w 1443258"/>
                <a:gd name="connsiteY4-110" fmla="*/ 33226 h 803577"/>
                <a:gd name="connsiteX0-111" fmla="*/ 0 w 1443258"/>
                <a:gd name="connsiteY0-112" fmla="*/ 33226 h 803577"/>
                <a:gd name="connsiteX1-113" fmla="*/ 1443258 w 1443258"/>
                <a:gd name="connsiteY1-114" fmla="*/ 803577 h 803577"/>
                <a:gd name="connsiteX2-115" fmla="*/ 1180212 w 1443258"/>
                <a:gd name="connsiteY2-116" fmla="*/ 735199 h 803577"/>
                <a:gd name="connsiteX3-117" fmla="*/ 291230 w 1443258"/>
                <a:gd name="connsiteY3-118" fmla="*/ 271736 h 803577"/>
                <a:gd name="connsiteX4-119" fmla="*/ 0 w 1443258"/>
                <a:gd name="connsiteY4-120" fmla="*/ 33226 h 803577"/>
                <a:gd name="connsiteX0-121" fmla="*/ 0 w 1443258"/>
                <a:gd name="connsiteY0-122" fmla="*/ 33226 h 803577"/>
                <a:gd name="connsiteX1-123" fmla="*/ 1443258 w 1443258"/>
                <a:gd name="connsiteY1-124" fmla="*/ 803577 h 803577"/>
                <a:gd name="connsiteX2-125" fmla="*/ 1142634 w 1443258"/>
                <a:gd name="connsiteY2-126" fmla="*/ 725804 h 803577"/>
                <a:gd name="connsiteX3-127" fmla="*/ 291230 w 1443258"/>
                <a:gd name="connsiteY3-128" fmla="*/ 271736 h 803577"/>
                <a:gd name="connsiteX4-129" fmla="*/ 0 w 1443258"/>
                <a:gd name="connsiteY4-130" fmla="*/ 33226 h 803577"/>
                <a:gd name="connsiteX0-131" fmla="*/ 0 w 1443258"/>
                <a:gd name="connsiteY0-132" fmla="*/ 33226 h 803577"/>
                <a:gd name="connsiteX1-133" fmla="*/ 1443258 w 1443258"/>
                <a:gd name="connsiteY1-134" fmla="*/ 803577 h 803577"/>
                <a:gd name="connsiteX2-135" fmla="*/ 1142634 w 1443258"/>
                <a:gd name="connsiteY2-136" fmla="*/ 725804 h 803577"/>
                <a:gd name="connsiteX3-137" fmla="*/ 291230 w 1443258"/>
                <a:gd name="connsiteY3-138" fmla="*/ 271736 h 803577"/>
                <a:gd name="connsiteX4-139" fmla="*/ 0 w 1443258"/>
                <a:gd name="connsiteY4-140" fmla="*/ 33226 h 803577"/>
                <a:gd name="connsiteX0-141" fmla="*/ 0 w 1443258"/>
                <a:gd name="connsiteY0-142" fmla="*/ 33226 h 803577"/>
                <a:gd name="connsiteX1-143" fmla="*/ 1443258 w 1443258"/>
                <a:gd name="connsiteY1-144" fmla="*/ 803577 h 803577"/>
                <a:gd name="connsiteX2-145" fmla="*/ 1142634 w 1443258"/>
                <a:gd name="connsiteY2-146" fmla="*/ 725804 h 803577"/>
                <a:gd name="connsiteX3-147" fmla="*/ 291230 w 1443258"/>
                <a:gd name="connsiteY3-148" fmla="*/ 271736 h 803577"/>
                <a:gd name="connsiteX4-149" fmla="*/ 0 w 1443258"/>
                <a:gd name="connsiteY4-150" fmla="*/ 33226 h 803577"/>
                <a:gd name="connsiteX0-151" fmla="*/ 0 w 1443258"/>
                <a:gd name="connsiteY0-152" fmla="*/ 33226 h 803577"/>
                <a:gd name="connsiteX1-153" fmla="*/ 1443258 w 1443258"/>
                <a:gd name="connsiteY1-154" fmla="*/ 803577 h 803577"/>
                <a:gd name="connsiteX2-155" fmla="*/ 1142634 w 1443258"/>
                <a:gd name="connsiteY2-156" fmla="*/ 725804 h 803577"/>
                <a:gd name="connsiteX3-157" fmla="*/ 291230 w 1443258"/>
                <a:gd name="connsiteY3-158" fmla="*/ 271736 h 803577"/>
                <a:gd name="connsiteX4-159" fmla="*/ 0 w 1443258"/>
                <a:gd name="connsiteY4-160" fmla="*/ 33226 h 803577"/>
                <a:gd name="connsiteX0-161" fmla="*/ 0 w 1443258"/>
                <a:gd name="connsiteY0-162" fmla="*/ 33226 h 803577"/>
                <a:gd name="connsiteX1-163" fmla="*/ 1443258 w 1443258"/>
                <a:gd name="connsiteY1-164" fmla="*/ 803577 h 803577"/>
                <a:gd name="connsiteX2-165" fmla="*/ 1142634 w 1443258"/>
                <a:gd name="connsiteY2-166" fmla="*/ 725804 h 803577"/>
                <a:gd name="connsiteX3-167" fmla="*/ 291230 w 1443258"/>
                <a:gd name="connsiteY3-168" fmla="*/ 271736 h 803577"/>
                <a:gd name="connsiteX4-169" fmla="*/ 0 w 1443258"/>
                <a:gd name="connsiteY4-170" fmla="*/ 33226 h 803577"/>
                <a:gd name="connsiteX0-171" fmla="*/ 0 w 1443258"/>
                <a:gd name="connsiteY0-172" fmla="*/ 33226 h 803577"/>
                <a:gd name="connsiteX1-173" fmla="*/ 1443258 w 1443258"/>
                <a:gd name="connsiteY1-174" fmla="*/ 803577 h 803577"/>
                <a:gd name="connsiteX2-175" fmla="*/ 1142634 w 1443258"/>
                <a:gd name="connsiteY2-176" fmla="*/ 725804 h 803577"/>
                <a:gd name="connsiteX3-177" fmla="*/ 241126 w 1443258"/>
                <a:gd name="connsiteY3-178" fmla="*/ 259210 h 803577"/>
                <a:gd name="connsiteX4-179" fmla="*/ 0 w 1443258"/>
                <a:gd name="connsiteY4-180" fmla="*/ 33226 h 803577"/>
                <a:gd name="connsiteX0-181" fmla="*/ 0 w 1443258"/>
                <a:gd name="connsiteY0-182" fmla="*/ 33226 h 803577"/>
                <a:gd name="connsiteX1-183" fmla="*/ 1443258 w 1443258"/>
                <a:gd name="connsiteY1-184" fmla="*/ 803577 h 803577"/>
                <a:gd name="connsiteX2-185" fmla="*/ 1142634 w 1443258"/>
                <a:gd name="connsiteY2-186" fmla="*/ 725804 h 803577"/>
                <a:gd name="connsiteX3-187" fmla="*/ 241126 w 1443258"/>
                <a:gd name="connsiteY3-188" fmla="*/ 259210 h 803577"/>
                <a:gd name="connsiteX4-189" fmla="*/ 0 w 1443258"/>
                <a:gd name="connsiteY4-190" fmla="*/ 33226 h 803577"/>
                <a:gd name="connsiteX0-191" fmla="*/ 0 w 1443258"/>
                <a:gd name="connsiteY0-192" fmla="*/ 33226 h 803577"/>
                <a:gd name="connsiteX1-193" fmla="*/ 1443258 w 1443258"/>
                <a:gd name="connsiteY1-194" fmla="*/ 803577 h 803577"/>
                <a:gd name="connsiteX2-195" fmla="*/ 1142634 w 1443258"/>
                <a:gd name="connsiteY2-196" fmla="*/ 725804 h 803577"/>
                <a:gd name="connsiteX3-197" fmla="*/ 241126 w 1443258"/>
                <a:gd name="connsiteY3-198" fmla="*/ 259210 h 803577"/>
                <a:gd name="connsiteX4-199" fmla="*/ 0 w 1443258"/>
                <a:gd name="connsiteY4-200" fmla="*/ 33226 h 803577"/>
                <a:gd name="connsiteX0-201" fmla="*/ 0 w 1443258"/>
                <a:gd name="connsiteY0-202" fmla="*/ 33226 h 803577"/>
                <a:gd name="connsiteX1-203" fmla="*/ 1443258 w 1443258"/>
                <a:gd name="connsiteY1-204" fmla="*/ 803577 h 803577"/>
                <a:gd name="connsiteX2-205" fmla="*/ 1142634 w 1443258"/>
                <a:gd name="connsiteY2-206" fmla="*/ 725804 h 803577"/>
                <a:gd name="connsiteX3-207" fmla="*/ 241126 w 1443258"/>
                <a:gd name="connsiteY3-208" fmla="*/ 259210 h 803577"/>
                <a:gd name="connsiteX4-209" fmla="*/ 0 w 1443258"/>
                <a:gd name="connsiteY4-210" fmla="*/ 33226 h 803577"/>
                <a:gd name="connsiteX0-211" fmla="*/ 0 w 1443258"/>
                <a:gd name="connsiteY0-212" fmla="*/ 33226 h 803577"/>
                <a:gd name="connsiteX1-213" fmla="*/ 1443258 w 1443258"/>
                <a:gd name="connsiteY1-214" fmla="*/ 803577 h 803577"/>
                <a:gd name="connsiteX2-215" fmla="*/ 1142634 w 1443258"/>
                <a:gd name="connsiteY2-216" fmla="*/ 725804 h 803577"/>
                <a:gd name="connsiteX3-217" fmla="*/ 241126 w 1443258"/>
                <a:gd name="connsiteY3-218" fmla="*/ 259210 h 803577"/>
                <a:gd name="connsiteX4-219" fmla="*/ 0 w 1443258"/>
                <a:gd name="connsiteY4-220" fmla="*/ 33226 h 803577"/>
                <a:gd name="connsiteX0-221" fmla="*/ 0 w 1443258"/>
                <a:gd name="connsiteY0-222" fmla="*/ 33226 h 804937"/>
                <a:gd name="connsiteX1-223" fmla="*/ 1443258 w 1443258"/>
                <a:gd name="connsiteY1-224" fmla="*/ 803577 h 804937"/>
                <a:gd name="connsiteX2-225" fmla="*/ 1142634 w 1443258"/>
                <a:gd name="connsiteY2-226" fmla="*/ 725804 h 804937"/>
                <a:gd name="connsiteX3-227" fmla="*/ 241126 w 1443258"/>
                <a:gd name="connsiteY3-228" fmla="*/ 259210 h 804937"/>
                <a:gd name="connsiteX4-229" fmla="*/ 0 w 1443258"/>
                <a:gd name="connsiteY4-230" fmla="*/ 33226 h 804937"/>
                <a:gd name="connsiteX0-231" fmla="*/ 0 w 1443258"/>
                <a:gd name="connsiteY0-232" fmla="*/ 33226 h 804937"/>
                <a:gd name="connsiteX1-233" fmla="*/ 1443258 w 1443258"/>
                <a:gd name="connsiteY1-234" fmla="*/ 803577 h 804937"/>
                <a:gd name="connsiteX2-235" fmla="*/ 1142634 w 1443258"/>
                <a:gd name="connsiteY2-236" fmla="*/ 725804 h 804937"/>
                <a:gd name="connsiteX3-237" fmla="*/ 241126 w 1443258"/>
                <a:gd name="connsiteY3-238" fmla="*/ 259210 h 804937"/>
                <a:gd name="connsiteX4-239" fmla="*/ 0 w 1443258"/>
                <a:gd name="connsiteY4-240" fmla="*/ 33226 h 804937"/>
                <a:gd name="connsiteX0-241" fmla="*/ 0 w 1443258"/>
                <a:gd name="connsiteY0-242" fmla="*/ 41673 h 813384"/>
                <a:gd name="connsiteX1-243" fmla="*/ 1443258 w 1443258"/>
                <a:gd name="connsiteY1-244" fmla="*/ 812024 h 813384"/>
                <a:gd name="connsiteX2-245" fmla="*/ 1142634 w 1443258"/>
                <a:gd name="connsiteY2-246" fmla="*/ 734251 h 813384"/>
                <a:gd name="connsiteX3-247" fmla="*/ 241126 w 1443258"/>
                <a:gd name="connsiteY3-248" fmla="*/ 267657 h 813384"/>
                <a:gd name="connsiteX4-249" fmla="*/ 0 w 1443258"/>
                <a:gd name="connsiteY4-250" fmla="*/ 41673 h 813384"/>
                <a:gd name="connsiteX0-251" fmla="*/ 0 w 1452652"/>
                <a:gd name="connsiteY0-252" fmla="*/ 41901 h 810481"/>
                <a:gd name="connsiteX1-253" fmla="*/ 1452652 w 1452652"/>
                <a:gd name="connsiteY1-254" fmla="*/ 809121 h 810481"/>
                <a:gd name="connsiteX2-255" fmla="*/ 1152028 w 1452652"/>
                <a:gd name="connsiteY2-256" fmla="*/ 731348 h 810481"/>
                <a:gd name="connsiteX3-257" fmla="*/ 250520 w 1452652"/>
                <a:gd name="connsiteY3-258" fmla="*/ 264754 h 810481"/>
                <a:gd name="connsiteX4-259" fmla="*/ 0 w 1452652"/>
                <a:gd name="connsiteY4-260" fmla="*/ 41901 h 810481"/>
                <a:gd name="connsiteX0-261" fmla="*/ 0 w 1452652"/>
                <a:gd name="connsiteY0-262" fmla="*/ 42598 h 801784"/>
                <a:gd name="connsiteX1-263" fmla="*/ 1452652 w 1452652"/>
                <a:gd name="connsiteY1-264" fmla="*/ 800424 h 801784"/>
                <a:gd name="connsiteX2-265" fmla="*/ 1152028 w 1452652"/>
                <a:gd name="connsiteY2-266" fmla="*/ 722651 h 801784"/>
                <a:gd name="connsiteX3-267" fmla="*/ 250520 w 1452652"/>
                <a:gd name="connsiteY3-268" fmla="*/ 256057 h 801784"/>
                <a:gd name="connsiteX4-269" fmla="*/ 0 w 1452652"/>
                <a:gd name="connsiteY4-270" fmla="*/ 42598 h 801784"/>
                <a:gd name="connsiteX0-271" fmla="*/ 0 w 1449521"/>
                <a:gd name="connsiteY0-272" fmla="*/ 42598 h 801784"/>
                <a:gd name="connsiteX1-273" fmla="*/ 1449521 w 1449521"/>
                <a:gd name="connsiteY1-274" fmla="*/ 800424 h 801784"/>
                <a:gd name="connsiteX2-275" fmla="*/ 1148897 w 1449521"/>
                <a:gd name="connsiteY2-276" fmla="*/ 722651 h 801784"/>
                <a:gd name="connsiteX3-277" fmla="*/ 247389 w 1449521"/>
                <a:gd name="connsiteY3-278" fmla="*/ 256057 h 801784"/>
                <a:gd name="connsiteX4-279" fmla="*/ 0 w 1449521"/>
                <a:gd name="connsiteY4-280" fmla="*/ 42598 h 801784"/>
                <a:gd name="connsiteX0-281" fmla="*/ 0 w 1446390"/>
                <a:gd name="connsiteY0-282" fmla="*/ 42130 h 807579"/>
                <a:gd name="connsiteX1-283" fmla="*/ 1446390 w 1446390"/>
                <a:gd name="connsiteY1-284" fmla="*/ 806219 h 807579"/>
                <a:gd name="connsiteX2-285" fmla="*/ 1145766 w 1446390"/>
                <a:gd name="connsiteY2-286" fmla="*/ 728446 h 807579"/>
                <a:gd name="connsiteX3-287" fmla="*/ 244258 w 1446390"/>
                <a:gd name="connsiteY3-288" fmla="*/ 261852 h 807579"/>
                <a:gd name="connsiteX4-289" fmla="*/ 0 w 1446390"/>
                <a:gd name="connsiteY4-290" fmla="*/ 42130 h 8075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46390" h="807579">
                  <a:moveTo>
                    <a:pt x="0" y="42130"/>
                  </a:moveTo>
                  <a:cubicBezTo>
                    <a:pt x="637662" y="-130103"/>
                    <a:pt x="1256534" y="245679"/>
                    <a:pt x="1446390" y="806219"/>
                  </a:cubicBezTo>
                  <a:cubicBezTo>
                    <a:pt x="1336788" y="814741"/>
                    <a:pt x="1233448" y="782554"/>
                    <a:pt x="1145766" y="728446"/>
                  </a:cubicBezTo>
                  <a:cubicBezTo>
                    <a:pt x="1018539" y="642852"/>
                    <a:pt x="903840" y="322395"/>
                    <a:pt x="244258" y="261852"/>
                  </a:cubicBezTo>
                  <a:cubicBezTo>
                    <a:pt x="90812" y="238716"/>
                    <a:pt x="40710" y="146686"/>
                    <a:pt x="0" y="42130"/>
                  </a:cubicBezTo>
                  <a:close/>
                </a:path>
              </a:pathLst>
            </a:custGeom>
            <a:gradFill>
              <a:gsLst>
                <a:gs pos="0">
                  <a:srgbClr val="E30000"/>
                </a:gs>
                <a:gs pos="100000">
                  <a:srgbClr val="760303"/>
                </a:gs>
              </a:gsLst>
              <a:lin ang="18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8" name="组合 17"/>
          <p:cNvGrpSpPr/>
          <p:nvPr/>
        </p:nvGrpSpPr>
        <p:grpSpPr>
          <a:xfrm>
            <a:off x="5496247" y="2813198"/>
            <a:ext cx="1566648" cy="1552665"/>
            <a:chOff x="3128964" y="2287587"/>
            <a:chExt cx="1233385" cy="1222376"/>
          </a:xfrm>
          <a:gradFill>
            <a:gsLst>
              <a:gs pos="0">
                <a:srgbClr val="E30000"/>
              </a:gs>
              <a:gs pos="100000">
                <a:srgbClr val="760303"/>
              </a:gs>
            </a:gsLst>
            <a:lin ang="17400000" scaled="0"/>
          </a:gradFill>
        </p:grpSpPr>
        <p:sp>
          <p:nvSpPr>
            <p:cNvPr id="19" name="Oval 6"/>
            <p:cNvSpPr>
              <a:spLocks noChangeArrowheads="1"/>
            </p:cNvSpPr>
            <p:nvPr/>
          </p:nvSpPr>
          <p:spPr bwMode="auto">
            <a:xfrm>
              <a:off x="3128964" y="2287587"/>
              <a:ext cx="1220787" cy="1222375"/>
            </a:xfrm>
            <a:prstGeom prst="ellipse">
              <a:avLst/>
            </a:prstGeom>
            <a:grpFill/>
            <a:ln>
              <a:noFill/>
            </a:ln>
          </p:spPr>
          <p:txBody>
            <a:bodyPr vert="horz" wrap="square" lIns="121920" tIns="60960" rIns="121920" bIns="60960" numCol="1" anchor="t" anchorCtr="0" compatLnSpc="1"/>
            <a:lstStyle/>
            <a:p>
              <a:endParaRPr lang="zh-CN" altLang="en-US" sz="2400">
                <a:solidFill>
                  <a:prstClr val="black"/>
                </a:solidFill>
              </a:endParaRPr>
            </a:p>
          </p:txBody>
        </p:sp>
        <p:sp>
          <p:nvSpPr>
            <p:cNvPr id="20"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pFill/>
            <a:ln>
              <a:noFill/>
            </a:ln>
          </p:spPr>
          <p:txBody>
            <a:bodyPr vert="horz" wrap="square" lIns="121920" tIns="60960" rIns="121920" bIns="60960" numCol="1" anchor="t" anchorCtr="0" compatLnSpc="1"/>
            <a:lstStyle/>
            <a:p>
              <a:endParaRPr lang="zh-CN" altLang="en-US" sz="2400">
                <a:solidFill>
                  <a:prstClr val="black"/>
                </a:solidFill>
              </a:endParaRPr>
            </a:p>
          </p:txBody>
        </p:sp>
        <p:sp>
          <p:nvSpPr>
            <p:cNvPr id="10" name="Oval 16"/>
            <p:cNvSpPr>
              <a:spLocks noChangeArrowheads="1"/>
            </p:cNvSpPr>
            <p:nvPr/>
          </p:nvSpPr>
          <p:spPr bwMode="auto">
            <a:xfrm>
              <a:off x="3180555" y="2366168"/>
              <a:ext cx="1117600" cy="1117600"/>
            </a:xfrm>
            <a:prstGeom prst="ellipse">
              <a:avLst/>
            </a:prstGeom>
            <a:grpFill/>
            <a:ln>
              <a:noFill/>
            </a:ln>
          </p:spPr>
          <p:txBody>
            <a:bodyPr vert="horz" wrap="square" lIns="121920" tIns="60960" rIns="121920" bIns="60960" numCol="1" anchor="t" anchorCtr="0" compatLnSpc="1"/>
            <a:lstStyle/>
            <a:p>
              <a:endParaRPr lang="zh-CN" altLang="en-US" sz="2400">
                <a:solidFill>
                  <a:prstClr val="black"/>
                </a:solidFill>
              </a:endParaRPr>
            </a:p>
          </p:txBody>
        </p:sp>
        <p:sp>
          <p:nvSpPr>
            <p:cNvPr id="11"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pFill/>
            <a:ln>
              <a:noFill/>
            </a:ln>
          </p:spPr>
          <p:txBody>
            <a:bodyPr vert="horz" wrap="square" lIns="121920" tIns="60960" rIns="121920" bIns="60960" numCol="1" anchor="t" anchorCtr="0" compatLnSpc="1"/>
            <a:lstStyle/>
            <a:p>
              <a:endParaRPr lang="zh-CN" altLang="en-US" sz="2400">
                <a:solidFill>
                  <a:prstClr val="black"/>
                </a:solidFill>
              </a:endParaRPr>
            </a:p>
          </p:txBody>
        </p:sp>
        <p:sp>
          <p:nvSpPr>
            <p:cNvPr id="31" name="Freeform 28"/>
            <p:cNvSpPr/>
            <p:nvPr/>
          </p:nvSpPr>
          <p:spPr bwMode="auto">
            <a:xfrm>
              <a:off x="3192361" y="2366963"/>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pFill/>
            <a:ln>
              <a:noFill/>
            </a:ln>
          </p:spPr>
          <p:txBody>
            <a:bodyPr vert="horz" wrap="square" lIns="121920" tIns="60960" rIns="121920" bIns="60960" numCol="1" anchor="t" anchorCtr="0" compatLnSpc="1"/>
            <a:lstStyle/>
            <a:p>
              <a:endParaRPr lang="zh-CN" altLang="en-US" sz="2400">
                <a:solidFill>
                  <a:prstClr val="black"/>
                </a:solidFill>
              </a:endParaRPr>
            </a:p>
          </p:txBody>
        </p:sp>
        <p:sp>
          <p:nvSpPr>
            <p:cNvPr id="32"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pFill/>
            <a:ln>
              <a:noFill/>
            </a:ln>
          </p:spPr>
          <p:txBody>
            <a:bodyPr vert="horz" wrap="square" lIns="121920" tIns="60960" rIns="121920" bIns="60960" numCol="1" anchor="t" anchorCtr="0" compatLnSpc="1"/>
            <a:lstStyle/>
            <a:p>
              <a:endParaRPr lang="zh-CN" altLang="en-US" sz="2400">
                <a:solidFill>
                  <a:prstClr val="black"/>
                </a:solidFill>
              </a:endParaRPr>
            </a:p>
          </p:txBody>
        </p:sp>
        <p:sp>
          <p:nvSpPr>
            <p:cNvPr id="33"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34" name="组合 33"/>
          <p:cNvGrpSpPr/>
          <p:nvPr/>
        </p:nvGrpSpPr>
        <p:grpSpPr>
          <a:xfrm>
            <a:off x="4821916" y="2533222"/>
            <a:ext cx="968476" cy="2183439"/>
            <a:chOff x="3564830" y="2205362"/>
            <a:chExt cx="726357" cy="1637579"/>
          </a:xfrm>
        </p:grpSpPr>
        <p:grpSp>
          <p:nvGrpSpPr>
            <p:cNvPr id="12" name="组合 11"/>
            <p:cNvGrpSpPr/>
            <p:nvPr/>
          </p:nvGrpSpPr>
          <p:grpSpPr>
            <a:xfrm>
              <a:off x="3564830" y="2205362"/>
              <a:ext cx="726357" cy="1637579"/>
              <a:chOff x="3564830" y="2205362"/>
              <a:chExt cx="726357" cy="1637579"/>
            </a:xfrm>
          </p:grpSpPr>
          <p:sp>
            <p:nvSpPr>
              <p:cNvPr id="13" name="等腰三角形 2"/>
              <p:cNvSpPr/>
              <p:nvPr/>
            </p:nvSpPr>
            <p:spPr>
              <a:xfrm>
                <a:off x="3564830" y="2540385"/>
                <a:ext cx="706795" cy="13025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1" fmla="*/ 0 w 878313"/>
                  <a:gd name="connsiteY0-2" fmla="*/ 895461 h 895461"/>
                  <a:gd name="connsiteX1-3" fmla="*/ 878313 w 878313"/>
                  <a:gd name="connsiteY1-4" fmla="*/ 0 h 895461"/>
                  <a:gd name="connsiteX2-5" fmla="*/ 648072 w 878313"/>
                  <a:gd name="connsiteY2-6" fmla="*/ 895461 h 895461"/>
                  <a:gd name="connsiteX3-7" fmla="*/ 0 w 878313"/>
                  <a:gd name="connsiteY3-8" fmla="*/ 895461 h 895461"/>
                  <a:gd name="connsiteX0-9" fmla="*/ 0 w 1365187"/>
                  <a:gd name="connsiteY0-10" fmla="*/ 895461 h 1073957"/>
                  <a:gd name="connsiteX1-11" fmla="*/ 878313 w 1365187"/>
                  <a:gd name="connsiteY1-12" fmla="*/ 0 h 1073957"/>
                  <a:gd name="connsiteX2-13" fmla="*/ 1365187 w 1365187"/>
                  <a:gd name="connsiteY2-14" fmla="*/ 1073957 h 1073957"/>
                  <a:gd name="connsiteX3-15" fmla="*/ 0 w 1365187"/>
                  <a:gd name="connsiteY3-16" fmla="*/ 895461 h 1073957"/>
                  <a:gd name="connsiteX0-17" fmla="*/ 349237 w 486874"/>
                  <a:gd name="connsiteY0-18" fmla="*/ 1302556 h 1302556"/>
                  <a:gd name="connsiteX1-19" fmla="*/ 0 w 486874"/>
                  <a:gd name="connsiteY1-20" fmla="*/ 0 h 1302556"/>
                  <a:gd name="connsiteX2-21" fmla="*/ 486874 w 486874"/>
                  <a:gd name="connsiteY2-22" fmla="*/ 1073957 h 1302556"/>
                  <a:gd name="connsiteX3-23" fmla="*/ 349237 w 486874"/>
                  <a:gd name="connsiteY3-24" fmla="*/ 1302556 h 1302556"/>
                  <a:gd name="connsiteX0-25" fmla="*/ 349237 w 486874"/>
                  <a:gd name="connsiteY0-26" fmla="*/ 1302556 h 1302556"/>
                  <a:gd name="connsiteX1-27" fmla="*/ 0 w 486874"/>
                  <a:gd name="connsiteY1-28" fmla="*/ 0 h 1302556"/>
                  <a:gd name="connsiteX2-29" fmla="*/ 486874 w 486874"/>
                  <a:gd name="connsiteY2-30" fmla="*/ 1073957 h 1302556"/>
                  <a:gd name="connsiteX3-31" fmla="*/ 349237 w 486874"/>
                  <a:gd name="connsiteY3-32" fmla="*/ 1302556 h 1302556"/>
                  <a:gd name="connsiteX0-33" fmla="*/ 502951 w 640588"/>
                  <a:gd name="connsiteY0-34" fmla="*/ 1302556 h 1302556"/>
                  <a:gd name="connsiteX1-35" fmla="*/ 153714 w 640588"/>
                  <a:gd name="connsiteY1-36" fmla="*/ 0 h 1302556"/>
                  <a:gd name="connsiteX2-37" fmla="*/ 640588 w 640588"/>
                  <a:gd name="connsiteY2-38" fmla="*/ 1073957 h 1302556"/>
                  <a:gd name="connsiteX3-39" fmla="*/ 502951 w 640588"/>
                  <a:gd name="connsiteY3-40" fmla="*/ 1302556 h 1302556"/>
                  <a:gd name="connsiteX0-41" fmla="*/ 510790 w 648427"/>
                  <a:gd name="connsiteY0-42" fmla="*/ 1302556 h 1302556"/>
                  <a:gd name="connsiteX1-43" fmla="*/ 161553 w 648427"/>
                  <a:gd name="connsiteY1-44" fmla="*/ 0 h 1302556"/>
                  <a:gd name="connsiteX2-45" fmla="*/ 648427 w 648427"/>
                  <a:gd name="connsiteY2-46" fmla="*/ 1073957 h 1302556"/>
                  <a:gd name="connsiteX3-47" fmla="*/ 510790 w 648427"/>
                  <a:gd name="connsiteY3-48" fmla="*/ 1302556 h 1302556"/>
                  <a:gd name="connsiteX0-49" fmla="*/ 519054 w 644165"/>
                  <a:gd name="connsiteY0-50" fmla="*/ 1302556 h 1302556"/>
                  <a:gd name="connsiteX1-51" fmla="*/ 157291 w 644165"/>
                  <a:gd name="connsiteY1-52" fmla="*/ 0 h 1302556"/>
                  <a:gd name="connsiteX2-53" fmla="*/ 644165 w 644165"/>
                  <a:gd name="connsiteY2-54" fmla="*/ 1073957 h 1302556"/>
                  <a:gd name="connsiteX3-55" fmla="*/ 519054 w 644165"/>
                  <a:gd name="connsiteY3-56" fmla="*/ 1302556 h 1302556"/>
                  <a:gd name="connsiteX0-57" fmla="*/ 519054 w 644165"/>
                  <a:gd name="connsiteY0-58" fmla="*/ 1302556 h 1302556"/>
                  <a:gd name="connsiteX1-59" fmla="*/ 157291 w 644165"/>
                  <a:gd name="connsiteY1-60" fmla="*/ 0 h 1302556"/>
                  <a:gd name="connsiteX2-61" fmla="*/ 644165 w 644165"/>
                  <a:gd name="connsiteY2-62" fmla="*/ 1073957 h 1302556"/>
                  <a:gd name="connsiteX3-63" fmla="*/ 519054 w 644165"/>
                  <a:gd name="connsiteY3-64" fmla="*/ 1302556 h 1302556"/>
                  <a:gd name="connsiteX0-65" fmla="*/ 519054 w 644165"/>
                  <a:gd name="connsiteY0-66" fmla="*/ 1302556 h 1302556"/>
                  <a:gd name="connsiteX1-67" fmla="*/ 157291 w 644165"/>
                  <a:gd name="connsiteY1-68" fmla="*/ 0 h 1302556"/>
                  <a:gd name="connsiteX2-69" fmla="*/ 644165 w 644165"/>
                  <a:gd name="connsiteY2-70" fmla="*/ 1073957 h 1302556"/>
                  <a:gd name="connsiteX3-71" fmla="*/ 519054 w 644165"/>
                  <a:gd name="connsiteY3-72" fmla="*/ 1302556 h 1302556"/>
                  <a:gd name="connsiteX0-73" fmla="*/ 519054 w 644165"/>
                  <a:gd name="connsiteY0-74" fmla="*/ 1302556 h 1302556"/>
                  <a:gd name="connsiteX1-75" fmla="*/ 157291 w 644165"/>
                  <a:gd name="connsiteY1-76" fmla="*/ 0 h 1302556"/>
                  <a:gd name="connsiteX2-77" fmla="*/ 644165 w 644165"/>
                  <a:gd name="connsiteY2-78" fmla="*/ 1073957 h 1302556"/>
                  <a:gd name="connsiteX3-79" fmla="*/ 519054 w 644165"/>
                  <a:gd name="connsiteY3-80" fmla="*/ 1302556 h 1302556"/>
                  <a:gd name="connsiteX0-81" fmla="*/ 519054 w 641034"/>
                  <a:gd name="connsiteY0-82" fmla="*/ 1302556 h 1302556"/>
                  <a:gd name="connsiteX1-83" fmla="*/ 157291 w 641034"/>
                  <a:gd name="connsiteY1-84" fmla="*/ 0 h 1302556"/>
                  <a:gd name="connsiteX2-85" fmla="*/ 641034 w 641034"/>
                  <a:gd name="connsiteY2-86" fmla="*/ 1061431 h 1302556"/>
                  <a:gd name="connsiteX3-87" fmla="*/ 519054 w 641034"/>
                  <a:gd name="connsiteY3-88" fmla="*/ 1302556 h 1302556"/>
                  <a:gd name="connsiteX0-89" fmla="*/ 519054 w 709927"/>
                  <a:gd name="connsiteY0-90" fmla="*/ 1302556 h 1302556"/>
                  <a:gd name="connsiteX1-91" fmla="*/ 157291 w 709927"/>
                  <a:gd name="connsiteY1-92" fmla="*/ 0 h 1302556"/>
                  <a:gd name="connsiteX2-93" fmla="*/ 709927 w 709927"/>
                  <a:gd name="connsiteY2-94" fmla="*/ 964355 h 1302556"/>
                  <a:gd name="connsiteX3-95" fmla="*/ 519054 w 709927"/>
                  <a:gd name="connsiteY3-96" fmla="*/ 1302556 h 1302556"/>
                  <a:gd name="connsiteX0-97" fmla="*/ 519054 w 706795"/>
                  <a:gd name="connsiteY0-98" fmla="*/ 1302556 h 1302556"/>
                  <a:gd name="connsiteX1-99" fmla="*/ 157291 w 706795"/>
                  <a:gd name="connsiteY1-100" fmla="*/ 0 h 1302556"/>
                  <a:gd name="connsiteX2-101" fmla="*/ 706795 w 706795"/>
                  <a:gd name="connsiteY2-102" fmla="*/ 951829 h 1302556"/>
                  <a:gd name="connsiteX3-103" fmla="*/ 519054 w 706795"/>
                  <a:gd name="connsiteY3-104" fmla="*/ 1302556 h 1302556"/>
                </a:gdLst>
                <a:ahLst/>
                <a:cxnLst>
                  <a:cxn ang="0">
                    <a:pos x="connsiteX0-1" y="connsiteY0-2"/>
                  </a:cxn>
                  <a:cxn ang="0">
                    <a:pos x="connsiteX1-3" y="connsiteY1-4"/>
                  </a:cxn>
                  <a:cxn ang="0">
                    <a:pos x="connsiteX2-5" y="connsiteY2-6"/>
                  </a:cxn>
                  <a:cxn ang="0">
                    <a:pos x="connsiteX3-7" y="connsiteY3-8"/>
                  </a:cxn>
                </a:cxnLst>
                <a:rect l="l" t="t" r="r" b="b"/>
                <a:pathLst>
                  <a:path w="706795" h="1302556">
                    <a:moveTo>
                      <a:pt x="519054" y="1302556"/>
                    </a:moveTo>
                    <a:cubicBezTo>
                      <a:pt x="-89005" y="846450"/>
                      <a:pt x="-95814" y="421659"/>
                      <a:pt x="157291" y="0"/>
                    </a:cubicBezTo>
                    <a:cubicBezTo>
                      <a:pt x="47141" y="370512"/>
                      <a:pt x="297115" y="662736"/>
                      <a:pt x="706795" y="951829"/>
                    </a:cubicBezTo>
                    <a:lnTo>
                      <a:pt x="519054" y="1302556"/>
                    </a:lnTo>
                    <a:close/>
                  </a:path>
                </a:pathLst>
              </a:custGeom>
              <a:gradFill>
                <a:gsLst>
                  <a:gs pos="0">
                    <a:srgbClr val="E30000"/>
                  </a:gs>
                  <a:gs pos="100000">
                    <a:srgbClr val="760303"/>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 name="矩形 1"/>
              <p:cNvSpPr/>
              <p:nvPr/>
            </p:nvSpPr>
            <p:spPr>
              <a:xfrm>
                <a:off x="3675390" y="2205362"/>
                <a:ext cx="615797" cy="1409045"/>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1" fmla="*/ 0 w 857850"/>
                  <a:gd name="connsiteY0-2" fmla="*/ 90814 h 666878"/>
                  <a:gd name="connsiteX1-3" fmla="*/ 857850 w 857850"/>
                  <a:gd name="connsiteY1-4" fmla="*/ 0 h 666878"/>
                  <a:gd name="connsiteX2-5" fmla="*/ 792088 w 857850"/>
                  <a:gd name="connsiteY2-6" fmla="*/ 666878 h 666878"/>
                  <a:gd name="connsiteX3-7" fmla="*/ 0 w 857850"/>
                  <a:gd name="connsiteY3-8" fmla="*/ 666878 h 666878"/>
                  <a:gd name="connsiteX4-9" fmla="*/ 0 w 857850"/>
                  <a:gd name="connsiteY4-10" fmla="*/ 90814 h 666878"/>
                  <a:gd name="connsiteX0-11" fmla="*/ 723378 w 857850"/>
                  <a:gd name="connsiteY0-12" fmla="*/ 0 h 942451"/>
                  <a:gd name="connsiteX1-13" fmla="*/ 857850 w 857850"/>
                  <a:gd name="connsiteY1-14" fmla="*/ 275573 h 942451"/>
                  <a:gd name="connsiteX2-15" fmla="*/ 792088 w 857850"/>
                  <a:gd name="connsiteY2-16" fmla="*/ 942451 h 942451"/>
                  <a:gd name="connsiteX3-17" fmla="*/ 0 w 857850"/>
                  <a:gd name="connsiteY3-18" fmla="*/ 942451 h 942451"/>
                  <a:gd name="connsiteX4-19" fmla="*/ 723378 w 857850"/>
                  <a:gd name="connsiteY4-20" fmla="*/ 0 h 942451"/>
                  <a:gd name="connsiteX0-21" fmla="*/ 0 w 203548"/>
                  <a:gd name="connsiteY0-22" fmla="*/ 0 h 1409045"/>
                  <a:gd name="connsiteX1-23" fmla="*/ 134472 w 203548"/>
                  <a:gd name="connsiteY1-24" fmla="*/ 275573 h 1409045"/>
                  <a:gd name="connsiteX2-25" fmla="*/ 68710 w 203548"/>
                  <a:gd name="connsiteY2-26" fmla="*/ 942451 h 1409045"/>
                  <a:gd name="connsiteX3-27" fmla="*/ 203548 w 203548"/>
                  <a:gd name="connsiteY3-28" fmla="*/ 1409045 h 1409045"/>
                  <a:gd name="connsiteX4-29" fmla="*/ 0 w 203548"/>
                  <a:gd name="connsiteY4-30" fmla="*/ 0 h 1409045"/>
                  <a:gd name="connsiteX0-31" fmla="*/ 0 w 240943"/>
                  <a:gd name="connsiteY0-32" fmla="*/ 0 h 1409045"/>
                  <a:gd name="connsiteX1-33" fmla="*/ 134472 w 240943"/>
                  <a:gd name="connsiteY1-34" fmla="*/ 275573 h 1409045"/>
                  <a:gd name="connsiteX2-35" fmla="*/ 240943 w 240943"/>
                  <a:gd name="connsiteY2-36" fmla="*/ 1039528 h 1409045"/>
                  <a:gd name="connsiteX3-37" fmla="*/ 203548 w 240943"/>
                  <a:gd name="connsiteY3-38" fmla="*/ 1409045 h 1409045"/>
                  <a:gd name="connsiteX4-39" fmla="*/ 0 w 240943"/>
                  <a:gd name="connsiteY4-40" fmla="*/ 0 h 1409045"/>
                  <a:gd name="connsiteX0-41" fmla="*/ 213019 w 453962"/>
                  <a:gd name="connsiteY0-42" fmla="*/ 0 h 1409045"/>
                  <a:gd name="connsiteX1-43" fmla="*/ 347491 w 453962"/>
                  <a:gd name="connsiteY1-44" fmla="*/ 275573 h 1409045"/>
                  <a:gd name="connsiteX2-45" fmla="*/ 453962 w 453962"/>
                  <a:gd name="connsiteY2-46" fmla="*/ 1039528 h 1409045"/>
                  <a:gd name="connsiteX3-47" fmla="*/ 416567 w 453962"/>
                  <a:gd name="connsiteY3-48" fmla="*/ 1409045 h 1409045"/>
                  <a:gd name="connsiteX4-49" fmla="*/ 213019 w 453962"/>
                  <a:gd name="connsiteY4-50" fmla="*/ 0 h 1409045"/>
                  <a:gd name="connsiteX0-51" fmla="*/ 305613 w 546556"/>
                  <a:gd name="connsiteY0-52" fmla="*/ 0 h 1409045"/>
                  <a:gd name="connsiteX1-53" fmla="*/ 440085 w 546556"/>
                  <a:gd name="connsiteY1-54" fmla="*/ 275573 h 1409045"/>
                  <a:gd name="connsiteX2-55" fmla="*/ 546556 w 546556"/>
                  <a:gd name="connsiteY2-56" fmla="*/ 1039528 h 1409045"/>
                  <a:gd name="connsiteX3-57" fmla="*/ 509161 w 546556"/>
                  <a:gd name="connsiteY3-58" fmla="*/ 1409045 h 1409045"/>
                  <a:gd name="connsiteX4-59" fmla="*/ 305613 w 546556"/>
                  <a:gd name="connsiteY4-60" fmla="*/ 0 h 1409045"/>
                  <a:gd name="connsiteX0-61" fmla="*/ 324706 w 565649"/>
                  <a:gd name="connsiteY0-62" fmla="*/ 0 h 1409045"/>
                  <a:gd name="connsiteX1-63" fmla="*/ 459178 w 565649"/>
                  <a:gd name="connsiteY1-64" fmla="*/ 275573 h 1409045"/>
                  <a:gd name="connsiteX2-65" fmla="*/ 565649 w 565649"/>
                  <a:gd name="connsiteY2-66" fmla="*/ 1039528 h 1409045"/>
                  <a:gd name="connsiteX3-67" fmla="*/ 528254 w 565649"/>
                  <a:gd name="connsiteY3-68" fmla="*/ 1409045 h 1409045"/>
                  <a:gd name="connsiteX4-69" fmla="*/ 324706 w 565649"/>
                  <a:gd name="connsiteY4-70" fmla="*/ 0 h 1409045"/>
                  <a:gd name="connsiteX0-71" fmla="*/ 323844 w 564787"/>
                  <a:gd name="connsiteY0-72" fmla="*/ 0 h 1409045"/>
                  <a:gd name="connsiteX1-73" fmla="*/ 458316 w 564787"/>
                  <a:gd name="connsiteY1-74" fmla="*/ 275573 h 1409045"/>
                  <a:gd name="connsiteX2-75" fmla="*/ 564787 w 564787"/>
                  <a:gd name="connsiteY2-76" fmla="*/ 1039528 h 1409045"/>
                  <a:gd name="connsiteX3-77" fmla="*/ 527392 w 564787"/>
                  <a:gd name="connsiteY3-78" fmla="*/ 1409045 h 1409045"/>
                  <a:gd name="connsiteX4-79" fmla="*/ 323844 w 564787"/>
                  <a:gd name="connsiteY4-80" fmla="*/ 0 h 1409045"/>
                  <a:gd name="connsiteX0-81" fmla="*/ 323844 w 604774"/>
                  <a:gd name="connsiteY0-82" fmla="*/ 0 h 1409045"/>
                  <a:gd name="connsiteX1-83" fmla="*/ 458316 w 604774"/>
                  <a:gd name="connsiteY1-84" fmla="*/ 275573 h 1409045"/>
                  <a:gd name="connsiteX2-85" fmla="*/ 564787 w 604774"/>
                  <a:gd name="connsiteY2-86" fmla="*/ 1039528 h 1409045"/>
                  <a:gd name="connsiteX3-87" fmla="*/ 527392 w 604774"/>
                  <a:gd name="connsiteY3-88" fmla="*/ 1409045 h 1409045"/>
                  <a:gd name="connsiteX4-89" fmla="*/ 323844 w 604774"/>
                  <a:gd name="connsiteY4-90" fmla="*/ 0 h 1409045"/>
                  <a:gd name="connsiteX0-91" fmla="*/ 323844 w 604774"/>
                  <a:gd name="connsiteY0-92" fmla="*/ 0 h 1409045"/>
                  <a:gd name="connsiteX1-93" fmla="*/ 458316 w 604774"/>
                  <a:gd name="connsiteY1-94" fmla="*/ 275573 h 1409045"/>
                  <a:gd name="connsiteX2-95" fmla="*/ 564787 w 604774"/>
                  <a:gd name="connsiteY2-96" fmla="*/ 1039528 h 1409045"/>
                  <a:gd name="connsiteX3-97" fmla="*/ 527392 w 604774"/>
                  <a:gd name="connsiteY3-98" fmla="*/ 1409045 h 1409045"/>
                  <a:gd name="connsiteX4-99" fmla="*/ 323844 w 604774"/>
                  <a:gd name="connsiteY4-100" fmla="*/ 0 h 1409045"/>
                  <a:gd name="connsiteX0-101" fmla="*/ 323844 w 604774"/>
                  <a:gd name="connsiteY0-102" fmla="*/ 0 h 1409045"/>
                  <a:gd name="connsiteX1-103" fmla="*/ 458316 w 604774"/>
                  <a:gd name="connsiteY1-104" fmla="*/ 275573 h 1409045"/>
                  <a:gd name="connsiteX2-105" fmla="*/ 564787 w 604774"/>
                  <a:gd name="connsiteY2-106" fmla="*/ 1039528 h 1409045"/>
                  <a:gd name="connsiteX3-107" fmla="*/ 527392 w 604774"/>
                  <a:gd name="connsiteY3-108" fmla="*/ 1409045 h 1409045"/>
                  <a:gd name="connsiteX4-109" fmla="*/ 323844 w 604774"/>
                  <a:gd name="connsiteY4-110" fmla="*/ 0 h 1409045"/>
                  <a:gd name="connsiteX0-111" fmla="*/ 323844 w 604774"/>
                  <a:gd name="connsiteY0-112" fmla="*/ 0 h 1409045"/>
                  <a:gd name="connsiteX1-113" fmla="*/ 458316 w 604774"/>
                  <a:gd name="connsiteY1-114" fmla="*/ 275573 h 1409045"/>
                  <a:gd name="connsiteX2-115" fmla="*/ 564787 w 604774"/>
                  <a:gd name="connsiteY2-116" fmla="*/ 1039528 h 1409045"/>
                  <a:gd name="connsiteX3-117" fmla="*/ 527392 w 604774"/>
                  <a:gd name="connsiteY3-118" fmla="*/ 1409045 h 1409045"/>
                  <a:gd name="connsiteX4-119" fmla="*/ 323844 w 604774"/>
                  <a:gd name="connsiteY4-120" fmla="*/ 0 h 1409045"/>
                  <a:gd name="connsiteX0-121" fmla="*/ 323844 w 604774"/>
                  <a:gd name="connsiteY0-122" fmla="*/ 0 h 1409045"/>
                  <a:gd name="connsiteX1-123" fmla="*/ 458316 w 604774"/>
                  <a:gd name="connsiteY1-124" fmla="*/ 275573 h 1409045"/>
                  <a:gd name="connsiteX2-125" fmla="*/ 564787 w 604774"/>
                  <a:gd name="connsiteY2-126" fmla="*/ 1039528 h 1409045"/>
                  <a:gd name="connsiteX3-127" fmla="*/ 527392 w 604774"/>
                  <a:gd name="connsiteY3-128" fmla="*/ 1409045 h 1409045"/>
                  <a:gd name="connsiteX4-129" fmla="*/ 323844 w 604774"/>
                  <a:gd name="connsiteY4-130" fmla="*/ 0 h 1409045"/>
                  <a:gd name="connsiteX0-131" fmla="*/ 323844 w 604774"/>
                  <a:gd name="connsiteY0-132" fmla="*/ 0 h 1409045"/>
                  <a:gd name="connsiteX1-133" fmla="*/ 458316 w 604774"/>
                  <a:gd name="connsiteY1-134" fmla="*/ 275573 h 1409045"/>
                  <a:gd name="connsiteX2-135" fmla="*/ 564787 w 604774"/>
                  <a:gd name="connsiteY2-136" fmla="*/ 1039528 h 1409045"/>
                  <a:gd name="connsiteX3-137" fmla="*/ 527392 w 604774"/>
                  <a:gd name="connsiteY3-138" fmla="*/ 1409045 h 1409045"/>
                  <a:gd name="connsiteX4-139" fmla="*/ 323844 w 604774"/>
                  <a:gd name="connsiteY4-140" fmla="*/ 0 h 1409045"/>
                  <a:gd name="connsiteX0-141" fmla="*/ 323844 w 604774"/>
                  <a:gd name="connsiteY0-142" fmla="*/ 0 h 1409045"/>
                  <a:gd name="connsiteX1-143" fmla="*/ 458316 w 604774"/>
                  <a:gd name="connsiteY1-144" fmla="*/ 275573 h 1409045"/>
                  <a:gd name="connsiteX2-145" fmla="*/ 564787 w 604774"/>
                  <a:gd name="connsiteY2-146" fmla="*/ 1039528 h 1409045"/>
                  <a:gd name="connsiteX3-147" fmla="*/ 527392 w 604774"/>
                  <a:gd name="connsiteY3-148" fmla="*/ 1409045 h 1409045"/>
                  <a:gd name="connsiteX4-149" fmla="*/ 323844 w 604774"/>
                  <a:gd name="connsiteY4-150" fmla="*/ 0 h 1409045"/>
                  <a:gd name="connsiteX0-151" fmla="*/ 323844 w 604774"/>
                  <a:gd name="connsiteY0-152" fmla="*/ 0 h 1409045"/>
                  <a:gd name="connsiteX1-153" fmla="*/ 458316 w 604774"/>
                  <a:gd name="connsiteY1-154" fmla="*/ 275573 h 1409045"/>
                  <a:gd name="connsiteX2-155" fmla="*/ 564787 w 604774"/>
                  <a:gd name="connsiteY2-156" fmla="*/ 1039528 h 1409045"/>
                  <a:gd name="connsiteX3-157" fmla="*/ 527392 w 604774"/>
                  <a:gd name="connsiteY3-158" fmla="*/ 1409045 h 1409045"/>
                  <a:gd name="connsiteX4-159" fmla="*/ 323844 w 604774"/>
                  <a:gd name="connsiteY4-160" fmla="*/ 0 h 1409045"/>
                  <a:gd name="connsiteX0-161" fmla="*/ 323844 w 604774"/>
                  <a:gd name="connsiteY0-162" fmla="*/ 0 h 1409045"/>
                  <a:gd name="connsiteX1-163" fmla="*/ 458316 w 604774"/>
                  <a:gd name="connsiteY1-164" fmla="*/ 275573 h 1409045"/>
                  <a:gd name="connsiteX2-165" fmla="*/ 564787 w 604774"/>
                  <a:gd name="connsiteY2-166" fmla="*/ 1039528 h 1409045"/>
                  <a:gd name="connsiteX3-167" fmla="*/ 527392 w 604774"/>
                  <a:gd name="connsiteY3-168" fmla="*/ 1409045 h 1409045"/>
                  <a:gd name="connsiteX4-169" fmla="*/ 323844 w 604774"/>
                  <a:gd name="connsiteY4-170" fmla="*/ 0 h 1409045"/>
                  <a:gd name="connsiteX0-171" fmla="*/ 323844 w 604774"/>
                  <a:gd name="connsiteY0-172" fmla="*/ 0 h 1409045"/>
                  <a:gd name="connsiteX1-173" fmla="*/ 458316 w 604774"/>
                  <a:gd name="connsiteY1-174" fmla="*/ 275573 h 1409045"/>
                  <a:gd name="connsiteX2-175" fmla="*/ 564787 w 604774"/>
                  <a:gd name="connsiteY2-176" fmla="*/ 1039528 h 1409045"/>
                  <a:gd name="connsiteX3-177" fmla="*/ 527392 w 604774"/>
                  <a:gd name="connsiteY3-178" fmla="*/ 1409045 h 1409045"/>
                  <a:gd name="connsiteX4-179" fmla="*/ 323844 w 604774"/>
                  <a:gd name="connsiteY4-180" fmla="*/ 0 h 1409045"/>
                  <a:gd name="connsiteX0-181" fmla="*/ 323844 w 604774"/>
                  <a:gd name="connsiteY0-182" fmla="*/ 0 h 1409045"/>
                  <a:gd name="connsiteX1-183" fmla="*/ 458316 w 604774"/>
                  <a:gd name="connsiteY1-184" fmla="*/ 275573 h 1409045"/>
                  <a:gd name="connsiteX2-185" fmla="*/ 564787 w 604774"/>
                  <a:gd name="connsiteY2-186" fmla="*/ 1039528 h 1409045"/>
                  <a:gd name="connsiteX3-187" fmla="*/ 527392 w 604774"/>
                  <a:gd name="connsiteY3-188" fmla="*/ 1409045 h 1409045"/>
                  <a:gd name="connsiteX4-189" fmla="*/ 323844 w 604774"/>
                  <a:gd name="connsiteY4-190" fmla="*/ 0 h 1409045"/>
                  <a:gd name="connsiteX0-191" fmla="*/ 323844 w 608857"/>
                  <a:gd name="connsiteY0-192" fmla="*/ 0 h 1409045"/>
                  <a:gd name="connsiteX1-193" fmla="*/ 458316 w 608857"/>
                  <a:gd name="connsiteY1-194" fmla="*/ 275573 h 1409045"/>
                  <a:gd name="connsiteX2-195" fmla="*/ 564787 w 608857"/>
                  <a:gd name="connsiteY2-196" fmla="*/ 1039528 h 1409045"/>
                  <a:gd name="connsiteX3-197" fmla="*/ 527392 w 608857"/>
                  <a:gd name="connsiteY3-198" fmla="*/ 1409045 h 1409045"/>
                  <a:gd name="connsiteX4-199" fmla="*/ 323844 w 608857"/>
                  <a:gd name="connsiteY4-200" fmla="*/ 0 h 1409045"/>
                  <a:gd name="connsiteX0-201" fmla="*/ 323844 w 615797"/>
                  <a:gd name="connsiteY0-202" fmla="*/ 0 h 1409045"/>
                  <a:gd name="connsiteX1-203" fmla="*/ 458316 w 615797"/>
                  <a:gd name="connsiteY1-204" fmla="*/ 275573 h 1409045"/>
                  <a:gd name="connsiteX2-205" fmla="*/ 564787 w 615797"/>
                  <a:gd name="connsiteY2-206" fmla="*/ 1039528 h 1409045"/>
                  <a:gd name="connsiteX3-207" fmla="*/ 527392 w 615797"/>
                  <a:gd name="connsiteY3-208" fmla="*/ 1409045 h 1409045"/>
                  <a:gd name="connsiteX4-209" fmla="*/ 323844 w 615797"/>
                  <a:gd name="connsiteY4-210" fmla="*/ 0 h 14090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5797" h="1409045">
                    <a:moveTo>
                      <a:pt x="323844" y="0"/>
                    </a:moveTo>
                    <a:cubicBezTo>
                      <a:pt x="403114" y="32359"/>
                      <a:pt x="494911" y="177453"/>
                      <a:pt x="458316" y="275573"/>
                    </a:cubicBezTo>
                    <a:cubicBezTo>
                      <a:pt x="274601" y="661749"/>
                      <a:pt x="372723" y="809928"/>
                      <a:pt x="564787" y="1039528"/>
                    </a:cubicBezTo>
                    <a:cubicBezTo>
                      <a:pt x="683845" y="1237856"/>
                      <a:pt x="561777" y="1348503"/>
                      <a:pt x="527392" y="1409045"/>
                    </a:cubicBezTo>
                    <a:cubicBezTo>
                      <a:pt x="49316" y="1102201"/>
                      <a:pt x="-272187" y="422709"/>
                      <a:pt x="323844" y="0"/>
                    </a:cubicBezTo>
                    <a:close/>
                  </a:path>
                </a:pathLst>
              </a:custGeom>
              <a:gradFill>
                <a:gsLst>
                  <a:gs pos="0">
                    <a:srgbClr val="E30000"/>
                  </a:gs>
                  <a:gs pos="100000">
                    <a:srgbClr val="760303"/>
                  </a:gs>
                </a:gsLst>
                <a:lin ang="19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6" name="矩形 1"/>
            <p:cNvSpPr/>
            <p:nvPr/>
          </p:nvSpPr>
          <p:spPr>
            <a:xfrm>
              <a:off x="3675408" y="2623385"/>
              <a:ext cx="615778" cy="999334"/>
            </a:xfrm>
            <a:custGeom>
              <a:avLst/>
              <a:gdLst/>
              <a:ahLst/>
              <a:cxnLst/>
              <a:rect l="l" t="t" r="r" b="b"/>
              <a:pathLst>
                <a:path w="615778" h="999334">
                  <a:moveTo>
                    <a:pt x="395170" y="0"/>
                  </a:moveTo>
                  <a:lnTo>
                    <a:pt x="402204" y="307"/>
                  </a:lnTo>
                  <a:cubicBezTo>
                    <a:pt x="300615" y="290405"/>
                    <a:pt x="396742" y="428953"/>
                    <a:pt x="564768" y="629817"/>
                  </a:cubicBezTo>
                  <a:cubicBezTo>
                    <a:pt x="683826" y="828145"/>
                    <a:pt x="561758" y="938792"/>
                    <a:pt x="527373" y="999334"/>
                  </a:cubicBezTo>
                  <a:cubicBezTo>
                    <a:pt x="198798" y="788444"/>
                    <a:pt x="-55819" y="401529"/>
                    <a:pt x="10597" y="42937"/>
                  </a:cubicBezTo>
                  <a:cubicBezTo>
                    <a:pt x="133366" y="14333"/>
                    <a:pt x="262330" y="0"/>
                    <a:pt x="395170" y="0"/>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4" name="组合 23"/>
          <p:cNvGrpSpPr/>
          <p:nvPr/>
        </p:nvGrpSpPr>
        <p:grpSpPr>
          <a:xfrm>
            <a:off x="5653234" y="3923274"/>
            <a:ext cx="2200845" cy="963665"/>
            <a:chOff x="4188318" y="3247901"/>
            <a:chExt cx="1650634" cy="722749"/>
          </a:xfrm>
        </p:grpSpPr>
        <p:grpSp>
          <p:nvGrpSpPr>
            <p:cNvPr id="40" name="组合 39"/>
            <p:cNvGrpSpPr/>
            <p:nvPr/>
          </p:nvGrpSpPr>
          <p:grpSpPr>
            <a:xfrm rot="3371838" flipH="1">
              <a:off x="4652260" y="2783959"/>
              <a:ext cx="722749" cy="1650634"/>
              <a:chOff x="3568438" y="2192306"/>
              <a:chExt cx="722749" cy="1650634"/>
            </a:xfrm>
          </p:grpSpPr>
          <p:sp>
            <p:nvSpPr>
              <p:cNvPr id="25" name="等腰三角形 2"/>
              <p:cNvSpPr/>
              <p:nvPr/>
            </p:nvSpPr>
            <p:spPr>
              <a:xfrm>
                <a:off x="3568438" y="2472284"/>
                <a:ext cx="703187" cy="13706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1" fmla="*/ 0 w 878313"/>
                  <a:gd name="connsiteY0-2" fmla="*/ 895461 h 895461"/>
                  <a:gd name="connsiteX1-3" fmla="*/ 878313 w 878313"/>
                  <a:gd name="connsiteY1-4" fmla="*/ 0 h 895461"/>
                  <a:gd name="connsiteX2-5" fmla="*/ 648072 w 878313"/>
                  <a:gd name="connsiteY2-6" fmla="*/ 895461 h 895461"/>
                  <a:gd name="connsiteX3-7" fmla="*/ 0 w 878313"/>
                  <a:gd name="connsiteY3-8" fmla="*/ 895461 h 895461"/>
                  <a:gd name="connsiteX0-9" fmla="*/ 0 w 1365187"/>
                  <a:gd name="connsiteY0-10" fmla="*/ 895461 h 1073957"/>
                  <a:gd name="connsiteX1-11" fmla="*/ 878313 w 1365187"/>
                  <a:gd name="connsiteY1-12" fmla="*/ 0 h 1073957"/>
                  <a:gd name="connsiteX2-13" fmla="*/ 1365187 w 1365187"/>
                  <a:gd name="connsiteY2-14" fmla="*/ 1073957 h 1073957"/>
                  <a:gd name="connsiteX3-15" fmla="*/ 0 w 1365187"/>
                  <a:gd name="connsiteY3-16" fmla="*/ 895461 h 1073957"/>
                  <a:gd name="connsiteX0-17" fmla="*/ 349237 w 486874"/>
                  <a:gd name="connsiteY0-18" fmla="*/ 1302556 h 1302556"/>
                  <a:gd name="connsiteX1-19" fmla="*/ 0 w 486874"/>
                  <a:gd name="connsiteY1-20" fmla="*/ 0 h 1302556"/>
                  <a:gd name="connsiteX2-21" fmla="*/ 486874 w 486874"/>
                  <a:gd name="connsiteY2-22" fmla="*/ 1073957 h 1302556"/>
                  <a:gd name="connsiteX3-23" fmla="*/ 349237 w 486874"/>
                  <a:gd name="connsiteY3-24" fmla="*/ 1302556 h 1302556"/>
                  <a:gd name="connsiteX0-25" fmla="*/ 349237 w 486874"/>
                  <a:gd name="connsiteY0-26" fmla="*/ 1302556 h 1302556"/>
                  <a:gd name="connsiteX1-27" fmla="*/ 0 w 486874"/>
                  <a:gd name="connsiteY1-28" fmla="*/ 0 h 1302556"/>
                  <a:gd name="connsiteX2-29" fmla="*/ 486874 w 486874"/>
                  <a:gd name="connsiteY2-30" fmla="*/ 1073957 h 1302556"/>
                  <a:gd name="connsiteX3-31" fmla="*/ 349237 w 486874"/>
                  <a:gd name="connsiteY3-32" fmla="*/ 1302556 h 1302556"/>
                  <a:gd name="connsiteX0-33" fmla="*/ 502951 w 640588"/>
                  <a:gd name="connsiteY0-34" fmla="*/ 1302556 h 1302556"/>
                  <a:gd name="connsiteX1-35" fmla="*/ 153714 w 640588"/>
                  <a:gd name="connsiteY1-36" fmla="*/ 0 h 1302556"/>
                  <a:gd name="connsiteX2-37" fmla="*/ 640588 w 640588"/>
                  <a:gd name="connsiteY2-38" fmla="*/ 1073957 h 1302556"/>
                  <a:gd name="connsiteX3-39" fmla="*/ 502951 w 640588"/>
                  <a:gd name="connsiteY3-40" fmla="*/ 1302556 h 1302556"/>
                  <a:gd name="connsiteX0-41" fmla="*/ 510790 w 648427"/>
                  <a:gd name="connsiteY0-42" fmla="*/ 1302556 h 1302556"/>
                  <a:gd name="connsiteX1-43" fmla="*/ 161553 w 648427"/>
                  <a:gd name="connsiteY1-44" fmla="*/ 0 h 1302556"/>
                  <a:gd name="connsiteX2-45" fmla="*/ 648427 w 648427"/>
                  <a:gd name="connsiteY2-46" fmla="*/ 1073957 h 1302556"/>
                  <a:gd name="connsiteX3-47" fmla="*/ 510790 w 648427"/>
                  <a:gd name="connsiteY3-48" fmla="*/ 1302556 h 1302556"/>
                  <a:gd name="connsiteX0-49" fmla="*/ 519054 w 644165"/>
                  <a:gd name="connsiteY0-50" fmla="*/ 1302556 h 1302556"/>
                  <a:gd name="connsiteX1-51" fmla="*/ 157291 w 644165"/>
                  <a:gd name="connsiteY1-52" fmla="*/ 0 h 1302556"/>
                  <a:gd name="connsiteX2-53" fmla="*/ 644165 w 644165"/>
                  <a:gd name="connsiteY2-54" fmla="*/ 1073957 h 1302556"/>
                  <a:gd name="connsiteX3-55" fmla="*/ 519054 w 644165"/>
                  <a:gd name="connsiteY3-56" fmla="*/ 1302556 h 1302556"/>
                  <a:gd name="connsiteX0-57" fmla="*/ 519054 w 644165"/>
                  <a:gd name="connsiteY0-58" fmla="*/ 1302556 h 1302556"/>
                  <a:gd name="connsiteX1-59" fmla="*/ 157291 w 644165"/>
                  <a:gd name="connsiteY1-60" fmla="*/ 0 h 1302556"/>
                  <a:gd name="connsiteX2-61" fmla="*/ 644165 w 644165"/>
                  <a:gd name="connsiteY2-62" fmla="*/ 1073957 h 1302556"/>
                  <a:gd name="connsiteX3-63" fmla="*/ 519054 w 644165"/>
                  <a:gd name="connsiteY3-64" fmla="*/ 1302556 h 1302556"/>
                  <a:gd name="connsiteX0-65" fmla="*/ 519054 w 644165"/>
                  <a:gd name="connsiteY0-66" fmla="*/ 1302556 h 1302556"/>
                  <a:gd name="connsiteX1-67" fmla="*/ 157291 w 644165"/>
                  <a:gd name="connsiteY1-68" fmla="*/ 0 h 1302556"/>
                  <a:gd name="connsiteX2-69" fmla="*/ 644165 w 644165"/>
                  <a:gd name="connsiteY2-70" fmla="*/ 1073957 h 1302556"/>
                  <a:gd name="connsiteX3-71" fmla="*/ 519054 w 644165"/>
                  <a:gd name="connsiteY3-72" fmla="*/ 1302556 h 1302556"/>
                  <a:gd name="connsiteX0-73" fmla="*/ 519054 w 644165"/>
                  <a:gd name="connsiteY0-74" fmla="*/ 1302556 h 1302556"/>
                  <a:gd name="connsiteX1-75" fmla="*/ 157291 w 644165"/>
                  <a:gd name="connsiteY1-76" fmla="*/ 0 h 1302556"/>
                  <a:gd name="connsiteX2-77" fmla="*/ 644165 w 644165"/>
                  <a:gd name="connsiteY2-78" fmla="*/ 1073957 h 1302556"/>
                  <a:gd name="connsiteX3-79" fmla="*/ 519054 w 644165"/>
                  <a:gd name="connsiteY3-80" fmla="*/ 1302556 h 1302556"/>
                  <a:gd name="connsiteX0-81" fmla="*/ 519054 w 641034"/>
                  <a:gd name="connsiteY0-82" fmla="*/ 1302556 h 1302556"/>
                  <a:gd name="connsiteX1-83" fmla="*/ 157291 w 641034"/>
                  <a:gd name="connsiteY1-84" fmla="*/ 0 h 1302556"/>
                  <a:gd name="connsiteX2-85" fmla="*/ 641034 w 641034"/>
                  <a:gd name="connsiteY2-86" fmla="*/ 1061431 h 1302556"/>
                  <a:gd name="connsiteX3-87" fmla="*/ 519054 w 641034"/>
                  <a:gd name="connsiteY3-88" fmla="*/ 1302556 h 1302556"/>
                  <a:gd name="connsiteX0-89" fmla="*/ 519054 w 709927"/>
                  <a:gd name="connsiteY0-90" fmla="*/ 1302556 h 1302556"/>
                  <a:gd name="connsiteX1-91" fmla="*/ 157291 w 709927"/>
                  <a:gd name="connsiteY1-92" fmla="*/ 0 h 1302556"/>
                  <a:gd name="connsiteX2-93" fmla="*/ 709927 w 709927"/>
                  <a:gd name="connsiteY2-94" fmla="*/ 964355 h 1302556"/>
                  <a:gd name="connsiteX3-95" fmla="*/ 519054 w 709927"/>
                  <a:gd name="connsiteY3-96" fmla="*/ 1302556 h 1302556"/>
                  <a:gd name="connsiteX0-97" fmla="*/ 519054 w 706795"/>
                  <a:gd name="connsiteY0-98" fmla="*/ 1302556 h 1302556"/>
                  <a:gd name="connsiteX1-99" fmla="*/ 157291 w 706795"/>
                  <a:gd name="connsiteY1-100" fmla="*/ 0 h 1302556"/>
                  <a:gd name="connsiteX2-101" fmla="*/ 706795 w 706795"/>
                  <a:gd name="connsiteY2-102" fmla="*/ 951829 h 1302556"/>
                  <a:gd name="connsiteX3-103" fmla="*/ 519054 w 706795"/>
                  <a:gd name="connsiteY3-104" fmla="*/ 1302556 h 1302556"/>
                  <a:gd name="connsiteX0-105" fmla="*/ 499333 w 687074"/>
                  <a:gd name="connsiteY0-106" fmla="*/ 1368660 h 1368660"/>
                  <a:gd name="connsiteX1-107" fmla="*/ 167820 w 687074"/>
                  <a:gd name="connsiteY1-108" fmla="*/ 0 h 1368660"/>
                  <a:gd name="connsiteX2-109" fmla="*/ 687074 w 687074"/>
                  <a:gd name="connsiteY2-110" fmla="*/ 1017933 h 1368660"/>
                  <a:gd name="connsiteX3-111" fmla="*/ 499333 w 687074"/>
                  <a:gd name="connsiteY3-112" fmla="*/ 1368660 h 1368660"/>
                  <a:gd name="connsiteX0-113" fmla="*/ 499333 w 687074"/>
                  <a:gd name="connsiteY0-114" fmla="*/ 1368660 h 1368660"/>
                  <a:gd name="connsiteX1-115" fmla="*/ 167820 w 687074"/>
                  <a:gd name="connsiteY1-116" fmla="*/ 0 h 1368660"/>
                  <a:gd name="connsiteX2-117" fmla="*/ 687074 w 687074"/>
                  <a:gd name="connsiteY2-118" fmla="*/ 1017933 h 1368660"/>
                  <a:gd name="connsiteX3-119" fmla="*/ 499333 w 687074"/>
                  <a:gd name="connsiteY3-120" fmla="*/ 1368660 h 1368660"/>
                  <a:gd name="connsiteX0-121" fmla="*/ 504739 w 692480"/>
                  <a:gd name="connsiteY0-122" fmla="*/ 1368660 h 1368660"/>
                  <a:gd name="connsiteX1-123" fmla="*/ 173226 w 692480"/>
                  <a:gd name="connsiteY1-124" fmla="*/ 0 h 1368660"/>
                  <a:gd name="connsiteX2-125" fmla="*/ 692480 w 692480"/>
                  <a:gd name="connsiteY2-126" fmla="*/ 1017933 h 1368660"/>
                  <a:gd name="connsiteX3-127" fmla="*/ 504739 w 692480"/>
                  <a:gd name="connsiteY3-128" fmla="*/ 1368660 h 1368660"/>
                  <a:gd name="connsiteX0-129" fmla="*/ 511573 w 699314"/>
                  <a:gd name="connsiteY0-130" fmla="*/ 1368660 h 1368660"/>
                  <a:gd name="connsiteX1-131" fmla="*/ 180060 w 699314"/>
                  <a:gd name="connsiteY1-132" fmla="*/ 0 h 1368660"/>
                  <a:gd name="connsiteX2-133" fmla="*/ 699314 w 699314"/>
                  <a:gd name="connsiteY2-134" fmla="*/ 1017933 h 1368660"/>
                  <a:gd name="connsiteX3-135" fmla="*/ 511573 w 699314"/>
                  <a:gd name="connsiteY3-136" fmla="*/ 1368660 h 1368660"/>
                  <a:gd name="connsiteX0-137" fmla="*/ 506912 w 694653"/>
                  <a:gd name="connsiteY0-138" fmla="*/ 1370656 h 1370656"/>
                  <a:gd name="connsiteX1-139" fmla="*/ 182661 w 694653"/>
                  <a:gd name="connsiteY1-140" fmla="*/ 0 h 1370656"/>
                  <a:gd name="connsiteX2-141" fmla="*/ 694653 w 694653"/>
                  <a:gd name="connsiteY2-142" fmla="*/ 1019929 h 1370656"/>
                  <a:gd name="connsiteX3-143" fmla="*/ 506912 w 694653"/>
                  <a:gd name="connsiteY3-144" fmla="*/ 1370656 h 1370656"/>
                  <a:gd name="connsiteX0-145" fmla="*/ 506912 w 694653"/>
                  <a:gd name="connsiteY0-146" fmla="*/ 1370656 h 1370656"/>
                  <a:gd name="connsiteX1-147" fmla="*/ 182661 w 694653"/>
                  <a:gd name="connsiteY1-148" fmla="*/ 0 h 1370656"/>
                  <a:gd name="connsiteX2-149" fmla="*/ 694653 w 694653"/>
                  <a:gd name="connsiteY2-150" fmla="*/ 1019929 h 1370656"/>
                  <a:gd name="connsiteX3-151" fmla="*/ 506912 w 694653"/>
                  <a:gd name="connsiteY3-152" fmla="*/ 1370656 h 1370656"/>
                  <a:gd name="connsiteX0-153" fmla="*/ 515446 w 703187"/>
                  <a:gd name="connsiteY0-154" fmla="*/ 1370656 h 1370656"/>
                  <a:gd name="connsiteX1-155" fmla="*/ 191195 w 703187"/>
                  <a:gd name="connsiteY1-156" fmla="*/ 0 h 1370656"/>
                  <a:gd name="connsiteX2-157" fmla="*/ 703187 w 703187"/>
                  <a:gd name="connsiteY2-158" fmla="*/ 1019929 h 1370656"/>
                  <a:gd name="connsiteX3-159" fmla="*/ 515446 w 703187"/>
                  <a:gd name="connsiteY3-160" fmla="*/ 1370656 h 1370656"/>
                </a:gdLst>
                <a:ahLst/>
                <a:cxnLst>
                  <a:cxn ang="0">
                    <a:pos x="connsiteX0-1" y="connsiteY0-2"/>
                  </a:cxn>
                  <a:cxn ang="0">
                    <a:pos x="connsiteX1-3" y="connsiteY1-4"/>
                  </a:cxn>
                  <a:cxn ang="0">
                    <a:pos x="connsiteX2-5" y="connsiteY2-6"/>
                  </a:cxn>
                  <a:cxn ang="0">
                    <a:pos x="connsiteX3-7" y="connsiteY3-8"/>
                  </a:cxn>
                </a:cxnLst>
                <a:rect l="l" t="t" r="r" b="b"/>
                <a:pathLst>
                  <a:path w="703187" h="1370656">
                    <a:moveTo>
                      <a:pt x="515446" y="1370656"/>
                    </a:moveTo>
                    <a:cubicBezTo>
                      <a:pt x="-92613" y="914550"/>
                      <a:pt x="-110187" y="388072"/>
                      <a:pt x="191195" y="0"/>
                    </a:cubicBezTo>
                    <a:cubicBezTo>
                      <a:pt x="20910" y="353458"/>
                      <a:pt x="293507" y="730836"/>
                      <a:pt x="703187" y="1019929"/>
                    </a:cubicBezTo>
                    <a:lnTo>
                      <a:pt x="515446" y="1370656"/>
                    </a:lnTo>
                    <a:close/>
                  </a:path>
                </a:pathLst>
              </a:custGeom>
              <a:gradFill>
                <a:gsLst>
                  <a:gs pos="0">
                    <a:srgbClr val="E30000"/>
                  </a:gs>
                  <a:gs pos="100000">
                    <a:srgbClr val="760303"/>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3" name="矩形 1"/>
              <p:cNvSpPr/>
              <p:nvPr/>
            </p:nvSpPr>
            <p:spPr>
              <a:xfrm>
                <a:off x="3684587" y="2192306"/>
                <a:ext cx="606600" cy="142210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1" fmla="*/ 0 w 857850"/>
                  <a:gd name="connsiteY0-2" fmla="*/ 90814 h 666878"/>
                  <a:gd name="connsiteX1-3" fmla="*/ 857850 w 857850"/>
                  <a:gd name="connsiteY1-4" fmla="*/ 0 h 666878"/>
                  <a:gd name="connsiteX2-5" fmla="*/ 792088 w 857850"/>
                  <a:gd name="connsiteY2-6" fmla="*/ 666878 h 666878"/>
                  <a:gd name="connsiteX3-7" fmla="*/ 0 w 857850"/>
                  <a:gd name="connsiteY3-8" fmla="*/ 666878 h 666878"/>
                  <a:gd name="connsiteX4-9" fmla="*/ 0 w 857850"/>
                  <a:gd name="connsiteY4-10" fmla="*/ 90814 h 666878"/>
                  <a:gd name="connsiteX0-11" fmla="*/ 723378 w 857850"/>
                  <a:gd name="connsiteY0-12" fmla="*/ 0 h 942451"/>
                  <a:gd name="connsiteX1-13" fmla="*/ 857850 w 857850"/>
                  <a:gd name="connsiteY1-14" fmla="*/ 275573 h 942451"/>
                  <a:gd name="connsiteX2-15" fmla="*/ 792088 w 857850"/>
                  <a:gd name="connsiteY2-16" fmla="*/ 942451 h 942451"/>
                  <a:gd name="connsiteX3-17" fmla="*/ 0 w 857850"/>
                  <a:gd name="connsiteY3-18" fmla="*/ 942451 h 942451"/>
                  <a:gd name="connsiteX4-19" fmla="*/ 723378 w 857850"/>
                  <a:gd name="connsiteY4-20" fmla="*/ 0 h 942451"/>
                  <a:gd name="connsiteX0-21" fmla="*/ 0 w 203548"/>
                  <a:gd name="connsiteY0-22" fmla="*/ 0 h 1409045"/>
                  <a:gd name="connsiteX1-23" fmla="*/ 134472 w 203548"/>
                  <a:gd name="connsiteY1-24" fmla="*/ 275573 h 1409045"/>
                  <a:gd name="connsiteX2-25" fmla="*/ 68710 w 203548"/>
                  <a:gd name="connsiteY2-26" fmla="*/ 942451 h 1409045"/>
                  <a:gd name="connsiteX3-27" fmla="*/ 203548 w 203548"/>
                  <a:gd name="connsiteY3-28" fmla="*/ 1409045 h 1409045"/>
                  <a:gd name="connsiteX4-29" fmla="*/ 0 w 203548"/>
                  <a:gd name="connsiteY4-30" fmla="*/ 0 h 1409045"/>
                  <a:gd name="connsiteX0-31" fmla="*/ 0 w 240943"/>
                  <a:gd name="connsiteY0-32" fmla="*/ 0 h 1409045"/>
                  <a:gd name="connsiteX1-33" fmla="*/ 134472 w 240943"/>
                  <a:gd name="connsiteY1-34" fmla="*/ 275573 h 1409045"/>
                  <a:gd name="connsiteX2-35" fmla="*/ 240943 w 240943"/>
                  <a:gd name="connsiteY2-36" fmla="*/ 1039528 h 1409045"/>
                  <a:gd name="connsiteX3-37" fmla="*/ 203548 w 240943"/>
                  <a:gd name="connsiteY3-38" fmla="*/ 1409045 h 1409045"/>
                  <a:gd name="connsiteX4-39" fmla="*/ 0 w 240943"/>
                  <a:gd name="connsiteY4-40" fmla="*/ 0 h 1409045"/>
                  <a:gd name="connsiteX0-41" fmla="*/ 213019 w 453962"/>
                  <a:gd name="connsiteY0-42" fmla="*/ 0 h 1409045"/>
                  <a:gd name="connsiteX1-43" fmla="*/ 347491 w 453962"/>
                  <a:gd name="connsiteY1-44" fmla="*/ 275573 h 1409045"/>
                  <a:gd name="connsiteX2-45" fmla="*/ 453962 w 453962"/>
                  <a:gd name="connsiteY2-46" fmla="*/ 1039528 h 1409045"/>
                  <a:gd name="connsiteX3-47" fmla="*/ 416567 w 453962"/>
                  <a:gd name="connsiteY3-48" fmla="*/ 1409045 h 1409045"/>
                  <a:gd name="connsiteX4-49" fmla="*/ 213019 w 453962"/>
                  <a:gd name="connsiteY4-50" fmla="*/ 0 h 1409045"/>
                  <a:gd name="connsiteX0-51" fmla="*/ 305613 w 546556"/>
                  <a:gd name="connsiteY0-52" fmla="*/ 0 h 1409045"/>
                  <a:gd name="connsiteX1-53" fmla="*/ 440085 w 546556"/>
                  <a:gd name="connsiteY1-54" fmla="*/ 275573 h 1409045"/>
                  <a:gd name="connsiteX2-55" fmla="*/ 546556 w 546556"/>
                  <a:gd name="connsiteY2-56" fmla="*/ 1039528 h 1409045"/>
                  <a:gd name="connsiteX3-57" fmla="*/ 509161 w 546556"/>
                  <a:gd name="connsiteY3-58" fmla="*/ 1409045 h 1409045"/>
                  <a:gd name="connsiteX4-59" fmla="*/ 305613 w 546556"/>
                  <a:gd name="connsiteY4-60" fmla="*/ 0 h 1409045"/>
                  <a:gd name="connsiteX0-61" fmla="*/ 324706 w 565649"/>
                  <a:gd name="connsiteY0-62" fmla="*/ 0 h 1409045"/>
                  <a:gd name="connsiteX1-63" fmla="*/ 459178 w 565649"/>
                  <a:gd name="connsiteY1-64" fmla="*/ 275573 h 1409045"/>
                  <a:gd name="connsiteX2-65" fmla="*/ 565649 w 565649"/>
                  <a:gd name="connsiteY2-66" fmla="*/ 1039528 h 1409045"/>
                  <a:gd name="connsiteX3-67" fmla="*/ 528254 w 565649"/>
                  <a:gd name="connsiteY3-68" fmla="*/ 1409045 h 1409045"/>
                  <a:gd name="connsiteX4-69" fmla="*/ 324706 w 565649"/>
                  <a:gd name="connsiteY4-70" fmla="*/ 0 h 1409045"/>
                  <a:gd name="connsiteX0-71" fmla="*/ 323844 w 564787"/>
                  <a:gd name="connsiteY0-72" fmla="*/ 0 h 1409045"/>
                  <a:gd name="connsiteX1-73" fmla="*/ 458316 w 564787"/>
                  <a:gd name="connsiteY1-74" fmla="*/ 275573 h 1409045"/>
                  <a:gd name="connsiteX2-75" fmla="*/ 564787 w 564787"/>
                  <a:gd name="connsiteY2-76" fmla="*/ 1039528 h 1409045"/>
                  <a:gd name="connsiteX3-77" fmla="*/ 527392 w 564787"/>
                  <a:gd name="connsiteY3-78" fmla="*/ 1409045 h 1409045"/>
                  <a:gd name="connsiteX4-79" fmla="*/ 323844 w 564787"/>
                  <a:gd name="connsiteY4-80" fmla="*/ 0 h 1409045"/>
                  <a:gd name="connsiteX0-81" fmla="*/ 323844 w 604774"/>
                  <a:gd name="connsiteY0-82" fmla="*/ 0 h 1409045"/>
                  <a:gd name="connsiteX1-83" fmla="*/ 458316 w 604774"/>
                  <a:gd name="connsiteY1-84" fmla="*/ 275573 h 1409045"/>
                  <a:gd name="connsiteX2-85" fmla="*/ 564787 w 604774"/>
                  <a:gd name="connsiteY2-86" fmla="*/ 1039528 h 1409045"/>
                  <a:gd name="connsiteX3-87" fmla="*/ 527392 w 604774"/>
                  <a:gd name="connsiteY3-88" fmla="*/ 1409045 h 1409045"/>
                  <a:gd name="connsiteX4-89" fmla="*/ 323844 w 604774"/>
                  <a:gd name="connsiteY4-90" fmla="*/ 0 h 1409045"/>
                  <a:gd name="connsiteX0-91" fmla="*/ 323844 w 604774"/>
                  <a:gd name="connsiteY0-92" fmla="*/ 0 h 1409045"/>
                  <a:gd name="connsiteX1-93" fmla="*/ 458316 w 604774"/>
                  <a:gd name="connsiteY1-94" fmla="*/ 275573 h 1409045"/>
                  <a:gd name="connsiteX2-95" fmla="*/ 564787 w 604774"/>
                  <a:gd name="connsiteY2-96" fmla="*/ 1039528 h 1409045"/>
                  <a:gd name="connsiteX3-97" fmla="*/ 527392 w 604774"/>
                  <a:gd name="connsiteY3-98" fmla="*/ 1409045 h 1409045"/>
                  <a:gd name="connsiteX4-99" fmla="*/ 323844 w 604774"/>
                  <a:gd name="connsiteY4-100" fmla="*/ 0 h 1409045"/>
                  <a:gd name="connsiteX0-101" fmla="*/ 323844 w 604774"/>
                  <a:gd name="connsiteY0-102" fmla="*/ 0 h 1409045"/>
                  <a:gd name="connsiteX1-103" fmla="*/ 458316 w 604774"/>
                  <a:gd name="connsiteY1-104" fmla="*/ 275573 h 1409045"/>
                  <a:gd name="connsiteX2-105" fmla="*/ 564787 w 604774"/>
                  <a:gd name="connsiteY2-106" fmla="*/ 1039528 h 1409045"/>
                  <a:gd name="connsiteX3-107" fmla="*/ 527392 w 604774"/>
                  <a:gd name="connsiteY3-108" fmla="*/ 1409045 h 1409045"/>
                  <a:gd name="connsiteX4-109" fmla="*/ 323844 w 604774"/>
                  <a:gd name="connsiteY4-110" fmla="*/ 0 h 1409045"/>
                  <a:gd name="connsiteX0-111" fmla="*/ 323844 w 604774"/>
                  <a:gd name="connsiteY0-112" fmla="*/ 0 h 1409045"/>
                  <a:gd name="connsiteX1-113" fmla="*/ 458316 w 604774"/>
                  <a:gd name="connsiteY1-114" fmla="*/ 275573 h 1409045"/>
                  <a:gd name="connsiteX2-115" fmla="*/ 564787 w 604774"/>
                  <a:gd name="connsiteY2-116" fmla="*/ 1039528 h 1409045"/>
                  <a:gd name="connsiteX3-117" fmla="*/ 527392 w 604774"/>
                  <a:gd name="connsiteY3-118" fmla="*/ 1409045 h 1409045"/>
                  <a:gd name="connsiteX4-119" fmla="*/ 323844 w 604774"/>
                  <a:gd name="connsiteY4-120" fmla="*/ 0 h 1409045"/>
                  <a:gd name="connsiteX0-121" fmla="*/ 323844 w 604774"/>
                  <a:gd name="connsiteY0-122" fmla="*/ 0 h 1409045"/>
                  <a:gd name="connsiteX1-123" fmla="*/ 458316 w 604774"/>
                  <a:gd name="connsiteY1-124" fmla="*/ 275573 h 1409045"/>
                  <a:gd name="connsiteX2-125" fmla="*/ 564787 w 604774"/>
                  <a:gd name="connsiteY2-126" fmla="*/ 1039528 h 1409045"/>
                  <a:gd name="connsiteX3-127" fmla="*/ 527392 w 604774"/>
                  <a:gd name="connsiteY3-128" fmla="*/ 1409045 h 1409045"/>
                  <a:gd name="connsiteX4-129" fmla="*/ 323844 w 604774"/>
                  <a:gd name="connsiteY4-130" fmla="*/ 0 h 1409045"/>
                  <a:gd name="connsiteX0-131" fmla="*/ 323844 w 604774"/>
                  <a:gd name="connsiteY0-132" fmla="*/ 0 h 1409045"/>
                  <a:gd name="connsiteX1-133" fmla="*/ 458316 w 604774"/>
                  <a:gd name="connsiteY1-134" fmla="*/ 275573 h 1409045"/>
                  <a:gd name="connsiteX2-135" fmla="*/ 564787 w 604774"/>
                  <a:gd name="connsiteY2-136" fmla="*/ 1039528 h 1409045"/>
                  <a:gd name="connsiteX3-137" fmla="*/ 527392 w 604774"/>
                  <a:gd name="connsiteY3-138" fmla="*/ 1409045 h 1409045"/>
                  <a:gd name="connsiteX4-139" fmla="*/ 323844 w 604774"/>
                  <a:gd name="connsiteY4-140" fmla="*/ 0 h 1409045"/>
                  <a:gd name="connsiteX0-141" fmla="*/ 323844 w 604774"/>
                  <a:gd name="connsiteY0-142" fmla="*/ 0 h 1409045"/>
                  <a:gd name="connsiteX1-143" fmla="*/ 458316 w 604774"/>
                  <a:gd name="connsiteY1-144" fmla="*/ 275573 h 1409045"/>
                  <a:gd name="connsiteX2-145" fmla="*/ 564787 w 604774"/>
                  <a:gd name="connsiteY2-146" fmla="*/ 1039528 h 1409045"/>
                  <a:gd name="connsiteX3-147" fmla="*/ 527392 w 604774"/>
                  <a:gd name="connsiteY3-148" fmla="*/ 1409045 h 1409045"/>
                  <a:gd name="connsiteX4-149" fmla="*/ 323844 w 604774"/>
                  <a:gd name="connsiteY4-150" fmla="*/ 0 h 1409045"/>
                  <a:gd name="connsiteX0-151" fmla="*/ 323844 w 604774"/>
                  <a:gd name="connsiteY0-152" fmla="*/ 0 h 1409045"/>
                  <a:gd name="connsiteX1-153" fmla="*/ 458316 w 604774"/>
                  <a:gd name="connsiteY1-154" fmla="*/ 275573 h 1409045"/>
                  <a:gd name="connsiteX2-155" fmla="*/ 564787 w 604774"/>
                  <a:gd name="connsiteY2-156" fmla="*/ 1039528 h 1409045"/>
                  <a:gd name="connsiteX3-157" fmla="*/ 527392 w 604774"/>
                  <a:gd name="connsiteY3-158" fmla="*/ 1409045 h 1409045"/>
                  <a:gd name="connsiteX4-159" fmla="*/ 323844 w 604774"/>
                  <a:gd name="connsiteY4-160" fmla="*/ 0 h 1409045"/>
                  <a:gd name="connsiteX0-161" fmla="*/ 323844 w 604774"/>
                  <a:gd name="connsiteY0-162" fmla="*/ 0 h 1409045"/>
                  <a:gd name="connsiteX1-163" fmla="*/ 458316 w 604774"/>
                  <a:gd name="connsiteY1-164" fmla="*/ 275573 h 1409045"/>
                  <a:gd name="connsiteX2-165" fmla="*/ 564787 w 604774"/>
                  <a:gd name="connsiteY2-166" fmla="*/ 1039528 h 1409045"/>
                  <a:gd name="connsiteX3-167" fmla="*/ 527392 w 604774"/>
                  <a:gd name="connsiteY3-168" fmla="*/ 1409045 h 1409045"/>
                  <a:gd name="connsiteX4-169" fmla="*/ 323844 w 604774"/>
                  <a:gd name="connsiteY4-170" fmla="*/ 0 h 1409045"/>
                  <a:gd name="connsiteX0-171" fmla="*/ 323844 w 604774"/>
                  <a:gd name="connsiteY0-172" fmla="*/ 0 h 1409045"/>
                  <a:gd name="connsiteX1-173" fmla="*/ 458316 w 604774"/>
                  <a:gd name="connsiteY1-174" fmla="*/ 275573 h 1409045"/>
                  <a:gd name="connsiteX2-175" fmla="*/ 564787 w 604774"/>
                  <a:gd name="connsiteY2-176" fmla="*/ 1039528 h 1409045"/>
                  <a:gd name="connsiteX3-177" fmla="*/ 527392 w 604774"/>
                  <a:gd name="connsiteY3-178" fmla="*/ 1409045 h 1409045"/>
                  <a:gd name="connsiteX4-179" fmla="*/ 323844 w 604774"/>
                  <a:gd name="connsiteY4-180" fmla="*/ 0 h 1409045"/>
                  <a:gd name="connsiteX0-181" fmla="*/ 323844 w 604774"/>
                  <a:gd name="connsiteY0-182" fmla="*/ 0 h 1409045"/>
                  <a:gd name="connsiteX1-183" fmla="*/ 458316 w 604774"/>
                  <a:gd name="connsiteY1-184" fmla="*/ 275573 h 1409045"/>
                  <a:gd name="connsiteX2-185" fmla="*/ 564787 w 604774"/>
                  <a:gd name="connsiteY2-186" fmla="*/ 1039528 h 1409045"/>
                  <a:gd name="connsiteX3-187" fmla="*/ 527392 w 604774"/>
                  <a:gd name="connsiteY3-188" fmla="*/ 1409045 h 1409045"/>
                  <a:gd name="connsiteX4-189" fmla="*/ 323844 w 604774"/>
                  <a:gd name="connsiteY4-190" fmla="*/ 0 h 1409045"/>
                  <a:gd name="connsiteX0-191" fmla="*/ 323844 w 608857"/>
                  <a:gd name="connsiteY0-192" fmla="*/ 0 h 1409045"/>
                  <a:gd name="connsiteX1-193" fmla="*/ 458316 w 608857"/>
                  <a:gd name="connsiteY1-194" fmla="*/ 275573 h 1409045"/>
                  <a:gd name="connsiteX2-195" fmla="*/ 564787 w 608857"/>
                  <a:gd name="connsiteY2-196" fmla="*/ 1039528 h 1409045"/>
                  <a:gd name="connsiteX3-197" fmla="*/ 527392 w 608857"/>
                  <a:gd name="connsiteY3-198" fmla="*/ 1409045 h 1409045"/>
                  <a:gd name="connsiteX4-199" fmla="*/ 323844 w 608857"/>
                  <a:gd name="connsiteY4-200" fmla="*/ 0 h 1409045"/>
                  <a:gd name="connsiteX0-201" fmla="*/ 323844 w 615797"/>
                  <a:gd name="connsiteY0-202" fmla="*/ 0 h 1409045"/>
                  <a:gd name="connsiteX1-203" fmla="*/ 458316 w 615797"/>
                  <a:gd name="connsiteY1-204" fmla="*/ 275573 h 1409045"/>
                  <a:gd name="connsiteX2-205" fmla="*/ 564787 w 615797"/>
                  <a:gd name="connsiteY2-206" fmla="*/ 1039528 h 1409045"/>
                  <a:gd name="connsiteX3-207" fmla="*/ 527392 w 615797"/>
                  <a:gd name="connsiteY3-208" fmla="*/ 1409045 h 1409045"/>
                  <a:gd name="connsiteX4-209" fmla="*/ 323844 w 615797"/>
                  <a:gd name="connsiteY4-210" fmla="*/ 0 h 1409045"/>
                  <a:gd name="connsiteX0-211" fmla="*/ 328518 w 606600"/>
                  <a:gd name="connsiteY0-212" fmla="*/ 0 h 1422100"/>
                  <a:gd name="connsiteX1-213" fmla="*/ 449119 w 606600"/>
                  <a:gd name="connsiteY1-214" fmla="*/ 288628 h 1422100"/>
                  <a:gd name="connsiteX2-215" fmla="*/ 555590 w 606600"/>
                  <a:gd name="connsiteY2-216" fmla="*/ 1052583 h 1422100"/>
                  <a:gd name="connsiteX3-217" fmla="*/ 518195 w 606600"/>
                  <a:gd name="connsiteY3-218" fmla="*/ 1422100 h 1422100"/>
                  <a:gd name="connsiteX4-219" fmla="*/ 328518 w 606600"/>
                  <a:gd name="connsiteY4-220" fmla="*/ 0 h 1422100"/>
                  <a:gd name="connsiteX0-221" fmla="*/ 328518 w 606600"/>
                  <a:gd name="connsiteY0-222" fmla="*/ 0 h 1422100"/>
                  <a:gd name="connsiteX1-223" fmla="*/ 468260 w 606600"/>
                  <a:gd name="connsiteY1-224" fmla="*/ 305961 h 1422100"/>
                  <a:gd name="connsiteX2-225" fmla="*/ 555590 w 606600"/>
                  <a:gd name="connsiteY2-226" fmla="*/ 1052583 h 1422100"/>
                  <a:gd name="connsiteX3-227" fmla="*/ 518195 w 606600"/>
                  <a:gd name="connsiteY3-228" fmla="*/ 1422100 h 1422100"/>
                  <a:gd name="connsiteX4-229" fmla="*/ 328518 w 606600"/>
                  <a:gd name="connsiteY4-230" fmla="*/ 0 h 14221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6600" h="1422100">
                    <a:moveTo>
                      <a:pt x="328518" y="0"/>
                    </a:moveTo>
                    <a:cubicBezTo>
                      <a:pt x="407788" y="32359"/>
                      <a:pt x="504855" y="207841"/>
                      <a:pt x="468260" y="305961"/>
                    </a:cubicBezTo>
                    <a:cubicBezTo>
                      <a:pt x="284545" y="692137"/>
                      <a:pt x="363526" y="822983"/>
                      <a:pt x="555590" y="1052583"/>
                    </a:cubicBezTo>
                    <a:cubicBezTo>
                      <a:pt x="674648" y="1250911"/>
                      <a:pt x="552580" y="1361558"/>
                      <a:pt x="518195" y="1422100"/>
                    </a:cubicBezTo>
                    <a:cubicBezTo>
                      <a:pt x="40119" y="1115256"/>
                      <a:pt x="-267513" y="422709"/>
                      <a:pt x="328518" y="0"/>
                    </a:cubicBezTo>
                    <a:close/>
                  </a:path>
                </a:pathLst>
              </a:custGeom>
              <a:gradFill>
                <a:gsLst>
                  <a:gs pos="0">
                    <a:srgbClr val="E30000"/>
                  </a:gs>
                  <a:gs pos="100000">
                    <a:srgbClr val="760303"/>
                  </a:gs>
                </a:gsLst>
                <a:lin ang="19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41" name="矩形 1"/>
            <p:cNvSpPr/>
            <p:nvPr/>
          </p:nvSpPr>
          <p:spPr>
            <a:xfrm rot="3371838" flipH="1">
              <a:off x="4645938" y="3035636"/>
              <a:ext cx="605791" cy="1115902"/>
            </a:xfrm>
            <a:custGeom>
              <a:avLst/>
              <a:gdLst/>
              <a:ahLst/>
              <a:cxnLst/>
              <a:rect l="l" t="t" r="r" b="b"/>
              <a:pathLst>
                <a:path w="605791" h="1115902">
                  <a:moveTo>
                    <a:pt x="461533" y="12861"/>
                  </a:moveTo>
                  <a:cubicBezTo>
                    <a:pt x="323737" y="-6934"/>
                    <a:pt x="185415" y="-4085"/>
                    <a:pt x="51798" y="22852"/>
                  </a:cubicBezTo>
                  <a:cubicBezTo>
                    <a:pt x="-116966" y="416122"/>
                    <a:pt x="149839" y="879999"/>
                    <a:pt x="517386" y="1115902"/>
                  </a:cubicBezTo>
                  <a:cubicBezTo>
                    <a:pt x="551771" y="1055361"/>
                    <a:pt x="673839" y="944713"/>
                    <a:pt x="554781" y="746385"/>
                  </a:cubicBezTo>
                  <a:cubicBezTo>
                    <a:pt x="364888" y="519381"/>
                    <a:pt x="285536" y="388910"/>
                    <a:pt x="461533" y="12861"/>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cxnSp>
        <p:nvCxnSpPr>
          <p:cNvPr id="26" name="直接连接符 25"/>
          <p:cNvCxnSpPr/>
          <p:nvPr/>
        </p:nvCxnSpPr>
        <p:spPr>
          <a:xfrm>
            <a:off x="6505098" y="2578312"/>
            <a:ext cx="4870700"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7675802" y="2612762"/>
            <a:ext cx="3647016" cy="548640"/>
          </a:xfrm>
          <a:prstGeom prst="rect">
            <a:avLst/>
          </a:prstGeom>
        </p:spPr>
        <p:txBody>
          <a:bodyPr wrap="square">
            <a:spAutoFit/>
          </a:bodyPr>
          <a:lstStyle/>
          <a:p>
            <a:pPr algn="just">
              <a:lnSpc>
                <a:spcPts val="1600"/>
              </a:lnSpc>
            </a:pPr>
            <a:r>
              <a:rPr lang="zh-CN" altLang="en-US" sz="1600" dirty="0" smtClean="0">
                <a:solidFill>
                  <a:prstClr val="black">
                    <a:lumMod val="50000"/>
                    <a:lumOff val="50000"/>
                  </a:prstClr>
                </a:solidFill>
                <a:latin typeface="微软雅黑" panose="020B0503020204020204" charset="-122"/>
                <a:ea typeface="微软雅黑" panose="020B0503020204020204" charset="-122"/>
              </a:rPr>
              <a:t>本套图表使用了主题色设置，可以更换您喜欢的颜色，大家可以联系作者。</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p:txBody>
      </p:sp>
      <p:sp>
        <p:nvSpPr>
          <p:cNvPr id="28" name="Text Box 11"/>
          <p:cNvSpPr txBox="1">
            <a:spLocks noChangeArrowheads="1"/>
          </p:cNvSpPr>
          <p:nvPr/>
        </p:nvSpPr>
        <p:spPr bwMode="auto">
          <a:xfrm>
            <a:off x="9399359" y="2135068"/>
            <a:ext cx="1977828"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r>
              <a:rPr lang="zh-CN" altLang="en-US" sz="1865" b="1" dirty="0" smtClean="0">
                <a:solidFill>
                  <a:prstClr val="black"/>
                </a:solidFill>
                <a:latin typeface="微软雅黑" panose="020B0503020204020204" charset="-122"/>
                <a:ea typeface="微软雅黑" panose="020B0503020204020204" charset="-122"/>
              </a:rPr>
              <a:t>这里填写小标题</a:t>
            </a:r>
            <a:endParaRPr lang="zh-CN" altLang="en-US" sz="1865" b="1" dirty="0">
              <a:solidFill>
                <a:prstClr val="black"/>
              </a:solidFill>
              <a:latin typeface="微软雅黑" panose="020B0503020204020204" charset="-122"/>
              <a:ea typeface="微软雅黑" panose="020B0503020204020204" charset="-122"/>
            </a:endParaRPr>
          </a:p>
        </p:txBody>
      </p:sp>
      <p:cxnSp>
        <p:nvCxnSpPr>
          <p:cNvPr id="29" name="直接连接符 28"/>
          <p:cNvCxnSpPr/>
          <p:nvPr/>
        </p:nvCxnSpPr>
        <p:spPr>
          <a:xfrm>
            <a:off x="6505098" y="4434736"/>
            <a:ext cx="4870700"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7675802" y="4469186"/>
            <a:ext cx="3647016" cy="548640"/>
          </a:xfrm>
          <a:prstGeom prst="rect">
            <a:avLst/>
          </a:prstGeom>
        </p:spPr>
        <p:txBody>
          <a:bodyPr wrap="square">
            <a:spAutoFit/>
          </a:bodyPr>
          <a:lstStyle/>
          <a:p>
            <a:pPr algn="just">
              <a:lnSpc>
                <a:spcPts val="1600"/>
              </a:lnSpc>
            </a:pPr>
            <a:r>
              <a:rPr lang="zh-CN" altLang="en-US" sz="1600" dirty="0" smtClean="0">
                <a:solidFill>
                  <a:prstClr val="black">
                    <a:lumMod val="50000"/>
                    <a:lumOff val="50000"/>
                  </a:prstClr>
                </a:solidFill>
                <a:latin typeface="微软雅黑" panose="020B0503020204020204" charset="-122"/>
                <a:ea typeface="微软雅黑" panose="020B0503020204020204" charset="-122"/>
              </a:rPr>
              <a:t>本套图表使用了主题色设置，可以更换您喜欢的颜色，大家可以联系作者。</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p:txBody>
      </p:sp>
      <p:sp>
        <p:nvSpPr>
          <p:cNvPr id="55" name="Text Box 11"/>
          <p:cNvSpPr txBox="1">
            <a:spLocks noChangeArrowheads="1"/>
          </p:cNvSpPr>
          <p:nvPr/>
        </p:nvSpPr>
        <p:spPr bwMode="auto">
          <a:xfrm>
            <a:off x="9399359" y="3991492"/>
            <a:ext cx="1977828"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r>
              <a:rPr lang="zh-CN" altLang="en-US" sz="1865" b="1" dirty="0" smtClean="0">
                <a:solidFill>
                  <a:prstClr val="black"/>
                </a:solidFill>
                <a:latin typeface="微软雅黑" panose="020B0503020204020204" charset="-122"/>
                <a:ea typeface="微软雅黑" panose="020B0503020204020204" charset="-122"/>
              </a:rPr>
              <a:t>这里填写小标题</a:t>
            </a:r>
            <a:endParaRPr lang="zh-CN" altLang="en-US" sz="1865" b="1" dirty="0">
              <a:solidFill>
                <a:prstClr val="black"/>
              </a:solidFill>
              <a:latin typeface="微软雅黑" panose="020B0503020204020204" charset="-122"/>
              <a:ea typeface="微软雅黑" panose="020B0503020204020204" charset="-122"/>
            </a:endParaRPr>
          </a:p>
        </p:txBody>
      </p:sp>
      <p:sp>
        <p:nvSpPr>
          <p:cNvPr id="59" name="Text Box 11"/>
          <p:cNvSpPr txBox="1">
            <a:spLocks noChangeArrowheads="1"/>
          </p:cNvSpPr>
          <p:nvPr/>
        </p:nvSpPr>
        <p:spPr bwMode="auto">
          <a:xfrm>
            <a:off x="819770" y="2353830"/>
            <a:ext cx="1977828"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r>
              <a:rPr lang="zh-CN" altLang="en-US" sz="1865" b="1" dirty="0" smtClean="0">
                <a:solidFill>
                  <a:prstClr val="black"/>
                </a:solidFill>
                <a:latin typeface="微软雅黑" panose="020B0503020204020204" charset="-122"/>
                <a:ea typeface="微软雅黑" panose="020B0503020204020204" charset="-122"/>
              </a:rPr>
              <a:t>这里填写小标题</a:t>
            </a:r>
            <a:endParaRPr lang="zh-CN" altLang="en-US" sz="1865" b="1" dirty="0">
              <a:solidFill>
                <a:prstClr val="black"/>
              </a:solidFill>
              <a:latin typeface="微软雅黑" panose="020B0503020204020204" charset="-122"/>
              <a:ea typeface="微软雅黑" panose="020B0503020204020204" charset="-122"/>
            </a:endParaRPr>
          </a:p>
        </p:txBody>
      </p:sp>
      <p:sp>
        <p:nvSpPr>
          <p:cNvPr id="60" name="矩形 59"/>
          <p:cNvSpPr/>
          <p:nvPr/>
        </p:nvSpPr>
        <p:spPr>
          <a:xfrm>
            <a:off x="821159" y="2831523"/>
            <a:ext cx="3647016" cy="548640"/>
          </a:xfrm>
          <a:prstGeom prst="rect">
            <a:avLst/>
          </a:prstGeom>
        </p:spPr>
        <p:txBody>
          <a:bodyPr wrap="square">
            <a:spAutoFit/>
          </a:bodyPr>
          <a:lstStyle/>
          <a:p>
            <a:pPr algn="just">
              <a:lnSpc>
                <a:spcPts val="1600"/>
              </a:lnSpc>
            </a:pPr>
            <a:r>
              <a:rPr lang="zh-CN" altLang="en-US" sz="1600" dirty="0" smtClean="0">
                <a:solidFill>
                  <a:prstClr val="black">
                    <a:lumMod val="50000"/>
                    <a:lumOff val="50000"/>
                  </a:prstClr>
                </a:solidFill>
                <a:latin typeface="微软雅黑" panose="020B0503020204020204" charset="-122"/>
                <a:ea typeface="微软雅黑" panose="020B0503020204020204" charset="-122"/>
              </a:rPr>
              <a:t>本套图表使用了主题色设置，可以更换您喜欢的颜色，大家可以联系作者。</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p:txBody>
      </p:sp>
      <p:cxnSp>
        <p:nvCxnSpPr>
          <p:cNvPr id="61" name="直接连接符 60"/>
          <p:cNvCxnSpPr/>
          <p:nvPr/>
        </p:nvCxnSpPr>
        <p:spPr>
          <a:xfrm>
            <a:off x="780982" y="2797074"/>
            <a:ext cx="4512131"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1873342" y="5004539"/>
            <a:ext cx="1822992" cy="394892"/>
          </a:xfrm>
          <a:prstGeom prst="ellipse">
            <a:avLst/>
          </a:prstGeom>
          <a:gradFill flip="none" rotWithShape="1">
            <a:gsLst>
              <a:gs pos="0">
                <a:schemeClr val="tx1">
                  <a:alpha val="60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63" name="Group 26"/>
          <p:cNvGrpSpPr>
            <a:grpSpLocks noChangeAspect="1"/>
          </p:cNvGrpSpPr>
          <p:nvPr/>
        </p:nvGrpSpPr>
        <p:grpSpPr bwMode="auto">
          <a:xfrm>
            <a:off x="2002940" y="3991630"/>
            <a:ext cx="1344207" cy="1278536"/>
            <a:chOff x="768" y="518"/>
            <a:chExt cx="1965" cy="1869"/>
          </a:xfrm>
        </p:grpSpPr>
        <p:sp>
          <p:nvSpPr>
            <p:cNvPr id="64" name="AutoShape 25"/>
            <p:cNvSpPr>
              <a:spLocks noChangeAspect="1" noChangeArrowheads="1" noTextEdit="1"/>
            </p:cNvSpPr>
            <p:nvPr/>
          </p:nvSpPr>
          <p:spPr bwMode="auto">
            <a:xfrm>
              <a:off x="768" y="530"/>
              <a:ext cx="1963" cy="1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65" name="Freeform 27"/>
            <p:cNvSpPr/>
            <p:nvPr/>
          </p:nvSpPr>
          <p:spPr bwMode="auto">
            <a:xfrm>
              <a:off x="2183" y="1333"/>
              <a:ext cx="404" cy="626"/>
            </a:xfrm>
            <a:custGeom>
              <a:avLst/>
              <a:gdLst>
                <a:gd name="T0" fmla="*/ 37 w 171"/>
                <a:gd name="T1" fmla="*/ 30 h 265"/>
                <a:gd name="T2" fmla="*/ 0 w 171"/>
                <a:gd name="T3" fmla="*/ 0 h 265"/>
                <a:gd name="T4" fmla="*/ 120 w 171"/>
                <a:gd name="T5" fmla="*/ 202 h 265"/>
                <a:gd name="T6" fmla="*/ 81 w 171"/>
                <a:gd name="T7" fmla="*/ 265 h 265"/>
                <a:gd name="T8" fmla="*/ 117 w 171"/>
                <a:gd name="T9" fmla="*/ 254 h 265"/>
                <a:gd name="T10" fmla="*/ 130 w 171"/>
                <a:gd name="T11" fmla="*/ 241 h 265"/>
                <a:gd name="T12" fmla="*/ 171 w 171"/>
                <a:gd name="T13" fmla="*/ 202 h 265"/>
                <a:gd name="T14" fmla="*/ 135 w 171"/>
                <a:gd name="T15" fmla="*/ 158 h 265"/>
                <a:gd name="T16" fmla="*/ 37 w 171"/>
                <a:gd name="T17" fmla="*/ 3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65">
                  <a:moveTo>
                    <a:pt x="37" y="30"/>
                  </a:moveTo>
                  <a:cubicBezTo>
                    <a:pt x="28" y="14"/>
                    <a:pt x="15" y="4"/>
                    <a:pt x="0" y="0"/>
                  </a:cubicBezTo>
                  <a:cubicBezTo>
                    <a:pt x="120" y="202"/>
                    <a:pt x="120" y="202"/>
                    <a:pt x="120" y="202"/>
                  </a:cubicBezTo>
                  <a:cubicBezTo>
                    <a:pt x="114" y="226"/>
                    <a:pt x="102" y="247"/>
                    <a:pt x="81" y="265"/>
                  </a:cubicBezTo>
                  <a:cubicBezTo>
                    <a:pt x="95" y="264"/>
                    <a:pt x="107" y="261"/>
                    <a:pt x="117" y="254"/>
                  </a:cubicBezTo>
                  <a:cubicBezTo>
                    <a:pt x="122" y="250"/>
                    <a:pt x="126" y="246"/>
                    <a:pt x="130" y="241"/>
                  </a:cubicBezTo>
                  <a:cubicBezTo>
                    <a:pt x="171" y="202"/>
                    <a:pt x="171" y="202"/>
                    <a:pt x="171" y="202"/>
                  </a:cubicBezTo>
                  <a:cubicBezTo>
                    <a:pt x="135" y="158"/>
                    <a:pt x="135" y="158"/>
                    <a:pt x="135" y="158"/>
                  </a:cubicBezTo>
                  <a:cubicBezTo>
                    <a:pt x="37" y="30"/>
                    <a:pt x="37" y="30"/>
                    <a:pt x="37" y="30"/>
                  </a:cubicBezTo>
                  <a:close/>
                </a:path>
              </a:pathLst>
            </a:custGeom>
            <a:solidFill>
              <a:srgbClr val="8F714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66" name="Freeform 28"/>
            <p:cNvSpPr>
              <a:spLocks noEditPoints="1"/>
            </p:cNvSpPr>
            <p:nvPr/>
          </p:nvSpPr>
          <p:spPr bwMode="auto">
            <a:xfrm>
              <a:off x="1609" y="1326"/>
              <a:ext cx="857" cy="633"/>
            </a:xfrm>
            <a:custGeom>
              <a:avLst/>
              <a:gdLst>
                <a:gd name="T0" fmla="*/ 243 w 363"/>
                <a:gd name="T1" fmla="*/ 3 h 268"/>
                <a:gd name="T2" fmla="*/ 220 w 363"/>
                <a:gd name="T3" fmla="*/ 0 h 268"/>
                <a:gd name="T4" fmla="*/ 186 w 363"/>
                <a:gd name="T5" fmla="*/ 4 h 268"/>
                <a:gd name="T6" fmla="*/ 174 w 363"/>
                <a:gd name="T7" fmla="*/ 6 h 268"/>
                <a:gd name="T8" fmla="*/ 162 w 363"/>
                <a:gd name="T9" fmla="*/ 8 h 268"/>
                <a:gd name="T10" fmla="*/ 111 w 363"/>
                <a:gd name="T11" fmla="*/ 21 h 268"/>
                <a:gd name="T12" fmla="*/ 63 w 363"/>
                <a:gd name="T13" fmla="*/ 37 h 268"/>
                <a:gd name="T14" fmla="*/ 0 w 363"/>
                <a:gd name="T15" fmla="*/ 58 h 268"/>
                <a:gd name="T16" fmla="*/ 49 w 363"/>
                <a:gd name="T17" fmla="*/ 93 h 268"/>
                <a:gd name="T18" fmla="*/ 190 w 363"/>
                <a:gd name="T19" fmla="*/ 51 h 268"/>
                <a:gd name="T20" fmla="*/ 227 w 363"/>
                <a:gd name="T21" fmla="*/ 62 h 268"/>
                <a:gd name="T22" fmla="*/ 241 w 363"/>
                <a:gd name="T23" fmla="*/ 66 h 268"/>
                <a:gd name="T24" fmla="*/ 262 w 363"/>
                <a:gd name="T25" fmla="*/ 95 h 268"/>
                <a:gd name="T26" fmla="*/ 310 w 363"/>
                <a:gd name="T27" fmla="*/ 221 h 268"/>
                <a:gd name="T28" fmla="*/ 324 w 363"/>
                <a:gd name="T29" fmla="*/ 268 h 268"/>
                <a:gd name="T30" fmla="*/ 363 w 363"/>
                <a:gd name="T31" fmla="*/ 205 h 268"/>
                <a:gd name="T32" fmla="*/ 243 w 363"/>
                <a:gd name="T33" fmla="*/ 3 h 268"/>
                <a:gd name="T34" fmla="*/ 242 w 363"/>
                <a:gd name="T35" fmla="*/ 4 h 268"/>
                <a:gd name="T36" fmla="*/ 249 w 363"/>
                <a:gd name="T37" fmla="*/ 16 h 268"/>
                <a:gd name="T38" fmla="*/ 151 w 363"/>
                <a:gd name="T39" fmla="*/ 21 h 268"/>
                <a:gd name="T40" fmla="*/ 14 w 363"/>
                <a:gd name="T41" fmla="*/ 65 h 268"/>
                <a:gd name="T42" fmla="*/ 4 w 363"/>
                <a:gd name="T43" fmla="*/ 58 h 268"/>
                <a:gd name="T44" fmla="*/ 111 w 363"/>
                <a:gd name="T45" fmla="*/ 23 h 268"/>
                <a:gd name="T46" fmla="*/ 163 w 363"/>
                <a:gd name="T47" fmla="*/ 10 h 268"/>
                <a:gd name="T48" fmla="*/ 174 w 363"/>
                <a:gd name="T49" fmla="*/ 8 h 268"/>
                <a:gd name="T50" fmla="*/ 187 w 363"/>
                <a:gd name="T51" fmla="*/ 6 h 268"/>
                <a:gd name="T52" fmla="*/ 220 w 363"/>
                <a:gd name="T53" fmla="*/ 2 h 268"/>
                <a:gd name="T54" fmla="*/ 242 w 363"/>
                <a:gd name="T55"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3" h="268">
                  <a:moveTo>
                    <a:pt x="243" y="3"/>
                  </a:moveTo>
                  <a:cubicBezTo>
                    <a:pt x="236" y="0"/>
                    <a:pt x="228" y="0"/>
                    <a:pt x="220" y="0"/>
                  </a:cubicBezTo>
                  <a:cubicBezTo>
                    <a:pt x="208" y="1"/>
                    <a:pt x="197" y="2"/>
                    <a:pt x="186" y="4"/>
                  </a:cubicBezTo>
                  <a:cubicBezTo>
                    <a:pt x="182" y="4"/>
                    <a:pt x="178" y="5"/>
                    <a:pt x="174" y="6"/>
                  </a:cubicBezTo>
                  <a:cubicBezTo>
                    <a:pt x="170" y="6"/>
                    <a:pt x="166" y="7"/>
                    <a:pt x="162" y="8"/>
                  </a:cubicBezTo>
                  <a:cubicBezTo>
                    <a:pt x="145" y="11"/>
                    <a:pt x="128" y="16"/>
                    <a:pt x="111" y="21"/>
                  </a:cubicBezTo>
                  <a:cubicBezTo>
                    <a:pt x="63" y="37"/>
                    <a:pt x="63" y="37"/>
                    <a:pt x="63" y="37"/>
                  </a:cubicBezTo>
                  <a:cubicBezTo>
                    <a:pt x="0" y="58"/>
                    <a:pt x="0" y="58"/>
                    <a:pt x="0" y="58"/>
                  </a:cubicBezTo>
                  <a:cubicBezTo>
                    <a:pt x="49" y="93"/>
                    <a:pt x="49" y="93"/>
                    <a:pt x="49" y="93"/>
                  </a:cubicBezTo>
                  <a:cubicBezTo>
                    <a:pt x="190" y="51"/>
                    <a:pt x="190" y="51"/>
                    <a:pt x="190" y="51"/>
                  </a:cubicBezTo>
                  <a:cubicBezTo>
                    <a:pt x="227" y="62"/>
                    <a:pt x="227" y="62"/>
                    <a:pt x="227" y="62"/>
                  </a:cubicBezTo>
                  <a:cubicBezTo>
                    <a:pt x="232" y="62"/>
                    <a:pt x="237" y="63"/>
                    <a:pt x="241" y="66"/>
                  </a:cubicBezTo>
                  <a:cubicBezTo>
                    <a:pt x="251" y="71"/>
                    <a:pt x="258" y="81"/>
                    <a:pt x="262" y="95"/>
                  </a:cubicBezTo>
                  <a:cubicBezTo>
                    <a:pt x="310" y="221"/>
                    <a:pt x="310" y="221"/>
                    <a:pt x="310" y="221"/>
                  </a:cubicBezTo>
                  <a:cubicBezTo>
                    <a:pt x="324" y="268"/>
                    <a:pt x="324" y="268"/>
                    <a:pt x="324" y="268"/>
                  </a:cubicBezTo>
                  <a:cubicBezTo>
                    <a:pt x="345" y="250"/>
                    <a:pt x="357" y="229"/>
                    <a:pt x="363" y="205"/>
                  </a:cubicBezTo>
                  <a:cubicBezTo>
                    <a:pt x="243" y="3"/>
                    <a:pt x="243" y="3"/>
                    <a:pt x="243" y="3"/>
                  </a:cubicBezTo>
                  <a:close/>
                  <a:moveTo>
                    <a:pt x="242" y="4"/>
                  </a:moveTo>
                  <a:cubicBezTo>
                    <a:pt x="249" y="16"/>
                    <a:pt x="249" y="16"/>
                    <a:pt x="249" y="16"/>
                  </a:cubicBezTo>
                  <a:cubicBezTo>
                    <a:pt x="216" y="11"/>
                    <a:pt x="184" y="13"/>
                    <a:pt x="151" y="21"/>
                  </a:cubicBezTo>
                  <a:cubicBezTo>
                    <a:pt x="14" y="65"/>
                    <a:pt x="14" y="65"/>
                    <a:pt x="14" y="65"/>
                  </a:cubicBezTo>
                  <a:cubicBezTo>
                    <a:pt x="4" y="58"/>
                    <a:pt x="4" y="58"/>
                    <a:pt x="4" y="58"/>
                  </a:cubicBezTo>
                  <a:cubicBezTo>
                    <a:pt x="111" y="23"/>
                    <a:pt x="111" y="23"/>
                    <a:pt x="111" y="23"/>
                  </a:cubicBezTo>
                  <a:cubicBezTo>
                    <a:pt x="128" y="18"/>
                    <a:pt x="145" y="13"/>
                    <a:pt x="163" y="10"/>
                  </a:cubicBezTo>
                  <a:cubicBezTo>
                    <a:pt x="167" y="9"/>
                    <a:pt x="171" y="8"/>
                    <a:pt x="174" y="8"/>
                  </a:cubicBezTo>
                  <a:cubicBezTo>
                    <a:pt x="178" y="7"/>
                    <a:pt x="183" y="6"/>
                    <a:pt x="187" y="6"/>
                  </a:cubicBezTo>
                  <a:cubicBezTo>
                    <a:pt x="198" y="4"/>
                    <a:pt x="209" y="3"/>
                    <a:pt x="220" y="2"/>
                  </a:cubicBezTo>
                  <a:cubicBezTo>
                    <a:pt x="228" y="2"/>
                    <a:pt x="235" y="2"/>
                    <a:pt x="242" y="4"/>
                  </a:cubicBezTo>
                  <a:close/>
                </a:path>
              </a:pathLst>
            </a:custGeom>
            <a:solidFill>
              <a:srgbClr val="C1AB7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67" name="Freeform 29"/>
            <p:cNvSpPr/>
            <p:nvPr/>
          </p:nvSpPr>
          <p:spPr bwMode="auto">
            <a:xfrm>
              <a:off x="1618" y="1331"/>
              <a:ext cx="579" cy="149"/>
            </a:xfrm>
            <a:custGeom>
              <a:avLst/>
              <a:gdLst>
                <a:gd name="T0" fmla="*/ 245 w 245"/>
                <a:gd name="T1" fmla="*/ 14 h 63"/>
                <a:gd name="T2" fmla="*/ 238 w 245"/>
                <a:gd name="T3" fmla="*/ 2 h 63"/>
                <a:gd name="T4" fmla="*/ 216 w 245"/>
                <a:gd name="T5" fmla="*/ 0 h 63"/>
                <a:gd name="T6" fmla="*/ 183 w 245"/>
                <a:gd name="T7" fmla="*/ 4 h 63"/>
                <a:gd name="T8" fmla="*/ 170 w 245"/>
                <a:gd name="T9" fmla="*/ 6 h 63"/>
                <a:gd name="T10" fmla="*/ 159 w 245"/>
                <a:gd name="T11" fmla="*/ 8 h 63"/>
                <a:gd name="T12" fmla="*/ 107 w 245"/>
                <a:gd name="T13" fmla="*/ 21 h 63"/>
                <a:gd name="T14" fmla="*/ 0 w 245"/>
                <a:gd name="T15" fmla="*/ 56 h 63"/>
                <a:gd name="T16" fmla="*/ 10 w 245"/>
                <a:gd name="T17" fmla="*/ 63 h 63"/>
                <a:gd name="T18" fmla="*/ 147 w 245"/>
                <a:gd name="T19" fmla="*/ 19 h 63"/>
                <a:gd name="T20" fmla="*/ 245 w 245"/>
                <a:gd name="T21" fmla="*/ 1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63">
                  <a:moveTo>
                    <a:pt x="245" y="14"/>
                  </a:moveTo>
                  <a:cubicBezTo>
                    <a:pt x="238" y="2"/>
                    <a:pt x="238" y="2"/>
                    <a:pt x="238" y="2"/>
                  </a:cubicBezTo>
                  <a:cubicBezTo>
                    <a:pt x="231" y="0"/>
                    <a:pt x="224" y="0"/>
                    <a:pt x="216" y="0"/>
                  </a:cubicBezTo>
                  <a:cubicBezTo>
                    <a:pt x="205" y="1"/>
                    <a:pt x="194" y="2"/>
                    <a:pt x="183" y="4"/>
                  </a:cubicBezTo>
                  <a:cubicBezTo>
                    <a:pt x="179" y="4"/>
                    <a:pt x="174" y="5"/>
                    <a:pt x="170" y="6"/>
                  </a:cubicBezTo>
                  <a:cubicBezTo>
                    <a:pt x="167" y="6"/>
                    <a:pt x="163" y="7"/>
                    <a:pt x="159" y="8"/>
                  </a:cubicBezTo>
                  <a:cubicBezTo>
                    <a:pt x="141" y="11"/>
                    <a:pt x="124" y="16"/>
                    <a:pt x="107" y="21"/>
                  </a:cubicBezTo>
                  <a:cubicBezTo>
                    <a:pt x="0" y="56"/>
                    <a:pt x="0" y="56"/>
                    <a:pt x="0" y="56"/>
                  </a:cubicBezTo>
                  <a:cubicBezTo>
                    <a:pt x="10" y="63"/>
                    <a:pt x="10" y="63"/>
                    <a:pt x="10" y="63"/>
                  </a:cubicBezTo>
                  <a:cubicBezTo>
                    <a:pt x="147" y="19"/>
                    <a:pt x="147" y="19"/>
                    <a:pt x="147" y="19"/>
                  </a:cubicBezTo>
                  <a:cubicBezTo>
                    <a:pt x="180" y="11"/>
                    <a:pt x="212" y="9"/>
                    <a:pt x="245" y="14"/>
                  </a:cubicBezTo>
                  <a:close/>
                </a:path>
              </a:pathLst>
            </a:custGeom>
            <a:solidFill>
              <a:srgbClr val="E3D7C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68" name="Freeform 30"/>
            <p:cNvSpPr/>
            <p:nvPr/>
          </p:nvSpPr>
          <p:spPr bwMode="auto">
            <a:xfrm>
              <a:off x="1878" y="1201"/>
              <a:ext cx="170" cy="139"/>
            </a:xfrm>
            <a:custGeom>
              <a:avLst/>
              <a:gdLst>
                <a:gd name="T0" fmla="*/ 72 w 72"/>
                <a:gd name="T1" fmla="*/ 57 h 59"/>
                <a:gd name="T2" fmla="*/ 37 w 72"/>
                <a:gd name="T3" fmla="*/ 20 h 59"/>
                <a:gd name="T4" fmla="*/ 34 w 72"/>
                <a:gd name="T5" fmla="*/ 17 h 59"/>
                <a:gd name="T6" fmla="*/ 14 w 72"/>
                <a:gd name="T7" fmla="*/ 0 h 59"/>
                <a:gd name="T8" fmla="*/ 0 w 72"/>
                <a:gd name="T9" fmla="*/ 17 h 59"/>
                <a:gd name="T10" fmla="*/ 38 w 72"/>
                <a:gd name="T11" fmla="*/ 33 h 59"/>
                <a:gd name="T12" fmla="*/ 60 w 72"/>
                <a:gd name="T13" fmla="*/ 59 h 59"/>
                <a:gd name="T14" fmla="*/ 72 w 72"/>
                <a:gd name="T15" fmla="*/ 57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9">
                  <a:moveTo>
                    <a:pt x="72" y="57"/>
                  </a:moveTo>
                  <a:cubicBezTo>
                    <a:pt x="65" y="45"/>
                    <a:pt x="54" y="33"/>
                    <a:pt x="37" y="20"/>
                  </a:cubicBezTo>
                  <a:cubicBezTo>
                    <a:pt x="34" y="17"/>
                    <a:pt x="34" y="17"/>
                    <a:pt x="34" y="17"/>
                  </a:cubicBezTo>
                  <a:cubicBezTo>
                    <a:pt x="14" y="0"/>
                    <a:pt x="14" y="0"/>
                    <a:pt x="14" y="0"/>
                  </a:cubicBezTo>
                  <a:cubicBezTo>
                    <a:pt x="8" y="6"/>
                    <a:pt x="4" y="12"/>
                    <a:pt x="0" y="17"/>
                  </a:cubicBezTo>
                  <a:cubicBezTo>
                    <a:pt x="38" y="33"/>
                    <a:pt x="38" y="33"/>
                    <a:pt x="38" y="33"/>
                  </a:cubicBezTo>
                  <a:cubicBezTo>
                    <a:pt x="60" y="59"/>
                    <a:pt x="60" y="59"/>
                    <a:pt x="60" y="59"/>
                  </a:cubicBezTo>
                  <a:cubicBezTo>
                    <a:pt x="64" y="58"/>
                    <a:pt x="68" y="57"/>
                    <a:pt x="72" y="57"/>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69" name="Freeform 31"/>
            <p:cNvSpPr/>
            <p:nvPr/>
          </p:nvSpPr>
          <p:spPr bwMode="auto">
            <a:xfrm>
              <a:off x="1869" y="1241"/>
              <a:ext cx="151" cy="104"/>
            </a:xfrm>
            <a:custGeom>
              <a:avLst/>
              <a:gdLst>
                <a:gd name="T0" fmla="*/ 52 w 64"/>
                <a:gd name="T1" fmla="*/ 44 h 44"/>
                <a:gd name="T2" fmla="*/ 64 w 64"/>
                <a:gd name="T3" fmla="*/ 42 h 44"/>
                <a:gd name="T4" fmla="*/ 42 w 64"/>
                <a:gd name="T5" fmla="*/ 16 h 44"/>
                <a:gd name="T6" fmla="*/ 4 w 64"/>
                <a:gd name="T7" fmla="*/ 0 h 44"/>
                <a:gd name="T8" fmla="*/ 0 w 64"/>
                <a:gd name="T9" fmla="*/ 8 h 44"/>
                <a:gd name="T10" fmla="*/ 34 w 64"/>
                <a:gd name="T11" fmla="*/ 23 h 44"/>
                <a:gd name="T12" fmla="*/ 52 w 64"/>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64" h="44">
                  <a:moveTo>
                    <a:pt x="52" y="44"/>
                  </a:moveTo>
                  <a:cubicBezTo>
                    <a:pt x="56" y="43"/>
                    <a:pt x="60" y="42"/>
                    <a:pt x="64" y="42"/>
                  </a:cubicBezTo>
                  <a:cubicBezTo>
                    <a:pt x="42" y="16"/>
                    <a:pt x="42" y="16"/>
                    <a:pt x="42" y="16"/>
                  </a:cubicBezTo>
                  <a:cubicBezTo>
                    <a:pt x="4" y="0"/>
                    <a:pt x="4" y="0"/>
                    <a:pt x="4" y="0"/>
                  </a:cubicBezTo>
                  <a:cubicBezTo>
                    <a:pt x="2" y="3"/>
                    <a:pt x="1" y="5"/>
                    <a:pt x="0" y="8"/>
                  </a:cubicBezTo>
                  <a:cubicBezTo>
                    <a:pt x="34" y="23"/>
                    <a:pt x="34" y="23"/>
                    <a:pt x="34" y="23"/>
                  </a:cubicBezTo>
                  <a:cubicBezTo>
                    <a:pt x="52" y="44"/>
                    <a:pt x="52" y="44"/>
                    <a:pt x="52" y="44"/>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0" name="Freeform 32"/>
            <p:cNvSpPr/>
            <p:nvPr/>
          </p:nvSpPr>
          <p:spPr bwMode="auto">
            <a:xfrm>
              <a:off x="1673" y="1182"/>
              <a:ext cx="319" cy="232"/>
            </a:xfrm>
            <a:custGeom>
              <a:avLst/>
              <a:gdLst>
                <a:gd name="T0" fmla="*/ 135 w 135"/>
                <a:gd name="T1" fmla="*/ 69 h 98"/>
                <a:gd name="T2" fmla="*/ 117 w 135"/>
                <a:gd name="T3" fmla="*/ 48 h 98"/>
                <a:gd name="T4" fmla="*/ 83 w 135"/>
                <a:gd name="T5" fmla="*/ 33 h 98"/>
                <a:gd name="T6" fmla="*/ 80 w 135"/>
                <a:gd name="T7" fmla="*/ 38 h 98"/>
                <a:gd name="T8" fmla="*/ 41 w 135"/>
                <a:gd name="T9" fmla="*/ 9 h 98"/>
                <a:gd name="T10" fmla="*/ 1 w 135"/>
                <a:gd name="T11" fmla="*/ 0 h 98"/>
                <a:gd name="T12" fmla="*/ 13 w 135"/>
                <a:gd name="T13" fmla="*/ 74 h 98"/>
                <a:gd name="T14" fmla="*/ 36 w 135"/>
                <a:gd name="T15" fmla="*/ 98 h 98"/>
                <a:gd name="T16" fmla="*/ 84 w 135"/>
                <a:gd name="T17" fmla="*/ 82 h 98"/>
                <a:gd name="T18" fmla="*/ 135 w 135"/>
                <a:gd name="T19" fmla="*/ 6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98">
                  <a:moveTo>
                    <a:pt x="135" y="69"/>
                  </a:moveTo>
                  <a:cubicBezTo>
                    <a:pt x="117" y="48"/>
                    <a:pt x="117" y="48"/>
                    <a:pt x="117" y="48"/>
                  </a:cubicBezTo>
                  <a:cubicBezTo>
                    <a:pt x="83" y="33"/>
                    <a:pt x="83" y="33"/>
                    <a:pt x="83" y="33"/>
                  </a:cubicBezTo>
                  <a:cubicBezTo>
                    <a:pt x="82" y="35"/>
                    <a:pt x="81" y="36"/>
                    <a:pt x="80" y="38"/>
                  </a:cubicBezTo>
                  <a:cubicBezTo>
                    <a:pt x="41" y="9"/>
                    <a:pt x="41" y="9"/>
                    <a:pt x="41" y="9"/>
                  </a:cubicBezTo>
                  <a:cubicBezTo>
                    <a:pt x="1" y="0"/>
                    <a:pt x="1" y="0"/>
                    <a:pt x="1" y="0"/>
                  </a:cubicBezTo>
                  <a:cubicBezTo>
                    <a:pt x="0" y="25"/>
                    <a:pt x="4" y="50"/>
                    <a:pt x="13" y="74"/>
                  </a:cubicBezTo>
                  <a:cubicBezTo>
                    <a:pt x="36" y="98"/>
                    <a:pt x="36" y="98"/>
                    <a:pt x="36" y="98"/>
                  </a:cubicBezTo>
                  <a:cubicBezTo>
                    <a:pt x="84" y="82"/>
                    <a:pt x="84" y="82"/>
                    <a:pt x="84" y="82"/>
                  </a:cubicBezTo>
                  <a:cubicBezTo>
                    <a:pt x="101" y="77"/>
                    <a:pt x="118" y="72"/>
                    <a:pt x="135" y="69"/>
                  </a:cubicBezTo>
                  <a:close/>
                </a:path>
              </a:pathLst>
            </a:custGeom>
            <a:solidFill>
              <a:srgbClr val="43010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1" name="Freeform 33"/>
            <p:cNvSpPr>
              <a:spLocks noEditPoints="1"/>
            </p:cNvSpPr>
            <p:nvPr/>
          </p:nvSpPr>
          <p:spPr bwMode="auto">
            <a:xfrm>
              <a:off x="1843" y="1480"/>
              <a:ext cx="501" cy="709"/>
            </a:xfrm>
            <a:custGeom>
              <a:avLst/>
              <a:gdLst>
                <a:gd name="T0" fmla="*/ 105 w 212"/>
                <a:gd name="T1" fmla="*/ 0 h 300"/>
                <a:gd name="T2" fmla="*/ 77 w 212"/>
                <a:gd name="T3" fmla="*/ 13 h 300"/>
                <a:gd name="T4" fmla="*/ 0 w 212"/>
                <a:gd name="T5" fmla="*/ 64 h 300"/>
                <a:gd name="T6" fmla="*/ 8 w 212"/>
                <a:gd name="T7" fmla="*/ 69 h 300"/>
                <a:gd name="T8" fmla="*/ 17 w 212"/>
                <a:gd name="T9" fmla="*/ 73 h 300"/>
                <a:gd name="T10" fmla="*/ 99 w 212"/>
                <a:gd name="T11" fmla="*/ 55 h 300"/>
                <a:gd name="T12" fmla="*/ 105 w 212"/>
                <a:gd name="T13" fmla="*/ 68 h 300"/>
                <a:gd name="T14" fmla="*/ 112 w 212"/>
                <a:gd name="T15" fmla="*/ 81 h 300"/>
                <a:gd name="T16" fmla="*/ 120 w 212"/>
                <a:gd name="T17" fmla="*/ 112 h 300"/>
                <a:gd name="T18" fmla="*/ 138 w 212"/>
                <a:gd name="T19" fmla="*/ 178 h 300"/>
                <a:gd name="T20" fmla="*/ 160 w 212"/>
                <a:gd name="T21" fmla="*/ 232 h 300"/>
                <a:gd name="T22" fmla="*/ 165 w 212"/>
                <a:gd name="T23" fmla="*/ 299 h 300"/>
                <a:gd name="T24" fmla="*/ 170 w 212"/>
                <a:gd name="T25" fmla="*/ 300 h 300"/>
                <a:gd name="T26" fmla="*/ 212 w 212"/>
                <a:gd name="T27" fmla="*/ 263 h 300"/>
                <a:gd name="T28" fmla="*/ 200 w 212"/>
                <a:gd name="T29" fmla="*/ 218 h 300"/>
                <a:gd name="T30" fmla="*/ 177 w 212"/>
                <a:gd name="T31" fmla="*/ 171 h 300"/>
                <a:gd name="T32" fmla="*/ 160 w 212"/>
                <a:gd name="T33" fmla="*/ 58 h 300"/>
                <a:gd name="T34" fmla="*/ 105 w 212"/>
                <a:gd name="T35" fmla="*/ 0 h 300"/>
                <a:gd name="T36" fmla="*/ 114 w 212"/>
                <a:gd name="T37" fmla="*/ 80 h 300"/>
                <a:gd name="T38" fmla="*/ 107 w 212"/>
                <a:gd name="T39" fmla="*/ 67 h 300"/>
                <a:gd name="T40" fmla="*/ 101 w 212"/>
                <a:gd name="T41" fmla="*/ 54 h 300"/>
                <a:gd name="T42" fmla="*/ 122 w 212"/>
                <a:gd name="T43" fmla="*/ 69 h 300"/>
                <a:gd name="T44" fmla="*/ 156 w 212"/>
                <a:gd name="T45" fmla="*/ 203 h 300"/>
                <a:gd name="T46" fmla="*/ 175 w 212"/>
                <a:gd name="T47" fmla="*/ 229 h 300"/>
                <a:gd name="T48" fmla="*/ 177 w 212"/>
                <a:gd name="T49" fmla="*/ 291 h 300"/>
                <a:gd name="T50" fmla="*/ 170 w 212"/>
                <a:gd name="T51" fmla="*/ 298 h 300"/>
                <a:gd name="T52" fmla="*/ 167 w 212"/>
                <a:gd name="T53" fmla="*/ 297 h 300"/>
                <a:gd name="T54" fmla="*/ 162 w 212"/>
                <a:gd name="T55" fmla="*/ 232 h 300"/>
                <a:gd name="T56" fmla="*/ 162 w 212"/>
                <a:gd name="T57" fmla="*/ 230 h 300"/>
                <a:gd name="T58" fmla="*/ 161 w 212"/>
                <a:gd name="T59" fmla="*/ 230 h 300"/>
                <a:gd name="T60" fmla="*/ 140 w 212"/>
                <a:gd name="T61" fmla="*/ 178 h 300"/>
                <a:gd name="T62" fmla="*/ 140 w 212"/>
                <a:gd name="T63" fmla="*/ 178 h 300"/>
                <a:gd name="T64" fmla="*/ 114 w 212"/>
                <a:gd name="T65" fmla="*/ 81 h 300"/>
                <a:gd name="T66" fmla="*/ 114 w 212"/>
                <a:gd name="T67" fmla="*/ 8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2" h="300">
                  <a:moveTo>
                    <a:pt x="105" y="0"/>
                  </a:moveTo>
                  <a:cubicBezTo>
                    <a:pt x="96" y="3"/>
                    <a:pt x="87" y="7"/>
                    <a:pt x="77" y="13"/>
                  </a:cubicBezTo>
                  <a:cubicBezTo>
                    <a:pt x="0" y="64"/>
                    <a:pt x="0" y="64"/>
                    <a:pt x="0" y="64"/>
                  </a:cubicBezTo>
                  <a:cubicBezTo>
                    <a:pt x="8" y="69"/>
                    <a:pt x="8" y="69"/>
                    <a:pt x="8" y="69"/>
                  </a:cubicBezTo>
                  <a:cubicBezTo>
                    <a:pt x="11" y="70"/>
                    <a:pt x="14" y="72"/>
                    <a:pt x="17" y="73"/>
                  </a:cubicBezTo>
                  <a:cubicBezTo>
                    <a:pt x="99" y="55"/>
                    <a:pt x="99" y="55"/>
                    <a:pt x="99" y="55"/>
                  </a:cubicBezTo>
                  <a:cubicBezTo>
                    <a:pt x="105" y="68"/>
                    <a:pt x="105" y="68"/>
                    <a:pt x="105" y="68"/>
                  </a:cubicBezTo>
                  <a:cubicBezTo>
                    <a:pt x="112" y="81"/>
                    <a:pt x="112" y="81"/>
                    <a:pt x="112" y="81"/>
                  </a:cubicBezTo>
                  <a:cubicBezTo>
                    <a:pt x="120" y="112"/>
                    <a:pt x="120" y="112"/>
                    <a:pt x="120" y="112"/>
                  </a:cubicBezTo>
                  <a:cubicBezTo>
                    <a:pt x="138" y="178"/>
                    <a:pt x="138" y="178"/>
                    <a:pt x="138" y="178"/>
                  </a:cubicBezTo>
                  <a:cubicBezTo>
                    <a:pt x="141" y="209"/>
                    <a:pt x="148" y="227"/>
                    <a:pt x="160" y="232"/>
                  </a:cubicBezTo>
                  <a:cubicBezTo>
                    <a:pt x="165" y="299"/>
                    <a:pt x="165" y="299"/>
                    <a:pt x="165" y="299"/>
                  </a:cubicBezTo>
                  <a:cubicBezTo>
                    <a:pt x="167" y="299"/>
                    <a:pt x="169" y="300"/>
                    <a:pt x="170" y="300"/>
                  </a:cubicBezTo>
                  <a:cubicBezTo>
                    <a:pt x="212" y="263"/>
                    <a:pt x="212" y="263"/>
                    <a:pt x="212" y="263"/>
                  </a:cubicBezTo>
                  <a:cubicBezTo>
                    <a:pt x="200" y="218"/>
                    <a:pt x="200" y="218"/>
                    <a:pt x="200" y="218"/>
                  </a:cubicBezTo>
                  <a:cubicBezTo>
                    <a:pt x="177" y="171"/>
                    <a:pt x="177" y="171"/>
                    <a:pt x="177" y="171"/>
                  </a:cubicBezTo>
                  <a:cubicBezTo>
                    <a:pt x="160" y="58"/>
                    <a:pt x="160" y="58"/>
                    <a:pt x="160" y="58"/>
                  </a:cubicBezTo>
                  <a:cubicBezTo>
                    <a:pt x="155" y="33"/>
                    <a:pt x="136" y="14"/>
                    <a:pt x="105" y="0"/>
                  </a:cubicBezTo>
                  <a:close/>
                  <a:moveTo>
                    <a:pt x="114" y="80"/>
                  </a:moveTo>
                  <a:cubicBezTo>
                    <a:pt x="107" y="67"/>
                    <a:pt x="107" y="67"/>
                    <a:pt x="107" y="67"/>
                  </a:cubicBezTo>
                  <a:cubicBezTo>
                    <a:pt x="101" y="54"/>
                    <a:pt x="101" y="54"/>
                    <a:pt x="101" y="54"/>
                  </a:cubicBezTo>
                  <a:cubicBezTo>
                    <a:pt x="122" y="69"/>
                    <a:pt x="122" y="69"/>
                    <a:pt x="122" y="69"/>
                  </a:cubicBezTo>
                  <a:cubicBezTo>
                    <a:pt x="156" y="203"/>
                    <a:pt x="156" y="203"/>
                    <a:pt x="156" y="203"/>
                  </a:cubicBezTo>
                  <a:cubicBezTo>
                    <a:pt x="175" y="229"/>
                    <a:pt x="175" y="229"/>
                    <a:pt x="175" y="229"/>
                  </a:cubicBezTo>
                  <a:cubicBezTo>
                    <a:pt x="177" y="291"/>
                    <a:pt x="177" y="291"/>
                    <a:pt x="177" y="291"/>
                  </a:cubicBezTo>
                  <a:cubicBezTo>
                    <a:pt x="170" y="298"/>
                    <a:pt x="170" y="298"/>
                    <a:pt x="170" y="298"/>
                  </a:cubicBezTo>
                  <a:cubicBezTo>
                    <a:pt x="169" y="298"/>
                    <a:pt x="168" y="298"/>
                    <a:pt x="167" y="297"/>
                  </a:cubicBezTo>
                  <a:cubicBezTo>
                    <a:pt x="162" y="232"/>
                    <a:pt x="162" y="232"/>
                    <a:pt x="162" y="232"/>
                  </a:cubicBezTo>
                  <a:cubicBezTo>
                    <a:pt x="162" y="231"/>
                    <a:pt x="162" y="231"/>
                    <a:pt x="162" y="230"/>
                  </a:cubicBezTo>
                  <a:cubicBezTo>
                    <a:pt x="162" y="230"/>
                    <a:pt x="161" y="230"/>
                    <a:pt x="161" y="230"/>
                  </a:cubicBezTo>
                  <a:cubicBezTo>
                    <a:pt x="150" y="225"/>
                    <a:pt x="143" y="208"/>
                    <a:pt x="140" y="178"/>
                  </a:cubicBezTo>
                  <a:cubicBezTo>
                    <a:pt x="140" y="178"/>
                    <a:pt x="140" y="178"/>
                    <a:pt x="140" y="178"/>
                  </a:cubicBezTo>
                  <a:cubicBezTo>
                    <a:pt x="114" y="81"/>
                    <a:pt x="114" y="81"/>
                    <a:pt x="114" y="81"/>
                  </a:cubicBezTo>
                  <a:cubicBezTo>
                    <a:pt x="114" y="81"/>
                    <a:pt x="114" y="81"/>
                    <a:pt x="114" y="80"/>
                  </a:cubicBezTo>
                  <a:close/>
                </a:path>
              </a:pathLst>
            </a:custGeom>
            <a:solidFill>
              <a:srgbClr val="C1AB7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2" name="Freeform 34"/>
            <p:cNvSpPr/>
            <p:nvPr/>
          </p:nvSpPr>
          <p:spPr bwMode="auto">
            <a:xfrm>
              <a:off x="2081" y="1607"/>
              <a:ext cx="180" cy="577"/>
            </a:xfrm>
            <a:custGeom>
              <a:avLst/>
              <a:gdLst>
                <a:gd name="T0" fmla="*/ 6 w 76"/>
                <a:gd name="T1" fmla="*/ 13 h 244"/>
                <a:gd name="T2" fmla="*/ 13 w 76"/>
                <a:gd name="T3" fmla="*/ 26 h 244"/>
                <a:gd name="T4" fmla="*/ 13 w 76"/>
                <a:gd name="T5" fmla="*/ 27 h 244"/>
                <a:gd name="T6" fmla="*/ 39 w 76"/>
                <a:gd name="T7" fmla="*/ 124 h 244"/>
                <a:gd name="T8" fmla="*/ 39 w 76"/>
                <a:gd name="T9" fmla="*/ 124 h 244"/>
                <a:gd name="T10" fmla="*/ 60 w 76"/>
                <a:gd name="T11" fmla="*/ 176 h 244"/>
                <a:gd name="T12" fmla="*/ 61 w 76"/>
                <a:gd name="T13" fmla="*/ 176 h 244"/>
                <a:gd name="T14" fmla="*/ 61 w 76"/>
                <a:gd name="T15" fmla="*/ 178 h 244"/>
                <a:gd name="T16" fmla="*/ 66 w 76"/>
                <a:gd name="T17" fmla="*/ 243 h 244"/>
                <a:gd name="T18" fmla="*/ 69 w 76"/>
                <a:gd name="T19" fmla="*/ 244 h 244"/>
                <a:gd name="T20" fmla="*/ 76 w 76"/>
                <a:gd name="T21" fmla="*/ 237 h 244"/>
                <a:gd name="T22" fmla="*/ 74 w 76"/>
                <a:gd name="T23" fmla="*/ 175 h 244"/>
                <a:gd name="T24" fmla="*/ 55 w 76"/>
                <a:gd name="T25" fmla="*/ 149 h 244"/>
                <a:gd name="T26" fmla="*/ 21 w 76"/>
                <a:gd name="T27" fmla="*/ 15 h 244"/>
                <a:gd name="T28" fmla="*/ 0 w 76"/>
                <a:gd name="T29" fmla="*/ 0 h 244"/>
                <a:gd name="T30" fmla="*/ 6 w 76"/>
                <a:gd name="T31"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244">
                  <a:moveTo>
                    <a:pt x="6" y="13"/>
                  </a:moveTo>
                  <a:cubicBezTo>
                    <a:pt x="13" y="26"/>
                    <a:pt x="13" y="26"/>
                    <a:pt x="13" y="26"/>
                  </a:cubicBezTo>
                  <a:cubicBezTo>
                    <a:pt x="13" y="27"/>
                    <a:pt x="13" y="27"/>
                    <a:pt x="13" y="27"/>
                  </a:cubicBezTo>
                  <a:cubicBezTo>
                    <a:pt x="39" y="124"/>
                    <a:pt x="39" y="124"/>
                    <a:pt x="39" y="124"/>
                  </a:cubicBezTo>
                  <a:cubicBezTo>
                    <a:pt x="39" y="124"/>
                    <a:pt x="39" y="124"/>
                    <a:pt x="39" y="124"/>
                  </a:cubicBezTo>
                  <a:cubicBezTo>
                    <a:pt x="42" y="154"/>
                    <a:pt x="49" y="171"/>
                    <a:pt x="60" y="176"/>
                  </a:cubicBezTo>
                  <a:cubicBezTo>
                    <a:pt x="60" y="176"/>
                    <a:pt x="61" y="176"/>
                    <a:pt x="61" y="176"/>
                  </a:cubicBezTo>
                  <a:cubicBezTo>
                    <a:pt x="61" y="177"/>
                    <a:pt x="61" y="177"/>
                    <a:pt x="61" y="178"/>
                  </a:cubicBezTo>
                  <a:cubicBezTo>
                    <a:pt x="66" y="243"/>
                    <a:pt x="66" y="243"/>
                    <a:pt x="66" y="243"/>
                  </a:cubicBezTo>
                  <a:cubicBezTo>
                    <a:pt x="67" y="244"/>
                    <a:pt x="68" y="244"/>
                    <a:pt x="69" y="244"/>
                  </a:cubicBezTo>
                  <a:cubicBezTo>
                    <a:pt x="76" y="237"/>
                    <a:pt x="76" y="237"/>
                    <a:pt x="76" y="237"/>
                  </a:cubicBezTo>
                  <a:cubicBezTo>
                    <a:pt x="74" y="175"/>
                    <a:pt x="74" y="175"/>
                    <a:pt x="74" y="175"/>
                  </a:cubicBezTo>
                  <a:cubicBezTo>
                    <a:pt x="55" y="149"/>
                    <a:pt x="55" y="149"/>
                    <a:pt x="55" y="149"/>
                  </a:cubicBezTo>
                  <a:cubicBezTo>
                    <a:pt x="21" y="15"/>
                    <a:pt x="21" y="15"/>
                    <a:pt x="21" y="15"/>
                  </a:cubicBezTo>
                  <a:cubicBezTo>
                    <a:pt x="0" y="0"/>
                    <a:pt x="0" y="0"/>
                    <a:pt x="0" y="0"/>
                  </a:cubicBezTo>
                  <a:cubicBezTo>
                    <a:pt x="6" y="13"/>
                    <a:pt x="6" y="13"/>
                    <a:pt x="6" y="13"/>
                  </a:cubicBezTo>
                  <a:close/>
                </a:path>
              </a:pathLst>
            </a:custGeom>
            <a:solidFill>
              <a:srgbClr val="E3D7C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3" name="Freeform 35"/>
            <p:cNvSpPr/>
            <p:nvPr/>
          </p:nvSpPr>
          <p:spPr bwMode="auto">
            <a:xfrm>
              <a:off x="1725" y="1447"/>
              <a:ext cx="713" cy="751"/>
            </a:xfrm>
            <a:custGeom>
              <a:avLst/>
              <a:gdLst>
                <a:gd name="T0" fmla="*/ 127 w 302"/>
                <a:gd name="T1" fmla="*/ 27 h 318"/>
                <a:gd name="T2" fmla="*/ 155 w 302"/>
                <a:gd name="T3" fmla="*/ 14 h 318"/>
                <a:gd name="T4" fmla="*/ 210 w 302"/>
                <a:gd name="T5" fmla="*/ 72 h 318"/>
                <a:gd name="T6" fmla="*/ 227 w 302"/>
                <a:gd name="T7" fmla="*/ 185 h 318"/>
                <a:gd name="T8" fmla="*/ 250 w 302"/>
                <a:gd name="T9" fmla="*/ 232 h 318"/>
                <a:gd name="T10" fmla="*/ 262 w 302"/>
                <a:gd name="T11" fmla="*/ 277 h 318"/>
                <a:gd name="T12" fmla="*/ 220 w 302"/>
                <a:gd name="T13" fmla="*/ 314 h 318"/>
                <a:gd name="T14" fmla="*/ 234 w 302"/>
                <a:gd name="T15" fmla="*/ 316 h 318"/>
                <a:gd name="T16" fmla="*/ 275 w 302"/>
                <a:gd name="T17" fmla="*/ 313 h 318"/>
                <a:gd name="T18" fmla="*/ 288 w 302"/>
                <a:gd name="T19" fmla="*/ 308 h 318"/>
                <a:gd name="T20" fmla="*/ 302 w 302"/>
                <a:gd name="T21" fmla="*/ 302 h 318"/>
                <a:gd name="T22" fmla="*/ 289 w 302"/>
                <a:gd name="T23" fmla="*/ 261 h 318"/>
                <a:gd name="T24" fmla="*/ 283 w 302"/>
                <a:gd name="T25" fmla="*/ 242 h 318"/>
                <a:gd name="T26" fmla="*/ 275 w 302"/>
                <a:gd name="T27" fmla="*/ 217 h 318"/>
                <a:gd name="T28" fmla="*/ 261 w 302"/>
                <a:gd name="T29" fmla="*/ 170 h 318"/>
                <a:gd name="T30" fmla="*/ 213 w 302"/>
                <a:gd name="T31" fmla="*/ 44 h 318"/>
                <a:gd name="T32" fmla="*/ 192 w 302"/>
                <a:gd name="T33" fmla="*/ 15 h 318"/>
                <a:gd name="T34" fmla="*/ 178 w 302"/>
                <a:gd name="T35" fmla="*/ 11 h 318"/>
                <a:gd name="T36" fmla="*/ 141 w 302"/>
                <a:gd name="T37" fmla="*/ 0 h 318"/>
                <a:gd name="T38" fmla="*/ 0 w 302"/>
                <a:gd name="T39" fmla="*/ 42 h 318"/>
                <a:gd name="T40" fmla="*/ 50 w 302"/>
                <a:gd name="T41" fmla="*/ 78 h 318"/>
                <a:gd name="T42" fmla="*/ 127 w 302"/>
                <a:gd name="T43" fmla="*/ 2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2" h="318">
                  <a:moveTo>
                    <a:pt x="127" y="27"/>
                  </a:moveTo>
                  <a:cubicBezTo>
                    <a:pt x="137" y="21"/>
                    <a:pt x="146" y="17"/>
                    <a:pt x="155" y="14"/>
                  </a:cubicBezTo>
                  <a:cubicBezTo>
                    <a:pt x="186" y="28"/>
                    <a:pt x="205" y="47"/>
                    <a:pt x="210" y="72"/>
                  </a:cubicBezTo>
                  <a:cubicBezTo>
                    <a:pt x="227" y="185"/>
                    <a:pt x="227" y="185"/>
                    <a:pt x="227" y="185"/>
                  </a:cubicBezTo>
                  <a:cubicBezTo>
                    <a:pt x="250" y="232"/>
                    <a:pt x="250" y="232"/>
                    <a:pt x="250" y="232"/>
                  </a:cubicBezTo>
                  <a:cubicBezTo>
                    <a:pt x="262" y="277"/>
                    <a:pt x="262" y="277"/>
                    <a:pt x="262" y="277"/>
                  </a:cubicBezTo>
                  <a:cubicBezTo>
                    <a:pt x="220" y="314"/>
                    <a:pt x="220" y="314"/>
                    <a:pt x="220" y="314"/>
                  </a:cubicBezTo>
                  <a:cubicBezTo>
                    <a:pt x="225" y="315"/>
                    <a:pt x="230" y="316"/>
                    <a:pt x="234" y="316"/>
                  </a:cubicBezTo>
                  <a:cubicBezTo>
                    <a:pt x="248" y="318"/>
                    <a:pt x="261" y="317"/>
                    <a:pt x="275" y="313"/>
                  </a:cubicBezTo>
                  <a:cubicBezTo>
                    <a:pt x="279" y="312"/>
                    <a:pt x="284" y="310"/>
                    <a:pt x="288" y="308"/>
                  </a:cubicBezTo>
                  <a:cubicBezTo>
                    <a:pt x="293" y="306"/>
                    <a:pt x="297" y="304"/>
                    <a:pt x="302" y="302"/>
                  </a:cubicBezTo>
                  <a:cubicBezTo>
                    <a:pt x="289" y="261"/>
                    <a:pt x="289" y="261"/>
                    <a:pt x="289" y="261"/>
                  </a:cubicBezTo>
                  <a:cubicBezTo>
                    <a:pt x="283" y="242"/>
                    <a:pt x="283" y="242"/>
                    <a:pt x="283" y="242"/>
                  </a:cubicBezTo>
                  <a:cubicBezTo>
                    <a:pt x="275" y="217"/>
                    <a:pt x="275" y="217"/>
                    <a:pt x="275" y="217"/>
                  </a:cubicBezTo>
                  <a:cubicBezTo>
                    <a:pt x="261" y="170"/>
                    <a:pt x="261" y="170"/>
                    <a:pt x="261" y="170"/>
                  </a:cubicBezTo>
                  <a:cubicBezTo>
                    <a:pt x="213" y="44"/>
                    <a:pt x="213" y="44"/>
                    <a:pt x="213" y="44"/>
                  </a:cubicBezTo>
                  <a:cubicBezTo>
                    <a:pt x="209" y="30"/>
                    <a:pt x="202" y="20"/>
                    <a:pt x="192" y="15"/>
                  </a:cubicBezTo>
                  <a:cubicBezTo>
                    <a:pt x="188" y="12"/>
                    <a:pt x="183" y="11"/>
                    <a:pt x="178" y="11"/>
                  </a:cubicBezTo>
                  <a:cubicBezTo>
                    <a:pt x="141" y="0"/>
                    <a:pt x="141" y="0"/>
                    <a:pt x="141" y="0"/>
                  </a:cubicBezTo>
                  <a:cubicBezTo>
                    <a:pt x="0" y="42"/>
                    <a:pt x="0" y="42"/>
                    <a:pt x="0" y="42"/>
                  </a:cubicBezTo>
                  <a:cubicBezTo>
                    <a:pt x="50" y="78"/>
                    <a:pt x="50" y="78"/>
                    <a:pt x="50" y="78"/>
                  </a:cubicBezTo>
                  <a:cubicBezTo>
                    <a:pt x="127" y="27"/>
                    <a:pt x="127" y="27"/>
                    <a:pt x="127" y="27"/>
                  </a:cubicBezTo>
                  <a:close/>
                </a:path>
              </a:pathLst>
            </a:custGeom>
            <a:solidFill>
              <a:srgbClr val="8F714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4" name="Freeform 36"/>
            <p:cNvSpPr/>
            <p:nvPr/>
          </p:nvSpPr>
          <p:spPr bwMode="auto">
            <a:xfrm>
              <a:off x="1883" y="1610"/>
              <a:ext cx="208" cy="54"/>
            </a:xfrm>
            <a:custGeom>
              <a:avLst/>
              <a:gdLst>
                <a:gd name="T0" fmla="*/ 88 w 88"/>
                <a:gd name="T1" fmla="*/ 13 h 23"/>
                <a:gd name="T2" fmla="*/ 82 w 88"/>
                <a:gd name="T3" fmla="*/ 0 h 23"/>
                <a:gd name="T4" fmla="*/ 0 w 88"/>
                <a:gd name="T5" fmla="*/ 18 h 23"/>
                <a:gd name="T6" fmla="*/ 16 w 88"/>
                <a:gd name="T7" fmla="*/ 23 h 23"/>
                <a:gd name="T8" fmla="*/ 88 w 88"/>
                <a:gd name="T9" fmla="*/ 13 h 23"/>
              </a:gdLst>
              <a:ahLst/>
              <a:cxnLst>
                <a:cxn ang="0">
                  <a:pos x="T0" y="T1"/>
                </a:cxn>
                <a:cxn ang="0">
                  <a:pos x="T2" y="T3"/>
                </a:cxn>
                <a:cxn ang="0">
                  <a:pos x="T4" y="T5"/>
                </a:cxn>
                <a:cxn ang="0">
                  <a:pos x="T6" y="T7"/>
                </a:cxn>
                <a:cxn ang="0">
                  <a:pos x="T8" y="T9"/>
                </a:cxn>
              </a:cxnLst>
              <a:rect l="0" t="0" r="r" b="b"/>
              <a:pathLst>
                <a:path w="88" h="23">
                  <a:moveTo>
                    <a:pt x="88" y="13"/>
                  </a:moveTo>
                  <a:cubicBezTo>
                    <a:pt x="82" y="0"/>
                    <a:pt x="82" y="0"/>
                    <a:pt x="82" y="0"/>
                  </a:cubicBezTo>
                  <a:cubicBezTo>
                    <a:pt x="0" y="18"/>
                    <a:pt x="0" y="18"/>
                    <a:pt x="0" y="18"/>
                  </a:cubicBezTo>
                  <a:cubicBezTo>
                    <a:pt x="5" y="20"/>
                    <a:pt x="11" y="21"/>
                    <a:pt x="16" y="23"/>
                  </a:cubicBezTo>
                  <a:cubicBezTo>
                    <a:pt x="88" y="13"/>
                    <a:pt x="88" y="13"/>
                    <a:pt x="88" y="13"/>
                  </a:cubicBezTo>
                  <a:close/>
                </a:path>
              </a:pathLst>
            </a:custGeom>
            <a:solidFill>
              <a:srgbClr val="8F714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5" name="Freeform 37"/>
            <p:cNvSpPr/>
            <p:nvPr/>
          </p:nvSpPr>
          <p:spPr bwMode="auto">
            <a:xfrm>
              <a:off x="1921" y="1640"/>
              <a:ext cx="186" cy="43"/>
            </a:xfrm>
            <a:custGeom>
              <a:avLst/>
              <a:gdLst>
                <a:gd name="T0" fmla="*/ 72 w 79"/>
                <a:gd name="T1" fmla="*/ 0 h 18"/>
                <a:gd name="T2" fmla="*/ 0 w 79"/>
                <a:gd name="T3" fmla="*/ 10 h 18"/>
                <a:gd name="T4" fmla="*/ 79 w 79"/>
                <a:gd name="T5" fmla="*/ 13 h 18"/>
                <a:gd name="T6" fmla="*/ 72 w 79"/>
                <a:gd name="T7" fmla="*/ 0 h 18"/>
              </a:gdLst>
              <a:ahLst/>
              <a:cxnLst>
                <a:cxn ang="0">
                  <a:pos x="T0" y="T1"/>
                </a:cxn>
                <a:cxn ang="0">
                  <a:pos x="T2" y="T3"/>
                </a:cxn>
                <a:cxn ang="0">
                  <a:pos x="T4" y="T5"/>
                </a:cxn>
                <a:cxn ang="0">
                  <a:pos x="T6" y="T7"/>
                </a:cxn>
              </a:cxnLst>
              <a:rect l="0" t="0" r="r" b="b"/>
              <a:pathLst>
                <a:path w="79" h="18">
                  <a:moveTo>
                    <a:pt x="72" y="0"/>
                  </a:moveTo>
                  <a:cubicBezTo>
                    <a:pt x="0" y="10"/>
                    <a:pt x="0" y="10"/>
                    <a:pt x="0" y="10"/>
                  </a:cubicBezTo>
                  <a:cubicBezTo>
                    <a:pt x="26" y="16"/>
                    <a:pt x="52" y="18"/>
                    <a:pt x="79" y="13"/>
                  </a:cubicBezTo>
                  <a:cubicBezTo>
                    <a:pt x="72" y="0"/>
                    <a:pt x="72" y="0"/>
                    <a:pt x="72" y="0"/>
                  </a:cubicBezTo>
                  <a:close/>
                </a:path>
              </a:pathLst>
            </a:custGeom>
            <a:solidFill>
              <a:srgbClr val="43010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6" name="Freeform 38"/>
            <p:cNvSpPr/>
            <p:nvPr/>
          </p:nvSpPr>
          <p:spPr bwMode="auto">
            <a:xfrm>
              <a:off x="1217" y="1305"/>
              <a:ext cx="909" cy="454"/>
            </a:xfrm>
            <a:custGeom>
              <a:avLst/>
              <a:gdLst>
                <a:gd name="T0" fmla="*/ 377 w 385"/>
                <a:gd name="T1" fmla="*/ 155 h 192"/>
                <a:gd name="T2" fmla="*/ 298 w 385"/>
                <a:gd name="T3" fmla="*/ 152 h 192"/>
                <a:gd name="T4" fmla="*/ 282 w 385"/>
                <a:gd name="T5" fmla="*/ 147 h 192"/>
                <a:gd name="T6" fmla="*/ 273 w 385"/>
                <a:gd name="T7" fmla="*/ 143 h 192"/>
                <a:gd name="T8" fmla="*/ 265 w 385"/>
                <a:gd name="T9" fmla="*/ 138 h 192"/>
                <a:gd name="T10" fmla="*/ 215 w 385"/>
                <a:gd name="T11" fmla="*/ 102 h 192"/>
                <a:gd name="T12" fmla="*/ 166 w 385"/>
                <a:gd name="T13" fmla="*/ 67 h 192"/>
                <a:gd name="T14" fmla="*/ 150 w 385"/>
                <a:gd name="T15" fmla="*/ 55 h 192"/>
                <a:gd name="T16" fmla="*/ 120 w 385"/>
                <a:gd name="T17" fmla="*/ 34 h 192"/>
                <a:gd name="T18" fmla="*/ 51 w 385"/>
                <a:gd name="T19" fmla="*/ 7 h 192"/>
                <a:gd name="T20" fmla="*/ 4 w 385"/>
                <a:gd name="T21" fmla="*/ 0 h 192"/>
                <a:gd name="T22" fmla="*/ 0 w 385"/>
                <a:gd name="T23" fmla="*/ 10 h 192"/>
                <a:gd name="T24" fmla="*/ 90 w 385"/>
                <a:gd name="T25" fmla="*/ 32 h 192"/>
                <a:gd name="T26" fmla="*/ 239 w 385"/>
                <a:gd name="T27" fmla="*/ 151 h 192"/>
                <a:gd name="T28" fmla="*/ 348 w 385"/>
                <a:gd name="T29" fmla="*/ 191 h 192"/>
                <a:gd name="T30" fmla="*/ 349 w 385"/>
                <a:gd name="T31" fmla="*/ 191 h 192"/>
                <a:gd name="T32" fmla="*/ 385 w 385"/>
                <a:gd name="T33" fmla="*/ 186 h 192"/>
                <a:gd name="T34" fmla="*/ 377 w 385"/>
                <a:gd name="T35" fmla="*/ 15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192">
                  <a:moveTo>
                    <a:pt x="377" y="155"/>
                  </a:moveTo>
                  <a:cubicBezTo>
                    <a:pt x="350" y="160"/>
                    <a:pt x="324" y="158"/>
                    <a:pt x="298" y="152"/>
                  </a:cubicBezTo>
                  <a:cubicBezTo>
                    <a:pt x="293" y="150"/>
                    <a:pt x="287" y="149"/>
                    <a:pt x="282" y="147"/>
                  </a:cubicBezTo>
                  <a:cubicBezTo>
                    <a:pt x="279" y="146"/>
                    <a:pt x="276" y="144"/>
                    <a:pt x="273" y="143"/>
                  </a:cubicBezTo>
                  <a:cubicBezTo>
                    <a:pt x="265" y="138"/>
                    <a:pt x="265" y="138"/>
                    <a:pt x="265" y="138"/>
                  </a:cubicBezTo>
                  <a:cubicBezTo>
                    <a:pt x="215" y="102"/>
                    <a:pt x="215" y="102"/>
                    <a:pt x="215" y="102"/>
                  </a:cubicBezTo>
                  <a:cubicBezTo>
                    <a:pt x="166" y="67"/>
                    <a:pt x="166" y="67"/>
                    <a:pt x="166" y="67"/>
                  </a:cubicBezTo>
                  <a:cubicBezTo>
                    <a:pt x="150" y="55"/>
                    <a:pt x="150" y="55"/>
                    <a:pt x="150" y="55"/>
                  </a:cubicBezTo>
                  <a:cubicBezTo>
                    <a:pt x="120" y="34"/>
                    <a:pt x="120" y="34"/>
                    <a:pt x="120" y="34"/>
                  </a:cubicBezTo>
                  <a:cubicBezTo>
                    <a:pt x="102" y="20"/>
                    <a:pt x="79" y="11"/>
                    <a:pt x="51" y="7"/>
                  </a:cubicBezTo>
                  <a:cubicBezTo>
                    <a:pt x="4" y="0"/>
                    <a:pt x="4" y="0"/>
                    <a:pt x="4" y="0"/>
                  </a:cubicBezTo>
                  <a:cubicBezTo>
                    <a:pt x="0" y="10"/>
                    <a:pt x="0" y="10"/>
                    <a:pt x="0" y="10"/>
                  </a:cubicBezTo>
                  <a:cubicBezTo>
                    <a:pt x="36" y="11"/>
                    <a:pt x="66" y="18"/>
                    <a:pt x="90" y="32"/>
                  </a:cubicBezTo>
                  <a:cubicBezTo>
                    <a:pt x="239" y="151"/>
                    <a:pt x="239" y="151"/>
                    <a:pt x="239" y="151"/>
                  </a:cubicBezTo>
                  <a:cubicBezTo>
                    <a:pt x="276" y="178"/>
                    <a:pt x="312" y="192"/>
                    <a:pt x="348" y="191"/>
                  </a:cubicBezTo>
                  <a:cubicBezTo>
                    <a:pt x="349" y="191"/>
                    <a:pt x="349" y="191"/>
                    <a:pt x="349" y="191"/>
                  </a:cubicBezTo>
                  <a:cubicBezTo>
                    <a:pt x="361" y="191"/>
                    <a:pt x="373" y="189"/>
                    <a:pt x="385" y="186"/>
                  </a:cubicBezTo>
                  <a:cubicBezTo>
                    <a:pt x="377" y="155"/>
                    <a:pt x="377" y="155"/>
                    <a:pt x="377" y="155"/>
                  </a:cubicBezTo>
                  <a:close/>
                </a:path>
              </a:pathLst>
            </a:custGeom>
            <a:solidFill>
              <a:srgbClr val="7E010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7" name="Freeform 39"/>
            <p:cNvSpPr/>
            <p:nvPr/>
          </p:nvSpPr>
          <p:spPr bwMode="auto">
            <a:xfrm>
              <a:off x="2393" y="1988"/>
              <a:ext cx="340" cy="130"/>
            </a:xfrm>
            <a:custGeom>
              <a:avLst/>
              <a:gdLst>
                <a:gd name="T0" fmla="*/ 0 w 144"/>
                <a:gd name="T1" fmla="*/ 13 h 55"/>
                <a:gd name="T2" fmla="*/ 6 w 144"/>
                <a:gd name="T3" fmla="*/ 32 h 55"/>
                <a:gd name="T4" fmla="*/ 24 w 144"/>
                <a:gd name="T5" fmla="*/ 55 h 55"/>
                <a:gd name="T6" fmla="*/ 35 w 144"/>
                <a:gd name="T7" fmla="*/ 55 h 55"/>
                <a:gd name="T8" fmla="*/ 29 w 144"/>
                <a:gd name="T9" fmla="*/ 29 h 55"/>
                <a:gd name="T10" fmla="*/ 80 w 144"/>
                <a:gd name="T11" fmla="*/ 50 h 55"/>
                <a:gd name="T12" fmla="*/ 144 w 144"/>
                <a:gd name="T13" fmla="*/ 13 h 55"/>
                <a:gd name="T14" fmla="*/ 99 w 144"/>
                <a:gd name="T15" fmla="*/ 0 h 55"/>
                <a:gd name="T16" fmla="*/ 55 w 144"/>
                <a:gd name="T17" fmla="*/ 25 h 55"/>
                <a:gd name="T18" fmla="*/ 37 w 144"/>
                <a:gd name="T19" fmla="*/ 19 h 55"/>
                <a:gd name="T20" fmla="*/ 0 w 144"/>
                <a:gd name="T21" fmla="*/ 1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0" y="13"/>
                  </a:moveTo>
                  <a:cubicBezTo>
                    <a:pt x="6" y="32"/>
                    <a:pt x="6" y="32"/>
                    <a:pt x="6" y="32"/>
                  </a:cubicBezTo>
                  <a:cubicBezTo>
                    <a:pt x="24" y="55"/>
                    <a:pt x="24" y="55"/>
                    <a:pt x="24" y="55"/>
                  </a:cubicBezTo>
                  <a:cubicBezTo>
                    <a:pt x="35" y="55"/>
                    <a:pt x="35" y="55"/>
                    <a:pt x="35" y="55"/>
                  </a:cubicBezTo>
                  <a:cubicBezTo>
                    <a:pt x="29" y="29"/>
                    <a:pt x="29" y="29"/>
                    <a:pt x="29" y="29"/>
                  </a:cubicBezTo>
                  <a:cubicBezTo>
                    <a:pt x="44" y="30"/>
                    <a:pt x="61" y="37"/>
                    <a:pt x="80" y="50"/>
                  </a:cubicBezTo>
                  <a:cubicBezTo>
                    <a:pt x="111" y="45"/>
                    <a:pt x="133" y="33"/>
                    <a:pt x="144" y="13"/>
                  </a:cubicBezTo>
                  <a:cubicBezTo>
                    <a:pt x="134" y="5"/>
                    <a:pt x="119" y="1"/>
                    <a:pt x="99" y="0"/>
                  </a:cubicBezTo>
                  <a:cubicBezTo>
                    <a:pt x="55" y="25"/>
                    <a:pt x="55" y="25"/>
                    <a:pt x="55" y="25"/>
                  </a:cubicBezTo>
                  <a:cubicBezTo>
                    <a:pt x="49" y="22"/>
                    <a:pt x="43" y="20"/>
                    <a:pt x="37" y="19"/>
                  </a:cubicBezTo>
                  <a:cubicBezTo>
                    <a:pt x="25" y="15"/>
                    <a:pt x="12" y="14"/>
                    <a:pt x="0" y="1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8" name="Freeform 40"/>
            <p:cNvSpPr/>
            <p:nvPr/>
          </p:nvSpPr>
          <p:spPr bwMode="auto">
            <a:xfrm>
              <a:off x="2374" y="1933"/>
              <a:ext cx="137" cy="100"/>
            </a:xfrm>
            <a:custGeom>
              <a:avLst/>
              <a:gdLst>
                <a:gd name="T0" fmla="*/ 0 w 58"/>
                <a:gd name="T1" fmla="*/ 11 h 42"/>
                <a:gd name="T2" fmla="*/ 8 w 58"/>
                <a:gd name="T3" fmla="*/ 36 h 42"/>
                <a:gd name="T4" fmla="*/ 45 w 58"/>
                <a:gd name="T5" fmla="*/ 42 h 42"/>
                <a:gd name="T6" fmla="*/ 58 w 58"/>
                <a:gd name="T7" fmla="*/ 22 h 42"/>
                <a:gd name="T8" fmla="*/ 36 w 58"/>
                <a:gd name="T9" fmla="*/ 0 h 42"/>
                <a:gd name="T10" fmla="*/ 0 w 58"/>
                <a:gd name="T11" fmla="*/ 11 h 42"/>
              </a:gdLst>
              <a:ahLst/>
              <a:cxnLst>
                <a:cxn ang="0">
                  <a:pos x="T0" y="T1"/>
                </a:cxn>
                <a:cxn ang="0">
                  <a:pos x="T2" y="T3"/>
                </a:cxn>
                <a:cxn ang="0">
                  <a:pos x="T4" y="T5"/>
                </a:cxn>
                <a:cxn ang="0">
                  <a:pos x="T6" y="T7"/>
                </a:cxn>
                <a:cxn ang="0">
                  <a:pos x="T8" y="T9"/>
                </a:cxn>
                <a:cxn ang="0">
                  <a:pos x="T10" y="T11"/>
                </a:cxn>
              </a:cxnLst>
              <a:rect l="0" t="0" r="r" b="b"/>
              <a:pathLst>
                <a:path w="58" h="42">
                  <a:moveTo>
                    <a:pt x="0" y="11"/>
                  </a:moveTo>
                  <a:cubicBezTo>
                    <a:pt x="8" y="36"/>
                    <a:pt x="8" y="36"/>
                    <a:pt x="8" y="36"/>
                  </a:cubicBezTo>
                  <a:cubicBezTo>
                    <a:pt x="20" y="37"/>
                    <a:pt x="33" y="38"/>
                    <a:pt x="45" y="42"/>
                  </a:cubicBezTo>
                  <a:cubicBezTo>
                    <a:pt x="58" y="22"/>
                    <a:pt x="58" y="22"/>
                    <a:pt x="58" y="22"/>
                  </a:cubicBezTo>
                  <a:cubicBezTo>
                    <a:pt x="36" y="0"/>
                    <a:pt x="36" y="0"/>
                    <a:pt x="36" y="0"/>
                  </a:cubicBezTo>
                  <a:cubicBezTo>
                    <a:pt x="26" y="7"/>
                    <a:pt x="14" y="10"/>
                    <a:pt x="0" y="11"/>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79" name="Freeform 41"/>
            <p:cNvSpPr/>
            <p:nvPr/>
          </p:nvSpPr>
          <p:spPr bwMode="auto">
            <a:xfrm>
              <a:off x="2459" y="1903"/>
              <a:ext cx="168" cy="144"/>
            </a:xfrm>
            <a:custGeom>
              <a:avLst/>
              <a:gdLst>
                <a:gd name="T0" fmla="*/ 22 w 71"/>
                <a:gd name="T1" fmla="*/ 35 h 61"/>
                <a:gd name="T2" fmla="*/ 9 w 71"/>
                <a:gd name="T3" fmla="*/ 55 h 61"/>
                <a:gd name="T4" fmla="*/ 27 w 71"/>
                <a:gd name="T5" fmla="*/ 61 h 61"/>
                <a:gd name="T6" fmla="*/ 71 w 71"/>
                <a:gd name="T7" fmla="*/ 36 h 61"/>
                <a:gd name="T8" fmla="*/ 13 w 71"/>
                <a:gd name="T9" fmla="*/ 0 h 61"/>
                <a:gd name="T10" fmla="*/ 0 w 71"/>
                <a:gd name="T11" fmla="*/ 13 h 61"/>
                <a:gd name="T12" fmla="*/ 22 w 71"/>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71" h="61">
                  <a:moveTo>
                    <a:pt x="22" y="35"/>
                  </a:moveTo>
                  <a:cubicBezTo>
                    <a:pt x="9" y="55"/>
                    <a:pt x="9" y="55"/>
                    <a:pt x="9" y="55"/>
                  </a:cubicBezTo>
                  <a:cubicBezTo>
                    <a:pt x="15" y="56"/>
                    <a:pt x="21" y="58"/>
                    <a:pt x="27" y="61"/>
                  </a:cubicBezTo>
                  <a:cubicBezTo>
                    <a:pt x="71" y="36"/>
                    <a:pt x="71" y="36"/>
                    <a:pt x="71" y="36"/>
                  </a:cubicBezTo>
                  <a:cubicBezTo>
                    <a:pt x="13" y="0"/>
                    <a:pt x="13" y="0"/>
                    <a:pt x="13" y="0"/>
                  </a:cubicBezTo>
                  <a:cubicBezTo>
                    <a:pt x="9" y="5"/>
                    <a:pt x="5" y="9"/>
                    <a:pt x="0" y="13"/>
                  </a:cubicBezTo>
                  <a:cubicBezTo>
                    <a:pt x="22" y="35"/>
                    <a:pt x="22" y="35"/>
                    <a:pt x="22" y="35"/>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0" name="Freeform 42"/>
            <p:cNvSpPr/>
            <p:nvPr/>
          </p:nvSpPr>
          <p:spPr bwMode="auto">
            <a:xfrm>
              <a:off x="2244" y="2189"/>
              <a:ext cx="331" cy="198"/>
            </a:xfrm>
            <a:custGeom>
              <a:avLst/>
              <a:gdLst>
                <a:gd name="T0" fmla="*/ 70 w 140"/>
                <a:gd name="T1" fmla="*/ 78 h 84"/>
                <a:gd name="T2" fmla="*/ 140 w 140"/>
                <a:gd name="T3" fmla="*/ 84 h 84"/>
                <a:gd name="T4" fmla="*/ 102 w 140"/>
                <a:gd name="T5" fmla="*/ 37 h 84"/>
                <a:gd name="T6" fmla="*/ 79 w 140"/>
                <a:gd name="T7" fmla="*/ 71 h 84"/>
                <a:gd name="T8" fmla="*/ 40 w 140"/>
                <a:gd name="T9" fmla="*/ 22 h 84"/>
                <a:gd name="T10" fmla="*/ 14 w 140"/>
                <a:gd name="T11" fmla="*/ 2 h 84"/>
                <a:gd name="T12" fmla="*/ 0 w 140"/>
                <a:gd name="T13" fmla="*/ 0 h 84"/>
                <a:gd name="T14" fmla="*/ 13 w 140"/>
                <a:gd name="T15" fmla="*/ 65 h 84"/>
                <a:gd name="T16" fmla="*/ 27 w 140"/>
                <a:gd name="T17" fmla="*/ 65 h 84"/>
                <a:gd name="T18" fmla="*/ 27 w 140"/>
                <a:gd name="T19" fmla="*/ 27 h 84"/>
                <a:gd name="T20" fmla="*/ 70 w 140"/>
                <a:gd name="T21"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84">
                  <a:moveTo>
                    <a:pt x="70" y="78"/>
                  </a:moveTo>
                  <a:cubicBezTo>
                    <a:pt x="140" y="84"/>
                    <a:pt x="140" y="84"/>
                    <a:pt x="140" y="84"/>
                  </a:cubicBezTo>
                  <a:cubicBezTo>
                    <a:pt x="138" y="63"/>
                    <a:pt x="126" y="47"/>
                    <a:pt x="102" y="37"/>
                  </a:cubicBezTo>
                  <a:cubicBezTo>
                    <a:pt x="79" y="71"/>
                    <a:pt x="79" y="71"/>
                    <a:pt x="79" y="71"/>
                  </a:cubicBezTo>
                  <a:cubicBezTo>
                    <a:pt x="40" y="22"/>
                    <a:pt x="40" y="22"/>
                    <a:pt x="40" y="22"/>
                  </a:cubicBezTo>
                  <a:cubicBezTo>
                    <a:pt x="14" y="2"/>
                    <a:pt x="14" y="2"/>
                    <a:pt x="14" y="2"/>
                  </a:cubicBezTo>
                  <a:cubicBezTo>
                    <a:pt x="10" y="2"/>
                    <a:pt x="5" y="1"/>
                    <a:pt x="0" y="0"/>
                  </a:cubicBezTo>
                  <a:cubicBezTo>
                    <a:pt x="13" y="65"/>
                    <a:pt x="13" y="65"/>
                    <a:pt x="13" y="65"/>
                  </a:cubicBezTo>
                  <a:cubicBezTo>
                    <a:pt x="27" y="65"/>
                    <a:pt x="27" y="65"/>
                    <a:pt x="27" y="65"/>
                  </a:cubicBezTo>
                  <a:cubicBezTo>
                    <a:pt x="27" y="27"/>
                    <a:pt x="27" y="27"/>
                    <a:pt x="27" y="27"/>
                  </a:cubicBezTo>
                  <a:cubicBezTo>
                    <a:pt x="70" y="78"/>
                    <a:pt x="70" y="78"/>
                    <a:pt x="70" y="7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1" name="Freeform 43"/>
            <p:cNvSpPr/>
            <p:nvPr/>
          </p:nvSpPr>
          <p:spPr bwMode="auto">
            <a:xfrm>
              <a:off x="2374" y="2174"/>
              <a:ext cx="111" cy="182"/>
            </a:xfrm>
            <a:custGeom>
              <a:avLst/>
              <a:gdLst>
                <a:gd name="T0" fmla="*/ 0 w 47"/>
                <a:gd name="T1" fmla="*/ 5 h 77"/>
                <a:gd name="T2" fmla="*/ 25 w 47"/>
                <a:gd name="T3" fmla="*/ 50 h 77"/>
                <a:gd name="T4" fmla="*/ 24 w 47"/>
                <a:gd name="T5" fmla="*/ 77 h 77"/>
                <a:gd name="T6" fmla="*/ 47 w 47"/>
                <a:gd name="T7" fmla="*/ 43 h 77"/>
                <a:gd name="T8" fmla="*/ 13 w 47"/>
                <a:gd name="T9" fmla="*/ 0 h 77"/>
                <a:gd name="T10" fmla="*/ 0 w 47"/>
                <a:gd name="T11" fmla="*/ 5 h 77"/>
              </a:gdLst>
              <a:ahLst/>
              <a:cxnLst>
                <a:cxn ang="0">
                  <a:pos x="T0" y="T1"/>
                </a:cxn>
                <a:cxn ang="0">
                  <a:pos x="T2" y="T3"/>
                </a:cxn>
                <a:cxn ang="0">
                  <a:pos x="T4" y="T5"/>
                </a:cxn>
                <a:cxn ang="0">
                  <a:pos x="T6" y="T7"/>
                </a:cxn>
                <a:cxn ang="0">
                  <a:pos x="T8" y="T9"/>
                </a:cxn>
                <a:cxn ang="0">
                  <a:pos x="T10" y="T11"/>
                </a:cxn>
              </a:cxnLst>
              <a:rect l="0" t="0" r="r" b="b"/>
              <a:pathLst>
                <a:path w="47" h="77">
                  <a:moveTo>
                    <a:pt x="0" y="5"/>
                  </a:moveTo>
                  <a:cubicBezTo>
                    <a:pt x="25" y="50"/>
                    <a:pt x="25" y="50"/>
                    <a:pt x="25" y="50"/>
                  </a:cubicBezTo>
                  <a:cubicBezTo>
                    <a:pt x="24" y="77"/>
                    <a:pt x="24" y="77"/>
                    <a:pt x="24" y="77"/>
                  </a:cubicBezTo>
                  <a:cubicBezTo>
                    <a:pt x="47" y="43"/>
                    <a:pt x="47" y="43"/>
                    <a:pt x="47" y="43"/>
                  </a:cubicBezTo>
                  <a:cubicBezTo>
                    <a:pt x="13" y="0"/>
                    <a:pt x="13" y="0"/>
                    <a:pt x="13" y="0"/>
                  </a:cubicBezTo>
                  <a:cubicBezTo>
                    <a:pt x="9" y="2"/>
                    <a:pt x="4" y="4"/>
                    <a:pt x="0" y="5"/>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2" name="Freeform 44"/>
            <p:cNvSpPr/>
            <p:nvPr/>
          </p:nvSpPr>
          <p:spPr bwMode="auto">
            <a:xfrm>
              <a:off x="2278" y="2186"/>
              <a:ext cx="155" cy="170"/>
            </a:xfrm>
            <a:custGeom>
              <a:avLst/>
              <a:gdLst>
                <a:gd name="T0" fmla="*/ 66 w 66"/>
                <a:gd name="T1" fmla="*/ 45 h 72"/>
                <a:gd name="T2" fmla="*/ 41 w 66"/>
                <a:gd name="T3" fmla="*/ 0 h 72"/>
                <a:gd name="T4" fmla="*/ 0 w 66"/>
                <a:gd name="T5" fmla="*/ 3 h 72"/>
                <a:gd name="T6" fmla="*/ 26 w 66"/>
                <a:gd name="T7" fmla="*/ 23 h 72"/>
                <a:gd name="T8" fmla="*/ 65 w 66"/>
                <a:gd name="T9" fmla="*/ 72 h 72"/>
                <a:gd name="T10" fmla="*/ 66 w 66"/>
                <a:gd name="T11" fmla="*/ 45 h 72"/>
              </a:gdLst>
              <a:ahLst/>
              <a:cxnLst>
                <a:cxn ang="0">
                  <a:pos x="T0" y="T1"/>
                </a:cxn>
                <a:cxn ang="0">
                  <a:pos x="T2" y="T3"/>
                </a:cxn>
                <a:cxn ang="0">
                  <a:pos x="T4" y="T5"/>
                </a:cxn>
                <a:cxn ang="0">
                  <a:pos x="T6" y="T7"/>
                </a:cxn>
                <a:cxn ang="0">
                  <a:pos x="T8" y="T9"/>
                </a:cxn>
                <a:cxn ang="0">
                  <a:pos x="T10" y="T11"/>
                </a:cxn>
              </a:cxnLst>
              <a:rect l="0" t="0" r="r" b="b"/>
              <a:pathLst>
                <a:path w="66" h="72">
                  <a:moveTo>
                    <a:pt x="66" y="45"/>
                  </a:moveTo>
                  <a:cubicBezTo>
                    <a:pt x="41" y="0"/>
                    <a:pt x="41" y="0"/>
                    <a:pt x="41" y="0"/>
                  </a:cubicBezTo>
                  <a:cubicBezTo>
                    <a:pt x="27" y="4"/>
                    <a:pt x="14" y="5"/>
                    <a:pt x="0" y="3"/>
                  </a:cubicBezTo>
                  <a:cubicBezTo>
                    <a:pt x="26" y="23"/>
                    <a:pt x="26" y="23"/>
                    <a:pt x="26" y="23"/>
                  </a:cubicBezTo>
                  <a:cubicBezTo>
                    <a:pt x="65" y="72"/>
                    <a:pt x="65" y="72"/>
                    <a:pt x="65" y="72"/>
                  </a:cubicBezTo>
                  <a:cubicBezTo>
                    <a:pt x="66" y="45"/>
                    <a:pt x="66" y="45"/>
                    <a:pt x="66" y="45"/>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3" name="Freeform 45"/>
            <p:cNvSpPr/>
            <p:nvPr/>
          </p:nvSpPr>
          <p:spPr bwMode="auto">
            <a:xfrm>
              <a:off x="1500" y="2099"/>
              <a:ext cx="586" cy="224"/>
            </a:xfrm>
            <a:custGeom>
              <a:avLst/>
              <a:gdLst>
                <a:gd name="T0" fmla="*/ 207 w 248"/>
                <a:gd name="T1" fmla="*/ 78 h 95"/>
                <a:gd name="T2" fmla="*/ 246 w 248"/>
                <a:gd name="T3" fmla="*/ 51 h 95"/>
                <a:gd name="T4" fmla="*/ 248 w 248"/>
                <a:gd name="T5" fmla="*/ 45 h 95"/>
                <a:gd name="T6" fmla="*/ 248 w 248"/>
                <a:gd name="T7" fmla="*/ 44 h 95"/>
                <a:gd name="T8" fmla="*/ 248 w 248"/>
                <a:gd name="T9" fmla="*/ 44 h 95"/>
                <a:gd name="T10" fmla="*/ 207 w 248"/>
                <a:gd name="T11" fmla="*/ 10 h 95"/>
                <a:gd name="T12" fmla="*/ 161 w 248"/>
                <a:gd name="T13" fmla="*/ 0 h 95"/>
                <a:gd name="T14" fmla="*/ 182 w 248"/>
                <a:gd name="T15" fmla="*/ 33 h 95"/>
                <a:gd name="T16" fmla="*/ 0 w 248"/>
                <a:gd name="T17" fmla="*/ 78 h 95"/>
                <a:gd name="T18" fmla="*/ 9 w 248"/>
                <a:gd name="T19" fmla="*/ 82 h 95"/>
                <a:gd name="T20" fmla="*/ 108 w 248"/>
                <a:gd name="T21" fmla="*/ 94 h 95"/>
                <a:gd name="T22" fmla="*/ 207 w 248"/>
                <a:gd name="T23" fmla="*/ 7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8" h="95">
                  <a:moveTo>
                    <a:pt x="207" y="78"/>
                  </a:moveTo>
                  <a:cubicBezTo>
                    <a:pt x="229" y="70"/>
                    <a:pt x="242" y="61"/>
                    <a:pt x="246" y="51"/>
                  </a:cubicBezTo>
                  <a:cubicBezTo>
                    <a:pt x="247" y="49"/>
                    <a:pt x="248" y="47"/>
                    <a:pt x="248" y="45"/>
                  </a:cubicBezTo>
                  <a:cubicBezTo>
                    <a:pt x="248" y="44"/>
                    <a:pt x="248" y="44"/>
                    <a:pt x="248" y="44"/>
                  </a:cubicBezTo>
                  <a:cubicBezTo>
                    <a:pt x="248" y="44"/>
                    <a:pt x="248" y="44"/>
                    <a:pt x="248" y="44"/>
                  </a:cubicBezTo>
                  <a:cubicBezTo>
                    <a:pt x="248" y="30"/>
                    <a:pt x="234" y="19"/>
                    <a:pt x="207" y="10"/>
                  </a:cubicBezTo>
                  <a:cubicBezTo>
                    <a:pt x="193" y="6"/>
                    <a:pt x="178" y="2"/>
                    <a:pt x="161" y="0"/>
                  </a:cubicBezTo>
                  <a:cubicBezTo>
                    <a:pt x="191" y="8"/>
                    <a:pt x="198" y="19"/>
                    <a:pt x="182" y="33"/>
                  </a:cubicBezTo>
                  <a:cubicBezTo>
                    <a:pt x="141" y="66"/>
                    <a:pt x="80" y="81"/>
                    <a:pt x="0" y="78"/>
                  </a:cubicBezTo>
                  <a:cubicBezTo>
                    <a:pt x="3" y="79"/>
                    <a:pt x="6" y="81"/>
                    <a:pt x="9" y="82"/>
                  </a:cubicBezTo>
                  <a:cubicBezTo>
                    <a:pt x="36" y="91"/>
                    <a:pt x="69" y="95"/>
                    <a:pt x="108" y="94"/>
                  </a:cubicBezTo>
                  <a:cubicBezTo>
                    <a:pt x="147" y="94"/>
                    <a:pt x="179" y="88"/>
                    <a:pt x="207" y="78"/>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4" name="Freeform 46"/>
            <p:cNvSpPr/>
            <p:nvPr/>
          </p:nvSpPr>
          <p:spPr bwMode="auto">
            <a:xfrm>
              <a:off x="1425" y="2205"/>
              <a:ext cx="661" cy="154"/>
            </a:xfrm>
            <a:custGeom>
              <a:avLst/>
              <a:gdLst>
                <a:gd name="T0" fmla="*/ 278 w 280"/>
                <a:gd name="T1" fmla="*/ 6 h 65"/>
                <a:gd name="T2" fmla="*/ 239 w 280"/>
                <a:gd name="T3" fmla="*/ 33 h 65"/>
                <a:gd name="T4" fmla="*/ 140 w 280"/>
                <a:gd name="T5" fmla="*/ 49 h 65"/>
                <a:gd name="T6" fmla="*/ 41 w 280"/>
                <a:gd name="T7" fmla="*/ 37 h 65"/>
                <a:gd name="T8" fmla="*/ 32 w 280"/>
                <a:gd name="T9" fmla="*/ 33 h 65"/>
                <a:gd name="T10" fmla="*/ 2 w 280"/>
                <a:gd name="T11" fmla="*/ 10 h 65"/>
                <a:gd name="T12" fmla="*/ 0 w 280"/>
                <a:gd name="T13" fmla="*/ 4 h 65"/>
                <a:gd name="T14" fmla="*/ 0 w 280"/>
                <a:gd name="T15" fmla="*/ 16 h 65"/>
                <a:gd name="T16" fmla="*/ 0 w 280"/>
                <a:gd name="T17" fmla="*/ 18 h 65"/>
                <a:gd name="T18" fmla="*/ 0 w 280"/>
                <a:gd name="T19" fmla="*/ 20 h 65"/>
                <a:gd name="T20" fmla="*/ 41 w 280"/>
                <a:gd name="T21" fmla="*/ 51 h 65"/>
                <a:gd name="T22" fmla="*/ 140 w 280"/>
                <a:gd name="T23" fmla="*/ 64 h 65"/>
                <a:gd name="T24" fmla="*/ 239 w 280"/>
                <a:gd name="T25" fmla="*/ 48 h 65"/>
                <a:gd name="T26" fmla="*/ 280 w 280"/>
                <a:gd name="T27" fmla="*/ 14 h 65"/>
                <a:gd name="T28" fmla="*/ 280 w 280"/>
                <a:gd name="T29" fmla="*/ 0 h 65"/>
                <a:gd name="T30" fmla="*/ 278 w 280"/>
                <a:gd name="T3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65">
                  <a:moveTo>
                    <a:pt x="278" y="6"/>
                  </a:moveTo>
                  <a:cubicBezTo>
                    <a:pt x="274" y="16"/>
                    <a:pt x="261" y="25"/>
                    <a:pt x="239" y="33"/>
                  </a:cubicBezTo>
                  <a:cubicBezTo>
                    <a:pt x="211" y="43"/>
                    <a:pt x="179" y="49"/>
                    <a:pt x="140" y="49"/>
                  </a:cubicBezTo>
                  <a:cubicBezTo>
                    <a:pt x="101" y="50"/>
                    <a:pt x="68" y="46"/>
                    <a:pt x="41" y="37"/>
                  </a:cubicBezTo>
                  <a:cubicBezTo>
                    <a:pt x="38" y="36"/>
                    <a:pt x="35" y="34"/>
                    <a:pt x="32" y="33"/>
                  </a:cubicBezTo>
                  <a:cubicBezTo>
                    <a:pt x="15" y="27"/>
                    <a:pt x="5" y="19"/>
                    <a:pt x="2" y="10"/>
                  </a:cubicBezTo>
                  <a:cubicBezTo>
                    <a:pt x="1" y="8"/>
                    <a:pt x="0" y="6"/>
                    <a:pt x="0" y="4"/>
                  </a:cubicBezTo>
                  <a:cubicBezTo>
                    <a:pt x="0" y="16"/>
                    <a:pt x="0" y="16"/>
                    <a:pt x="0" y="16"/>
                  </a:cubicBezTo>
                  <a:cubicBezTo>
                    <a:pt x="0" y="16"/>
                    <a:pt x="0" y="17"/>
                    <a:pt x="0" y="18"/>
                  </a:cubicBezTo>
                  <a:cubicBezTo>
                    <a:pt x="0" y="18"/>
                    <a:pt x="0" y="19"/>
                    <a:pt x="0" y="20"/>
                  </a:cubicBezTo>
                  <a:cubicBezTo>
                    <a:pt x="1" y="32"/>
                    <a:pt x="15" y="43"/>
                    <a:pt x="41" y="51"/>
                  </a:cubicBezTo>
                  <a:cubicBezTo>
                    <a:pt x="68" y="60"/>
                    <a:pt x="101" y="65"/>
                    <a:pt x="140" y="64"/>
                  </a:cubicBezTo>
                  <a:cubicBezTo>
                    <a:pt x="179" y="63"/>
                    <a:pt x="211" y="58"/>
                    <a:pt x="239" y="48"/>
                  </a:cubicBezTo>
                  <a:cubicBezTo>
                    <a:pt x="266" y="38"/>
                    <a:pt x="280" y="27"/>
                    <a:pt x="280" y="14"/>
                  </a:cubicBezTo>
                  <a:cubicBezTo>
                    <a:pt x="280" y="0"/>
                    <a:pt x="280" y="0"/>
                    <a:pt x="280" y="0"/>
                  </a:cubicBezTo>
                  <a:cubicBezTo>
                    <a:pt x="280" y="2"/>
                    <a:pt x="279" y="4"/>
                    <a:pt x="278" y="6"/>
                  </a:cubicBezTo>
                  <a:close/>
                </a:path>
              </a:pathLst>
            </a:custGeom>
            <a:solidFill>
              <a:srgbClr val="73737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5" name="Freeform 47"/>
            <p:cNvSpPr/>
            <p:nvPr/>
          </p:nvSpPr>
          <p:spPr bwMode="auto">
            <a:xfrm>
              <a:off x="1401" y="603"/>
              <a:ext cx="187" cy="317"/>
            </a:xfrm>
            <a:custGeom>
              <a:avLst/>
              <a:gdLst>
                <a:gd name="T0" fmla="*/ 74 w 79"/>
                <a:gd name="T1" fmla="*/ 58 h 134"/>
                <a:gd name="T2" fmla="*/ 79 w 79"/>
                <a:gd name="T3" fmla="*/ 29 h 134"/>
                <a:gd name="T4" fmla="*/ 45 w 79"/>
                <a:gd name="T5" fmla="*/ 0 h 134"/>
                <a:gd name="T6" fmla="*/ 16 w 79"/>
                <a:gd name="T7" fmla="*/ 22 h 134"/>
                <a:gd name="T8" fmla="*/ 0 w 79"/>
                <a:gd name="T9" fmla="*/ 38 h 134"/>
                <a:gd name="T10" fmla="*/ 17 w 79"/>
                <a:gd name="T11" fmla="*/ 29 h 134"/>
                <a:gd name="T12" fmla="*/ 48 w 79"/>
                <a:gd name="T13" fmla="*/ 7 h 134"/>
                <a:gd name="T14" fmla="*/ 71 w 79"/>
                <a:gd name="T15" fmla="*/ 28 h 134"/>
                <a:gd name="T16" fmla="*/ 59 w 79"/>
                <a:gd name="T17" fmla="*/ 80 h 134"/>
                <a:gd name="T18" fmla="*/ 1 w 79"/>
                <a:gd name="T19" fmla="*/ 75 h 134"/>
                <a:gd name="T20" fmla="*/ 21 w 79"/>
                <a:gd name="T21" fmla="*/ 95 h 134"/>
                <a:gd name="T22" fmla="*/ 38 w 79"/>
                <a:gd name="T23" fmla="*/ 105 h 134"/>
                <a:gd name="T24" fmla="*/ 38 w 79"/>
                <a:gd name="T25" fmla="*/ 116 h 134"/>
                <a:gd name="T26" fmla="*/ 21 w 79"/>
                <a:gd name="T27" fmla="*/ 128 h 134"/>
                <a:gd name="T28" fmla="*/ 38 w 79"/>
                <a:gd name="T29" fmla="*/ 128 h 134"/>
                <a:gd name="T30" fmla="*/ 44 w 79"/>
                <a:gd name="T31" fmla="*/ 134 h 134"/>
                <a:gd name="T32" fmla="*/ 44 w 79"/>
                <a:gd name="T33" fmla="*/ 120 h 134"/>
                <a:gd name="T34" fmla="*/ 43 w 79"/>
                <a:gd name="T35" fmla="*/ 106 h 134"/>
                <a:gd name="T36" fmla="*/ 74 w 79"/>
                <a:gd name="T37" fmla="*/ 5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134">
                  <a:moveTo>
                    <a:pt x="74" y="58"/>
                  </a:moveTo>
                  <a:cubicBezTo>
                    <a:pt x="79" y="29"/>
                    <a:pt x="79" y="29"/>
                    <a:pt x="79" y="29"/>
                  </a:cubicBezTo>
                  <a:cubicBezTo>
                    <a:pt x="71" y="11"/>
                    <a:pt x="60" y="1"/>
                    <a:pt x="45" y="0"/>
                  </a:cubicBezTo>
                  <a:cubicBezTo>
                    <a:pt x="36" y="9"/>
                    <a:pt x="26" y="16"/>
                    <a:pt x="16" y="22"/>
                  </a:cubicBezTo>
                  <a:cubicBezTo>
                    <a:pt x="9" y="26"/>
                    <a:pt x="4" y="31"/>
                    <a:pt x="0" y="38"/>
                  </a:cubicBezTo>
                  <a:cubicBezTo>
                    <a:pt x="17" y="29"/>
                    <a:pt x="17" y="29"/>
                    <a:pt x="17" y="29"/>
                  </a:cubicBezTo>
                  <a:cubicBezTo>
                    <a:pt x="29" y="25"/>
                    <a:pt x="39" y="17"/>
                    <a:pt x="48" y="7"/>
                  </a:cubicBezTo>
                  <a:cubicBezTo>
                    <a:pt x="58" y="13"/>
                    <a:pt x="66" y="20"/>
                    <a:pt x="71" y="28"/>
                  </a:cubicBezTo>
                  <a:cubicBezTo>
                    <a:pt x="70" y="48"/>
                    <a:pt x="66" y="66"/>
                    <a:pt x="59" y="80"/>
                  </a:cubicBezTo>
                  <a:cubicBezTo>
                    <a:pt x="49" y="102"/>
                    <a:pt x="30" y="100"/>
                    <a:pt x="1" y="75"/>
                  </a:cubicBezTo>
                  <a:cubicBezTo>
                    <a:pt x="5" y="82"/>
                    <a:pt x="12" y="89"/>
                    <a:pt x="21" y="95"/>
                  </a:cubicBezTo>
                  <a:cubicBezTo>
                    <a:pt x="28" y="100"/>
                    <a:pt x="34" y="103"/>
                    <a:pt x="38" y="105"/>
                  </a:cubicBezTo>
                  <a:cubicBezTo>
                    <a:pt x="38" y="116"/>
                    <a:pt x="38" y="116"/>
                    <a:pt x="38" y="116"/>
                  </a:cubicBezTo>
                  <a:cubicBezTo>
                    <a:pt x="21" y="128"/>
                    <a:pt x="21" y="128"/>
                    <a:pt x="21" y="128"/>
                  </a:cubicBezTo>
                  <a:cubicBezTo>
                    <a:pt x="38" y="128"/>
                    <a:pt x="38" y="128"/>
                    <a:pt x="38" y="128"/>
                  </a:cubicBezTo>
                  <a:cubicBezTo>
                    <a:pt x="44" y="134"/>
                    <a:pt x="44" y="134"/>
                    <a:pt x="44" y="134"/>
                  </a:cubicBezTo>
                  <a:cubicBezTo>
                    <a:pt x="44" y="120"/>
                    <a:pt x="44" y="120"/>
                    <a:pt x="44" y="120"/>
                  </a:cubicBezTo>
                  <a:cubicBezTo>
                    <a:pt x="43" y="106"/>
                    <a:pt x="43" y="106"/>
                    <a:pt x="43" y="106"/>
                  </a:cubicBezTo>
                  <a:cubicBezTo>
                    <a:pt x="59" y="98"/>
                    <a:pt x="69" y="82"/>
                    <a:pt x="74" y="58"/>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6" name="Freeform 48"/>
            <p:cNvSpPr>
              <a:spLocks noEditPoints="1"/>
            </p:cNvSpPr>
            <p:nvPr/>
          </p:nvSpPr>
          <p:spPr bwMode="auto">
            <a:xfrm>
              <a:off x="1302" y="518"/>
              <a:ext cx="300" cy="390"/>
            </a:xfrm>
            <a:custGeom>
              <a:avLst/>
              <a:gdLst>
                <a:gd name="T0" fmla="*/ 121 w 127"/>
                <a:gd name="T1" fmla="*/ 65 h 165"/>
                <a:gd name="T2" fmla="*/ 116 w 127"/>
                <a:gd name="T3" fmla="*/ 94 h 165"/>
                <a:gd name="T4" fmla="*/ 85 w 127"/>
                <a:gd name="T5" fmla="*/ 142 h 165"/>
                <a:gd name="T6" fmla="*/ 86 w 127"/>
                <a:gd name="T7" fmla="*/ 156 h 165"/>
                <a:gd name="T8" fmla="*/ 112 w 127"/>
                <a:gd name="T9" fmla="*/ 165 h 165"/>
                <a:gd name="T10" fmla="*/ 127 w 127"/>
                <a:gd name="T11" fmla="*/ 70 h 165"/>
                <a:gd name="T12" fmla="*/ 111 w 127"/>
                <a:gd name="T13" fmla="*/ 20 h 165"/>
                <a:gd name="T14" fmla="*/ 51 w 127"/>
                <a:gd name="T15" fmla="*/ 14 h 165"/>
                <a:gd name="T16" fmla="*/ 28 w 127"/>
                <a:gd name="T17" fmla="*/ 52 h 165"/>
                <a:gd name="T18" fmla="*/ 16 w 127"/>
                <a:gd name="T19" fmla="*/ 89 h 165"/>
                <a:gd name="T20" fmla="*/ 3 w 127"/>
                <a:gd name="T21" fmla="*/ 154 h 165"/>
                <a:gd name="T22" fmla="*/ 0 w 127"/>
                <a:gd name="T23" fmla="*/ 163 h 165"/>
                <a:gd name="T24" fmla="*/ 12 w 127"/>
                <a:gd name="T25" fmla="*/ 160 h 165"/>
                <a:gd name="T26" fmla="*/ 15 w 127"/>
                <a:gd name="T27" fmla="*/ 160 h 165"/>
                <a:gd name="T28" fmla="*/ 32 w 127"/>
                <a:gd name="T29" fmla="*/ 138 h 165"/>
                <a:gd name="T30" fmla="*/ 42 w 127"/>
                <a:gd name="T31" fmla="*/ 147 h 165"/>
                <a:gd name="T32" fmla="*/ 43 w 127"/>
                <a:gd name="T33" fmla="*/ 111 h 165"/>
                <a:gd name="T34" fmla="*/ 38 w 127"/>
                <a:gd name="T35" fmla="*/ 95 h 165"/>
                <a:gd name="T36" fmla="*/ 28 w 127"/>
                <a:gd name="T37" fmla="*/ 82 h 165"/>
                <a:gd name="T38" fmla="*/ 28 w 127"/>
                <a:gd name="T39" fmla="*/ 62 h 165"/>
                <a:gd name="T40" fmla="*/ 42 w 127"/>
                <a:gd name="T41" fmla="*/ 74 h 165"/>
                <a:gd name="T42" fmla="*/ 58 w 127"/>
                <a:gd name="T43" fmla="*/ 58 h 165"/>
                <a:gd name="T44" fmla="*/ 87 w 127"/>
                <a:gd name="T45" fmla="*/ 36 h 165"/>
                <a:gd name="T46" fmla="*/ 121 w 127"/>
                <a:gd name="T47" fmla="*/ 65 h 165"/>
                <a:gd name="T48" fmla="*/ 29 w 127"/>
                <a:gd name="T49" fmla="*/ 58 h 165"/>
                <a:gd name="T50" fmla="*/ 30 w 127"/>
                <a:gd name="T51" fmla="*/ 53 h 165"/>
                <a:gd name="T52" fmla="*/ 30 w 127"/>
                <a:gd name="T53" fmla="*/ 53 h 165"/>
                <a:gd name="T54" fmla="*/ 52 w 127"/>
                <a:gd name="T55" fmla="*/ 15 h 165"/>
                <a:gd name="T56" fmla="*/ 104 w 127"/>
                <a:gd name="T57" fmla="*/ 17 h 165"/>
                <a:gd name="T58" fmla="*/ 42 w 127"/>
                <a:gd name="T59" fmla="*/ 37 h 165"/>
                <a:gd name="T60" fmla="*/ 34 w 127"/>
                <a:gd name="T61" fmla="*/ 57 h 165"/>
                <a:gd name="T62" fmla="*/ 31 w 127"/>
                <a:gd name="T63" fmla="*/ 57 h 165"/>
                <a:gd name="T64" fmla="*/ 29 w 127"/>
                <a:gd name="T65" fmla="*/ 58 h 165"/>
                <a:gd name="T66" fmla="*/ 27 w 127"/>
                <a:gd name="T67" fmla="*/ 84 h 165"/>
                <a:gd name="T68" fmla="*/ 23 w 127"/>
                <a:gd name="T69" fmla="*/ 94 h 165"/>
                <a:gd name="T70" fmla="*/ 10 w 127"/>
                <a:gd name="T71" fmla="*/ 158 h 165"/>
                <a:gd name="T72" fmla="*/ 3 w 127"/>
                <a:gd name="T73" fmla="*/ 159 h 165"/>
                <a:gd name="T74" fmla="*/ 5 w 127"/>
                <a:gd name="T75" fmla="*/ 155 h 165"/>
                <a:gd name="T76" fmla="*/ 5 w 127"/>
                <a:gd name="T77" fmla="*/ 154 h 165"/>
                <a:gd name="T78" fmla="*/ 18 w 127"/>
                <a:gd name="T79" fmla="*/ 89 h 165"/>
                <a:gd name="T80" fmla="*/ 24 w 127"/>
                <a:gd name="T81" fmla="*/ 72 h 165"/>
                <a:gd name="T82" fmla="*/ 27 w 127"/>
                <a:gd name="T83" fmla="*/ 8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65">
                  <a:moveTo>
                    <a:pt x="121" y="65"/>
                  </a:moveTo>
                  <a:cubicBezTo>
                    <a:pt x="116" y="94"/>
                    <a:pt x="116" y="94"/>
                    <a:pt x="116" y="94"/>
                  </a:cubicBezTo>
                  <a:cubicBezTo>
                    <a:pt x="111" y="118"/>
                    <a:pt x="101" y="134"/>
                    <a:pt x="85" y="142"/>
                  </a:cubicBezTo>
                  <a:cubicBezTo>
                    <a:pt x="86" y="156"/>
                    <a:pt x="86" y="156"/>
                    <a:pt x="86" y="156"/>
                  </a:cubicBezTo>
                  <a:cubicBezTo>
                    <a:pt x="112" y="165"/>
                    <a:pt x="112" y="165"/>
                    <a:pt x="112" y="165"/>
                  </a:cubicBezTo>
                  <a:cubicBezTo>
                    <a:pt x="127" y="70"/>
                    <a:pt x="127" y="70"/>
                    <a:pt x="127" y="70"/>
                  </a:cubicBezTo>
                  <a:cubicBezTo>
                    <a:pt x="127" y="47"/>
                    <a:pt x="122" y="30"/>
                    <a:pt x="111" y="20"/>
                  </a:cubicBezTo>
                  <a:cubicBezTo>
                    <a:pt x="90" y="2"/>
                    <a:pt x="70" y="0"/>
                    <a:pt x="51" y="14"/>
                  </a:cubicBezTo>
                  <a:cubicBezTo>
                    <a:pt x="38" y="23"/>
                    <a:pt x="30" y="36"/>
                    <a:pt x="28" y="52"/>
                  </a:cubicBezTo>
                  <a:cubicBezTo>
                    <a:pt x="16" y="89"/>
                    <a:pt x="16" y="89"/>
                    <a:pt x="16" y="89"/>
                  </a:cubicBezTo>
                  <a:cubicBezTo>
                    <a:pt x="3" y="154"/>
                    <a:pt x="3" y="154"/>
                    <a:pt x="3" y="154"/>
                  </a:cubicBezTo>
                  <a:cubicBezTo>
                    <a:pt x="0" y="163"/>
                    <a:pt x="0" y="163"/>
                    <a:pt x="0" y="163"/>
                  </a:cubicBezTo>
                  <a:cubicBezTo>
                    <a:pt x="3" y="161"/>
                    <a:pt x="7" y="160"/>
                    <a:pt x="12" y="160"/>
                  </a:cubicBezTo>
                  <a:cubicBezTo>
                    <a:pt x="13" y="160"/>
                    <a:pt x="14" y="160"/>
                    <a:pt x="15" y="160"/>
                  </a:cubicBezTo>
                  <a:cubicBezTo>
                    <a:pt x="32" y="138"/>
                    <a:pt x="32" y="138"/>
                    <a:pt x="32" y="138"/>
                  </a:cubicBezTo>
                  <a:cubicBezTo>
                    <a:pt x="42" y="147"/>
                    <a:pt x="42" y="147"/>
                    <a:pt x="42" y="147"/>
                  </a:cubicBezTo>
                  <a:cubicBezTo>
                    <a:pt x="43" y="111"/>
                    <a:pt x="43" y="111"/>
                    <a:pt x="43" y="111"/>
                  </a:cubicBezTo>
                  <a:cubicBezTo>
                    <a:pt x="40" y="106"/>
                    <a:pt x="38" y="101"/>
                    <a:pt x="38" y="95"/>
                  </a:cubicBezTo>
                  <a:cubicBezTo>
                    <a:pt x="33" y="91"/>
                    <a:pt x="30" y="86"/>
                    <a:pt x="28" y="82"/>
                  </a:cubicBezTo>
                  <a:cubicBezTo>
                    <a:pt x="25" y="75"/>
                    <a:pt x="25" y="68"/>
                    <a:pt x="28" y="62"/>
                  </a:cubicBezTo>
                  <a:cubicBezTo>
                    <a:pt x="32" y="55"/>
                    <a:pt x="37" y="59"/>
                    <a:pt x="42" y="74"/>
                  </a:cubicBezTo>
                  <a:cubicBezTo>
                    <a:pt x="46" y="67"/>
                    <a:pt x="51" y="62"/>
                    <a:pt x="58" y="58"/>
                  </a:cubicBezTo>
                  <a:cubicBezTo>
                    <a:pt x="68" y="52"/>
                    <a:pt x="78" y="45"/>
                    <a:pt x="87" y="36"/>
                  </a:cubicBezTo>
                  <a:cubicBezTo>
                    <a:pt x="102" y="37"/>
                    <a:pt x="113" y="47"/>
                    <a:pt x="121" y="65"/>
                  </a:cubicBezTo>
                  <a:close/>
                  <a:moveTo>
                    <a:pt x="29" y="58"/>
                  </a:moveTo>
                  <a:cubicBezTo>
                    <a:pt x="30" y="53"/>
                    <a:pt x="30" y="53"/>
                    <a:pt x="30" y="53"/>
                  </a:cubicBezTo>
                  <a:cubicBezTo>
                    <a:pt x="30" y="53"/>
                    <a:pt x="30" y="53"/>
                    <a:pt x="30" y="53"/>
                  </a:cubicBezTo>
                  <a:cubicBezTo>
                    <a:pt x="32" y="37"/>
                    <a:pt x="40" y="25"/>
                    <a:pt x="52" y="15"/>
                  </a:cubicBezTo>
                  <a:cubicBezTo>
                    <a:pt x="69" y="3"/>
                    <a:pt x="86" y="4"/>
                    <a:pt x="104" y="17"/>
                  </a:cubicBezTo>
                  <a:cubicBezTo>
                    <a:pt x="74" y="9"/>
                    <a:pt x="53" y="16"/>
                    <a:pt x="42" y="37"/>
                  </a:cubicBezTo>
                  <a:cubicBezTo>
                    <a:pt x="34" y="57"/>
                    <a:pt x="34" y="57"/>
                    <a:pt x="34" y="57"/>
                  </a:cubicBezTo>
                  <a:cubicBezTo>
                    <a:pt x="33" y="56"/>
                    <a:pt x="32" y="56"/>
                    <a:pt x="31" y="57"/>
                  </a:cubicBezTo>
                  <a:cubicBezTo>
                    <a:pt x="30" y="57"/>
                    <a:pt x="29" y="57"/>
                    <a:pt x="29" y="58"/>
                  </a:cubicBezTo>
                  <a:close/>
                  <a:moveTo>
                    <a:pt x="27" y="84"/>
                  </a:moveTo>
                  <a:cubicBezTo>
                    <a:pt x="23" y="94"/>
                    <a:pt x="23" y="94"/>
                    <a:pt x="23" y="94"/>
                  </a:cubicBezTo>
                  <a:cubicBezTo>
                    <a:pt x="10" y="158"/>
                    <a:pt x="10" y="158"/>
                    <a:pt x="10" y="158"/>
                  </a:cubicBezTo>
                  <a:cubicBezTo>
                    <a:pt x="8" y="158"/>
                    <a:pt x="5" y="159"/>
                    <a:pt x="3" y="159"/>
                  </a:cubicBezTo>
                  <a:cubicBezTo>
                    <a:pt x="5" y="155"/>
                    <a:pt x="5" y="155"/>
                    <a:pt x="5" y="155"/>
                  </a:cubicBezTo>
                  <a:cubicBezTo>
                    <a:pt x="5" y="155"/>
                    <a:pt x="5" y="155"/>
                    <a:pt x="5" y="154"/>
                  </a:cubicBezTo>
                  <a:cubicBezTo>
                    <a:pt x="18" y="89"/>
                    <a:pt x="18" y="89"/>
                    <a:pt x="18" y="89"/>
                  </a:cubicBezTo>
                  <a:cubicBezTo>
                    <a:pt x="24" y="72"/>
                    <a:pt x="24" y="72"/>
                    <a:pt x="24" y="72"/>
                  </a:cubicBezTo>
                  <a:cubicBezTo>
                    <a:pt x="24" y="76"/>
                    <a:pt x="25" y="80"/>
                    <a:pt x="27" y="8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7" name="Freeform 49"/>
            <p:cNvSpPr/>
            <p:nvPr/>
          </p:nvSpPr>
          <p:spPr bwMode="auto">
            <a:xfrm>
              <a:off x="1370" y="525"/>
              <a:ext cx="178" cy="130"/>
            </a:xfrm>
            <a:custGeom>
              <a:avLst/>
              <a:gdLst>
                <a:gd name="T0" fmla="*/ 1 w 75"/>
                <a:gd name="T1" fmla="*/ 50 h 55"/>
                <a:gd name="T2" fmla="*/ 0 w 75"/>
                <a:gd name="T3" fmla="*/ 55 h 55"/>
                <a:gd name="T4" fmla="*/ 2 w 75"/>
                <a:gd name="T5" fmla="*/ 54 h 55"/>
                <a:gd name="T6" fmla="*/ 5 w 75"/>
                <a:gd name="T7" fmla="*/ 54 h 55"/>
                <a:gd name="T8" fmla="*/ 13 w 75"/>
                <a:gd name="T9" fmla="*/ 34 h 55"/>
                <a:gd name="T10" fmla="*/ 75 w 75"/>
                <a:gd name="T11" fmla="*/ 14 h 55"/>
                <a:gd name="T12" fmla="*/ 23 w 75"/>
                <a:gd name="T13" fmla="*/ 12 h 55"/>
                <a:gd name="T14" fmla="*/ 1 w 75"/>
                <a:gd name="T15" fmla="*/ 50 h 55"/>
                <a:gd name="T16" fmla="*/ 1 w 75"/>
                <a:gd name="T17" fmla="*/ 5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5">
                  <a:moveTo>
                    <a:pt x="1" y="50"/>
                  </a:moveTo>
                  <a:cubicBezTo>
                    <a:pt x="0" y="55"/>
                    <a:pt x="0" y="55"/>
                    <a:pt x="0" y="55"/>
                  </a:cubicBezTo>
                  <a:cubicBezTo>
                    <a:pt x="0" y="54"/>
                    <a:pt x="1" y="54"/>
                    <a:pt x="2" y="54"/>
                  </a:cubicBezTo>
                  <a:cubicBezTo>
                    <a:pt x="3" y="53"/>
                    <a:pt x="4" y="53"/>
                    <a:pt x="5" y="54"/>
                  </a:cubicBezTo>
                  <a:cubicBezTo>
                    <a:pt x="13" y="34"/>
                    <a:pt x="13" y="34"/>
                    <a:pt x="13" y="34"/>
                  </a:cubicBezTo>
                  <a:cubicBezTo>
                    <a:pt x="24" y="13"/>
                    <a:pt x="45" y="6"/>
                    <a:pt x="75" y="14"/>
                  </a:cubicBezTo>
                  <a:cubicBezTo>
                    <a:pt x="57" y="1"/>
                    <a:pt x="40" y="0"/>
                    <a:pt x="23" y="12"/>
                  </a:cubicBezTo>
                  <a:cubicBezTo>
                    <a:pt x="11" y="22"/>
                    <a:pt x="3" y="34"/>
                    <a:pt x="1" y="50"/>
                  </a:cubicBezTo>
                  <a:cubicBezTo>
                    <a:pt x="1" y="50"/>
                    <a:pt x="1" y="50"/>
                    <a:pt x="1" y="50"/>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8" name="Freeform 50"/>
            <p:cNvSpPr/>
            <p:nvPr/>
          </p:nvSpPr>
          <p:spPr bwMode="auto">
            <a:xfrm>
              <a:off x="1309" y="688"/>
              <a:ext cx="57" cy="206"/>
            </a:xfrm>
            <a:custGeom>
              <a:avLst/>
              <a:gdLst>
                <a:gd name="T0" fmla="*/ 20 w 24"/>
                <a:gd name="T1" fmla="*/ 22 h 87"/>
                <a:gd name="T2" fmla="*/ 24 w 24"/>
                <a:gd name="T3" fmla="*/ 12 h 87"/>
                <a:gd name="T4" fmla="*/ 21 w 24"/>
                <a:gd name="T5" fmla="*/ 0 h 87"/>
                <a:gd name="T6" fmla="*/ 15 w 24"/>
                <a:gd name="T7" fmla="*/ 17 h 87"/>
                <a:gd name="T8" fmla="*/ 2 w 24"/>
                <a:gd name="T9" fmla="*/ 82 h 87"/>
                <a:gd name="T10" fmla="*/ 2 w 24"/>
                <a:gd name="T11" fmla="*/ 83 h 87"/>
                <a:gd name="T12" fmla="*/ 0 w 24"/>
                <a:gd name="T13" fmla="*/ 87 h 87"/>
                <a:gd name="T14" fmla="*/ 7 w 24"/>
                <a:gd name="T15" fmla="*/ 86 h 87"/>
                <a:gd name="T16" fmla="*/ 20 w 24"/>
                <a:gd name="T17"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87">
                  <a:moveTo>
                    <a:pt x="20" y="22"/>
                  </a:moveTo>
                  <a:cubicBezTo>
                    <a:pt x="24" y="12"/>
                    <a:pt x="24" y="12"/>
                    <a:pt x="24" y="12"/>
                  </a:cubicBezTo>
                  <a:cubicBezTo>
                    <a:pt x="22" y="8"/>
                    <a:pt x="21" y="4"/>
                    <a:pt x="21" y="0"/>
                  </a:cubicBezTo>
                  <a:cubicBezTo>
                    <a:pt x="15" y="17"/>
                    <a:pt x="15" y="17"/>
                    <a:pt x="15" y="17"/>
                  </a:cubicBezTo>
                  <a:cubicBezTo>
                    <a:pt x="2" y="82"/>
                    <a:pt x="2" y="82"/>
                    <a:pt x="2" y="82"/>
                  </a:cubicBezTo>
                  <a:cubicBezTo>
                    <a:pt x="2" y="83"/>
                    <a:pt x="2" y="83"/>
                    <a:pt x="2" y="83"/>
                  </a:cubicBezTo>
                  <a:cubicBezTo>
                    <a:pt x="0" y="87"/>
                    <a:pt x="0" y="87"/>
                    <a:pt x="0" y="87"/>
                  </a:cubicBezTo>
                  <a:cubicBezTo>
                    <a:pt x="2" y="87"/>
                    <a:pt x="5" y="86"/>
                    <a:pt x="7" y="86"/>
                  </a:cubicBezTo>
                  <a:cubicBezTo>
                    <a:pt x="20" y="22"/>
                    <a:pt x="20" y="22"/>
                    <a:pt x="20" y="22"/>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9" name="Freeform 51"/>
            <p:cNvSpPr>
              <a:spLocks noEditPoints="1"/>
            </p:cNvSpPr>
            <p:nvPr/>
          </p:nvSpPr>
          <p:spPr bwMode="auto">
            <a:xfrm>
              <a:off x="1361" y="620"/>
              <a:ext cx="208" cy="224"/>
            </a:xfrm>
            <a:custGeom>
              <a:avLst/>
              <a:gdLst>
                <a:gd name="T0" fmla="*/ 3 w 88"/>
                <a:gd name="T1" fmla="*/ 19 h 95"/>
                <a:gd name="T2" fmla="*/ 3 w 88"/>
                <a:gd name="T3" fmla="*/ 39 h 95"/>
                <a:gd name="T4" fmla="*/ 13 w 88"/>
                <a:gd name="T5" fmla="*/ 52 h 95"/>
                <a:gd name="T6" fmla="*/ 18 w 88"/>
                <a:gd name="T7" fmla="*/ 68 h 95"/>
                <a:gd name="T8" fmla="*/ 76 w 88"/>
                <a:gd name="T9" fmla="*/ 73 h 95"/>
                <a:gd name="T10" fmla="*/ 88 w 88"/>
                <a:gd name="T11" fmla="*/ 21 h 95"/>
                <a:gd name="T12" fmla="*/ 65 w 88"/>
                <a:gd name="T13" fmla="*/ 0 h 95"/>
                <a:gd name="T14" fmla="*/ 34 w 88"/>
                <a:gd name="T15" fmla="*/ 22 h 95"/>
                <a:gd name="T16" fmla="*/ 17 w 88"/>
                <a:gd name="T17" fmla="*/ 31 h 95"/>
                <a:gd name="T18" fmla="*/ 3 w 88"/>
                <a:gd name="T19" fmla="*/ 19 h 95"/>
                <a:gd name="T20" fmla="*/ 8 w 88"/>
                <a:gd name="T21" fmla="*/ 18 h 95"/>
                <a:gd name="T22" fmla="*/ 10 w 88"/>
                <a:gd name="T23" fmla="*/ 20 h 95"/>
                <a:gd name="T24" fmla="*/ 17 w 88"/>
                <a:gd name="T25" fmla="*/ 46 h 95"/>
                <a:gd name="T26" fmla="*/ 24 w 88"/>
                <a:gd name="T27" fmla="*/ 62 h 95"/>
                <a:gd name="T28" fmla="*/ 54 w 88"/>
                <a:gd name="T29" fmla="*/ 86 h 95"/>
                <a:gd name="T30" fmla="*/ 20 w 88"/>
                <a:gd name="T31" fmla="*/ 67 h 95"/>
                <a:gd name="T32" fmla="*/ 20 w 88"/>
                <a:gd name="T33" fmla="*/ 66 h 95"/>
                <a:gd name="T34" fmla="*/ 15 w 88"/>
                <a:gd name="T35" fmla="*/ 52 h 95"/>
                <a:gd name="T36" fmla="*/ 15 w 88"/>
                <a:gd name="T37" fmla="*/ 51 h 95"/>
                <a:gd name="T38" fmla="*/ 4 w 88"/>
                <a:gd name="T39" fmla="*/ 20 h 95"/>
                <a:gd name="T40" fmla="*/ 7 w 88"/>
                <a:gd name="T41" fmla="*/ 17 h 95"/>
                <a:gd name="T42" fmla="*/ 8 w 88"/>
                <a:gd name="T4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95">
                  <a:moveTo>
                    <a:pt x="3" y="19"/>
                  </a:moveTo>
                  <a:cubicBezTo>
                    <a:pt x="0" y="25"/>
                    <a:pt x="0" y="32"/>
                    <a:pt x="3" y="39"/>
                  </a:cubicBezTo>
                  <a:cubicBezTo>
                    <a:pt x="5" y="43"/>
                    <a:pt x="8" y="48"/>
                    <a:pt x="13" y="52"/>
                  </a:cubicBezTo>
                  <a:cubicBezTo>
                    <a:pt x="13" y="58"/>
                    <a:pt x="15" y="63"/>
                    <a:pt x="18" y="68"/>
                  </a:cubicBezTo>
                  <a:cubicBezTo>
                    <a:pt x="47" y="93"/>
                    <a:pt x="66" y="95"/>
                    <a:pt x="76" y="73"/>
                  </a:cubicBezTo>
                  <a:cubicBezTo>
                    <a:pt x="83" y="59"/>
                    <a:pt x="87" y="41"/>
                    <a:pt x="88" y="21"/>
                  </a:cubicBezTo>
                  <a:cubicBezTo>
                    <a:pt x="83" y="13"/>
                    <a:pt x="75" y="6"/>
                    <a:pt x="65" y="0"/>
                  </a:cubicBezTo>
                  <a:cubicBezTo>
                    <a:pt x="56" y="10"/>
                    <a:pt x="46" y="18"/>
                    <a:pt x="34" y="22"/>
                  </a:cubicBezTo>
                  <a:cubicBezTo>
                    <a:pt x="17" y="31"/>
                    <a:pt x="17" y="31"/>
                    <a:pt x="17" y="31"/>
                  </a:cubicBezTo>
                  <a:cubicBezTo>
                    <a:pt x="12" y="16"/>
                    <a:pt x="7" y="12"/>
                    <a:pt x="3" y="19"/>
                  </a:cubicBezTo>
                  <a:close/>
                  <a:moveTo>
                    <a:pt x="8" y="18"/>
                  </a:moveTo>
                  <a:cubicBezTo>
                    <a:pt x="9" y="19"/>
                    <a:pt x="10" y="19"/>
                    <a:pt x="10" y="20"/>
                  </a:cubicBezTo>
                  <a:cubicBezTo>
                    <a:pt x="6" y="27"/>
                    <a:pt x="9" y="36"/>
                    <a:pt x="17" y="46"/>
                  </a:cubicBezTo>
                  <a:cubicBezTo>
                    <a:pt x="24" y="62"/>
                    <a:pt x="24" y="62"/>
                    <a:pt x="24" y="62"/>
                  </a:cubicBezTo>
                  <a:cubicBezTo>
                    <a:pt x="54" y="86"/>
                    <a:pt x="54" y="86"/>
                    <a:pt x="54" y="86"/>
                  </a:cubicBezTo>
                  <a:cubicBezTo>
                    <a:pt x="45" y="85"/>
                    <a:pt x="34" y="79"/>
                    <a:pt x="20" y="67"/>
                  </a:cubicBezTo>
                  <a:cubicBezTo>
                    <a:pt x="20" y="66"/>
                    <a:pt x="20" y="66"/>
                    <a:pt x="20" y="66"/>
                  </a:cubicBezTo>
                  <a:cubicBezTo>
                    <a:pt x="17" y="62"/>
                    <a:pt x="15" y="57"/>
                    <a:pt x="15" y="52"/>
                  </a:cubicBezTo>
                  <a:cubicBezTo>
                    <a:pt x="15" y="52"/>
                    <a:pt x="15" y="51"/>
                    <a:pt x="15" y="51"/>
                  </a:cubicBezTo>
                  <a:cubicBezTo>
                    <a:pt x="4" y="41"/>
                    <a:pt x="0" y="30"/>
                    <a:pt x="4" y="20"/>
                  </a:cubicBezTo>
                  <a:cubicBezTo>
                    <a:pt x="5" y="18"/>
                    <a:pt x="6" y="18"/>
                    <a:pt x="7" y="17"/>
                  </a:cubicBezTo>
                  <a:cubicBezTo>
                    <a:pt x="7" y="17"/>
                    <a:pt x="8" y="18"/>
                    <a:pt x="8" y="18"/>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0" name="Freeform 52"/>
            <p:cNvSpPr/>
            <p:nvPr/>
          </p:nvSpPr>
          <p:spPr bwMode="auto">
            <a:xfrm>
              <a:off x="1361" y="660"/>
              <a:ext cx="128" cy="163"/>
            </a:xfrm>
            <a:custGeom>
              <a:avLst/>
              <a:gdLst>
                <a:gd name="T0" fmla="*/ 10 w 54"/>
                <a:gd name="T1" fmla="*/ 3 h 69"/>
                <a:gd name="T2" fmla="*/ 8 w 54"/>
                <a:gd name="T3" fmla="*/ 1 h 69"/>
                <a:gd name="T4" fmla="*/ 7 w 54"/>
                <a:gd name="T5" fmla="*/ 0 h 69"/>
                <a:gd name="T6" fmla="*/ 4 w 54"/>
                <a:gd name="T7" fmla="*/ 3 h 69"/>
                <a:gd name="T8" fmla="*/ 15 w 54"/>
                <a:gd name="T9" fmla="*/ 34 h 69"/>
                <a:gd name="T10" fmla="*/ 15 w 54"/>
                <a:gd name="T11" fmla="*/ 35 h 69"/>
                <a:gd name="T12" fmla="*/ 20 w 54"/>
                <a:gd name="T13" fmla="*/ 49 h 69"/>
                <a:gd name="T14" fmla="*/ 20 w 54"/>
                <a:gd name="T15" fmla="*/ 50 h 69"/>
                <a:gd name="T16" fmla="*/ 54 w 54"/>
                <a:gd name="T17" fmla="*/ 69 h 69"/>
                <a:gd name="T18" fmla="*/ 24 w 54"/>
                <a:gd name="T19" fmla="*/ 45 h 69"/>
                <a:gd name="T20" fmla="*/ 17 w 54"/>
                <a:gd name="T21" fmla="*/ 29 h 69"/>
                <a:gd name="T22" fmla="*/ 10 w 54"/>
                <a:gd name="T2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9">
                  <a:moveTo>
                    <a:pt x="10" y="3"/>
                  </a:moveTo>
                  <a:cubicBezTo>
                    <a:pt x="10" y="2"/>
                    <a:pt x="9" y="2"/>
                    <a:pt x="8" y="1"/>
                  </a:cubicBezTo>
                  <a:cubicBezTo>
                    <a:pt x="8" y="1"/>
                    <a:pt x="7" y="0"/>
                    <a:pt x="7" y="0"/>
                  </a:cubicBezTo>
                  <a:cubicBezTo>
                    <a:pt x="6" y="1"/>
                    <a:pt x="5" y="1"/>
                    <a:pt x="4" y="3"/>
                  </a:cubicBezTo>
                  <a:cubicBezTo>
                    <a:pt x="0" y="13"/>
                    <a:pt x="4" y="24"/>
                    <a:pt x="15" y="34"/>
                  </a:cubicBezTo>
                  <a:cubicBezTo>
                    <a:pt x="15" y="34"/>
                    <a:pt x="15" y="35"/>
                    <a:pt x="15" y="35"/>
                  </a:cubicBezTo>
                  <a:cubicBezTo>
                    <a:pt x="15" y="40"/>
                    <a:pt x="17" y="45"/>
                    <a:pt x="20" y="49"/>
                  </a:cubicBezTo>
                  <a:cubicBezTo>
                    <a:pt x="20" y="50"/>
                    <a:pt x="20" y="50"/>
                    <a:pt x="20" y="50"/>
                  </a:cubicBezTo>
                  <a:cubicBezTo>
                    <a:pt x="34" y="62"/>
                    <a:pt x="45" y="68"/>
                    <a:pt x="54" y="69"/>
                  </a:cubicBezTo>
                  <a:cubicBezTo>
                    <a:pt x="24" y="45"/>
                    <a:pt x="24" y="45"/>
                    <a:pt x="24" y="45"/>
                  </a:cubicBezTo>
                  <a:cubicBezTo>
                    <a:pt x="17" y="29"/>
                    <a:pt x="17" y="29"/>
                    <a:pt x="17" y="29"/>
                  </a:cubicBezTo>
                  <a:cubicBezTo>
                    <a:pt x="9" y="19"/>
                    <a:pt x="6" y="10"/>
                    <a:pt x="10" y="3"/>
                  </a:cubicBezTo>
                  <a:close/>
                </a:path>
              </a:pathLst>
            </a:custGeom>
            <a:solidFill>
              <a:srgbClr val="F3DDC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1" name="Freeform 53"/>
            <p:cNvSpPr>
              <a:spLocks noEditPoints="1"/>
            </p:cNvSpPr>
            <p:nvPr/>
          </p:nvSpPr>
          <p:spPr bwMode="auto">
            <a:xfrm>
              <a:off x="1401" y="780"/>
              <a:ext cx="90" cy="126"/>
            </a:xfrm>
            <a:custGeom>
              <a:avLst/>
              <a:gdLst>
                <a:gd name="T0" fmla="*/ 38 w 38"/>
                <a:gd name="T1" fmla="*/ 30 h 53"/>
                <a:gd name="T2" fmla="*/ 21 w 38"/>
                <a:gd name="T3" fmla="*/ 20 h 53"/>
                <a:gd name="T4" fmla="*/ 1 w 38"/>
                <a:gd name="T5" fmla="*/ 0 h 53"/>
                <a:gd name="T6" fmla="*/ 0 w 38"/>
                <a:gd name="T7" fmla="*/ 36 h 53"/>
                <a:gd name="T8" fmla="*/ 21 w 38"/>
                <a:gd name="T9" fmla="*/ 53 h 53"/>
                <a:gd name="T10" fmla="*/ 38 w 38"/>
                <a:gd name="T11" fmla="*/ 41 h 53"/>
                <a:gd name="T12" fmla="*/ 38 w 38"/>
                <a:gd name="T13" fmla="*/ 30 h 53"/>
                <a:gd name="T14" fmla="*/ 3 w 38"/>
                <a:gd name="T15" fmla="*/ 6 h 53"/>
                <a:gd name="T16" fmla="*/ 8 w 38"/>
                <a:gd name="T17" fmla="*/ 12 h 53"/>
                <a:gd name="T18" fmla="*/ 6 w 38"/>
                <a:gd name="T19" fmla="*/ 38 h 53"/>
                <a:gd name="T20" fmla="*/ 2 w 38"/>
                <a:gd name="T21" fmla="*/ 35 h 53"/>
                <a:gd name="T22" fmla="*/ 3 w 38"/>
                <a:gd name="T23"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3">
                  <a:moveTo>
                    <a:pt x="38" y="30"/>
                  </a:moveTo>
                  <a:cubicBezTo>
                    <a:pt x="34" y="28"/>
                    <a:pt x="28" y="25"/>
                    <a:pt x="21" y="20"/>
                  </a:cubicBezTo>
                  <a:cubicBezTo>
                    <a:pt x="12" y="14"/>
                    <a:pt x="5" y="7"/>
                    <a:pt x="1" y="0"/>
                  </a:cubicBezTo>
                  <a:cubicBezTo>
                    <a:pt x="0" y="36"/>
                    <a:pt x="0" y="36"/>
                    <a:pt x="0" y="36"/>
                  </a:cubicBezTo>
                  <a:cubicBezTo>
                    <a:pt x="21" y="53"/>
                    <a:pt x="21" y="53"/>
                    <a:pt x="21" y="53"/>
                  </a:cubicBezTo>
                  <a:cubicBezTo>
                    <a:pt x="38" y="41"/>
                    <a:pt x="38" y="41"/>
                    <a:pt x="38" y="41"/>
                  </a:cubicBezTo>
                  <a:cubicBezTo>
                    <a:pt x="38" y="30"/>
                    <a:pt x="38" y="30"/>
                    <a:pt x="38" y="30"/>
                  </a:cubicBezTo>
                  <a:close/>
                  <a:moveTo>
                    <a:pt x="3" y="6"/>
                  </a:moveTo>
                  <a:cubicBezTo>
                    <a:pt x="4" y="8"/>
                    <a:pt x="6" y="10"/>
                    <a:pt x="8" y="12"/>
                  </a:cubicBezTo>
                  <a:cubicBezTo>
                    <a:pt x="6" y="38"/>
                    <a:pt x="6" y="38"/>
                    <a:pt x="6" y="38"/>
                  </a:cubicBezTo>
                  <a:cubicBezTo>
                    <a:pt x="2" y="35"/>
                    <a:pt x="2" y="35"/>
                    <a:pt x="2" y="35"/>
                  </a:cubicBezTo>
                  <a:cubicBezTo>
                    <a:pt x="3" y="6"/>
                    <a:pt x="3" y="6"/>
                    <a:pt x="3" y="6"/>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2" name="Freeform 54"/>
            <p:cNvSpPr/>
            <p:nvPr/>
          </p:nvSpPr>
          <p:spPr bwMode="auto">
            <a:xfrm>
              <a:off x="1406" y="795"/>
              <a:ext cx="14" cy="75"/>
            </a:xfrm>
            <a:custGeom>
              <a:avLst/>
              <a:gdLst>
                <a:gd name="T0" fmla="*/ 6 w 6"/>
                <a:gd name="T1" fmla="*/ 6 h 32"/>
                <a:gd name="T2" fmla="*/ 1 w 6"/>
                <a:gd name="T3" fmla="*/ 0 h 32"/>
                <a:gd name="T4" fmla="*/ 0 w 6"/>
                <a:gd name="T5" fmla="*/ 29 h 32"/>
                <a:gd name="T6" fmla="*/ 4 w 6"/>
                <a:gd name="T7" fmla="*/ 32 h 32"/>
                <a:gd name="T8" fmla="*/ 6 w 6"/>
                <a:gd name="T9" fmla="*/ 6 h 32"/>
              </a:gdLst>
              <a:ahLst/>
              <a:cxnLst>
                <a:cxn ang="0">
                  <a:pos x="T0" y="T1"/>
                </a:cxn>
                <a:cxn ang="0">
                  <a:pos x="T2" y="T3"/>
                </a:cxn>
                <a:cxn ang="0">
                  <a:pos x="T4" y="T5"/>
                </a:cxn>
                <a:cxn ang="0">
                  <a:pos x="T6" y="T7"/>
                </a:cxn>
                <a:cxn ang="0">
                  <a:pos x="T8" y="T9"/>
                </a:cxn>
              </a:cxnLst>
              <a:rect l="0" t="0" r="r" b="b"/>
              <a:pathLst>
                <a:path w="6" h="32">
                  <a:moveTo>
                    <a:pt x="6" y="6"/>
                  </a:moveTo>
                  <a:cubicBezTo>
                    <a:pt x="4" y="4"/>
                    <a:pt x="2" y="2"/>
                    <a:pt x="1" y="0"/>
                  </a:cubicBezTo>
                  <a:cubicBezTo>
                    <a:pt x="0" y="29"/>
                    <a:pt x="0" y="29"/>
                    <a:pt x="0" y="29"/>
                  </a:cubicBezTo>
                  <a:cubicBezTo>
                    <a:pt x="4" y="32"/>
                    <a:pt x="4" y="32"/>
                    <a:pt x="4" y="32"/>
                  </a:cubicBezTo>
                  <a:cubicBezTo>
                    <a:pt x="6" y="6"/>
                    <a:pt x="6" y="6"/>
                    <a:pt x="6" y="6"/>
                  </a:cubicBezTo>
                  <a:close/>
                </a:path>
              </a:pathLst>
            </a:custGeom>
            <a:solidFill>
              <a:srgbClr val="F3DDC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3" name="Freeform 55"/>
            <p:cNvSpPr/>
            <p:nvPr/>
          </p:nvSpPr>
          <p:spPr bwMode="auto">
            <a:xfrm>
              <a:off x="1337" y="844"/>
              <a:ext cx="114" cy="83"/>
            </a:xfrm>
            <a:custGeom>
              <a:avLst/>
              <a:gdLst>
                <a:gd name="T0" fmla="*/ 64 w 114"/>
                <a:gd name="T1" fmla="*/ 22 h 83"/>
                <a:gd name="T2" fmla="*/ 40 w 114"/>
                <a:gd name="T3" fmla="*/ 0 h 83"/>
                <a:gd name="T4" fmla="*/ 0 w 114"/>
                <a:gd name="T5" fmla="*/ 52 h 83"/>
                <a:gd name="T6" fmla="*/ 52 w 114"/>
                <a:gd name="T7" fmla="*/ 83 h 83"/>
                <a:gd name="T8" fmla="*/ 114 w 114"/>
                <a:gd name="T9" fmla="*/ 62 h 83"/>
                <a:gd name="T10" fmla="*/ 64 w 114"/>
                <a:gd name="T11" fmla="*/ 22 h 83"/>
                <a:gd name="T12" fmla="*/ 64 w 114"/>
                <a:gd name="T13" fmla="*/ 22 h 83"/>
              </a:gdLst>
              <a:ahLst/>
              <a:cxnLst>
                <a:cxn ang="0">
                  <a:pos x="T0" y="T1"/>
                </a:cxn>
                <a:cxn ang="0">
                  <a:pos x="T2" y="T3"/>
                </a:cxn>
                <a:cxn ang="0">
                  <a:pos x="T4" y="T5"/>
                </a:cxn>
                <a:cxn ang="0">
                  <a:pos x="T6" y="T7"/>
                </a:cxn>
                <a:cxn ang="0">
                  <a:pos x="T8" y="T9"/>
                </a:cxn>
                <a:cxn ang="0">
                  <a:pos x="T10" y="T11"/>
                </a:cxn>
                <a:cxn ang="0">
                  <a:pos x="T12" y="T13"/>
                </a:cxn>
              </a:cxnLst>
              <a:rect l="0" t="0" r="r" b="b"/>
              <a:pathLst>
                <a:path w="114" h="83">
                  <a:moveTo>
                    <a:pt x="64" y="22"/>
                  </a:moveTo>
                  <a:lnTo>
                    <a:pt x="40" y="0"/>
                  </a:lnTo>
                  <a:lnTo>
                    <a:pt x="0" y="52"/>
                  </a:lnTo>
                  <a:lnTo>
                    <a:pt x="52" y="83"/>
                  </a:lnTo>
                  <a:lnTo>
                    <a:pt x="114" y="62"/>
                  </a:lnTo>
                  <a:lnTo>
                    <a:pt x="64" y="22"/>
                  </a:lnTo>
                  <a:lnTo>
                    <a:pt x="64" y="22"/>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4" name="Freeform 56"/>
            <p:cNvSpPr/>
            <p:nvPr/>
          </p:nvSpPr>
          <p:spPr bwMode="auto">
            <a:xfrm>
              <a:off x="1330" y="887"/>
              <a:ext cx="274" cy="90"/>
            </a:xfrm>
            <a:custGeom>
              <a:avLst/>
              <a:gdLst>
                <a:gd name="T0" fmla="*/ 0 w 116"/>
                <a:gd name="T1" fmla="*/ 4 h 38"/>
                <a:gd name="T2" fmla="*/ 22 w 116"/>
                <a:gd name="T3" fmla="*/ 26 h 38"/>
                <a:gd name="T4" fmla="*/ 54 w 116"/>
                <a:gd name="T5" fmla="*/ 15 h 38"/>
                <a:gd name="T6" fmla="*/ 90 w 116"/>
                <a:gd name="T7" fmla="*/ 38 h 38"/>
                <a:gd name="T8" fmla="*/ 98 w 116"/>
                <a:gd name="T9" fmla="*/ 25 h 38"/>
                <a:gd name="T10" fmla="*/ 112 w 116"/>
                <a:gd name="T11" fmla="*/ 35 h 38"/>
                <a:gd name="T12" fmla="*/ 116 w 116"/>
                <a:gd name="T13" fmla="*/ 28 h 38"/>
                <a:gd name="T14" fmla="*/ 107 w 116"/>
                <a:gd name="T15" fmla="*/ 19 h 38"/>
                <a:gd name="T16" fmla="*/ 110 w 116"/>
                <a:gd name="T17" fmla="*/ 27 h 38"/>
                <a:gd name="T18" fmla="*/ 74 w 116"/>
                <a:gd name="T19" fmla="*/ 0 h 38"/>
                <a:gd name="T20" fmla="*/ 88 w 116"/>
                <a:gd name="T21" fmla="*/ 18 h 38"/>
                <a:gd name="T22" fmla="*/ 91 w 116"/>
                <a:gd name="T23" fmla="*/ 33 h 38"/>
                <a:gd name="T24" fmla="*/ 74 w 116"/>
                <a:gd name="T25" fmla="*/ 14 h 38"/>
                <a:gd name="T26" fmla="*/ 68 w 116"/>
                <a:gd name="T27" fmla="*/ 8 h 38"/>
                <a:gd name="T28" fmla="*/ 51 w 116"/>
                <a:gd name="T29" fmla="*/ 8 h 38"/>
                <a:gd name="T30" fmla="*/ 25 w 116"/>
                <a:gd name="T31" fmla="*/ 17 h 38"/>
                <a:gd name="T32" fmla="*/ 3 w 116"/>
                <a:gd name="T33" fmla="*/ 4 h 38"/>
                <a:gd name="T34" fmla="*/ 0 w 116"/>
                <a:gd name="T35"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8">
                  <a:moveTo>
                    <a:pt x="0" y="4"/>
                  </a:moveTo>
                  <a:cubicBezTo>
                    <a:pt x="22" y="26"/>
                    <a:pt x="22" y="26"/>
                    <a:pt x="22" y="26"/>
                  </a:cubicBezTo>
                  <a:cubicBezTo>
                    <a:pt x="54" y="15"/>
                    <a:pt x="54" y="15"/>
                    <a:pt x="54" y="15"/>
                  </a:cubicBezTo>
                  <a:cubicBezTo>
                    <a:pt x="90" y="38"/>
                    <a:pt x="90" y="38"/>
                    <a:pt x="90" y="38"/>
                  </a:cubicBezTo>
                  <a:cubicBezTo>
                    <a:pt x="98" y="25"/>
                    <a:pt x="98" y="25"/>
                    <a:pt x="98" y="25"/>
                  </a:cubicBezTo>
                  <a:cubicBezTo>
                    <a:pt x="112" y="35"/>
                    <a:pt x="112" y="35"/>
                    <a:pt x="112" y="35"/>
                  </a:cubicBezTo>
                  <a:cubicBezTo>
                    <a:pt x="116" y="28"/>
                    <a:pt x="116" y="28"/>
                    <a:pt x="116" y="28"/>
                  </a:cubicBezTo>
                  <a:cubicBezTo>
                    <a:pt x="107" y="19"/>
                    <a:pt x="107" y="19"/>
                    <a:pt x="107" y="19"/>
                  </a:cubicBezTo>
                  <a:cubicBezTo>
                    <a:pt x="110" y="27"/>
                    <a:pt x="110" y="27"/>
                    <a:pt x="110" y="27"/>
                  </a:cubicBezTo>
                  <a:cubicBezTo>
                    <a:pt x="74" y="0"/>
                    <a:pt x="74" y="0"/>
                    <a:pt x="74" y="0"/>
                  </a:cubicBezTo>
                  <a:cubicBezTo>
                    <a:pt x="88" y="18"/>
                    <a:pt x="88" y="18"/>
                    <a:pt x="88" y="18"/>
                  </a:cubicBezTo>
                  <a:cubicBezTo>
                    <a:pt x="91" y="33"/>
                    <a:pt x="91" y="33"/>
                    <a:pt x="91" y="33"/>
                  </a:cubicBezTo>
                  <a:cubicBezTo>
                    <a:pt x="74" y="14"/>
                    <a:pt x="74" y="14"/>
                    <a:pt x="74" y="14"/>
                  </a:cubicBezTo>
                  <a:cubicBezTo>
                    <a:pt x="68" y="8"/>
                    <a:pt x="68" y="8"/>
                    <a:pt x="68" y="8"/>
                  </a:cubicBezTo>
                  <a:cubicBezTo>
                    <a:pt x="51" y="8"/>
                    <a:pt x="51" y="8"/>
                    <a:pt x="51" y="8"/>
                  </a:cubicBezTo>
                  <a:cubicBezTo>
                    <a:pt x="25" y="17"/>
                    <a:pt x="25" y="17"/>
                    <a:pt x="25" y="17"/>
                  </a:cubicBezTo>
                  <a:cubicBezTo>
                    <a:pt x="3" y="4"/>
                    <a:pt x="3" y="4"/>
                    <a:pt x="3" y="4"/>
                  </a:cubicBezTo>
                  <a:cubicBezTo>
                    <a:pt x="2" y="4"/>
                    <a:pt x="1" y="4"/>
                    <a:pt x="0" y="4"/>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5" name="Freeform 57"/>
            <p:cNvSpPr>
              <a:spLocks noEditPoints="1"/>
            </p:cNvSpPr>
            <p:nvPr/>
          </p:nvSpPr>
          <p:spPr bwMode="auto">
            <a:xfrm>
              <a:off x="1188" y="896"/>
              <a:ext cx="723" cy="444"/>
            </a:xfrm>
            <a:custGeom>
              <a:avLst/>
              <a:gdLst>
                <a:gd name="T0" fmla="*/ 82 w 306"/>
                <a:gd name="T1" fmla="*/ 22 h 188"/>
                <a:gd name="T2" fmla="*/ 60 w 306"/>
                <a:gd name="T3" fmla="*/ 0 h 188"/>
                <a:gd name="T4" fmla="*/ 48 w 306"/>
                <a:gd name="T5" fmla="*/ 3 h 188"/>
                <a:gd name="T6" fmla="*/ 26 w 306"/>
                <a:gd name="T7" fmla="*/ 30 h 188"/>
                <a:gd name="T8" fmla="*/ 5 w 306"/>
                <a:gd name="T9" fmla="*/ 105 h 188"/>
                <a:gd name="T10" fmla="*/ 0 w 306"/>
                <a:gd name="T11" fmla="*/ 135 h 188"/>
                <a:gd name="T12" fmla="*/ 59 w 306"/>
                <a:gd name="T13" fmla="*/ 152 h 188"/>
                <a:gd name="T14" fmla="*/ 79 w 306"/>
                <a:gd name="T15" fmla="*/ 136 h 188"/>
                <a:gd name="T16" fmla="*/ 89 w 306"/>
                <a:gd name="T17" fmla="*/ 131 h 188"/>
                <a:gd name="T18" fmla="*/ 61 w 306"/>
                <a:gd name="T19" fmla="*/ 109 h 188"/>
                <a:gd name="T20" fmla="*/ 43 w 306"/>
                <a:gd name="T21" fmla="*/ 105 h 188"/>
                <a:gd name="T22" fmla="*/ 87 w 306"/>
                <a:gd name="T23" fmla="*/ 53 h 188"/>
                <a:gd name="T24" fmla="*/ 70 w 306"/>
                <a:gd name="T25" fmla="*/ 97 h 188"/>
                <a:gd name="T26" fmla="*/ 89 w 306"/>
                <a:gd name="T27" fmla="*/ 131 h 188"/>
                <a:gd name="T28" fmla="*/ 89 w 306"/>
                <a:gd name="T29" fmla="*/ 143 h 188"/>
                <a:gd name="T30" fmla="*/ 147 w 306"/>
                <a:gd name="T31" fmla="*/ 188 h 188"/>
                <a:gd name="T32" fmla="*/ 186 w 306"/>
                <a:gd name="T33" fmla="*/ 178 h 188"/>
                <a:gd name="T34" fmla="*/ 186 w 306"/>
                <a:gd name="T35" fmla="*/ 119 h 188"/>
                <a:gd name="T36" fmla="*/ 177 w 306"/>
                <a:gd name="T37" fmla="*/ 66 h 188"/>
                <a:gd name="T38" fmla="*/ 177 w 306"/>
                <a:gd name="T39" fmla="*/ 36 h 188"/>
                <a:gd name="T40" fmla="*/ 183 w 306"/>
                <a:gd name="T41" fmla="*/ 59 h 188"/>
                <a:gd name="T42" fmla="*/ 207 w 306"/>
                <a:gd name="T43" fmla="*/ 97 h 188"/>
                <a:gd name="T44" fmla="*/ 256 w 306"/>
                <a:gd name="T45" fmla="*/ 115 h 188"/>
                <a:gd name="T46" fmla="*/ 292 w 306"/>
                <a:gd name="T47" fmla="*/ 146 h 188"/>
                <a:gd name="T48" fmla="*/ 306 w 306"/>
                <a:gd name="T49" fmla="*/ 129 h 188"/>
                <a:gd name="T50" fmla="*/ 239 w 306"/>
                <a:gd name="T51" fmla="*/ 85 h 188"/>
                <a:gd name="T52" fmla="*/ 176 w 306"/>
                <a:gd name="T53" fmla="*/ 24 h 188"/>
                <a:gd name="T54" fmla="*/ 172 w 306"/>
                <a:gd name="T55" fmla="*/ 31 h 188"/>
                <a:gd name="T56" fmla="*/ 158 w 306"/>
                <a:gd name="T57" fmla="*/ 21 h 188"/>
                <a:gd name="T58" fmla="*/ 150 w 306"/>
                <a:gd name="T59" fmla="*/ 34 h 188"/>
                <a:gd name="T60" fmla="*/ 114 w 306"/>
                <a:gd name="T61" fmla="*/ 11 h 188"/>
                <a:gd name="T62" fmla="*/ 82 w 306"/>
                <a:gd name="T63" fmla="*/ 22 h 188"/>
                <a:gd name="T64" fmla="*/ 41 w 306"/>
                <a:gd name="T65" fmla="*/ 21 h 188"/>
                <a:gd name="T66" fmla="*/ 63 w 306"/>
                <a:gd name="T67" fmla="*/ 21 h 188"/>
                <a:gd name="T68" fmla="*/ 7 w 306"/>
                <a:gd name="T69" fmla="*/ 132 h 188"/>
                <a:gd name="T70" fmla="*/ 41 w 306"/>
                <a:gd name="T71" fmla="*/ 2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188">
                  <a:moveTo>
                    <a:pt x="82" y="22"/>
                  </a:moveTo>
                  <a:cubicBezTo>
                    <a:pt x="60" y="0"/>
                    <a:pt x="60" y="0"/>
                    <a:pt x="60" y="0"/>
                  </a:cubicBezTo>
                  <a:cubicBezTo>
                    <a:pt x="55" y="0"/>
                    <a:pt x="51" y="1"/>
                    <a:pt x="48" y="3"/>
                  </a:cubicBezTo>
                  <a:cubicBezTo>
                    <a:pt x="37" y="7"/>
                    <a:pt x="30" y="16"/>
                    <a:pt x="26" y="30"/>
                  </a:cubicBezTo>
                  <a:cubicBezTo>
                    <a:pt x="5" y="105"/>
                    <a:pt x="5" y="105"/>
                    <a:pt x="5" y="105"/>
                  </a:cubicBezTo>
                  <a:cubicBezTo>
                    <a:pt x="0" y="135"/>
                    <a:pt x="0" y="135"/>
                    <a:pt x="0" y="135"/>
                  </a:cubicBezTo>
                  <a:cubicBezTo>
                    <a:pt x="20" y="150"/>
                    <a:pt x="40" y="155"/>
                    <a:pt x="59" y="152"/>
                  </a:cubicBezTo>
                  <a:cubicBezTo>
                    <a:pt x="63" y="146"/>
                    <a:pt x="69" y="140"/>
                    <a:pt x="79" y="136"/>
                  </a:cubicBezTo>
                  <a:cubicBezTo>
                    <a:pt x="82" y="134"/>
                    <a:pt x="86" y="133"/>
                    <a:pt x="89" y="131"/>
                  </a:cubicBezTo>
                  <a:cubicBezTo>
                    <a:pt x="61" y="109"/>
                    <a:pt x="61" y="109"/>
                    <a:pt x="61" y="109"/>
                  </a:cubicBezTo>
                  <a:cubicBezTo>
                    <a:pt x="43" y="105"/>
                    <a:pt x="43" y="105"/>
                    <a:pt x="43" y="105"/>
                  </a:cubicBezTo>
                  <a:cubicBezTo>
                    <a:pt x="87" y="53"/>
                    <a:pt x="87" y="53"/>
                    <a:pt x="87" y="53"/>
                  </a:cubicBezTo>
                  <a:cubicBezTo>
                    <a:pt x="70" y="97"/>
                    <a:pt x="70" y="97"/>
                    <a:pt x="70" y="97"/>
                  </a:cubicBezTo>
                  <a:cubicBezTo>
                    <a:pt x="89" y="131"/>
                    <a:pt x="89" y="131"/>
                    <a:pt x="89" y="131"/>
                  </a:cubicBezTo>
                  <a:cubicBezTo>
                    <a:pt x="89" y="143"/>
                    <a:pt x="89" y="143"/>
                    <a:pt x="89" y="143"/>
                  </a:cubicBezTo>
                  <a:cubicBezTo>
                    <a:pt x="147" y="188"/>
                    <a:pt x="147" y="188"/>
                    <a:pt x="147" y="188"/>
                  </a:cubicBezTo>
                  <a:cubicBezTo>
                    <a:pt x="186" y="178"/>
                    <a:pt x="186" y="178"/>
                    <a:pt x="186" y="178"/>
                  </a:cubicBezTo>
                  <a:cubicBezTo>
                    <a:pt x="186" y="119"/>
                    <a:pt x="186" y="119"/>
                    <a:pt x="186" y="119"/>
                  </a:cubicBezTo>
                  <a:cubicBezTo>
                    <a:pt x="195" y="103"/>
                    <a:pt x="192" y="85"/>
                    <a:pt x="177" y="66"/>
                  </a:cubicBezTo>
                  <a:cubicBezTo>
                    <a:pt x="177" y="36"/>
                    <a:pt x="177" y="36"/>
                    <a:pt x="177" y="36"/>
                  </a:cubicBezTo>
                  <a:cubicBezTo>
                    <a:pt x="183" y="59"/>
                    <a:pt x="183" y="59"/>
                    <a:pt x="183" y="59"/>
                  </a:cubicBezTo>
                  <a:cubicBezTo>
                    <a:pt x="196" y="71"/>
                    <a:pt x="204" y="84"/>
                    <a:pt x="207" y="97"/>
                  </a:cubicBezTo>
                  <a:cubicBezTo>
                    <a:pt x="256" y="115"/>
                    <a:pt x="256" y="115"/>
                    <a:pt x="256" y="115"/>
                  </a:cubicBezTo>
                  <a:cubicBezTo>
                    <a:pt x="292" y="146"/>
                    <a:pt x="292" y="146"/>
                    <a:pt x="292" y="146"/>
                  </a:cubicBezTo>
                  <a:cubicBezTo>
                    <a:pt x="296" y="141"/>
                    <a:pt x="300" y="135"/>
                    <a:pt x="306" y="129"/>
                  </a:cubicBezTo>
                  <a:cubicBezTo>
                    <a:pt x="239" y="85"/>
                    <a:pt x="239" y="85"/>
                    <a:pt x="239" y="85"/>
                  </a:cubicBezTo>
                  <a:cubicBezTo>
                    <a:pt x="176" y="24"/>
                    <a:pt x="176" y="24"/>
                    <a:pt x="176" y="24"/>
                  </a:cubicBezTo>
                  <a:cubicBezTo>
                    <a:pt x="172" y="31"/>
                    <a:pt x="172" y="31"/>
                    <a:pt x="172" y="31"/>
                  </a:cubicBezTo>
                  <a:cubicBezTo>
                    <a:pt x="158" y="21"/>
                    <a:pt x="158" y="21"/>
                    <a:pt x="158" y="21"/>
                  </a:cubicBezTo>
                  <a:cubicBezTo>
                    <a:pt x="150" y="34"/>
                    <a:pt x="150" y="34"/>
                    <a:pt x="150" y="34"/>
                  </a:cubicBezTo>
                  <a:cubicBezTo>
                    <a:pt x="114" y="11"/>
                    <a:pt x="114" y="11"/>
                    <a:pt x="114" y="11"/>
                  </a:cubicBezTo>
                  <a:cubicBezTo>
                    <a:pt x="82" y="22"/>
                    <a:pt x="82" y="22"/>
                    <a:pt x="82" y="22"/>
                  </a:cubicBezTo>
                  <a:close/>
                  <a:moveTo>
                    <a:pt x="41" y="21"/>
                  </a:moveTo>
                  <a:cubicBezTo>
                    <a:pt x="52" y="2"/>
                    <a:pt x="60" y="2"/>
                    <a:pt x="63" y="21"/>
                  </a:cubicBezTo>
                  <a:cubicBezTo>
                    <a:pt x="43" y="40"/>
                    <a:pt x="24" y="77"/>
                    <a:pt x="7" y="132"/>
                  </a:cubicBezTo>
                  <a:cubicBezTo>
                    <a:pt x="12" y="93"/>
                    <a:pt x="23" y="56"/>
                    <a:pt x="41" y="2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6" name="Freeform 58"/>
            <p:cNvSpPr/>
            <p:nvPr/>
          </p:nvSpPr>
          <p:spPr bwMode="auto">
            <a:xfrm>
              <a:off x="1205" y="901"/>
              <a:ext cx="132" cy="307"/>
            </a:xfrm>
            <a:custGeom>
              <a:avLst/>
              <a:gdLst>
                <a:gd name="T0" fmla="*/ 56 w 56"/>
                <a:gd name="T1" fmla="*/ 19 h 130"/>
                <a:gd name="T2" fmla="*/ 34 w 56"/>
                <a:gd name="T3" fmla="*/ 19 h 130"/>
                <a:gd name="T4" fmla="*/ 0 w 56"/>
                <a:gd name="T5" fmla="*/ 130 h 130"/>
                <a:gd name="T6" fmla="*/ 56 w 56"/>
                <a:gd name="T7" fmla="*/ 19 h 130"/>
              </a:gdLst>
              <a:ahLst/>
              <a:cxnLst>
                <a:cxn ang="0">
                  <a:pos x="T0" y="T1"/>
                </a:cxn>
                <a:cxn ang="0">
                  <a:pos x="T2" y="T3"/>
                </a:cxn>
                <a:cxn ang="0">
                  <a:pos x="T4" y="T5"/>
                </a:cxn>
                <a:cxn ang="0">
                  <a:pos x="T6" y="T7"/>
                </a:cxn>
              </a:cxnLst>
              <a:rect l="0" t="0" r="r" b="b"/>
              <a:pathLst>
                <a:path w="56" h="130">
                  <a:moveTo>
                    <a:pt x="56" y="19"/>
                  </a:moveTo>
                  <a:cubicBezTo>
                    <a:pt x="53" y="0"/>
                    <a:pt x="45" y="0"/>
                    <a:pt x="34" y="19"/>
                  </a:cubicBezTo>
                  <a:cubicBezTo>
                    <a:pt x="16" y="54"/>
                    <a:pt x="5" y="91"/>
                    <a:pt x="0" y="130"/>
                  </a:cubicBezTo>
                  <a:cubicBezTo>
                    <a:pt x="17" y="75"/>
                    <a:pt x="36" y="38"/>
                    <a:pt x="56"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7" name="Freeform 59"/>
            <p:cNvSpPr/>
            <p:nvPr/>
          </p:nvSpPr>
          <p:spPr bwMode="auto">
            <a:xfrm>
              <a:off x="1505" y="887"/>
              <a:ext cx="40" cy="78"/>
            </a:xfrm>
            <a:custGeom>
              <a:avLst/>
              <a:gdLst>
                <a:gd name="T0" fmla="*/ 0 w 40"/>
                <a:gd name="T1" fmla="*/ 0 h 78"/>
                <a:gd name="T2" fmla="*/ 0 w 40"/>
                <a:gd name="T3" fmla="*/ 33 h 78"/>
                <a:gd name="T4" fmla="*/ 40 w 40"/>
                <a:gd name="T5" fmla="*/ 78 h 78"/>
                <a:gd name="T6" fmla="*/ 33 w 40"/>
                <a:gd name="T7" fmla="*/ 42 h 78"/>
                <a:gd name="T8" fmla="*/ 0 w 40"/>
                <a:gd name="T9" fmla="*/ 0 h 78"/>
                <a:gd name="T10" fmla="*/ 0 w 40"/>
                <a:gd name="T11" fmla="*/ 0 h 78"/>
              </a:gdLst>
              <a:ahLst/>
              <a:cxnLst>
                <a:cxn ang="0">
                  <a:pos x="T0" y="T1"/>
                </a:cxn>
                <a:cxn ang="0">
                  <a:pos x="T2" y="T3"/>
                </a:cxn>
                <a:cxn ang="0">
                  <a:pos x="T4" y="T5"/>
                </a:cxn>
                <a:cxn ang="0">
                  <a:pos x="T6" y="T7"/>
                </a:cxn>
                <a:cxn ang="0">
                  <a:pos x="T8" y="T9"/>
                </a:cxn>
                <a:cxn ang="0">
                  <a:pos x="T10" y="T11"/>
                </a:cxn>
              </a:cxnLst>
              <a:rect l="0" t="0" r="r" b="b"/>
              <a:pathLst>
                <a:path w="40" h="78">
                  <a:moveTo>
                    <a:pt x="0" y="0"/>
                  </a:moveTo>
                  <a:lnTo>
                    <a:pt x="0" y="33"/>
                  </a:lnTo>
                  <a:lnTo>
                    <a:pt x="40" y="78"/>
                  </a:lnTo>
                  <a:lnTo>
                    <a:pt x="33" y="42"/>
                  </a:lnTo>
                  <a:lnTo>
                    <a:pt x="0"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8" name="Freeform 60"/>
            <p:cNvSpPr/>
            <p:nvPr/>
          </p:nvSpPr>
          <p:spPr bwMode="auto">
            <a:xfrm>
              <a:off x="1290" y="1021"/>
              <a:ext cx="109" cy="185"/>
            </a:xfrm>
            <a:custGeom>
              <a:avLst/>
              <a:gdLst>
                <a:gd name="T0" fmla="*/ 43 w 109"/>
                <a:gd name="T1" fmla="*/ 133 h 185"/>
                <a:gd name="T2" fmla="*/ 109 w 109"/>
                <a:gd name="T3" fmla="*/ 185 h 185"/>
                <a:gd name="T4" fmla="*/ 64 w 109"/>
                <a:gd name="T5" fmla="*/ 104 h 185"/>
                <a:gd name="T6" fmla="*/ 104 w 109"/>
                <a:gd name="T7" fmla="*/ 0 h 185"/>
                <a:gd name="T8" fmla="*/ 0 w 109"/>
                <a:gd name="T9" fmla="*/ 123 h 185"/>
                <a:gd name="T10" fmla="*/ 43 w 109"/>
                <a:gd name="T11" fmla="*/ 133 h 185"/>
                <a:gd name="T12" fmla="*/ 43 w 109"/>
                <a:gd name="T13" fmla="*/ 133 h 185"/>
              </a:gdLst>
              <a:ahLst/>
              <a:cxnLst>
                <a:cxn ang="0">
                  <a:pos x="T0" y="T1"/>
                </a:cxn>
                <a:cxn ang="0">
                  <a:pos x="T2" y="T3"/>
                </a:cxn>
                <a:cxn ang="0">
                  <a:pos x="T4" y="T5"/>
                </a:cxn>
                <a:cxn ang="0">
                  <a:pos x="T6" y="T7"/>
                </a:cxn>
                <a:cxn ang="0">
                  <a:pos x="T8" y="T9"/>
                </a:cxn>
                <a:cxn ang="0">
                  <a:pos x="T10" y="T11"/>
                </a:cxn>
                <a:cxn ang="0">
                  <a:pos x="T12" y="T13"/>
                </a:cxn>
              </a:cxnLst>
              <a:rect l="0" t="0" r="r" b="b"/>
              <a:pathLst>
                <a:path w="109" h="185">
                  <a:moveTo>
                    <a:pt x="43" y="133"/>
                  </a:moveTo>
                  <a:lnTo>
                    <a:pt x="109" y="185"/>
                  </a:lnTo>
                  <a:lnTo>
                    <a:pt x="64" y="104"/>
                  </a:lnTo>
                  <a:lnTo>
                    <a:pt x="104" y="0"/>
                  </a:lnTo>
                  <a:lnTo>
                    <a:pt x="0" y="123"/>
                  </a:lnTo>
                  <a:lnTo>
                    <a:pt x="43" y="133"/>
                  </a:lnTo>
                  <a:lnTo>
                    <a:pt x="43" y="133"/>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9" name="Freeform 61"/>
            <p:cNvSpPr/>
            <p:nvPr/>
          </p:nvSpPr>
          <p:spPr bwMode="auto">
            <a:xfrm>
              <a:off x="1375" y="1206"/>
              <a:ext cx="24" cy="28"/>
            </a:xfrm>
            <a:custGeom>
              <a:avLst/>
              <a:gdLst>
                <a:gd name="T0" fmla="*/ 10 w 10"/>
                <a:gd name="T1" fmla="*/ 0 h 12"/>
                <a:gd name="T2" fmla="*/ 0 w 10"/>
                <a:gd name="T3" fmla="*/ 5 h 12"/>
                <a:gd name="T4" fmla="*/ 10 w 10"/>
                <a:gd name="T5" fmla="*/ 12 h 12"/>
                <a:gd name="T6" fmla="*/ 10 w 10"/>
                <a:gd name="T7" fmla="*/ 0 h 12"/>
              </a:gdLst>
              <a:ahLst/>
              <a:cxnLst>
                <a:cxn ang="0">
                  <a:pos x="T0" y="T1"/>
                </a:cxn>
                <a:cxn ang="0">
                  <a:pos x="T2" y="T3"/>
                </a:cxn>
                <a:cxn ang="0">
                  <a:pos x="T4" y="T5"/>
                </a:cxn>
                <a:cxn ang="0">
                  <a:pos x="T6" y="T7"/>
                </a:cxn>
              </a:cxnLst>
              <a:rect l="0" t="0" r="r" b="b"/>
              <a:pathLst>
                <a:path w="10" h="12">
                  <a:moveTo>
                    <a:pt x="10" y="0"/>
                  </a:moveTo>
                  <a:cubicBezTo>
                    <a:pt x="7" y="2"/>
                    <a:pt x="3" y="3"/>
                    <a:pt x="0" y="5"/>
                  </a:cubicBezTo>
                  <a:cubicBezTo>
                    <a:pt x="10" y="12"/>
                    <a:pt x="10" y="12"/>
                    <a:pt x="10" y="12"/>
                  </a:cubicBezTo>
                  <a:cubicBezTo>
                    <a:pt x="10" y="0"/>
                    <a:pt x="10" y="0"/>
                    <a:pt x="1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0" name="Freeform 62"/>
            <p:cNvSpPr/>
            <p:nvPr/>
          </p:nvSpPr>
          <p:spPr bwMode="auto">
            <a:xfrm>
              <a:off x="1328" y="1218"/>
              <a:ext cx="243" cy="200"/>
            </a:xfrm>
            <a:custGeom>
              <a:avLst/>
              <a:gdLst>
                <a:gd name="T0" fmla="*/ 30 w 103"/>
                <a:gd name="T1" fmla="*/ 7 h 85"/>
                <a:gd name="T2" fmla="*/ 20 w 103"/>
                <a:gd name="T3" fmla="*/ 0 h 85"/>
                <a:gd name="T4" fmla="*/ 0 w 103"/>
                <a:gd name="T5" fmla="*/ 16 h 85"/>
                <a:gd name="T6" fmla="*/ 65 w 103"/>
                <a:gd name="T7" fmla="*/ 51 h 85"/>
                <a:gd name="T8" fmla="*/ 103 w 103"/>
                <a:gd name="T9" fmla="*/ 85 h 85"/>
                <a:gd name="T10" fmla="*/ 96 w 103"/>
                <a:gd name="T11" fmla="*/ 62 h 85"/>
                <a:gd name="T12" fmla="*/ 88 w 103"/>
                <a:gd name="T13" fmla="*/ 52 h 85"/>
                <a:gd name="T14" fmla="*/ 30 w 103"/>
                <a:gd name="T15" fmla="*/ 7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85">
                  <a:moveTo>
                    <a:pt x="30" y="7"/>
                  </a:moveTo>
                  <a:cubicBezTo>
                    <a:pt x="20" y="0"/>
                    <a:pt x="20" y="0"/>
                    <a:pt x="20" y="0"/>
                  </a:cubicBezTo>
                  <a:cubicBezTo>
                    <a:pt x="10" y="4"/>
                    <a:pt x="4" y="10"/>
                    <a:pt x="0" y="16"/>
                  </a:cubicBezTo>
                  <a:cubicBezTo>
                    <a:pt x="65" y="51"/>
                    <a:pt x="65" y="51"/>
                    <a:pt x="65" y="51"/>
                  </a:cubicBezTo>
                  <a:cubicBezTo>
                    <a:pt x="83" y="62"/>
                    <a:pt x="96" y="73"/>
                    <a:pt x="103" y="85"/>
                  </a:cubicBezTo>
                  <a:cubicBezTo>
                    <a:pt x="102" y="77"/>
                    <a:pt x="100" y="70"/>
                    <a:pt x="96" y="62"/>
                  </a:cubicBezTo>
                  <a:cubicBezTo>
                    <a:pt x="94" y="59"/>
                    <a:pt x="91" y="55"/>
                    <a:pt x="88" y="52"/>
                  </a:cubicBezTo>
                  <a:cubicBezTo>
                    <a:pt x="30" y="7"/>
                    <a:pt x="30" y="7"/>
                    <a:pt x="30" y="7"/>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1" name="Freeform 63"/>
            <p:cNvSpPr/>
            <p:nvPr/>
          </p:nvSpPr>
          <p:spPr bwMode="auto">
            <a:xfrm>
              <a:off x="1505" y="887"/>
              <a:ext cx="85" cy="64"/>
            </a:xfrm>
            <a:custGeom>
              <a:avLst/>
              <a:gdLst>
                <a:gd name="T0" fmla="*/ 85 w 85"/>
                <a:gd name="T1" fmla="*/ 64 h 64"/>
                <a:gd name="T2" fmla="*/ 78 w 85"/>
                <a:gd name="T3" fmla="*/ 45 h 64"/>
                <a:gd name="T4" fmla="*/ 71 w 85"/>
                <a:gd name="T5" fmla="*/ 26 h 64"/>
                <a:gd name="T6" fmla="*/ 61 w 85"/>
                <a:gd name="T7" fmla="*/ 21 h 64"/>
                <a:gd name="T8" fmla="*/ 0 w 85"/>
                <a:gd name="T9" fmla="*/ 0 h 64"/>
                <a:gd name="T10" fmla="*/ 85 w 85"/>
                <a:gd name="T11" fmla="*/ 64 h 64"/>
                <a:gd name="T12" fmla="*/ 85 w 85"/>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85" h="64">
                  <a:moveTo>
                    <a:pt x="85" y="64"/>
                  </a:moveTo>
                  <a:lnTo>
                    <a:pt x="78" y="45"/>
                  </a:lnTo>
                  <a:lnTo>
                    <a:pt x="71" y="26"/>
                  </a:lnTo>
                  <a:lnTo>
                    <a:pt x="61" y="21"/>
                  </a:lnTo>
                  <a:lnTo>
                    <a:pt x="0" y="0"/>
                  </a:lnTo>
                  <a:lnTo>
                    <a:pt x="85" y="64"/>
                  </a:lnTo>
                  <a:lnTo>
                    <a:pt x="85" y="64"/>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2" name="Freeform 64"/>
            <p:cNvSpPr/>
            <p:nvPr/>
          </p:nvSpPr>
          <p:spPr bwMode="auto">
            <a:xfrm>
              <a:off x="1536" y="981"/>
              <a:ext cx="342" cy="385"/>
            </a:xfrm>
            <a:custGeom>
              <a:avLst/>
              <a:gdLst>
                <a:gd name="T0" fmla="*/ 60 w 145"/>
                <a:gd name="T1" fmla="*/ 61 h 163"/>
                <a:gd name="T2" fmla="*/ 36 w 145"/>
                <a:gd name="T3" fmla="*/ 23 h 163"/>
                <a:gd name="T4" fmla="*/ 30 w 145"/>
                <a:gd name="T5" fmla="*/ 0 h 163"/>
                <a:gd name="T6" fmla="*/ 30 w 145"/>
                <a:gd name="T7" fmla="*/ 30 h 163"/>
                <a:gd name="T8" fmla="*/ 39 w 145"/>
                <a:gd name="T9" fmla="*/ 83 h 163"/>
                <a:gd name="T10" fmla="*/ 39 w 145"/>
                <a:gd name="T11" fmla="*/ 142 h 163"/>
                <a:gd name="T12" fmla="*/ 0 w 145"/>
                <a:gd name="T13" fmla="*/ 152 h 163"/>
                <a:gd name="T14" fmla="*/ 8 w 145"/>
                <a:gd name="T15" fmla="*/ 162 h 163"/>
                <a:gd name="T16" fmla="*/ 71 w 145"/>
                <a:gd name="T17" fmla="*/ 159 h 163"/>
                <a:gd name="T18" fmla="*/ 59 w 145"/>
                <a:gd name="T19" fmla="*/ 85 h 163"/>
                <a:gd name="T20" fmla="*/ 99 w 145"/>
                <a:gd name="T21" fmla="*/ 94 h 163"/>
                <a:gd name="T22" fmla="*/ 138 w 145"/>
                <a:gd name="T23" fmla="*/ 123 h 163"/>
                <a:gd name="T24" fmla="*/ 141 w 145"/>
                <a:gd name="T25" fmla="*/ 118 h 163"/>
                <a:gd name="T26" fmla="*/ 145 w 145"/>
                <a:gd name="T27" fmla="*/ 110 h 163"/>
                <a:gd name="T28" fmla="*/ 109 w 145"/>
                <a:gd name="T29" fmla="*/ 79 h 163"/>
                <a:gd name="T30" fmla="*/ 60 w 145"/>
                <a:gd name="T31" fmla="*/ 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5" h="163">
                  <a:moveTo>
                    <a:pt x="60" y="61"/>
                  </a:moveTo>
                  <a:cubicBezTo>
                    <a:pt x="57" y="48"/>
                    <a:pt x="49" y="35"/>
                    <a:pt x="36" y="23"/>
                  </a:cubicBezTo>
                  <a:cubicBezTo>
                    <a:pt x="30" y="0"/>
                    <a:pt x="30" y="0"/>
                    <a:pt x="30" y="0"/>
                  </a:cubicBezTo>
                  <a:cubicBezTo>
                    <a:pt x="30" y="30"/>
                    <a:pt x="30" y="30"/>
                    <a:pt x="30" y="30"/>
                  </a:cubicBezTo>
                  <a:cubicBezTo>
                    <a:pt x="45" y="49"/>
                    <a:pt x="48" y="67"/>
                    <a:pt x="39" y="83"/>
                  </a:cubicBezTo>
                  <a:cubicBezTo>
                    <a:pt x="39" y="142"/>
                    <a:pt x="39" y="142"/>
                    <a:pt x="39" y="142"/>
                  </a:cubicBezTo>
                  <a:cubicBezTo>
                    <a:pt x="0" y="152"/>
                    <a:pt x="0" y="152"/>
                    <a:pt x="0" y="152"/>
                  </a:cubicBezTo>
                  <a:cubicBezTo>
                    <a:pt x="3" y="155"/>
                    <a:pt x="6" y="159"/>
                    <a:pt x="8" y="162"/>
                  </a:cubicBezTo>
                  <a:cubicBezTo>
                    <a:pt x="31" y="163"/>
                    <a:pt x="52" y="162"/>
                    <a:pt x="71" y="159"/>
                  </a:cubicBezTo>
                  <a:cubicBezTo>
                    <a:pt x="62" y="135"/>
                    <a:pt x="58" y="110"/>
                    <a:pt x="59" y="85"/>
                  </a:cubicBezTo>
                  <a:cubicBezTo>
                    <a:pt x="99" y="94"/>
                    <a:pt x="99" y="94"/>
                    <a:pt x="99" y="94"/>
                  </a:cubicBezTo>
                  <a:cubicBezTo>
                    <a:pt x="138" y="123"/>
                    <a:pt x="138" y="123"/>
                    <a:pt x="138" y="123"/>
                  </a:cubicBezTo>
                  <a:cubicBezTo>
                    <a:pt x="139" y="121"/>
                    <a:pt x="140" y="120"/>
                    <a:pt x="141" y="118"/>
                  </a:cubicBezTo>
                  <a:cubicBezTo>
                    <a:pt x="142" y="115"/>
                    <a:pt x="143" y="113"/>
                    <a:pt x="145" y="110"/>
                  </a:cubicBezTo>
                  <a:cubicBezTo>
                    <a:pt x="109" y="79"/>
                    <a:pt x="109" y="79"/>
                    <a:pt x="109" y="79"/>
                  </a:cubicBezTo>
                  <a:cubicBezTo>
                    <a:pt x="60" y="61"/>
                    <a:pt x="60" y="61"/>
                    <a:pt x="60" y="61"/>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3" name="Freeform 65"/>
            <p:cNvSpPr/>
            <p:nvPr/>
          </p:nvSpPr>
          <p:spPr bwMode="auto">
            <a:xfrm>
              <a:off x="1555" y="1357"/>
              <a:ext cx="203" cy="106"/>
            </a:xfrm>
            <a:custGeom>
              <a:avLst/>
              <a:gdLst>
                <a:gd name="T0" fmla="*/ 0 w 86"/>
                <a:gd name="T1" fmla="*/ 3 h 45"/>
                <a:gd name="T2" fmla="*/ 7 w 86"/>
                <a:gd name="T3" fmla="*/ 26 h 45"/>
                <a:gd name="T4" fmla="*/ 7 w 86"/>
                <a:gd name="T5" fmla="*/ 33 h 45"/>
                <a:gd name="T6" fmla="*/ 23 w 86"/>
                <a:gd name="T7" fmla="*/ 45 h 45"/>
                <a:gd name="T8" fmla="*/ 86 w 86"/>
                <a:gd name="T9" fmla="*/ 24 h 45"/>
                <a:gd name="T10" fmla="*/ 63 w 86"/>
                <a:gd name="T11" fmla="*/ 0 h 45"/>
                <a:gd name="T12" fmla="*/ 0 w 86"/>
                <a:gd name="T13" fmla="*/ 3 h 45"/>
              </a:gdLst>
              <a:ahLst/>
              <a:cxnLst>
                <a:cxn ang="0">
                  <a:pos x="T0" y="T1"/>
                </a:cxn>
                <a:cxn ang="0">
                  <a:pos x="T2" y="T3"/>
                </a:cxn>
                <a:cxn ang="0">
                  <a:pos x="T4" y="T5"/>
                </a:cxn>
                <a:cxn ang="0">
                  <a:pos x="T6" y="T7"/>
                </a:cxn>
                <a:cxn ang="0">
                  <a:pos x="T8" y="T9"/>
                </a:cxn>
                <a:cxn ang="0">
                  <a:pos x="T10" y="T11"/>
                </a:cxn>
                <a:cxn ang="0">
                  <a:pos x="T12" y="T13"/>
                </a:cxn>
              </a:cxnLst>
              <a:rect l="0" t="0" r="r" b="b"/>
              <a:pathLst>
                <a:path w="86" h="45">
                  <a:moveTo>
                    <a:pt x="0" y="3"/>
                  </a:moveTo>
                  <a:cubicBezTo>
                    <a:pt x="4" y="11"/>
                    <a:pt x="6" y="18"/>
                    <a:pt x="7" y="26"/>
                  </a:cubicBezTo>
                  <a:cubicBezTo>
                    <a:pt x="7" y="28"/>
                    <a:pt x="7" y="31"/>
                    <a:pt x="7" y="33"/>
                  </a:cubicBezTo>
                  <a:cubicBezTo>
                    <a:pt x="23" y="45"/>
                    <a:pt x="23" y="45"/>
                    <a:pt x="23" y="45"/>
                  </a:cubicBezTo>
                  <a:cubicBezTo>
                    <a:pt x="86" y="24"/>
                    <a:pt x="86" y="24"/>
                    <a:pt x="86" y="24"/>
                  </a:cubicBezTo>
                  <a:cubicBezTo>
                    <a:pt x="63" y="0"/>
                    <a:pt x="63" y="0"/>
                    <a:pt x="63" y="0"/>
                  </a:cubicBezTo>
                  <a:cubicBezTo>
                    <a:pt x="44" y="3"/>
                    <a:pt x="23" y="4"/>
                    <a:pt x="0" y="3"/>
                  </a:cubicBezTo>
                  <a:close/>
                </a:path>
              </a:pathLst>
            </a:custGeom>
            <a:solidFill>
              <a:srgbClr val="8F714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4" name="Freeform 66"/>
            <p:cNvSpPr/>
            <p:nvPr/>
          </p:nvSpPr>
          <p:spPr bwMode="auto">
            <a:xfrm>
              <a:off x="1318" y="1255"/>
              <a:ext cx="253" cy="180"/>
            </a:xfrm>
            <a:custGeom>
              <a:avLst/>
              <a:gdLst>
                <a:gd name="T0" fmla="*/ 107 w 107"/>
                <a:gd name="T1" fmla="*/ 76 h 76"/>
                <a:gd name="T2" fmla="*/ 107 w 107"/>
                <a:gd name="T3" fmla="*/ 69 h 76"/>
                <a:gd name="T4" fmla="*/ 69 w 107"/>
                <a:gd name="T5" fmla="*/ 35 h 76"/>
                <a:gd name="T6" fmla="*/ 4 w 107"/>
                <a:gd name="T7" fmla="*/ 0 h 76"/>
                <a:gd name="T8" fmla="*/ 8 w 107"/>
                <a:gd name="T9" fmla="*/ 28 h 76"/>
                <a:gd name="T10" fmla="*/ 77 w 107"/>
                <a:gd name="T11" fmla="*/ 55 h 76"/>
                <a:gd name="T12" fmla="*/ 107 w 107"/>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107" h="76">
                  <a:moveTo>
                    <a:pt x="107" y="76"/>
                  </a:moveTo>
                  <a:cubicBezTo>
                    <a:pt x="107" y="74"/>
                    <a:pt x="107" y="71"/>
                    <a:pt x="107" y="69"/>
                  </a:cubicBezTo>
                  <a:cubicBezTo>
                    <a:pt x="100" y="57"/>
                    <a:pt x="87" y="46"/>
                    <a:pt x="69" y="35"/>
                  </a:cubicBezTo>
                  <a:cubicBezTo>
                    <a:pt x="4" y="0"/>
                    <a:pt x="4" y="0"/>
                    <a:pt x="4" y="0"/>
                  </a:cubicBezTo>
                  <a:cubicBezTo>
                    <a:pt x="0" y="8"/>
                    <a:pt x="1" y="17"/>
                    <a:pt x="8" y="28"/>
                  </a:cubicBezTo>
                  <a:cubicBezTo>
                    <a:pt x="36" y="32"/>
                    <a:pt x="59" y="41"/>
                    <a:pt x="77" y="55"/>
                  </a:cubicBezTo>
                  <a:cubicBezTo>
                    <a:pt x="107" y="76"/>
                    <a:pt x="107" y="76"/>
                    <a:pt x="107" y="76"/>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5" name="Freeform 67"/>
            <p:cNvSpPr/>
            <p:nvPr/>
          </p:nvSpPr>
          <p:spPr bwMode="auto">
            <a:xfrm>
              <a:off x="1181" y="1215"/>
              <a:ext cx="156" cy="107"/>
            </a:xfrm>
            <a:custGeom>
              <a:avLst/>
              <a:gdLst>
                <a:gd name="T0" fmla="*/ 19 w 66"/>
                <a:gd name="T1" fmla="*/ 38 h 45"/>
                <a:gd name="T2" fmla="*/ 66 w 66"/>
                <a:gd name="T3" fmla="*/ 45 h 45"/>
                <a:gd name="T4" fmla="*/ 62 w 66"/>
                <a:gd name="T5" fmla="*/ 17 h 45"/>
                <a:gd name="T6" fmla="*/ 3 w 66"/>
                <a:gd name="T7" fmla="*/ 0 h 45"/>
                <a:gd name="T8" fmla="*/ 19 w 66"/>
                <a:gd name="T9" fmla="*/ 38 h 45"/>
              </a:gdLst>
              <a:ahLst/>
              <a:cxnLst>
                <a:cxn ang="0">
                  <a:pos x="T0" y="T1"/>
                </a:cxn>
                <a:cxn ang="0">
                  <a:pos x="T2" y="T3"/>
                </a:cxn>
                <a:cxn ang="0">
                  <a:pos x="T4" y="T5"/>
                </a:cxn>
                <a:cxn ang="0">
                  <a:pos x="T6" y="T7"/>
                </a:cxn>
                <a:cxn ang="0">
                  <a:pos x="T8" y="T9"/>
                </a:cxn>
              </a:cxnLst>
              <a:rect l="0" t="0" r="r" b="b"/>
              <a:pathLst>
                <a:path w="66" h="45">
                  <a:moveTo>
                    <a:pt x="19" y="38"/>
                  </a:moveTo>
                  <a:cubicBezTo>
                    <a:pt x="66" y="45"/>
                    <a:pt x="66" y="45"/>
                    <a:pt x="66" y="45"/>
                  </a:cubicBezTo>
                  <a:cubicBezTo>
                    <a:pt x="59" y="34"/>
                    <a:pt x="58" y="25"/>
                    <a:pt x="62" y="17"/>
                  </a:cubicBezTo>
                  <a:cubicBezTo>
                    <a:pt x="43" y="20"/>
                    <a:pt x="23" y="15"/>
                    <a:pt x="3" y="0"/>
                  </a:cubicBezTo>
                  <a:cubicBezTo>
                    <a:pt x="0" y="18"/>
                    <a:pt x="6" y="31"/>
                    <a:pt x="19" y="38"/>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6" name="Freeform 68"/>
            <p:cNvSpPr>
              <a:spLocks noEditPoints="1"/>
            </p:cNvSpPr>
            <p:nvPr/>
          </p:nvSpPr>
          <p:spPr bwMode="auto">
            <a:xfrm>
              <a:off x="1217" y="1329"/>
              <a:ext cx="822" cy="458"/>
            </a:xfrm>
            <a:custGeom>
              <a:avLst/>
              <a:gdLst>
                <a:gd name="T0" fmla="*/ 90 w 348"/>
                <a:gd name="T1" fmla="*/ 22 h 194"/>
                <a:gd name="T2" fmla="*/ 0 w 348"/>
                <a:gd name="T3" fmla="*/ 0 h 194"/>
                <a:gd name="T4" fmla="*/ 58 w 348"/>
                <a:gd name="T5" fmla="*/ 133 h 194"/>
                <a:gd name="T6" fmla="*/ 190 w 348"/>
                <a:gd name="T7" fmla="*/ 187 h 194"/>
                <a:gd name="T8" fmla="*/ 215 w 348"/>
                <a:gd name="T9" fmla="*/ 186 h 194"/>
                <a:gd name="T10" fmla="*/ 219 w 348"/>
                <a:gd name="T11" fmla="*/ 186 h 194"/>
                <a:gd name="T12" fmla="*/ 228 w 348"/>
                <a:gd name="T13" fmla="*/ 186 h 194"/>
                <a:gd name="T14" fmla="*/ 240 w 348"/>
                <a:gd name="T15" fmla="*/ 186 h 194"/>
                <a:gd name="T16" fmla="*/ 348 w 348"/>
                <a:gd name="T17" fmla="*/ 181 h 194"/>
                <a:gd name="T18" fmla="*/ 239 w 348"/>
                <a:gd name="T19" fmla="*/ 141 h 194"/>
                <a:gd name="T20" fmla="*/ 90 w 348"/>
                <a:gd name="T21" fmla="*/ 22 h 194"/>
                <a:gd name="T22" fmla="*/ 21 w 348"/>
                <a:gd name="T23" fmla="*/ 12 h 194"/>
                <a:gd name="T24" fmla="*/ 38 w 348"/>
                <a:gd name="T25" fmla="*/ 15 h 194"/>
                <a:gd name="T26" fmla="*/ 162 w 348"/>
                <a:gd name="T27" fmla="*/ 179 h 194"/>
                <a:gd name="T28" fmla="*/ 72 w 348"/>
                <a:gd name="T29" fmla="*/ 129 h 194"/>
                <a:gd name="T30" fmla="*/ 21 w 348"/>
                <a:gd name="T3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 h="194">
                  <a:moveTo>
                    <a:pt x="90" y="22"/>
                  </a:moveTo>
                  <a:cubicBezTo>
                    <a:pt x="66" y="8"/>
                    <a:pt x="36" y="1"/>
                    <a:pt x="0" y="0"/>
                  </a:cubicBezTo>
                  <a:cubicBezTo>
                    <a:pt x="58" y="133"/>
                    <a:pt x="58" y="133"/>
                    <a:pt x="58" y="133"/>
                  </a:cubicBezTo>
                  <a:cubicBezTo>
                    <a:pt x="88" y="176"/>
                    <a:pt x="132" y="194"/>
                    <a:pt x="190" y="187"/>
                  </a:cubicBezTo>
                  <a:cubicBezTo>
                    <a:pt x="215" y="186"/>
                    <a:pt x="215" y="186"/>
                    <a:pt x="215" y="186"/>
                  </a:cubicBezTo>
                  <a:cubicBezTo>
                    <a:pt x="219" y="186"/>
                    <a:pt x="219" y="186"/>
                    <a:pt x="219" y="186"/>
                  </a:cubicBezTo>
                  <a:cubicBezTo>
                    <a:pt x="228" y="186"/>
                    <a:pt x="228" y="186"/>
                    <a:pt x="228" y="186"/>
                  </a:cubicBezTo>
                  <a:cubicBezTo>
                    <a:pt x="240" y="186"/>
                    <a:pt x="240" y="186"/>
                    <a:pt x="240" y="186"/>
                  </a:cubicBezTo>
                  <a:cubicBezTo>
                    <a:pt x="348" y="181"/>
                    <a:pt x="348" y="181"/>
                    <a:pt x="348" y="181"/>
                  </a:cubicBezTo>
                  <a:cubicBezTo>
                    <a:pt x="312" y="182"/>
                    <a:pt x="276" y="168"/>
                    <a:pt x="239" y="141"/>
                  </a:cubicBezTo>
                  <a:cubicBezTo>
                    <a:pt x="90" y="22"/>
                    <a:pt x="90" y="22"/>
                    <a:pt x="90" y="22"/>
                  </a:cubicBezTo>
                  <a:close/>
                  <a:moveTo>
                    <a:pt x="21" y="12"/>
                  </a:moveTo>
                  <a:cubicBezTo>
                    <a:pt x="38" y="15"/>
                    <a:pt x="38" y="15"/>
                    <a:pt x="38" y="15"/>
                  </a:cubicBezTo>
                  <a:cubicBezTo>
                    <a:pt x="56" y="94"/>
                    <a:pt x="98" y="149"/>
                    <a:pt x="162" y="179"/>
                  </a:cubicBezTo>
                  <a:cubicBezTo>
                    <a:pt x="128" y="178"/>
                    <a:pt x="98" y="162"/>
                    <a:pt x="72" y="129"/>
                  </a:cubicBezTo>
                  <a:cubicBezTo>
                    <a:pt x="50" y="92"/>
                    <a:pt x="33" y="53"/>
                    <a:pt x="21" y="12"/>
                  </a:cubicBezTo>
                  <a:close/>
                </a:path>
              </a:pathLst>
            </a:custGeom>
            <a:solidFill>
              <a:srgbClr val="C1020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7" name="Freeform 69"/>
            <p:cNvSpPr/>
            <p:nvPr/>
          </p:nvSpPr>
          <p:spPr bwMode="auto">
            <a:xfrm>
              <a:off x="1266" y="1357"/>
              <a:ext cx="334" cy="395"/>
            </a:xfrm>
            <a:custGeom>
              <a:avLst/>
              <a:gdLst>
                <a:gd name="T0" fmla="*/ 17 w 141"/>
                <a:gd name="T1" fmla="*/ 3 h 167"/>
                <a:gd name="T2" fmla="*/ 0 w 141"/>
                <a:gd name="T3" fmla="*/ 0 h 167"/>
                <a:gd name="T4" fmla="*/ 51 w 141"/>
                <a:gd name="T5" fmla="*/ 117 h 167"/>
                <a:gd name="T6" fmla="*/ 141 w 141"/>
                <a:gd name="T7" fmla="*/ 167 h 167"/>
                <a:gd name="T8" fmla="*/ 17 w 141"/>
                <a:gd name="T9" fmla="*/ 3 h 167"/>
              </a:gdLst>
              <a:ahLst/>
              <a:cxnLst>
                <a:cxn ang="0">
                  <a:pos x="T0" y="T1"/>
                </a:cxn>
                <a:cxn ang="0">
                  <a:pos x="T2" y="T3"/>
                </a:cxn>
                <a:cxn ang="0">
                  <a:pos x="T4" y="T5"/>
                </a:cxn>
                <a:cxn ang="0">
                  <a:pos x="T6" y="T7"/>
                </a:cxn>
                <a:cxn ang="0">
                  <a:pos x="T8" y="T9"/>
                </a:cxn>
              </a:cxnLst>
              <a:rect l="0" t="0" r="r" b="b"/>
              <a:pathLst>
                <a:path w="141" h="167">
                  <a:moveTo>
                    <a:pt x="17" y="3"/>
                  </a:moveTo>
                  <a:cubicBezTo>
                    <a:pt x="0" y="0"/>
                    <a:pt x="0" y="0"/>
                    <a:pt x="0" y="0"/>
                  </a:cubicBezTo>
                  <a:cubicBezTo>
                    <a:pt x="12" y="41"/>
                    <a:pt x="29" y="80"/>
                    <a:pt x="51" y="117"/>
                  </a:cubicBezTo>
                  <a:cubicBezTo>
                    <a:pt x="77" y="150"/>
                    <a:pt x="107" y="166"/>
                    <a:pt x="141" y="167"/>
                  </a:cubicBezTo>
                  <a:cubicBezTo>
                    <a:pt x="77" y="137"/>
                    <a:pt x="35" y="82"/>
                    <a:pt x="17" y="3"/>
                  </a:cubicBezTo>
                  <a:close/>
                </a:path>
              </a:pathLst>
            </a:custGeom>
            <a:solidFill>
              <a:srgbClr val="FC585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8" name="Freeform 70"/>
            <p:cNvSpPr/>
            <p:nvPr/>
          </p:nvSpPr>
          <p:spPr bwMode="auto">
            <a:xfrm>
              <a:off x="1725" y="1768"/>
              <a:ext cx="9" cy="432"/>
            </a:xfrm>
            <a:custGeom>
              <a:avLst/>
              <a:gdLst>
                <a:gd name="T0" fmla="*/ 9 w 9"/>
                <a:gd name="T1" fmla="*/ 0 h 432"/>
                <a:gd name="T2" fmla="*/ 0 w 9"/>
                <a:gd name="T3" fmla="*/ 0 h 432"/>
                <a:gd name="T4" fmla="*/ 0 w 9"/>
                <a:gd name="T5" fmla="*/ 326 h 432"/>
                <a:gd name="T6" fmla="*/ 0 w 9"/>
                <a:gd name="T7" fmla="*/ 432 h 432"/>
                <a:gd name="T8" fmla="*/ 9 w 9"/>
                <a:gd name="T9" fmla="*/ 432 h 432"/>
                <a:gd name="T10" fmla="*/ 9 w 9"/>
                <a:gd name="T11" fmla="*/ 0 h 432"/>
                <a:gd name="T12" fmla="*/ 9 w 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9" h="432">
                  <a:moveTo>
                    <a:pt x="9" y="0"/>
                  </a:moveTo>
                  <a:lnTo>
                    <a:pt x="0" y="0"/>
                  </a:lnTo>
                  <a:lnTo>
                    <a:pt x="0" y="326"/>
                  </a:lnTo>
                  <a:lnTo>
                    <a:pt x="0" y="432"/>
                  </a:lnTo>
                  <a:lnTo>
                    <a:pt x="9" y="432"/>
                  </a:lnTo>
                  <a:lnTo>
                    <a:pt x="9" y="0"/>
                  </a:lnTo>
                  <a:lnTo>
                    <a:pt x="9" y="0"/>
                  </a:ln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9" name="Freeform 71"/>
            <p:cNvSpPr/>
            <p:nvPr/>
          </p:nvSpPr>
          <p:spPr bwMode="auto">
            <a:xfrm>
              <a:off x="1755" y="1768"/>
              <a:ext cx="29" cy="432"/>
            </a:xfrm>
            <a:custGeom>
              <a:avLst/>
              <a:gdLst>
                <a:gd name="T0" fmla="*/ 29 w 29"/>
                <a:gd name="T1" fmla="*/ 0 h 432"/>
                <a:gd name="T2" fmla="*/ 0 w 29"/>
                <a:gd name="T3" fmla="*/ 0 h 432"/>
                <a:gd name="T4" fmla="*/ 0 w 29"/>
                <a:gd name="T5" fmla="*/ 432 h 432"/>
                <a:gd name="T6" fmla="*/ 26 w 29"/>
                <a:gd name="T7" fmla="*/ 432 h 432"/>
                <a:gd name="T8" fmla="*/ 29 w 29"/>
                <a:gd name="T9" fmla="*/ 326 h 432"/>
                <a:gd name="T10" fmla="*/ 29 w 29"/>
                <a:gd name="T11" fmla="*/ 0 h 432"/>
                <a:gd name="T12" fmla="*/ 29 w 2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29" h="432">
                  <a:moveTo>
                    <a:pt x="29" y="0"/>
                  </a:moveTo>
                  <a:lnTo>
                    <a:pt x="0" y="0"/>
                  </a:lnTo>
                  <a:lnTo>
                    <a:pt x="0" y="432"/>
                  </a:lnTo>
                  <a:lnTo>
                    <a:pt x="26" y="432"/>
                  </a:lnTo>
                  <a:lnTo>
                    <a:pt x="29" y="326"/>
                  </a:lnTo>
                  <a:lnTo>
                    <a:pt x="29" y="0"/>
                  </a:lnTo>
                  <a:lnTo>
                    <a:pt x="29" y="0"/>
                  </a:ln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0" name="Freeform 72"/>
            <p:cNvSpPr/>
            <p:nvPr/>
          </p:nvSpPr>
          <p:spPr bwMode="auto">
            <a:xfrm>
              <a:off x="1734" y="1768"/>
              <a:ext cx="21" cy="432"/>
            </a:xfrm>
            <a:custGeom>
              <a:avLst/>
              <a:gdLst>
                <a:gd name="T0" fmla="*/ 21 w 21"/>
                <a:gd name="T1" fmla="*/ 0 h 432"/>
                <a:gd name="T2" fmla="*/ 0 w 21"/>
                <a:gd name="T3" fmla="*/ 0 h 432"/>
                <a:gd name="T4" fmla="*/ 0 w 21"/>
                <a:gd name="T5" fmla="*/ 432 h 432"/>
                <a:gd name="T6" fmla="*/ 21 w 21"/>
                <a:gd name="T7" fmla="*/ 432 h 432"/>
                <a:gd name="T8" fmla="*/ 21 w 21"/>
                <a:gd name="T9" fmla="*/ 0 h 432"/>
                <a:gd name="T10" fmla="*/ 21 w 21"/>
                <a:gd name="T11" fmla="*/ 0 h 432"/>
              </a:gdLst>
              <a:ahLst/>
              <a:cxnLst>
                <a:cxn ang="0">
                  <a:pos x="T0" y="T1"/>
                </a:cxn>
                <a:cxn ang="0">
                  <a:pos x="T2" y="T3"/>
                </a:cxn>
                <a:cxn ang="0">
                  <a:pos x="T4" y="T5"/>
                </a:cxn>
                <a:cxn ang="0">
                  <a:pos x="T6" y="T7"/>
                </a:cxn>
                <a:cxn ang="0">
                  <a:pos x="T8" y="T9"/>
                </a:cxn>
                <a:cxn ang="0">
                  <a:pos x="T10" y="T11"/>
                </a:cxn>
              </a:cxnLst>
              <a:rect l="0" t="0" r="r" b="b"/>
              <a:pathLst>
                <a:path w="21" h="432">
                  <a:moveTo>
                    <a:pt x="21" y="0"/>
                  </a:moveTo>
                  <a:lnTo>
                    <a:pt x="0" y="0"/>
                  </a:lnTo>
                  <a:lnTo>
                    <a:pt x="0" y="432"/>
                  </a:lnTo>
                  <a:lnTo>
                    <a:pt x="21" y="432"/>
                  </a:lnTo>
                  <a:lnTo>
                    <a:pt x="21" y="0"/>
                  </a:lnTo>
                  <a:lnTo>
                    <a:pt x="21"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1" name="Freeform 73"/>
            <p:cNvSpPr>
              <a:spLocks noEditPoints="1"/>
            </p:cNvSpPr>
            <p:nvPr/>
          </p:nvSpPr>
          <p:spPr bwMode="auto">
            <a:xfrm>
              <a:off x="1415" y="2094"/>
              <a:ext cx="553" cy="196"/>
            </a:xfrm>
            <a:custGeom>
              <a:avLst/>
              <a:gdLst>
                <a:gd name="T0" fmla="*/ 197 w 234"/>
                <a:gd name="T1" fmla="*/ 2 h 83"/>
                <a:gd name="T2" fmla="*/ 156 w 234"/>
                <a:gd name="T3" fmla="*/ 0 h 83"/>
                <a:gd name="T4" fmla="*/ 155 w 234"/>
                <a:gd name="T5" fmla="*/ 45 h 83"/>
                <a:gd name="T6" fmla="*/ 144 w 234"/>
                <a:gd name="T7" fmla="*/ 45 h 83"/>
                <a:gd name="T8" fmla="*/ 135 w 234"/>
                <a:gd name="T9" fmla="*/ 45 h 83"/>
                <a:gd name="T10" fmla="*/ 131 w 234"/>
                <a:gd name="T11" fmla="*/ 45 h 83"/>
                <a:gd name="T12" fmla="*/ 131 w 234"/>
                <a:gd name="T13" fmla="*/ 0 h 83"/>
                <a:gd name="T14" fmla="*/ 45 w 234"/>
                <a:gd name="T15" fmla="*/ 15 h 83"/>
                <a:gd name="T16" fmla="*/ 4 w 234"/>
                <a:gd name="T17" fmla="*/ 50 h 83"/>
                <a:gd name="T18" fmla="*/ 4 w 234"/>
                <a:gd name="T19" fmla="*/ 50 h 83"/>
                <a:gd name="T20" fmla="*/ 4 w 234"/>
                <a:gd name="T21" fmla="*/ 51 h 83"/>
                <a:gd name="T22" fmla="*/ 4 w 234"/>
                <a:gd name="T23" fmla="*/ 51 h 83"/>
                <a:gd name="T24" fmla="*/ 6 w 234"/>
                <a:gd name="T25" fmla="*/ 57 h 83"/>
                <a:gd name="T26" fmla="*/ 36 w 234"/>
                <a:gd name="T27" fmla="*/ 80 h 83"/>
                <a:gd name="T28" fmla="*/ 218 w 234"/>
                <a:gd name="T29" fmla="*/ 35 h 83"/>
                <a:gd name="T30" fmla="*/ 197 w 234"/>
                <a:gd name="T31" fmla="*/ 2 h 83"/>
                <a:gd name="T32" fmla="*/ 119 w 234"/>
                <a:gd name="T33" fmla="*/ 8 h 83"/>
                <a:gd name="T34" fmla="*/ 119 w 234"/>
                <a:gd name="T35" fmla="*/ 23 h 83"/>
                <a:gd name="T36" fmla="*/ 22 w 234"/>
                <a:gd name="T37" fmla="*/ 64 h 83"/>
                <a:gd name="T38" fmla="*/ 119 w 234"/>
                <a:gd name="T39"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83">
                  <a:moveTo>
                    <a:pt x="197" y="2"/>
                  </a:moveTo>
                  <a:cubicBezTo>
                    <a:pt x="184" y="1"/>
                    <a:pt x="171" y="0"/>
                    <a:pt x="156" y="0"/>
                  </a:cubicBezTo>
                  <a:cubicBezTo>
                    <a:pt x="155" y="45"/>
                    <a:pt x="155" y="45"/>
                    <a:pt x="155" y="45"/>
                  </a:cubicBezTo>
                  <a:cubicBezTo>
                    <a:pt x="144" y="45"/>
                    <a:pt x="144" y="45"/>
                    <a:pt x="144" y="45"/>
                  </a:cubicBezTo>
                  <a:cubicBezTo>
                    <a:pt x="135" y="45"/>
                    <a:pt x="135" y="45"/>
                    <a:pt x="135" y="45"/>
                  </a:cubicBezTo>
                  <a:cubicBezTo>
                    <a:pt x="131" y="45"/>
                    <a:pt x="131" y="45"/>
                    <a:pt x="131" y="45"/>
                  </a:cubicBezTo>
                  <a:cubicBezTo>
                    <a:pt x="131" y="0"/>
                    <a:pt x="131" y="0"/>
                    <a:pt x="131" y="0"/>
                  </a:cubicBezTo>
                  <a:cubicBezTo>
                    <a:pt x="98" y="2"/>
                    <a:pt x="69" y="7"/>
                    <a:pt x="45" y="15"/>
                  </a:cubicBezTo>
                  <a:cubicBezTo>
                    <a:pt x="18" y="25"/>
                    <a:pt x="4" y="37"/>
                    <a:pt x="4" y="50"/>
                  </a:cubicBezTo>
                  <a:cubicBezTo>
                    <a:pt x="4" y="50"/>
                    <a:pt x="4" y="50"/>
                    <a:pt x="4" y="50"/>
                  </a:cubicBezTo>
                  <a:cubicBezTo>
                    <a:pt x="4" y="50"/>
                    <a:pt x="4" y="51"/>
                    <a:pt x="4" y="51"/>
                  </a:cubicBezTo>
                  <a:cubicBezTo>
                    <a:pt x="4" y="51"/>
                    <a:pt x="4" y="51"/>
                    <a:pt x="4" y="51"/>
                  </a:cubicBezTo>
                  <a:cubicBezTo>
                    <a:pt x="4" y="53"/>
                    <a:pt x="5" y="55"/>
                    <a:pt x="6" y="57"/>
                  </a:cubicBezTo>
                  <a:cubicBezTo>
                    <a:pt x="9" y="66"/>
                    <a:pt x="19" y="74"/>
                    <a:pt x="36" y="80"/>
                  </a:cubicBezTo>
                  <a:cubicBezTo>
                    <a:pt x="116" y="83"/>
                    <a:pt x="177" y="68"/>
                    <a:pt x="218" y="35"/>
                  </a:cubicBezTo>
                  <a:cubicBezTo>
                    <a:pt x="234" y="21"/>
                    <a:pt x="227" y="10"/>
                    <a:pt x="197" y="2"/>
                  </a:cubicBezTo>
                  <a:close/>
                  <a:moveTo>
                    <a:pt x="119" y="8"/>
                  </a:moveTo>
                  <a:cubicBezTo>
                    <a:pt x="119" y="23"/>
                    <a:pt x="119" y="23"/>
                    <a:pt x="119" y="23"/>
                  </a:cubicBezTo>
                  <a:cubicBezTo>
                    <a:pt x="54" y="25"/>
                    <a:pt x="22" y="39"/>
                    <a:pt x="22" y="64"/>
                  </a:cubicBezTo>
                  <a:cubicBezTo>
                    <a:pt x="0" y="41"/>
                    <a:pt x="32" y="23"/>
                    <a:pt x="119" y="8"/>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2" name="Freeform 74"/>
            <p:cNvSpPr/>
            <p:nvPr/>
          </p:nvSpPr>
          <p:spPr bwMode="auto">
            <a:xfrm>
              <a:off x="1415" y="2113"/>
              <a:ext cx="281" cy="132"/>
            </a:xfrm>
            <a:custGeom>
              <a:avLst/>
              <a:gdLst>
                <a:gd name="T0" fmla="*/ 119 w 119"/>
                <a:gd name="T1" fmla="*/ 15 h 56"/>
                <a:gd name="T2" fmla="*/ 119 w 119"/>
                <a:gd name="T3" fmla="*/ 0 h 56"/>
                <a:gd name="T4" fmla="*/ 22 w 119"/>
                <a:gd name="T5" fmla="*/ 56 h 56"/>
                <a:gd name="T6" fmla="*/ 119 w 119"/>
                <a:gd name="T7" fmla="*/ 15 h 56"/>
              </a:gdLst>
              <a:ahLst/>
              <a:cxnLst>
                <a:cxn ang="0">
                  <a:pos x="T0" y="T1"/>
                </a:cxn>
                <a:cxn ang="0">
                  <a:pos x="T2" y="T3"/>
                </a:cxn>
                <a:cxn ang="0">
                  <a:pos x="T4" y="T5"/>
                </a:cxn>
                <a:cxn ang="0">
                  <a:pos x="T6" y="T7"/>
                </a:cxn>
              </a:cxnLst>
              <a:rect l="0" t="0" r="r" b="b"/>
              <a:pathLst>
                <a:path w="119" h="56">
                  <a:moveTo>
                    <a:pt x="119" y="15"/>
                  </a:moveTo>
                  <a:cubicBezTo>
                    <a:pt x="119" y="0"/>
                    <a:pt x="119" y="0"/>
                    <a:pt x="119" y="0"/>
                  </a:cubicBezTo>
                  <a:cubicBezTo>
                    <a:pt x="32" y="15"/>
                    <a:pt x="0" y="33"/>
                    <a:pt x="22" y="56"/>
                  </a:cubicBezTo>
                  <a:cubicBezTo>
                    <a:pt x="22" y="31"/>
                    <a:pt x="54" y="17"/>
                    <a:pt x="119" y="15"/>
                  </a:cubicBez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3338">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ppt_x"/>
                                          </p:val>
                                        </p:tav>
                                        <p:tav tm="100000">
                                          <p:val>
                                            <p:strVal val="#ppt_x"/>
                                          </p:val>
                                        </p:tav>
                                      </p:tavLst>
                                    </p:anim>
                                    <p:anim calcmode="lin" valueType="num">
                                      <p:cBhvr additive="base">
                                        <p:cTn id="34" dur="500" fill="hold"/>
                                        <p:tgtEl>
                                          <p:spTgt spid="5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ppt_x"/>
                                          </p:val>
                                        </p:tav>
                                        <p:tav tm="100000">
                                          <p:val>
                                            <p:strVal val="#ppt_x"/>
                                          </p:val>
                                        </p:tav>
                                      </p:tavLst>
                                    </p:anim>
                                    <p:anim calcmode="lin" valueType="num">
                                      <p:cBhvr additive="base">
                                        <p:cTn id="38" dur="500" fill="hold"/>
                                        <p:tgtEl>
                                          <p:spTgt spid="6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500" fill="hold"/>
                                        <p:tgtEl>
                                          <p:spTgt spid="61"/>
                                        </p:tgtEl>
                                        <p:attrNameLst>
                                          <p:attrName>ppt_x</p:attrName>
                                        </p:attrNameLst>
                                      </p:cBhvr>
                                      <p:tavLst>
                                        <p:tav tm="0">
                                          <p:val>
                                            <p:strVal val="#ppt_x"/>
                                          </p:val>
                                        </p:tav>
                                        <p:tav tm="100000">
                                          <p:val>
                                            <p:strVal val="#ppt_x"/>
                                          </p:val>
                                        </p:tav>
                                      </p:tavLst>
                                    </p:anim>
                                    <p:anim calcmode="lin" valueType="num">
                                      <p:cBhvr additive="base">
                                        <p:cTn id="42" dur="500" fill="hold"/>
                                        <p:tgtEl>
                                          <p:spTgt spid="61"/>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ppt_x"/>
                                          </p:val>
                                        </p:tav>
                                        <p:tav tm="100000">
                                          <p:val>
                                            <p:strVal val="#ppt_x"/>
                                          </p:val>
                                        </p:tav>
                                      </p:tavLst>
                                    </p:anim>
                                    <p:anim calcmode="lin" valueType="num">
                                      <p:cBhvr additive="base">
                                        <p:cTn id="51" dur="500" fill="hold"/>
                                        <p:tgtEl>
                                          <p:spTgt spid="2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fill="hold"/>
                                        <p:tgtEl>
                                          <p:spTgt spid="28"/>
                                        </p:tgtEl>
                                        <p:attrNameLst>
                                          <p:attrName>ppt_x</p:attrName>
                                        </p:attrNameLst>
                                      </p:cBhvr>
                                      <p:tavLst>
                                        <p:tav tm="0">
                                          <p:val>
                                            <p:strVal val="#ppt_x"/>
                                          </p:val>
                                        </p:tav>
                                        <p:tav tm="100000">
                                          <p:val>
                                            <p:strVal val="#ppt_x"/>
                                          </p:val>
                                        </p:tav>
                                      </p:tavLst>
                                    </p:anim>
                                    <p:anim calcmode="lin" valueType="num">
                                      <p:cBhvr additive="base">
                                        <p:cTn id="55" dur="500" fill="hold"/>
                                        <p:tgtEl>
                                          <p:spTgt spid="28"/>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fill="hold"/>
                                        <p:tgtEl>
                                          <p:spTgt spid="29"/>
                                        </p:tgtEl>
                                        <p:attrNameLst>
                                          <p:attrName>ppt_x</p:attrName>
                                        </p:attrNameLst>
                                      </p:cBhvr>
                                      <p:tavLst>
                                        <p:tav tm="0">
                                          <p:val>
                                            <p:strVal val="#ppt_x"/>
                                          </p:val>
                                        </p:tav>
                                        <p:tav tm="100000">
                                          <p:val>
                                            <p:strVal val="#ppt_x"/>
                                          </p:val>
                                        </p:tav>
                                      </p:tavLst>
                                    </p:anim>
                                    <p:anim calcmode="lin" valueType="num">
                                      <p:cBhvr additive="base">
                                        <p:cTn id="59" dur="500" fill="hold"/>
                                        <p:tgtEl>
                                          <p:spTgt spid="29"/>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ppt_x"/>
                                          </p:val>
                                        </p:tav>
                                        <p:tav tm="100000">
                                          <p:val>
                                            <p:strVal val="#ppt_x"/>
                                          </p:val>
                                        </p:tav>
                                      </p:tavLst>
                                    </p:anim>
                                    <p:anim calcmode="lin" valueType="num">
                                      <p:cBhvr additive="base">
                                        <p:cTn id="63" dur="500" fill="hold"/>
                                        <p:tgtEl>
                                          <p:spTgt spid="54"/>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additive="base">
                                        <p:cTn id="66" dur="500" fill="hold"/>
                                        <p:tgtEl>
                                          <p:spTgt spid="55"/>
                                        </p:tgtEl>
                                        <p:attrNameLst>
                                          <p:attrName>ppt_x</p:attrName>
                                        </p:attrNameLst>
                                      </p:cBhvr>
                                      <p:tavLst>
                                        <p:tav tm="0">
                                          <p:val>
                                            <p:strVal val="#ppt_x"/>
                                          </p:val>
                                        </p:tav>
                                        <p:tav tm="100000">
                                          <p:val>
                                            <p:strVal val="#ppt_x"/>
                                          </p:val>
                                        </p:tav>
                                      </p:tavLst>
                                    </p:anim>
                                    <p:anim calcmode="lin" valueType="num">
                                      <p:cBhvr additive="base">
                                        <p:cTn id="67"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7" grpId="0"/>
      <p:bldP spid="28" grpId="0"/>
      <p:bldP spid="54" grpId="0"/>
      <p:bldP spid="55" grpId="0"/>
      <p:bldP spid="59" grpId="0"/>
      <p:bldP spid="6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834026" y="1483815"/>
            <a:ext cx="1987816" cy="1071245"/>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charset="-122"/>
                <a:cs typeface="方正豪体简体" panose="03000509000000000000" pitchFamily="65" charset="-122"/>
              </a:defRPr>
            </a:lvl1pPr>
          </a:lstStyle>
          <a:p>
            <a:r>
              <a:rPr lang="en-US" altLang="zh-CN" sz="3200" dirty="0">
                <a:solidFill>
                  <a:schemeClr val="tx1">
                    <a:lumMod val="65000"/>
                    <a:lumOff val="35000"/>
                    <a:alpha val="40000"/>
                  </a:schemeClr>
                </a:solidFill>
              </a:rPr>
              <a:t>CONTENTS</a:t>
            </a:r>
          </a:p>
          <a:p>
            <a:endParaRPr lang="en-US" altLang="zh-CN" sz="3200" dirty="0">
              <a:solidFill>
                <a:schemeClr val="tx1">
                  <a:lumMod val="65000"/>
                  <a:lumOff val="35000"/>
                  <a:alpha val="40000"/>
                </a:schemeClr>
              </a:solidFill>
            </a:endParaRPr>
          </a:p>
        </p:txBody>
      </p:sp>
      <p:sp>
        <p:nvSpPr>
          <p:cNvPr id="14" name="矩形 13"/>
          <p:cNvSpPr/>
          <p:nvPr/>
        </p:nvSpPr>
        <p:spPr>
          <a:xfrm>
            <a:off x="3135207" y="1161870"/>
            <a:ext cx="2112236" cy="962025"/>
          </a:xfrm>
          <a:prstGeom prst="rect">
            <a:avLst/>
          </a:prstGeom>
          <a:effectLst/>
        </p:spPr>
        <p:txBody>
          <a:bodyPr wrap="square">
            <a:spAutoFit/>
          </a:bodyPr>
          <a:lstStyle/>
          <a:p>
            <a:pPr algn="just" fontAlgn="auto">
              <a:spcBef>
                <a:spcPts val="0"/>
              </a:spcBef>
              <a:spcAft>
                <a:spcPts val="0"/>
              </a:spcAft>
              <a:defRPr/>
            </a:pPr>
            <a:r>
              <a:rPr lang="zh-CN" altLang="en-US" sz="5335" b="1" dirty="0" smtClean="0">
                <a:gradFill>
                  <a:gsLst>
                    <a:gs pos="0">
                      <a:srgbClr val="E30000"/>
                    </a:gs>
                    <a:gs pos="100000">
                      <a:srgbClr val="760303"/>
                    </a:gs>
                  </a:gsLst>
                  <a:lin ang="5400000" scaled="0"/>
                </a:gradFill>
                <a:latin typeface="微软雅黑" panose="020B0503020204020204" charset="-122"/>
                <a:ea typeface="微软雅黑" panose="020B0503020204020204" charset="-122"/>
              </a:rPr>
              <a:t>目 录</a:t>
            </a:r>
          </a:p>
        </p:txBody>
      </p:sp>
      <p:cxnSp>
        <p:nvCxnSpPr>
          <p:cNvPr id="15" name="直接连接符 14"/>
          <p:cNvCxnSpPr/>
          <p:nvPr/>
        </p:nvCxnSpPr>
        <p:spPr>
          <a:xfrm flipH="1">
            <a:off x="2505541" y="2105718"/>
            <a:ext cx="809060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等腰三角形 15"/>
          <p:cNvSpPr/>
          <p:nvPr/>
        </p:nvSpPr>
        <p:spPr>
          <a:xfrm rot="18035669">
            <a:off x="6081245" y="855995"/>
            <a:ext cx="480053" cy="413839"/>
          </a:xfrm>
          <a:prstGeom prst="triangle">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等腰三角形 16"/>
          <p:cNvSpPr/>
          <p:nvPr/>
        </p:nvSpPr>
        <p:spPr>
          <a:xfrm rot="21283757">
            <a:off x="6660529" y="1264527"/>
            <a:ext cx="255927" cy="220627"/>
          </a:xfrm>
          <a:prstGeom prst="triangle">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等腰三角形 17"/>
          <p:cNvSpPr/>
          <p:nvPr/>
        </p:nvSpPr>
        <p:spPr>
          <a:xfrm rot="15968008">
            <a:off x="6795270" y="1807515"/>
            <a:ext cx="405799" cy="303136"/>
          </a:xfrm>
          <a:prstGeom prst="triangle">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0" name="标题层"/>
          <p:cNvSpPr txBox="1"/>
          <p:nvPr/>
        </p:nvSpPr>
        <p:spPr bwMode="auto">
          <a:xfrm>
            <a:off x="3177616" y="2555055"/>
            <a:ext cx="799280" cy="666115"/>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735" b="0" i="0" u="none" strike="noStrike" kern="0" cap="none" spc="0" normalizeH="0" baseline="0" noProof="0" dirty="0" smtClean="0">
                <a:ln>
                  <a:noFill/>
                </a:ln>
                <a:gradFill>
                  <a:gsLst>
                    <a:gs pos="0">
                      <a:srgbClr val="E30000"/>
                    </a:gs>
                    <a:gs pos="100000">
                      <a:srgbClr val="760303"/>
                    </a:gs>
                  </a:gsLst>
                  <a:lin ang="5400000" scaled="0"/>
                </a:gradFill>
                <a:effectLst/>
                <a:uLnTx/>
                <a:uFillTx/>
                <a:latin typeface="Impact" panose="020B0806030902050204" pitchFamily="34" charset="0"/>
                <a:ea typeface="微软雅黑" panose="020B0503020204020204" charset="-122"/>
                <a:cs typeface="Arial" panose="020B0604020202020204" pitchFamily="34" charset="0"/>
              </a:rPr>
              <a:t>01</a:t>
            </a:r>
          </a:p>
        </p:txBody>
      </p:sp>
      <p:cxnSp>
        <p:nvCxnSpPr>
          <p:cNvPr id="71" name="直接连接符 70"/>
          <p:cNvCxnSpPr/>
          <p:nvPr/>
        </p:nvCxnSpPr>
        <p:spPr>
          <a:xfrm>
            <a:off x="4056702" y="2625641"/>
            <a:ext cx="0" cy="556457"/>
          </a:xfrm>
          <a:prstGeom prst="line">
            <a:avLst/>
          </a:prstGeom>
          <a:noFill/>
          <a:ln w="9525" cap="flat" cmpd="sng" algn="ctr">
            <a:solidFill>
              <a:schemeClr val="tx1">
                <a:lumMod val="65000"/>
                <a:lumOff val="35000"/>
              </a:schemeClr>
            </a:solidFill>
            <a:prstDash val="solid"/>
          </a:ln>
          <a:effectLst/>
        </p:spPr>
      </p:cxnSp>
      <p:sp>
        <p:nvSpPr>
          <p:cNvPr id="72" name="标题层"/>
          <p:cNvSpPr txBox="1"/>
          <p:nvPr/>
        </p:nvSpPr>
        <p:spPr bwMode="auto">
          <a:xfrm>
            <a:off x="4147976" y="2555055"/>
            <a:ext cx="3360252" cy="701040"/>
          </a:xfrm>
          <a:prstGeom prst="rect">
            <a:avLst/>
          </a:prstGeom>
          <a:noFill/>
          <a:effectLst/>
        </p:spPr>
        <p:txBody>
          <a:bodyPr wrap="square">
            <a:spAutoFit/>
          </a:bodyPr>
          <a:lstStyle/>
          <a:p>
            <a:pPr lvl="0">
              <a:defRPr/>
            </a:pPr>
            <a:r>
              <a:rPr lang="zh-CN" altLang="en-US" sz="3735" b="1" dirty="0">
                <a:gradFill>
                  <a:gsLst>
                    <a:gs pos="0">
                      <a:srgbClr val="E30000"/>
                    </a:gs>
                    <a:gs pos="100000">
                      <a:srgbClr val="760303"/>
                    </a:gs>
                  </a:gsLst>
                  <a:lin ang="5400000" scaled="0"/>
                </a:gradFill>
                <a:latin typeface="微软雅黑" panose="020B0503020204020204" charset="-122"/>
                <a:ea typeface="微软雅黑" panose="020B0503020204020204" charset="-122"/>
              </a:rPr>
              <a:t>添加标题</a:t>
            </a:r>
          </a:p>
        </p:txBody>
      </p:sp>
      <p:cxnSp>
        <p:nvCxnSpPr>
          <p:cNvPr id="73" name="直接连接符 72"/>
          <p:cNvCxnSpPr/>
          <p:nvPr/>
        </p:nvCxnSpPr>
        <p:spPr>
          <a:xfrm>
            <a:off x="6264948" y="2903869"/>
            <a:ext cx="2862832" cy="0"/>
          </a:xfrm>
          <a:prstGeom prst="line">
            <a:avLst/>
          </a:prstGeom>
          <a:noFill/>
          <a:ln w="9525" cap="flat" cmpd="sng" algn="ctr">
            <a:solidFill>
              <a:schemeClr val="tx1">
                <a:lumMod val="65000"/>
                <a:lumOff val="35000"/>
              </a:schemeClr>
            </a:solidFill>
            <a:prstDash val="dash"/>
            <a:tailEnd type="oval"/>
          </a:ln>
          <a:effectLst/>
        </p:spPr>
      </p:cxnSp>
      <p:sp>
        <p:nvSpPr>
          <p:cNvPr id="74" name="标题层"/>
          <p:cNvSpPr txBox="1"/>
          <p:nvPr/>
        </p:nvSpPr>
        <p:spPr bwMode="auto">
          <a:xfrm>
            <a:off x="9037584" y="2678166"/>
            <a:ext cx="875769" cy="419735"/>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35" b="0" i="0" u="none" strike="noStrike" kern="0" cap="none" spc="0" normalizeH="0" baseline="0" noProof="0" dirty="0" smtClean="0">
                <a:ln>
                  <a:noFill/>
                </a:ln>
                <a:solidFill>
                  <a:schemeClr val="tx1">
                    <a:lumMod val="65000"/>
                    <a:lumOff val="35000"/>
                  </a:schemeClr>
                </a:solidFill>
                <a:effectLst/>
                <a:uLnTx/>
                <a:uFillTx/>
                <a:latin typeface="Impact" panose="020B0806030902050204" pitchFamily="34" charset="0"/>
                <a:ea typeface="微软雅黑" panose="020B0503020204020204" charset="-122"/>
                <a:cs typeface="Arial" panose="020B0604020202020204" pitchFamily="34" charset="0"/>
              </a:rPr>
              <a:t>P10</a:t>
            </a:r>
            <a:endParaRPr kumimoji="0" lang="zh-CN" altLang="en-US" sz="2135"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ea typeface="微软雅黑" panose="020B0503020204020204" charset="-122"/>
              <a:cs typeface="Arial" panose="020B0604020202020204" pitchFamily="34" charset="0"/>
            </a:endParaRPr>
          </a:p>
        </p:txBody>
      </p:sp>
      <p:sp>
        <p:nvSpPr>
          <p:cNvPr id="90" name="标题层"/>
          <p:cNvSpPr txBox="1"/>
          <p:nvPr/>
        </p:nvSpPr>
        <p:spPr bwMode="auto">
          <a:xfrm>
            <a:off x="3177616" y="3264987"/>
            <a:ext cx="799280" cy="666115"/>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735" b="0" i="0" u="none" strike="noStrike" kern="0" cap="none" spc="0" normalizeH="0" baseline="0" noProof="0" dirty="0" smtClean="0">
                <a:ln>
                  <a:noFill/>
                </a:ln>
                <a:gradFill>
                  <a:gsLst>
                    <a:gs pos="0">
                      <a:srgbClr val="E30000"/>
                    </a:gs>
                    <a:gs pos="100000">
                      <a:srgbClr val="760303"/>
                    </a:gs>
                  </a:gsLst>
                  <a:lin ang="5400000" scaled="0"/>
                </a:gradFill>
                <a:effectLst/>
                <a:uLnTx/>
                <a:uFillTx/>
                <a:latin typeface="Impact" panose="020B0806030902050204" pitchFamily="34" charset="0"/>
                <a:ea typeface="微软雅黑" panose="020B0503020204020204" charset="-122"/>
                <a:cs typeface="Arial" panose="020B0604020202020204" pitchFamily="34" charset="0"/>
              </a:rPr>
              <a:t>02</a:t>
            </a:r>
          </a:p>
        </p:txBody>
      </p:sp>
      <p:cxnSp>
        <p:nvCxnSpPr>
          <p:cNvPr id="91" name="直接连接符 90"/>
          <p:cNvCxnSpPr/>
          <p:nvPr/>
        </p:nvCxnSpPr>
        <p:spPr>
          <a:xfrm>
            <a:off x="4056702" y="3335573"/>
            <a:ext cx="0" cy="556457"/>
          </a:xfrm>
          <a:prstGeom prst="line">
            <a:avLst/>
          </a:prstGeom>
          <a:noFill/>
          <a:ln w="9525" cap="flat" cmpd="sng" algn="ctr">
            <a:solidFill>
              <a:schemeClr val="tx1">
                <a:lumMod val="65000"/>
                <a:lumOff val="35000"/>
              </a:schemeClr>
            </a:solidFill>
            <a:prstDash val="solid"/>
          </a:ln>
          <a:effectLst/>
        </p:spPr>
      </p:cxnSp>
      <p:sp>
        <p:nvSpPr>
          <p:cNvPr id="92" name="标题层"/>
          <p:cNvSpPr txBox="1"/>
          <p:nvPr/>
        </p:nvSpPr>
        <p:spPr bwMode="auto">
          <a:xfrm>
            <a:off x="4147976" y="3264987"/>
            <a:ext cx="3360252" cy="701040"/>
          </a:xfrm>
          <a:prstGeom prst="rect">
            <a:avLst/>
          </a:prstGeom>
          <a:noFill/>
          <a:effectLst/>
        </p:spPr>
        <p:txBody>
          <a:bodyPr wrap="square">
            <a:spAutoFit/>
          </a:bodyPr>
          <a:lstStyle/>
          <a:p>
            <a:pPr lvl="0">
              <a:defRPr/>
            </a:pPr>
            <a:r>
              <a:rPr lang="zh-CN" altLang="en-US" sz="3735" b="1" dirty="0">
                <a:gradFill>
                  <a:gsLst>
                    <a:gs pos="0">
                      <a:srgbClr val="E30000"/>
                    </a:gs>
                    <a:gs pos="100000">
                      <a:srgbClr val="760303"/>
                    </a:gs>
                  </a:gsLst>
                  <a:lin ang="5400000" scaled="0"/>
                </a:gradFill>
                <a:latin typeface="微软雅黑" panose="020B0503020204020204" charset="-122"/>
                <a:ea typeface="微软雅黑" panose="020B0503020204020204" charset="-122"/>
              </a:rPr>
              <a:t>添加标题</a:t>
            </a:r>
          </a:p>
        </p:txBody>
      </p:sp>
      <p:cxnSp>
        <p:nvCxnSpPr>
          <p:cNvPr id="93" name="直接连接符 92"/>
          <p:cNvCxnSpPr/>
          <p:nvPr/>
        </p:nvCxnSpPr>
        <p:spPr>
          <a:xfrm>
            <a:off x="6264948" y="3613801"/>
            <a:ext cx="2862832" cy="0"/>
          </a:xfrm>
          <a:prstGeom prst="line">
            <a:avLst/>
          </a:prstGeom>
          <a:noFill/>
          <a:ln w="9525" cap="flat" cmpd="sng" algn="ctr">
            <a:solidFill>
              <a:schemeClr val="tx1">
                <a:lumMod val="65000"/>
                <a:lumOff val="35000"/>
              </a:schemeClr>
            </a:solidFill>
            <a:prstDash val="dash"/>
            <a:tailEnd type="oval"/>
          </a:ln>
          <a:effectLst/>
        </p:spPr>
      </p:cxnSp>
      <p:sp>
        <p:nvSpPr>
          <p:cNvPr id="94" name="标题层"/>
          <p:cNvSpPr txBox="1"/>
          <p:nvPr/>
        </p:nvSpPr>
        <p:spPr bwMode="auto">
          <a:xfrm>
            <a:off x="9037584" y="3388098"/>
            <a:ext cx="875769" cy="419735"/>
          </a:xfrm>
          <a:prstGeom prst="rect">
            <a:avLst/>
          </a:prstGeom>
          <a:noFill/>
          <a:effectLst/>
        </p:spPr>
        <p:txBody>
          <a:bodyPr wrap="square">
            <a:spAutoFit/>
          </a:bodyPr>
          <a:lstStyle/>
          <a:p>
            <a:pPr lvl="0" algn="ctr">
              <a:defRPr/>
            </a:pPr>
            <a:r>
              <a:rPr lang="en-US" altLang="zh-CN" sz="2135" kern="0" dirty="0">
                <a:solidFill>
                  <a:schemeClr val="tx1">
                    <a:lumMod val="65000"/>
                    <a:lumOff val="35000"/>
                  </a:schemeClr>
                </a:solidFill>
                <a:latin typeface="Impact" panose="020B0806030902050204" pitchFamily="34" charset="0"/>
                <a:ea typeface="微软雅黑" panose="020B0503020204020204" charset="-122"/>
                <a:cs typeface="Arial" panose="020B0604020202020204" pitchFamily="34" charset="0"/>
              </a:rPr>
              <a:t>P20</a:t>
            </a:r>
            <a:endParaRPr kumimoji="0" lang="zh-CN" altLang="en-US" sz="2135"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ea typeface="微软雅黑" panose="020B0503020204020204" charset="-122"/>
              <a:cs typeface="Arial" panose="020B0604020202020204" pitchFamily="34" charset="0"/>
            </a:endParaRPr>
          </a:p>
        </p:txBody>
      </p:sp>
      <p:sp>
        <p:nvSpPr>
          <p:cNvPr id="95" name="标题层"/>
          <p:cNvSpPr txBox="1"/>
          <p:nvPr/>
        </p:nvSpPr>
        <p:spPr bwMode="auto">
          <a:xfrm>
            <a:off x="3177616" y="3974919"/>
            <a:ext cx="799280" cy="666115"/>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735" b="0" i="0" u="none" strike="noStrike" kern="0" cap="none" spc="0" normalizeH="0" baseline="0" noProof="0" dirty="0" smtClean="0">
                <a:ln>
                  <a:noFill/>
                </a:ln>
                <a:gradFill>
                  <a:gsLst>
                    <a:gs pos="0">
                      <a:srgbClr val="E30000"/>
                    </a:gs>
                    <a:gs pos="100000">
                      <a:srgbClr val="760303"/>
                    </a:gs>
                  </a:gsLst>
                  <a:lin ang="5400000" scaled="0"/>
                </a:gradFill>
                <a:effectLst/>
                <a:uLnTx/>
                <a:uFillTx/>
                <a:latin typeface="Impact" panose="020B0806030902050204" pitchFamily="34" charset="0"/>
                <a:ea typeface="微软雅黑" panose="020B0503020204020204" charset="-122"/>
                <a:cs typeface="Arial" panose="020B0604020202020204" pitchFamily="34" charset="0"/>
              </a:rPr>
              <a:t>03</a:t>
            </a:r>
          </a:p>
        </p:txBody>
      </p:sp>
      <p:cxnSp>
        <p:nvCxnSpPr>
          <p:cNvPr id="96" name="直接连接符 95"/>
          <p:cNvCxnSpPr/>
          <p:nvPr/>
        </p:nvCxnSpPr>
        <p:spPr>
          <a:xfrm>
            <a:off x="4056702" y="4045505"/>
            <a:ext cx="0" cy="556457"/>
          </a:xfrm>
          <a:prstGeom prst="line">
            <a:avLst/>
          </a:prstGeom>
          <a:noFill/>
          <a:ln w="9525" cap="flat" cmpd="sng" algn="ctr">
            <a:solidFill>
              <a:schemeClr val="tx1">
                <a:lumMod val="65000"/>
                <a:lumOff val="35000"/>
              </a:schemeClr>
            </a:solidFill>
            <a:prstDash val="solid"/>
          </a:ln>
          <a:effectLst/>
        </p:spPr>
      </p:cxnSp>
      <p:sp>
        <p:nvSpPr>
          <p:cNvPr id="97" name="标题层"/>
          <p:cNvSpPr txBox="1"/>
          <p:nvPr/>
        </p:nvSpPr>
        <p:spPr bwMode="auto">
          <a:xfrm>
            <a:off x="4147976" y="3974919"/>
            <a:ext cx="3360252" cy="701040"/>
          </a:xfrm>
          <a:prstGeom prst="rect">
            <a:avLst/>
          </a:prstGeom>
          <a:noFill/>
          <a:effectLst/>
        </p:spPr>
        <p:txBody>
          <a:bodyPr wrap="square">
            <a:spAutoFit/>
          </a:bodyPr>
          <a:lstStyle/>
          <a:p>
            <a:pPr lvl="0">
              <a:defRPr/>
            </a:pPr>
            <a:r>
              <a:rPr lang="zh-CN" altLang="en-US" sz="3735" b="1" dirty="0">
                <a:gradFill>
                  <a:gsLst>
                    <a:gs pos="0">
                      <a:srgbClr val="E30000"/>
                    </a:gs>
                    <a:gs pos="100000">
                      <a:srgbClr val="760303"/>
                    </a:gs>
                  </a:gsLst>
                  <a:lin ang="5400000" scaled="0"/>
                </a:gradFill>
                <a:latin typeface="微软雅黑" panose="020B0503020204020204" charset="-122"/>
                <a:ea typeface="微软雅黑" panose="020B0503020204020204" charset="-122"/>
              </a:rPr>
              <a:t>添加标题</a:t>
            </a:r>
          </a:p>
        </p:txBody>
      </p:sp>
      <p:cxnSp>
        <p:nvCxnSpPr>
          <p:cNvPr id="98" name="直接连接符 97"/>
          <p:cNvCxnSpPr/>
          <p:nvPr/>
        </p:nvCxnSpPr>
        <p:spPr>
          <a:xfrm>
            <a:off x="6264948" y="4323733"/>
            <a:ext cx="2862832" cy="0"/>
          </a:xfrm>
          <a:prstGeom prst="line">
            <a:avLst/>
          </a:prstGeom>
          <a:noFill/>
          <a:ln w="9525" cap="flat" cmpd="sng" algn="ctr">
            <a:solidFill>
              <a:schemeClr val="tx1">
                <a:lumMod val="65000"/>
                <a:lumOff val="35000"/>
              </a:schemeClr>
            </a:solidFill>
            <a:prstDash val="dash"/>
            <a:tailEnd type="oval"/>
          </a:ln>
          <a:effectLst/>
        </p:spPr>
      </p:cxnSp>
      <p:sp>
        <p:nvSpPr>
          <p:cNvPr id="99" name="标题层"/>
          <p:cNvSpPr txBox="1"/>
          <p:nvPr/>
        </p:nvSpPr>
        <p:spPr bwMode="auto">
          <a:xfrm>
            <a:off x="9037584" y="4098030"/>
            <a:ext cx="875769" cy="419735"/>
          </a:xfrm>
          <a:prstGeom prst="rect">
            <a:avLst/>
          </a:prstGeom>
          <a:noFill/>
          <a:effectLst/>
        </p:spPr>
        <p:txBody>
          <a:bodyPr wrap="square">
            <a:spAutoFit/>
          </a:bodyPr>
          <a:lstStyle/>
          <a:p>
            <a:pPr lvl="0" algn="ctr">
              <a:defRPr/>
            </a:pPr>
            <a:r>
              <a:rPr lang="en-US" altLang="zh-CN" sz="2135" kern="0" dirty="0" smtClean="0">
                <a:solidFill>
                  <a:schemeClr val="tx1">
                    <a:lumMod val="65000"/>
                    <a:lumOff val="35000"/>
                  </a:schemeClr>
                </a:solidFill>
                <a:latin typeface="Impact" panose="020B0806030902050204" pitchFamily="34" charset="0"/>
                <a:ea typeface="微软雅黑" panose="020B0503020204020204" charset="-122"/>
                <a:cs typeface="Arial" panose="020B0604020202020204" pitchFamily="34" charset="0"/>
              </a:rPr>
              <a:t>P30</a:t>
            </a:r>
            <a:endParaRPr kumimoji="0" lang="zh-CN" altLang="en-US" sz="2135"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ea typeface="微软雅黑" panose="020B0503020204020204" charset="-122"/>
              <a:cs typeface="Arial" panose="020B0604020202020204" pitchFamily="34" charset="0"/>
            </a:endParaRPr>
          </a:p>
        </p:txBody>
      </p:sp>
      <p:sp>
        <p:nvSpPr>
          <p:cNvPr id="100" name="标题层"/>
          <p:cNvSpPr txBox="1"/>
          <p:nvPr/>
        </p:nvSpPr>
        <p:spPr bwMode="auto">
          <a:xfrm>
            <a:off x="3177616" y="4684851"/>
            <a:ext cx="799280" cy="666115"/>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735" b="0" i="0" u="none" strike="noStrike" kern="0" cap="none" spc="0" normalizeH="0" baseline="0" noProof="0" dirty="0" smtClean="0">
                <a:ln>
                  <a:noFill/>
                </a:ln>
                <a:gradFill>
                  <a:gsLst>
                    <a:gs pos="0">
                      <a:srgbClr val="E30000"/>
                    </a:gs>
                    <a:gs pos="100000">
                      <a:srgbClr val="760303"/>
                    </a:gs>
                  </a:gsLst>
                  <a:lin ang="5400000" scaled="0"/>
                </a:gradFill>
                <a:effectLst/>
                <a:uLnTx/>
                <a:uFillTx/>
                <a:latin typeface="Impact" panose="020B0806030902050204" pitchFamily="34" charset="0"/>
                <a:ea typeface="微软雅黑" panose="020B0503020204020204" charset="-122"/>
                <a:cs typeface="Arial" panose="020B0604020202020204" pitchFamily="34" charset="0"/>
              </a:rPr>
              <a:t>04</a:t>
            </a:r>
          </a:p>
        </p:txBody>
      </p:sp>
      <p:cxnSp>
        <p:nvCxnSpPr>
          <p:cNvPr id="101" name="直接连接符 100"/>
          <p:cNvCxnSpPr/>
          <p:nvPr/>
        </p:nvCxnSpPr>
        <p:spPr>
          <a:xfrm>
            <a:off x="4056702" y="4755437"/>
            <a:ext cx="0" cy="556457"/>
          </a:xfrm>
          <a:prstGeom prst="line">
            <a:avLst/>
          </a:prstGeom>
          <a:noFill/>
          <a:ln w="9525" cap="flat" cmpd="sng" algn="ctr">
            <a:solidFill>
              <a:schemeClr val="tx1">
                <a:lumMod val="65000"/>
                <a:lumOff val="35000"/>
              </a:schemeClr>
            </a:solidFill>
            <a:prstDash val="solid"/>
          </a:ln>
          <a:effectLst/>
        </p:spPr>
      </p:cxnSp>
      <p:sp>
        <p:nvSpPr>
          <p:cNvPr id="102" name="标题层"/>
          <p:cNvSpPr txBox="1"/>
          <p:nvPr/>
        </p:nvSpPr>
        <p:spPr bwMode="auto">
          <a:xfrm>
            <a:off x="4147976" y="4684851"/>
            <a:ext cx="3360252" cy="701040"/>
          </a:xfrm>
          <a:prstGeom prst="rect">
            <a:avLst/>
          </a:prstGeom>
          <a:noFill/>
          <a:effectLst/>
        </p:spPr>
        <p:txBody>
          <a:bodyPr wrap="square">
            <a:spAutoFit/>
          </a:bodyPr>
          <a:lstStyle/>
          <a:p>
            <a:pPr lvl="0">
              <a:defRPr/>
            </a:pPr>
            <a:r>
              <a:rPr lang="zh-CN" altLang="en-US" sz="3735" b="1" dirty="0">
                <a:gradFill>
                  <a:gsLst>
                    <a:gs pos="0">
                      <a:srgbClr val="E30000"/>
                    </a:gs>
                    <a:gs pos="100000">
                      <a:srgbClr val="760303"/>
                    </a:gs>
                  </a:gsLst>
                  <a:lin ang="5400000" scaled="0"/>
                </a:gradFill>
                <a:latin typeface="微软雅黑" panose="020B0503020204020204" charset="-122"/>
                <a:ea typeface="微软雅黑" panose="020B0503020204020204" charset="-122"/>
              </a:rPr>
              <a:t>添加标题</a:t>
            </a:r>
          </a:p>
        </p:txBody>
      </p:sp>
      <p:cxnSp>
        <p:nvCxnSpPr>
          <p:cNvPr id="103" name="直接连接符 102"/>
          <p:cNvCxnSpPr/>
          <p:nvPr/>
        </p:nvCxnSpPr>
        <p:spPr>
          <a:xfrm>
            <a:off x="6264948" y="5033665"/>
            <a:ext cx="2862832" cy="0"/>
          </a:xfrm>
          <a:prstGeom prst="line">
            <a:avLst/>
          </a:prstGeom>
          <a:noFill/>
          <a:ln w="9525" cap="flat" cmpd="sng" algn="ctr">
            <a:solidFill>
              <a:schemeClr val="tx1">
                <a:lumMod val="65000"/>
                <a:lumOff val="35000"/>
              </a:schemeClr>
            </a:solidFill>
            <a:prstDash val="dash"/>
            <a:tailEnd type="oval"/>
          </a:ln>
          <a:effectLst/>
        </p:spPr>
      </p:cxnSp>
      <p:sp>
        <p:nvSpPr>
          <p:cNvPr id="104" name="标题层"/>
          <p:cNvSpPr txBox="1"/>
          <p:nvPr/>
        </p:nvSpPr>
        <p:spPr bwMode="auto">
          <a:xfrm>
            <a:off x="9037584" y="4807962"/>
            <a:ext cx="875769" cy="419735"/>
          </a:xfrm>
          <a:prstGeom prst="rect">
            <a:avLst/>
          </a:prstGeom>
          <a:noFill/>
          <a:effectLst/>
        </p:spPr>
        <p:txBody>
          <a:bodyPr wrap="square">
            <a:spAutoFit/>
          </a:bodyPr>
          <a:lstStyle/>
          <a:p>
            <a:pPr lvl="0" algn="ctr">
              <a:defRPr/>
            </a:pPr>
            <a:r>
              <a:rPr lang="en-US" altLang="zh-CN" sz="2135" kern="0" dirty="0" smtClean="0">
                <a:solidFill>
                  <a:schemeClr val="tx1">
                    <a:lumMod val="65000"/>
                    <a:lumOff val="35000"/>
                  </a:schemeClr>
                </a:solidFill>
                <a:latin typeface="Impact" panose="020B0806030902050204" pitchFamily="34" charset="0"/>
                <a:ea typeface="微软雅黑" panose="020B0503020204020204" charset="-122"/>
                <a:cs typeface="Arial" panose="020B0604020202020204" pitchFamily="34" charset="0"/>
              </a:rPr>
              <a:t>P40</a:t>
            </a:r>
            <a:endParaRPr kumimoji="0" lang="zh-CN" altLang="en-US" sz="2135" b="0" i="0" u="none" strike="noStrike" kern="0" cap="none" spc="0" normalizeH="0" baseline="0" noProof="0" dirty="0">
              <a:ln>
                <a:noFill/>
              </a:ln>
              <a:solidFill>
                <a:schemeClr val="tx1">
                  <a:lumMod val="65000"/>
                  <a:lumOff val="35000"/>
                </a:schemeClr>
              </a:solidFill>
              <a:effectLst/>
              <a:uLnTx/>
              <a:uFillTx/>
              <a:latin typeface="Impact" panose="020B0806030902050204" pitchFamily="34" charset="0"/>
              <a:ea typeface="微软雅黑" panose="020B0503020204020204" charset="-122"/>
              <a:cs typeface="Arial" panose="020B0604020202020204" pitchFamily="34" charset="0"/>
            </a:endParaRPr>
          </a:p>
        </p:txBody>
      </p:sp>
      <p:pic>
        <p:nvPicPr>
          <p:cNvPr id="19" name="图片 18" descr="2017021 71019"/>
          <p:cNvPicPr>
            <a:picLocks noChangeAspect="1"/>
          </p:cNvPicPr>
          <p:nvPr/>
        </p:nvPicPr>
        <p:blipFill>
          <a:blip r:embed="rId2"/>
          <a:stretch>
            <a:fillRect/>
          </a:stretch>
        </p:blipFill>
        <p:spPr>
          <a:xfrm>
            <a:off x="1297305" y="571500"/>
            <a:ext cx="2275840" cy="1669415"/>
          </a:xfrm>
          <a:prstGeom prst="rect">
            <a:avLst/>
          </a:prstGeom>
        </p:spPr>
      </p:pic>
    </p:spTree>
  </p:cSld>
  <p:clrMapOvr>
    <a:masterClrMapping/>
  </p:clrMapOvr>
  <p:transition advTm="13182">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1100" fill="hold"/>
                                        <p:tgtEl>
                                          <p:spTgt spid="16"/>
                                        </p:tgtEl>
                                        <p:attrNameLst>
                                          <p:attrName>ppt_x</p:attrName>
                                        </p:attrNameLst>
                                      </p:cBhvr>
                                      <p:tavLst>
                                        <p:tav tm="0">
                                          <p:val>
                                            <p:strVal val="1+#ppt_w/2"/>
                                          </p:val>
                                        </p:tav>
                                        <p:tav tm="100000">
                                          <p:val>
                                            <p:strVal val="#ppt_x"/>
                                          </p:val>
                                        </p:tav>
                                      </p:tavLst>
                                    </p:anim>
                                    <p:anim calcmode="lin" valueType="num">
                                      <p:cBhvr additive="base">
                                        <p:cTn id="14" dur="1100" fill="hold"/>
                                        <p:tgtEl>
                                          <p:spTgt spid="16"/>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0"/>
                                  </p:stCondLst>
                                  <p:childTnLst>
                                    <p:animRot by="21600000">
                                      <p:cBhvr>
                                        <p:cTn id="16" dur="1100" fill="hold"/>
                                        <p:tgtEl>
                                          <p:spTgt spid="16"/>
                                        </p:tgtEl>
                                        <p:attrNameLst>
                                          <p:attrName>r</p:attrName>
                                        </p:attrNameLst>
                                      </p:cBhvr>
                                    </p:animRot>
                                  </p:childTnLst>
                                </p:cTn>
                              </p:par>
                              <p:par>
                                <p:cTn id="17" presetID="2" presetClass="entr" presetSubtype="3" fill="hold" grpId="0" nodeType="withEffect">
                                  <p:stCondLst>
                                    <p:cond delay="6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100" fill="hold"/>
                                        <p:tgtEl>
                                          <p:spTgt spid="17"/>
                                        </p:tgtEl>
                                        <p:attrNameLst>
                                          <p:attrName>ppt_x</p:attrName>
                                        </p:attrNameLst>
                                      </p:cBhvr>
                                      <p:tavLst>
                                        <p:tav tm="0">
                                          <p:val>
                                            <p:strVal val="1+#ppt_w/2"/>
                                          </p:val>
                                        </p:tav>
                                        <p:tav tm="100000">
                                          <p:val>
                                            <p:strVal val="#ppt_x"/>
                                          </p:val>
                                        </p:tav>
                                      </p:tavLst>
                                    </p:anim>
                                    <p:anim calcmode="lin" valueType="num">
                                      <p:cBhvr additive="base">
                                        <p:cTn id="20" dur="1100" fill="hold"/>
                                        <p:tgtEl>
                                          <p:spTgt spid="17"/>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600"/>
                                  </p:stCondLst>
                                  <p:childTnLst>
                                    <p:animRot by="21600000">
                                      <p:cBhvr>
                                        <p:cTn id="22" dur="1100" fill="hold"/>
                                        <p:tgtEl>
                                          <p:spTgt spid="17"/>
                                        </p:tgtEl>
                                        <p:attrNameLst>
                                          <p:attrName>r</p:attrName>
                                        </p:attrNameLst>
                                      </p:cBhvr>
                                    </p:animRot>
                                  </p:childTnLst>
                                </p:cTn>
                              </p:par>
                              <p:par>
                                <p:cTn id="23" presetID="2" presetClass="entr" presetSubtype="3" fill="hold" grpId="0" nodeType="withEffect">
                                  <p:stCondLst>
                                    <p:cond delay="12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1100" fill="hold"/>
                                        <p:tgtEl>
                                          <p:spTgt spid="18"/>
                                        </p:tgtEl>
                                        <p:attrNameLst>
                                          <p:attrName>ppt_x</p:attrName>
                                        </p:attrNameLst>
                                      </p:cBhvr>
                                      <p:tavLst>
                                        <p:tav tm="0">
                                          <p:val>
                                            <p:strVal val="1+#ppt_w/2"/>
                                          </p:val>
                                        </p:tav>
                                        <p:tav tm="100000">
                                          <p:val>
                                            <p:strVal val="#ppt_x"/>
                                          </p:val>
                                        </p:tav>
                                      </p:tavLst>
                                    </p:anim>
                                    <p:anim calcmode="lin" valueType="num">
                                      <p:cBhvr additive="base">
                                        <p:cTn id="26" dur="1100" fill="hold"/>
                                        <p:tgtEl>
                                          <p:spTgt spid="18"/>
                                        </p:tgtEl>
                                        <p:attrNameLst>
                                          <p:attrName>ppt_y</p:attrName>
                                        </p:attrNameLst>
                                      </p:cBhvr>
                                      <p:tavLst>
                                        <p:tav tm="0">
                                          <p:val>
                                            <p:strVal val="0-#ppt_h/2"/>
                                          </p:val>
                                        </p:tav>
                                        <p:tav tm="100000">
                                          <p:val>
                                            <p:strVal val="#ppt_y"/>
                                          </p:val>
                                        </p:tav>
                                      </p:tavLst>
                                    </p:anim>
                                  </p:childTnLst>
                                </p:cTn>
                              </p:par>
                              <p:par>
                                <p:cTn id="27" presetID="8" presetClass="emph" presetSubtype="0" fill="hold" grpId="1" nodeType="withEffect">
                                  <p:stCondLst>
                                    <p:cond delay="1200"/>
                                  </p:stCondLst>
                                  <p:childTnLst>
                                    <p:animRot by="21600000">
                                      <p:cBhvr>
                                        <p:cTn id="28" dur="1100" fill="hold"/>
                                        <p:tgtEl>
                                          <p:spTgt spid="18"/>
                                        </p:tgtEl>
                                        <p:attrNameLst>
                                          <p:attrName>r</p:attrName>
                                        </p:attrNameLst>
                                      </p:cBhvr>
                                    </p:animRot>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500" fill="hold"/>
                                        <p:tgtEl>
                                          <p:spTgt spid="2"/>
                                        </p:tgtEl>
                                        <p:attrNameLst>
                                          <p:attrName>ppt_y</p:attrName>
                                        </p:attrNameLst>
                                      </p:cBhvr>
                                      <p:tavLst>
                                        <p:tav tm="0">
                                          <p:val>
                                            <p:strVal val="#ppt_y-.1"/>
                                          </p:val>
                                        </p:tav>
                                        <p:tav tm="100000">
                                          <p:val>
                                            <p:strVal val="#ppt_y"/>
                                          </p:val>
                                        </p:tav>
                                      </p:tavLst>
                                    </p:anim>
                                  </p:childTnLst>
                                </p:cTn>
                              </p:par>
                              <p:par>
                                <p:cTn id="39" presetID="22" presetClass="entr" presetSubtype="2" fill="hold" nodeType="withEffect">
                                  <p:stCondLst>
                                    <p:cond delay="1200"/>
                                  </p:stCondLst>
                                  <p:childTnLst>
                                    <p:set>
                                      <p:cBhvr>
                                        <p:cTn id="40" dur="1" fill="hold">
                                          <p:stCondLst>
                                            <p:cond delay="0"/>
                                          </p:stCondLst>
                                        </p:cTn>
                                        <p:tgtEl>
                                          <p:spTgt spid="15"/>
                                        </p:tgtEl>
                                        <p:attrNameLst>
                                          <p:attrName>style.visibility</p:attrName>
                                        </p:attrNameLst>
                                      </p:cBhvr>
                                      <p:to>
                                        <p:strVal val="visible"/>
                                      </p:to>
                                    </p:set>
                                    <p:animEffect transition="in" filter="wipe(right)">
                                      <p:cBhvr>
                                        <p:cTn id="41" dur="500"/>
                                        <p:tgtEl>
                                          <p:spTgt spid="15"/>
                                        </p:tgtEl>
                                      </p:cBhvr>
                                    </p:animEffect>
                                  </p:childTnLst>
                                </p:cTn>
                              </p:par>
                            </p:childTnLst>
                          </p:cTn>
                        </p:par>
                        <p:par>
                          <p:cTn id="42" fill="hold">
                            <p:stCondLst>
                              <p:cond delay="3000"/>
                            </p:stCondLst>
                            <p:childTnLst>
                              <p:par>
                                <p:cTn id="43" presetID="47" presetClass="entr" presetSubtype="0" fill="hold"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600"/>
                                        <p:tgtEl>
                                          <p:spTgt spid="71"/>
                                        </p:tgtEl>
                                      </p:cBhvr>
                                    </p:animEffect>
                                    <p:anim calcmode="lin" valueType="num">
                                      <p:cBhvr>
                                        <p:cTn id="46" dur="600" fill="hold"/>
                                        <p:tgtEl>
                                          <p:spTgt spid="71"/>
                                        </p:tgtEl>
                                        <p:attrNameLst>
                                          <p:attrName>ppt_x</p:attrName>
                                        </p:attrNameLst>
                                      </p:cBhvr>
                                      <p:tavLst>
                                        <p:tav tm="0">
                                          <p:val>
                                            <p:strVal val="#ppt_x"/>
                                          </p:val>
                                        </p:tav>
                                        <p:tav tm="100000">
                                          <p:val>
                                            <p:strVal val="#ppt_x"/>
                                          </p:val>
                                        </p:tav>
                                      </p:tavLst>
                                    </p:anim>
                                    <p:anim calcmode="lin" valueType="num">
                                      <p:cBhvr>
                                        <p:cTn id="47" dur="600" fill="hold"/>
                                        <p:tgtEl>
                                          <p:spTgt spid="71"/>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 presetClass="entr" presetSubtype="8" decel="52500" fill="hold" grpId="0"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400" fill="hold"/>
                                        <p:tgtEl>
                                          <p:spTgt spid="70"/>
                                        </p:tgtEl>
                                        <p:attrNameLst>
                                          <p:attrName>ppt_x</p:attrName>
                                        </p:attrNameLst>
                                      </p:cBhvr>
                                      <p:tavLst>
                                        <p:tav tm="0">
                                          <p:val>
                                            <p:strVal val="0-#ppt_w/2"/>
                                          </p:val>
                                        </p:tav>
                                        <p:tav tm="100000">
                                          <p:val>
                                            <p:strVal val="#ppt_x"/>
                                          </p:val>
                                        </p:tav>
                                      </p:tavLst>
                                    </p:anim>
                                    <p:anim calcmode="lin" valueType="num">
                                      <p:cBhvr additive="base">
                                        <p:cTn id="52" dur="400" fill="hold"/>
                                        <p:tgtEl>
                                          <p:spTgt spid="70"/>
                                        </p:tgtEl>
                                        <p:attrNameLst>
                                          <p:attrName>ppt_y</p:attrName>
                                        </p:attrNameLst>
                                      </p:cBhvr>
                                      <p:tavLst>
                                        <p:tav tm="0">
                                          <p:val>
                                            <p:strVal val="#ppt_y"/>
                                          </p:val>
                                        </p:tav>
                                        <p:tav tm="100000">
                                          <p:val>
                                            <p:strVal val="#ppt_y"/>
                                          </p:val>
                                        </p:tav>
                                      </p:tavLst>
                                    </p:anim>
                                  </p:childTnLst>
                                </p:cTn>
                              </p:par>
                              <p:par>
                                <p:cTn id="53" presetID="2" presetClass="entr" presetSubtype="2" decel="52500"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400" fill="hold"/>
                                        <p:tgtEl>
                                          <p:spTgt spid="72"/>
                                        </p:tgtEl>
                                        <p:attrNameLst>
                                          <p:attrName>ppt_x</p:attrName>
                                        </p:attrNameLst>
                                      </p:cBhvr>
                                      <p:tavLst>
                                        <p:tav tm="0">
                                          <p:val>
                                            <p:strVal val="1+#ppt_w/2"/>
                                          </p:val>
                                        </p:tav>
                                        <p:tav tm="100000">
                                          <p:val>
                                            <p:strVal val="#ppt_x"/>
                                          </p:val>
                                        </p:tav>
                                      </p:tavLst>
                                    </p:anim>
                                    <p:anim calcmode="lin" valueType="num">
                                      <p:cBhvr additive="base">
                                        <p:cTn id="56" dur="400" fill="hold"/>
                                        <p:tgtEl>
                                          <p:spTgt spid="72"/>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73"/>
                                        </p:tgtEl>
                                        <p:attrNameLst>
                                          <p:attrName>style.visibility</p:attrName>
                                        </p:attrNameLst>
                                      </p:cBhvr>
                                      <p:to>
                                        <p:strVal val="visible"/>
                                      </p:to>
                                    </p:set>
                                    <p:animEffect transition="in" filter="wipe(left)">
                                      <p:cBhvr>
                                        <p:cTn id="60" dur="500"/>
                                        <p:tgtEl>
                                          <p:spTgt spid="73"/>
                                        </p:tgtEl>
                                      </p:cBhvr>
                                    </p:animEffect>
                                  </p:childTnLst>
                                </p:cTn>
                              </p:par>
                            </p:childTnLst>
                          </p:cTn>
                        </p:par>
                        <p:par>
                          <p:cTn id="61" fill="hold">
                            <p:stCondLst>
                              <p:cond delay="5000"/>
                            </p:stCondLst>
                            <p:childTnLst>
                              <p:par>
                                <p:cTn id="62" presetID="12" presetClass="entr" presetSubtype="4" fill="hold" grpId="0" nodeType="afterEffect">
                                  <p:stCondLst>
                                    <p:cond delay="0"/>
                                  </p:stCondLst>
                                  <p:childTnLst>
                                    <p:set>
                                      <p:cBhvr>
                                        <p:cTn id="63" dur="1" fill="hold">
                                          <p:stCondLst>
                                            <p:cond delay="0"/>
                                          </p:stCondLst>
                                        </p:cTn>
                                        <p:tgtEl>
                                          <p:spTgt spid="74"/>
                                        </p:tgtEl>
                                        <p:attrNameLst>
                                          <p:attrName>style.visibility</p:attrName>
                                        </p:attrNameLst>
                                      </p:cBhvr>
                                      <p:to>
                                        <p:strVal val="visible"/>
                                      </p:to>
                                    </p:set>
                                    <p:anim calcmode="lin" valueType="num">
                                      <p:cBhvr additive="base">
                                        <p:cTn id="64" dur="400"/>
                                        <p:tgtEl>
                                          <p:spTgt spid="74"/>
                                        </p:tgtEl>
                                        <p:attrNameLst>
                                          <p:attrName>ppt_y</p:attrName>
                                        </p:attrNameLst>
                                      </p:cBhvr>
                                      <p:tavLst>
                                        <p:tav tm="0">
                                          <p:val>
                                            <p:strVal val="#ppt_y+#ppt_h*1.125000"/>
                                          </p:val>
                                        </p:tav>
                                        <p:tav tm="100000">
                                          <p:val>
                                            <p:strVal val="#ppt_y"/>
                                          </p:val>
                                        </p:tav>
                                      </p:tavLst>
                                    </p:anim>
                                    <p:animEffect transition="in" filter="wipe(up)">
                                      <p:cBhvr>
                                        <p:cTn id="65" dur="400"/>
                                        <p:tgtEl>
                                          <p:spTgt spid="74"/>
                                        </p:tgtEl>
                                      </p:cBhvr>
                                    </p:animEffect>
                                  </p:childTnLst>
                                </p:cTn>
                              </p:par>
                            </p:childTnLst>
                          </p:cTn>
                        </p:par>
                        <p:par>
                          <p:cTn id="66" fill="hold">
                            <p:stCondLst>
                              <p:cond delay="5500"/>
                            </p:stCondLst>
                            <p:childTnLst>
                              <p:par>
                                <p:cTn id="67" presetID="47" presetClass="entr" presetSubtype="0" fill="hold" nodeType="afterEffect">
                                  <p:stCondLst>
                                    <p:cond delay="0"/>
                                  </p:stCondLst>
                                  <p:childTnLst>
                                    <p:set>
                                      <p:cBhvr>
                                        <p:cTn id="68" dur="1" fill="hold">
                                          <p:stCondLst>
                                            <p:cond delay="0"/>
                                          </p:stCondLst>
                                        </p:cTn>
                                        <p:tgtEl>
                                          <p:spTgt spid="91"/>
                                        </p:tgtEl>
                                        <p:attrNameLst>
                                          <p:attrName>style.visibility</p:attrName>
                                        </p:attrNameLst>
                                      </p:cBhvr>
                                      <p:to>
                                        <p:strVal val="visible"/>
                                      </p:to>
                                    </p:set>
                                    <p:animEffect transition="in" filter="fade">
                                      <p:cBhvr>
                                        <p:cTn id="69" dur="600"/>
                                        <p:tgtEl>
                                          <p:spTgt spid="91"/>
                                        </p:tgtEl>
                                      </p:cBhvr>
                                    </p:animEffect>
                                    <p:anim calcmode="lin" valueType="num">
                                      <p:cBhvr>
                                        <p:cTn id="70" dur="600" fill="hold"/>
                                        <p:tgtEl>
                                          <p:spTgt spid="91"/>
                                        </p:tgtEl>
                                        <p:attrNameLst>
                                          <p:attrName>ppt_x</p:attrName>
                                        </p:attrNameLst>
                                      </p:cBhvr>
                                      <p:tavLst>
                                        <p:tav tm="0">
                                          <p:val>
                                            <p:strVal val="#ppt_x"/>
                                          </p:val>
                                        </p:tav>
                                        <p:tav tm="100000">
                                          <p:val>
                                            <p:strVal val="#ppt_x"/>
                                          </p:val>
                                        </p:tav>
                                      </p:tavLst>
                                    </p:anim>
                                    <p:anim calcmode="lin" valueType="num">
                                      <p:cBhvr>
                                        <p:cTn id="71" dur="600" fill="hold"/>
                                        <p:tgtEl>
                                          <p:spTgt spid="91"/>
                                        </p:tgtEl>
                                        <p:attrNameLst>
                                          <p:attrName>ppt_y</p:attrName>
                                        </p:attrNameLst>
                                      </p:cBhvr>
                                      <p:tavLst>
                                        <p:tav tm="0">
                                          <p:val>
                                            <p:strVal val="#ppt_y-.1"/>
                                          </p:val>
                                        </p:tav>
                                        <p:tav tm="100000">
                                          <p:val>
                                            <p:strVal val="#ppt_y"/>
                                          </p:val>
                                        </p:tav>
                                      </p:tavLst>
                                    </p:anim>
                                  </p:childTnLst>
                                </p:cTn>
                              </p:par>
                            </p:childTnLst>
                          </p:cTn>
                        </p:par>
                        <p:par>
                          <p:cTn id="72" fill="hold">
                            <p:stCondLst>
                              <p:cond delay="6500"/>
                            </p:stCondLst>
                            <p:childTnLst>
                              <p:par>
                                <p:cTn id="73" presetID="2" presetClass="entr" presetSubtype="8" decel="52500" fill="hold" grpId="0" nodeType="afterEffect">
                                  <p:stCondLst>
                                    <p:cond delay="0"/>
                                  </p:stCondLst>
                                  <p:childTnLst>
                                    <p:set>
                                      <p:cBhvr>
                                        <p:cTn id="74" dur="1" fill="hold">
                                          <p:stCondLst>
                                            <p:cond delay="0"/>
                                          </p:stCondLst>
                                        </p:cTn>
                                        <p:tgtEl>
                                          <p:spTgt spid="90"/>
                                        </p:tgtEl>
                                        <p:attrNameLst>
                                          <p:attrName>style.visibility</p:attrName>
                                        </p:attrNameLst>
                                      </p:cBhvr>
                                      <p:to>
                                        <p:strVal val="visible"/>
                                      </p:to>
                                    </p:set>
                                    <p:anim calcmode="lin" valueType="num">
                                      <p:cBhvr additive="base">
                                        <p:cTn id="75" dur="400" fill="hold"/>
                                        <p:tgtEl>
                                          <p:spTgt spid="90"/>
                                        </p:tgtEl>
                                        <p:attrNameLst>
                                          <p:attrName>ppt_x</p:attrName>
                                        </p:attrNameLst>
                                      </p:cBhvr>
                                      <p:tavLst>
                                        <p:tav tm="0">
                                          <p:val>
                                            <p:strVal val="0-#ppt_w/2"/>
                                          </p:val>
                                        </p:tav>
                                        <p:tav tm="100000">
                                          <p:val>
                                            <p:strVal val="#ppt_x"/>
                                          </p:val>
                                        </p:tav>
                                      </p:tavLst>
                                    </p:anim>
                                    <p:anim calcmode="lin" valueType="num">
                                      <p:cBhvr additive="base">
                                        <p:cTn id="76" dur="400" fill="hold"/>
                                        <p:tgtEl>
                                          <p:spTgt spid="90"/>
                                        </p:tgtEl>
                                        <p:attrNameLst>
                                          <p:attrName>ppt_y</p:attrName>
                                        </p:attrNameLst>
                                      </p:cBhvr>
                                      <p:tavLst>
                                        <p:tav tm="0">
                                          <p:val>
                                            <p:strVal val="#ppt_y"/>
                                          </p:val>
                                        </p:tav>
                                        <p:tav tm="100000">
                                          <p:val>
                                            <p:strVal val="#ppt_y"/>
                                          </p:val>
                                        </p:tav>
                                      </p:tavLst>
                                    </p:anim>
                                  </p:childTnLst>
                                </p:cTn>
                              </p:par>
                              <p:par>
                                <p:cTn id="77" presetID="2" presetClass="entr" presetSubtype="2" decel="52500" fill="hold" grpId="0" nodeType="withEffect">
                                  <p:stCondLst>
                                    <p:cond delay="0"/>
                                  </p:stCondLst>
                                  <p:childTnLst>
                                    <p:set>
                                      <p:cBhvr>
                                        <p:cTn id="78" dur="1" fill="hold">
                                          <p:stCondLst>
                                            <p:cond delay="0"/>
                                          </p:stCondLst>
                                        </p:cTn>
                                        <p:tgtEl>
                                          <p:spTgt spid="92"/>
                                        </p:tgtEl>
                                        <p:attrNameLst>
                                          <p:attrName>style.visibility</p:attrName>
                                        </p:attrNameLst>
                                      </p:cBhvr>
                                      <p:to>
                                        <p:strVal val="visible"/>
                                      </p:to>
                                    </p:set>
                                    <p:anim calcmode="lin" valueType="num">
                                      <p:cBhvr additive="base">
                                        <p:cTn id="79" dur="400" fill="hold"/>
                                        <p:tgtEl>
                                          <p:spTgt spid="92"/>
                                        </p:tgtEl>
                                        <p:attrNameLst>
                                          <p:attrName>ppt_x</p:attrName>
                                        </p:attrNameLst>
                                      </p:cBhvr>
                                      <p:tavLst>
                                        <p:tav tm="0">
                                          <p:val>
                                            <p:strVal val="1+#ppt_w/2"/>
                                          </p:val>
                                        </p:tav>
                                        <p:tav tm="100000">
                                          <p:val>
                                            <p:strVal val="#ppt_x"/>
                                          </p:val>
                                        </p:tav>
                                      </p:tavLst>
                                    </p:anim>
                                    <p:anim calcmode="lin" valueType="num">
                                      <p:cBhvr additive="base">
                                        <p:cTn id="80" dur="400" fill="hold"/>
                                        <p:tgtEl>
                                          <p:spTgt spid="92"/>
                                        </p:tgtEl>
                                        <p:attrNameLst>
                                          <p:attrName>ppt_y</p:attrName>
                                        </p:attrNameLst>
                                      </p:cBhvr>
                                      <p:tavLst>
                                        <p:tav tm="0">
                                          <p:val>
                                            <p:strVal val="#ppt_y"/>
                                          </p:val>
                                        </p:tav>
                                        <p:tav tm="100000">
                                          <p:val>
                                            <p:strVal val="#ppt_y"/>
                                          </p:val>
                                        </p:tav>
                                      </p:tavLst>
                                    </p:anim>
                                  </p:childTnLst>
                                </p:cTn>
                              </p:par>
                            </p:childTnLst>
                          </p:cTn>
                        </p:par>
                        <p:par>
                          <p:cTn id="81" fill="hold">
                            <p:stCondLst>
                              <p:cond delay="7000"/>
                            </p:stCondLst>
                            <p:childTnLst>
                              <p:par>
                                <p:cTn id="82" presetID="22" presetClass="entr" presetSubtype="8" fill="hold" nodeType="afterEffect">
                                  <p:stCondLst>
                                    <p:cond delay="0"/>
                                  </p:stCondLst>
                                  <p:childTnLst>
                                    <p:set>
                                      <p:cBhvr>
                                        <p:cTn id="83" dur="1" fill="hold">
                                          <p:stCondLst>
                                            <p:cond delay="0"/>
                                          </p:stCondLst>
                                        </p:cTn>
                                        <p:tgtEl>
                                          <p:spTgt spid="93"/>
                                        </p:tgtEl>
                                        <p:attrNameLst>
                                          <p:attrName>style.visibility</p:attrName>
                                        </p:attrNameLst>
                                      </p:cBhvr>
                                      <p:to>
                                        <p:strVal val="visible"/>
                                      </p:to>
                                    </p:set>
                                    <p:animEffect transition="in" filter="wipe(left)">
                                      <p:cBhvr>
                                        <p:cTn id="84" dur="500"/>
                                        <p:tgtEl>
                                          <p:spTgt spid="93"/>
                                        </p:tgtEl>
                                      </p:cBhvr>
                                    </p:animEffect>
                                  </p:childTnLst>
                                </p:cTn>
                              </p:par>
                            </p:childTnLst>
                          </p:cTn>
                        </p:par>
                        <p:par>
                          <p:cTn id="85" fill="hold">
                            <p:stCondLst>
                              <p:cond delay="7500"/>
                            </p:stCondLst>
                            <p:childTnLst>
                              <p:par>
                                <p:cTn id="86" presetID="12" presetClass="entr" presetSubtype="4" fill="hold" grpId="0" nodeType="afterEffect">
                                  <p:stCondLst>
                                    <p:cond delay="0"/>
                                  </p:stCondLst>
                                  <p:childTnLst>
                                    <p:set>
                                      <p:cBhvr>
                                        <p:cTn id="87" dur="1" fill="hold">
                                          <p:stCondLst>
                                            <p:cond delay="0"/>
                                          </p:stCondLst>
                                        </p:cTn>
                                        <p:tgtEl>
                                          <p:spTgt spid="94"/>
                                        </p:tgtEl>
                                        <p:attrNameLst>
                                          <p:attrName>style.visibility</p:attrName>
                                        </p:attrNameLst>
                                      </p:cBhvr>
                                      <p:to>
                                        <p:strVal val="visible"/>
                                      </p:to>
                                    </p:set>
                                    <p:anim calcmode="lin" valueType="num">
                                      <p:cBhvr additive="base">
                                        <p:cTn id="88" dur="400"/>
                                        <p:tgtEl>
                                          <p:spTgt spid="94"/>
                                        </p:tgtEl>
                                        <p:attrNameLst>
                                          <p:attrName>ppt_y</p:attrName>
                                        </p:attrNameLst>
                                      </p:cBhvr>
                                      <p:tavLst>
                                        <p:tav tm="0">
                                          <p:val>
                                            <p:strVal val="#ppt_y+#ppt_h*1.125000"/>
                                          </p:val>
                                        </p:tav>
                                        <p:tav tm="100000">
                                          <p:val>
                                            <p:strVal val="#ppt_y"/>
                                          </p:val>
                                        </p:tav>
                                      </p:tavLst>
                                    </p:anim>
                                    <p:animEffect transition="in" filter="wipe(up)">
                                      <p:cBhvr>
                                        <p:cTn id="89" dur="400"/>
                                        <p:tgtEl>
                                          <p:spTgt spid="94"/>
                                        </p:tgtEl>
                                      </p:cBhvr>
                                    </p:animEffect>
                                  </p:childTnLst>
                                </p:cTn>
                              </p:par>
                            </p:childTnLst>
                          </p:cTn>
                        </p:par>
                        <p:par>
                          <p:cTn id="90" fill="hold">
                            <p:stCondLst>
                              <p:cond delay="8000"/>
                            </p:stCondLst>
                            <p:childTnLst>
                              <p:par>
                                <p:cTn id="91" presetID="47" presetClass="entr" presetSubtype="0" fill="hold" nodeType="afterEffect">
                                  <p:stCondLst>
                                    <p:cond delay="0"/>
                                  </p:stCondLst>
                                  <p:childTnLst>
                                    <p:set>
                                      <p:cBhvr>
                                        <p:cTn id="92" dur="1" fill="hold">
                                          <p:stCondLst>
                                            <p:cond delay="0"/>
                                          </p:stCondLst>
                                        </p:cTn>
                                        <p:tgtEl>
                                          <p:spTgt spid="96"/>
                                        </p:tgtEl>
                                        <p:attrNameLst>
                                          <p:attrName>style.visibility</p:attrName>
                                        </p:attrNameLst>
                                      </p:cBhvr>
                                      <p:to>
                                        <p:strVal val="visible"/>
                                      </p:to>
                                    </p:set>
                                    <p:animEffect transition="in" filter="fade">
                                      <p:cBhvr>
                                        <p:cTn id="93" dur="600"/>
                                        <p:tgtEl>
                                          <p:spTgt spid="96"/>
                                        </p:tgtEl>
                                      </p:cBhvr>
                                    </p:animEffect>
                                    <p:anim calcmode="lin" valueType="num">
                                      <p:cBhvr>
                                        <p:cTn id="94" dur="600" fill="hold"/>
                                        <p:tgtEl>
                                          <p:spTgt spid="96"/>
                                        </p:tgtEl>
                                        <p:attrNameLst>
                                          <p:attrName>ppt_x</p:attrName>
                                        </p:attrNameLst>
                                      </p:cBhvr>
                                      <p:tavLst>
                                        <p:tav tm="0">
                                          <p:val>
                                            <p:strVal val="#ppt_x"/>
                                          </p:val>
                                        </p:tav>
                                        <p:tav tm="100000">
                                          <p:val>
                                            <p:strVal val="#ppt_x"/>
                                          </p:val>
                                        </p:tav>
                                      </p:tavLst>
                                    </p:anim>
                                    <p:anim calcmode="lin" valueType="num">
                                      <p:cBhvr>
                                        <p:cTn id="95" dur="600" fill="hold"/>
                                        <p:tgtEl>
                                          <p:spTgt spid="96"/>
                                        </p:tgtEl>
                                        <p:attrNameLst>
                                          <p:attrName>ppt_y</p:attrName>
                                        </p:attrNameLst>
                                      </p:cBhvr>
                                      <p:tavLst>
                                        <p:tav tm="0">
                                          <p:val>
                                            <p:strVal val="#ppt_y-.1"/>
                                          </p:val>
                                        </p:tav>
                                        <p:tav tm="100000">
                                          <p:val>
                                            <p:strVal val="#ppt_y"/>
                                          </p:val>
                                        </p:tav>
                                      </p:tavLst>
                                    </p:anim>
                                  </p:childTnLst>
                                </p:cTn>
                              </p:par>
                            </p:childTnLst>
                          </p:cTn>
                        </p:par>
                        <p:par>
                          <p:cTn id="96" fill="hold">
                            <p:stCondLst>
                              <p:cond delay="9000"/>
                            </p:stCondLst>
                            <p:childTnLst>
                              <p:par>
                                <p:cTn id="97" presetID="2" presetClass="entr" presetSubtype="8" decel="52500" fill="hold" grpId="0" nodeType="afterEffect">
                                  <p:stCondLst>
                                    <p:cond delay="0"/>
                                  </p:stCondLst>
                                  <p:childTnLst>
                                    <p:set>
                                      <p:cBhvr>
                                        <p:cTn id="98" dur="1" fill="hold">
                                          <p:stCondLst>
                                            <p:cond delay="0"/>
                                          </p:stCondLst>
                                        </p:cTn>
                                        <p:tgtEl>
                                          <p:spTgt spid="95"/>
                                        </p:tgtEl>
                                        <p:attrNameLst>
                                          <p:attrName>style.visibility</p:attrName>
                                        </p:attrNameLst>
                                      </p:cBhvr>
                                      <p:to>
                                        <p:strVal val="visible"/>
                                      </p:to>
                                    </p:set>
                                    <p:anim calcmode="lin" valueType="num">
                                      <p:cBhvr additive="base">
                                        <p:cTn id="99" dur="400" fill="hold"/>
                                        <p:tgtEl>
                                          <p:spTgt spid="95"/>
                                        </p:tgtEl>
                                        <p:attrNameLst>
                                          <p:attrName>ppt_x</p:attrName>
                                        </p:attrNameLst>
                                      </p:cBhvr>
                                      <p:tavLst>
                                        <p:tav tm="0">
                                          <p:val>
                                            <p:strVal val="0-#ppt_w/2"/>
                                          </p:val>
                                        </p:tav>
                                        <p:tav tm="100000">
                                          <p:val>
                                            <p:strVal val="#ppt_x"/>
                                          </p:val>
                                        </p:tav>
                                      </p:tavLst>
                                    </p:anim>
                                    <p:anim calcmode="lin" valueType="num">
                                      <p:cBhvr additive="base">
                                        <p:cTn id="100" dur="400" fill="hold"/>
                                        <p:tgtEl>
                                          <p:spTgt spid="95"/>
                                        </p:tgtEl>
                                        <p:attrNameLst>
                                          <p:attrName>ppt_y</p:attrName>
                                        </p:attrNameLst>
                                      </p:cBhvr>
                                      <p:tavLst>
                                        <p:tav tm="0">
                                          <p:val>
                                            <p:strVal val="#ppt_y"/>
                                          </p:val>
                                        </p:tav>
                                        <p:tav tm="100000">
                                          <p:val>
                                            <p:strVal val="#ppt_y"/>
                                          </p:val>
                                        </p:tav>
                                      </p:tavLst>
                                    </p:anim>
                                  </p:childTnLst>
                                </p:cTn>
                              </p:par>
                              <p:par>
                                <p:cTn id="101" presetID="2" presetClass="entr" presetSubtype="2" decel="52500" fill="hold" grpId="0" nodeType="withEffect">
                                  <p:stCondLst>
                                    <p:cond delay="0"/>
                                  </p:stCondLst>
                                  <p:childTnLst>
                                    <p:set>
                                      <p:cBhvr>
                                        <p:cTn id="102" dur="1" fill="hold">
                                          <p:stCondLst>
                                            <p:cond delay="0"/>
                                          </p:stCondLst>
                                        </p:cTn>
                                        <p:tgtEl>
                                          <p:spTgt spid="97"/>
                                        </p:tgtEl>
                                        <p:attrNameLst>
                                          <p:attrName>style.visibility</p:attrName>
                                        </p:attrNameLst>
                                      </p:cBhvr>
                                      <p:to>
                                        <p:strVal val="visible"/>
                                      </p:to>
                                    </p:set>
                                    <p:anim calcmode="lin" valueType="num">
                                      <p:cBhvr additive="base">
                                        <p:cTn id="103" dur="400" fill="hold"/>
                                        <p:tgtEl>
                                          <p:spTgt spid="97"/>
                                        </p:tgtEl>
                                        <p:attrNameLst>
                                          <p:attrName>ppt_x</p:attrName>
                                        </p:attrNameLst>
                                      </p:cBhvr>
                                      <p:tavLst>
                                        <p:tav tm="0">
                                          <p:val>
                                            <p:strVal val="1+#ppt_w/2"/>
                                          </p:val>
                                        </p:tav>
                                        <p:tav tm="100000">
                                          <p:val>
                                            <p:strVal val="#ppt_x"/>
                                          </p:val>
                                        </p:tav>
                                      </p:tavLst>
                                    </p:anim>
                                    <p:anim calcmode="lin" valueType="num">
                                      <p:cBhvr additive="base">
                                        <p:cTn id="104" dur="400" fill="hold"/>
                                        <p:tgtEl>
                                          <p:spTgt spid="97"/>
                                        </p:tgtEl>
                                        <p:attrNameLst>
                                          <p:attrName>ppt_y</p:attrName>
                                        </p:attrNameLst>
                                      </p:cBhvr>
                                      <p:tavLst>
                                        <p:tav tm="0">
                                          <p:val>
                                            <p:strVal val="#ppt_y"/>
                                          </p:val>
                                        </p:tav>
                                        <p:tav tm="100000">
                                          <p:val>
                                            <p:strVal val="#ppt_y"/>
                                          </p:val>
                                        </p:tav>
                                      </p:tavLst>
                                    </p:anim>
                                  </p:childTnLst>
                                </p:cTn>
                              </p:par>
                            </p:childTnLst>
                          </p:cTn>
                        </p:par>
                        <p:par>
                          <p:cTn id="105" fill="hold">
                            <p:stCondLst>
                              <p:cond delay="9500"/>
                            </p:stCondLst>
                            <p:childTnLst>
                              <p:par>
                                <p:cTn id="106" presetID="22" presetClass="entr" presetSubtype="8" fill="hold" nodeType="afterEffect">
                                  <p:stCondLst>
                                    <p:cond delay="0"/>
                                  </p:stCondLst>
                                  <p:childTnLst>
                                    <p:set>
                                      <p:cBhvr>
                                        <p:cTn id="107" dur="1" fill="hold">
                                          <p:stCondLst>
                                            <p:cond delay="0"/>
                                          </p:stCondLst>
                                        </p:cTn>
                                        <p:tgtEl>
                                          <p:spTgt spid="98"/>
                                        </p:tgtEl>
                                        <p:attrNameLst>
                                          <p:attrName>style.visibility</p:attrName>
                                        </p:attrNameLst>
                                      </p:cBhvr>
                                      <p:to>
                                        <p:strVal val="visible"/>
                                      </p:to>
                                    </p:set>
                                    <p:animEffect transition="in" filter="wipe(left)">
                                      <p:cBhvr>
                                        <p:cTn id="108" dur="500"/>
                                        <p:tgtEl>
                                          <p:spTgt spid="98"/>
                                        </p:tgtEl>
                                      </p:cBhvr>
                                    </p:animEffect>
                                  </p:childTnLst>
                                </p:cTn>
                              </p:par>
                            </p:childTnLst>
                          </p:cTn>
                        </p:par>
                        <p:par>
                          <p:cTn id="109" fill="hold">
                            <p:stCondLst>
                              <p:cond delay="10000"/>
                            </p:stCondLst>
                            <p:childTnLst>
                              <p:par>
                                <p:cTn id="110" presetID="12" presetClass="entr" presetSubtype="4" fill="hold" grpId="0" nodeType="afterEffect">
                                  <p:stCondLst>
                                    <p:cond delay="0"/>
                                  </p:stCondLst>
                                  <p:childTnLst>
                                    <p:set>
                                      <p:cBhvr>
                                        <p:cTn id="111" dur="1" fill="hold">
                                          <p:stCondLst>
                                            <p:cond delay="0"/>
                                          </p:stCondLst>
                                        </p:cTn>
                                        <p:tgtEl>
                                          <p:spTgt spid="99"/>
                                        </p:tgtEl>
                                        <p:attrNameLst>
                                          <p:attrName>style.visibility</p:attrName>
                                        </p:attrNameLst>
                                      </p:cBhvr>
                                      <p:to>
                                        <p:strVal val="visible"/>
                                      </p:to>
                                    </p:set>
                                    <p:anim calcmode="lin" valueType="num">
                                      <p:cBhvr additive="base">
                                        <p:cTn id="112" dur="400"/>
                                        <p:tgtEl>
                                          <p:spTgt spid="99"/>
                                        </p:tgtEl>
                                        <p:attrNameLst>
                                          <p:attrName>ppt_y</p:attrName>
                                        </p:attrNameLst>
                                      </p:cBhvr>
                                      <p:tavLst>
                                        <p:tav tm="0">
                                          <p:val>
                                            <p:strVal val="#ppt_y+#ppt_h*1.125000"/>
                                          </p:val>
                                        </p:tav>
                                        <p:tav tm="100000">
                                          <p:val>
                                            <p:strVal val="#ppt_y"/>
                                          </p:val>
                                        </p:tav>
                                      </p:tavLst>
                                    </p:anim>
                                    <p:animEffect transition="in" filter="wipe(up)">
                                      <p:cBhvr>
                                        <p:cTn id="113" dur="400"/>
                                        <p:tgtEl>
                                          <p:spTgt spid="99"/>
                                        </p:tgtEl>
                                      </p:cBhvr>
                                    </p:animEffect>
                                  </p:childTnLst>
                                </p:cTn>
                              </p:par>
                            </p:childTnLst>
                          </p:cTn>
                        </p:par>
                        <p:par>
                          <p:cTn id="114" fill="hold">
                            <p:stCondLst>
                              <p:cond delay="10500"/>
                            </p:stCondLst>
                            <p:childTnLst>
                              <p:par>
                                <p:cTn id="115" presetID="47" presetClass="entr" presetSubtype="0" fill="hold" nodeType="after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600"/>
                                        <p:tgtEl>
                                          <p:spTgt spid="101"/>
                                        </p:tgtEl>
                                      </p:cBhvr>
                                    </p:animEffect>
                                    <p:anim calcmode="lin" valueType="num">
                                      <p:cBhvr>
                                        <p:cTn id="118" dur="600" fill="hold"/>
                                        <p:tgtEl>
                                          <p:spTgt spid="101"/>
                                        </p:tgtEl>
                                        <p:attrNameLst>
                                          <p:attrName>ppt_x</p:attrName>
                                        </p:attrNameLst>
                                      </p:cBhvr>
                                      <p:tavLst>
                                        <p:tav tm="0">
                                          <p:val>
                                            <p:strVal val="#ppt_x"/>
                                          </p:val>
                                        </p:tav>
                                        <p:tav tm="100000">
                                          <p:val>
                                            <p:strVal val="#ppt_x"/>
                                          </p:val>
                                        </p:tav>
                                      </p:tavLst>
                                    </p:anim>
                                    <p:anim calcmode="lin" valueType="num">
                                      <p:cBhvr>
                                        <p:cTn id="119" dur="600" fill="hold"/>
                                        <p:tgtEl>
                                          <p:spTgt spid="101"/>
                                        </p:tgtEl>
                                        <p:attrNameLst>
                                          <p:attrName>ppt_y</p:attrName>
                                        </p:attrNameLst>
                                      </p:cBhvr>
                                      <p:tavLst>
                                        <p:tav tm="0">
                                          <p:val>
                                            <p:strVal val="#ppt_y-.1"/>
                                          </p:val>
                                        </p:tav>
                                        <p:tav tm="100000">
                                          <p:val>
                                            <p:strVal val="#ppt_y"/>
                                          </p:val>
                                        </p:tav>
                                      </p:tavLst>
                                    </p:anim>
                                  </p:childTnLst>
                                </p:cTn>
                              </p:par>
                            </p:childTnLst>
                          </p:cTn>
                        </p:par>
                        <p:par>
                          <p:cTn id="120" fill="hold">
                            <p:stCondLst>
                              <p:cond delay="11500"/>
                            </p:stCondLst>
                            <p:childTnLst>
                              <p:par>
                                <p:cTn id="121" presetID="2" presetClass="entr" presetSubtype="8" decel="52500" fill="hold" grpId="0" nodeType="afterEffect">
                                  <p:stCondLst>
                                    <p:cond delay="0"/>
                                  </p:stCondLst>
                                  <p:childTnLst>
                                    <p:set>
                                      <p:cBhvr>
                                        <p:cTn id="122" dur="1" fill="hold">
                                          <p:stCondLst>
                                            <p:cond delay="0"/>
                                          </p:stCondLst>
                                        </p:cTn>
                                        <p:tgtEl>
                                          <p:spTgt spid="100"/>
                                        </p:tgtEl>
                                        <p:attrNameLst>
                                          <p:attrName>style.visibility</p:attrName>
                                        </p:attrNameLst>
                                      </p:cBhvr>
                                      <p:to>
                                        <p:strVal val="visible"/>
                                      </p:to>
                                    </p:set>
                                    <p:anim calcmode="lin" valueType="num">
                                      <p:cBhvr additive="base">
                                        <p:cTn id="123" dur="400" fill="hold"/>
                                        <p:tgtEl>
                                          <p:spTgt spid="100"/>
                                        </p:tgtEl>
                                        <p:attrNameLst>
                                          <p:attrName>ppt_x</p:attrName>
                                        </p:attrNameLst>
                                      </p:cBhvr>
                                      <p:tavLst>
                                        <p:tav tm="0">
                                          <p:val>
                                            <p:strVal val="0-#ppt_w/2"/>
                                          </p:val>
                                        </p:tav>
                                        <p:tav tm="100000">
                                          <p:val>
                                            <p:strVal val="#ppt_x"/>
                                          </p:val>
                                        </p:tav>
                                      </p:tavLst>
                                    </p:anim>
                                    <p:anim calcmode="lin" valueType="num">
                                      <p:cBhvr additive="base">
                                        <p:cTn id="124" dur="400" fill="hold"/>
                                        <p:tgtEl>
                                          <p:spTgt spid="100"/>
                                        </p:tgtEl>
                                        <p:attrNameLst>
                                          <p:attrName>ppt_y</p:attrName>
                                        </p:attrNameLst>
                                      </p:cBhvr>
                                      <p:tavLst>
                                        <p:tav tm="0">
                                          <p:val>
                                            <p:strVal val="#ppt_y"/>
                                          </p:val>
                                        </p:tav>
                                        <p:tav tm="100000">
                                          <p:val>
                                            <p:strVal val="#ppt_y"/>
                                          </p:val>
                                        </p:tav>
                                      </p:tavLst>
                                    </p:anim>
                                  </p:childTnLst>
                                </p:cTn>
                              </p:par>
                              <p:par>
                                <p:cTn id="125" presetID="2" presetClass="entr" presetSubtype="2" decel="52500" fill="hold" grpId="0" nodeType="withEffect">
                                  <p:stCondLst>
                                    <p:cond delay="0"/>
                                  </p:stCondLst>
                                  <p:childTnLst>
                                    <p:set>
                                      <p:cBhvr>
                                        <p:cTn id="126" dur="1" fill="hold">
                                          <p:stCondLst>
                                            <p:cond delay="0"/>
                                          </p:stCondLst>
                                        </p:cTn>
                                        <p:tgtEl>
                                          <p:spTgt spid="102"/>
                                        </p:tgtEl>
                                        <p:attrNameLst>
                                          <p:attrName>style.visibility</p:attrName>
                                        </p:attrNameLst>
                                      </p:cBhvr>
                                      <p:to>
                                        <p:strVal val="visible"/>
                                      </p:to>
                                    </p:set>
                                    <p:anim calcmode="lin" valueType="num">
                                      <p:cBhvr additive="base">
                                        <p:cTn id="127" dur="400" fill="hold"/>
                                        <p:tgtEl>
                                          <p:spTgt spid="102"/>
                                        </p:tgtEl>
                                        <p:attrNameLst>
                                          <p:attrName>ppt_x</p:attrName>
                                        </p:attrNameLst>
                                      </p:cBhvr>
                                      <p:tavLst>
                                        <p:tav tm="0">
                                          <p:val>
                                            <p:strVal val="1+#ppt_w/2"/>
                                          </p:val>
                                        </p:tav>
                                        <p:tav tm="100000">
                                          <p:val>
                                            <p:strVal val="#ppt_x"/>
                                          </p:val>
                                        </p:tav>
                                      </p:tavLst>
                                    </p:anim>
                                    <p:anim calcmode="lin" valueType="num">
                                      <p:cBhvr additive="base">
                                        <p:cTn id="128" dur="400" fill="hold"/>
                                        <p:tgtEl>
                                          <p:spTgt spid="102"/>
                                        </p:tgtEl>
                                        <p:attrNameLst>
                                          <p:attrName>ppt_y</p:attrName>
                                        </p:attrNameLst>
                                      </p:cBhvr>
                                      <p:tavLst>
                                        <p:tav tm="0">
                                          <p:val>
                                            <p:strVal val="#ppt_y"/>
                                          </p:val>
                                        </p:tav>
                                        <p:tav tm="100000">
                                          <p:val>
                                            <p:strVal val="#ppt_y"/>
                                          </p:val>
                                        </p:tav>
                                      </p:tavLst>
                                    </p:anim>
                                  </p:childTnLst>
                                </p:cTn>
                              </p:par>
                            </p:childTnLst>
                          </p:cTn>
                        </p:par>
                        <p:par>
                          <p:cTn id="129" fill="hold">
                            <p:stCondLst>
                              <p:cond delay="12000"/>
                            </p:stCondLst>
                            <p:childTnLst>
                              <p:par>
                                <p:cTn id="130" presetID="22" presetClass="entr" presetSubtype="8" fill="hold" nodeType="afterEffect">
                                  <p:stCondLst>
                                    <p:cond delay="0"/>
                                  </p:stCondLst>
                                  <p:childTnLst>
                                    <p:set>
                                      <p:cBhvr>
                                        <p:cTn id="131" dur="1" fill="hold">
                                          <p:stCondLst>
                                            <p:cond delay="0"/>
                                          </p:stCondLst>
                                        </p:cTn>
                                        <p:tgtEl>
                                          <p:spTgt spid="103"/>
                                        </p:tgtEl>
                                        <p:attrNameLst>
                                          <p:attrName>style.visibility</p:attrName>
                                        </p:attrNameLst>
                                      </p:cBhvr>
                                      <p:to>
                                        <p:strVal val="visible"/>
                                      </p:to>
                                    </p:set>
                                    <p:animEffect transition="in" filter="wipe(left)">
                                      <p:cBhvr>
                                        <p:cTn id="132" dur="500"/>
                                        <p:tgtEl>
                                          <p:spTgt spid="103"/>
                                        </p:tgtEl>
                                      </p:cBhvr>
                                    </p:animEffect>
                                  </p:childTnLst>
                                </p:cTn>
                              </p:par>
                            </p:childTnLst>
                          </p:cTn>
                        </p:par>
                        <p:par>
                          <p:cTn id="133" fill="hold">
                            <p:stCondLst>
                              <p:cond delay="12500"/>
                            </p:stCondLst>
                            <p:childTnLst>
                              <p:par>
                                <p:cTn id="134" presetID="12" presetClass="entr" presetSubtype="4" fill="hold" grpId="0" nodeType="afterEffect">
                                  <p:stCondLst>
                                    <p:cond delay="0"/>
                                  </p:stCondLst>
                                  <p:childTnLst>
                                    <p:set>
                                      <p:cBhvr>
                                        <p:cTn id="135" dur="1" fill="hold">
                                          <p:stCondLst>
                                            <p:cond delay="0"/>
                                          </p:stCondLst>
                                        </p:cTn>
                                        <p:tgtEl>
                                          <p:spTgt spid="104"/>
                                        </p:tgtEl>
                                        <p:attrNameLst>
                                          <p:attrName>style.visibility</p:attrName>
                                        </p:attrNameLst>
                                      </p:cBhvr>
                                      <p:to>
                                        <p:strVal val="visible"/>
                                      </p:to>
                                    </p:set>
                                    <p:anim calcmode="lin" valueType="num">
                                      <p:cBhvr additive="base">
                                        <p:cTn id="136" dur="400"/>
                                        <p:tgtEl>
                                          <p:spTgt spid="104"/>
                                        </p:tgtEl>
                                        <p:attrNameLst>
                                          <p:attrName>ppt_y</p:attrName>
                                        </p:attrNameLst>
                                      </p:cBhvr>
                                      <p:tavLst>
                                        <p:tav tm="0">
                                          <p:val>
                                            <p:strVal val="#ppt_y+#ppt_h*1.125000"/>
                                          </p:val>
                                        </p:tav>
                                        <p:tav tm="100000">
                                          <p:val>
                                            <p:strVal val="#ppt_y"/>
                                          </p:val>
                                        </p:tav>
                                      </p:tavLst>
                                    </p:anim>
                                    <p:animEffect transition="in" filter="wipe(up)">
                                      <p:cBhvr>
                                        <p:cTn id="137" dur="4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6" grpId="0" bldLvl="0" animBg="1"/>
      <p:bldP spid="16" grpId="1" bldLvl="0" animBg="1"/>
      <p:bldP spid="17" grpId="0" bldLvl="0" animBg="1"/>
      <p:bldP spid="17" grpId="1" bldLvl="0" animBg="1"/>
      <p:bldP spid="18" grpId="0" bldLvl="0" animBg="1"/>
      <p:bldP spid="18" grpId="1" bldLvl="0" animBg="1"/>
      <p:bldP spid="70" grpId="0" bldLvl="0" animBg="1"/>
      <p:bldP spid="72" grpId="0" bldLvl="0" animBg="1"/>
      <p:bldP spid="74" grpId="0" bldLvl="0" animBg="1"/>
      <p:bldP spid="90" grpId="0" bldLvl="0" animBg="1"/>
      <p:bldP spid="92" grpId="0" bldLvl="0" animBg="1"/>
      <p:bldP spid="94" grpId="0" bldLvl="0" animBg="1"/>
      <p:bldP spid="95" grpId="0" bldLvl="0" animBg="1"/>
      <p:bldP spid="97" grpId="0" bldLvl="0" animBg="1"/>
      <p:bldP spid="99" grpId="0" bldLvl="0" animBg="1"/>
      <p:bldP spid="100" grpId="0" bldLvl="0" animBg="1"/>
      <p:bldP spid="102" grpId="0" bldLvl="0" animBg="1"/>
      <p:bldP spid="10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863481" y="3545556"/>
            <a:ext cx="4480968" cy="640900"/>
            <a:chOff x="3714751" y="4056968"/>
            <a:chExt cx="4480968" cy="640900"/>
          </a:xfrm>
        </p:grpSpPr>
        <p:sp>
          <p:nvSpPr>
            <p:cNvPr id="24" name="矩形 23"/>
            <p:cNvSpPr/>
            <p:nvPr/>
          </p:nvSpPr>
          <p:spPr>
            <a:xfrm>
              <a:off x="3714751" y="4057345"/>
              <a:ext cx="4480968" cy="64052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endParaRPr>
            </a:p>
          </p:txBody>
        </p:sp>
        <p:sp>
          <p:nvSpPr>
            <p:cNvPr id="36" name="矩形 35"/>
            <p:cNvSpPr/>
            <p:nvPr/>
          </p:nvSpPr>
          <p:spPr>
            <a:xfrm>
              <a:off x="4238195" y="4056968"/>
              <a:ext cx="3434080" cy="613410"/>
            </a:xfrm>
            <a:prstGeom prst="rect">
              <a:avLst/>
            </a:prstGeom>
          </p:spPr>
          <p:txBody>
            <a:bodyPr wrap="none">
              <a:spAutoFit/>
            </a:bodyPr>
            <a:lstStyle/>
            <a:p>
              <a:pPr algn="ctr"/>
              <a:r>
                <a:rPr lang="en-US" altLang="zh-CN" sz="3200" b="1" dirty="0" smtClean="0">
                  <a:solidFill>
                    <a:schemeClr val="bg1"/>
                  </a:solidFill>
                  <a:latin typeface="微软雅黑" panose="020B0503020204020204" charset="-122"/>
                  <a:ea typeface="微软雅黑" panose="020B0503020204020204" charset="-122"/>
                  <a:cs typeface="Droid Sans" panose="020B0606030804020204" pitchFamily="34" charset="0"/>
                </a:rPr>
                <a:t>单击此处添加标题</a:t>
              </a:r>
            </a:p>
          </p:txBody>
        </p:sp>
      </p:grpSp>
      <p:sp>
        <p:nvSpPr>
          <p:cNvPr id="50" name="文本框 49"/>
          <p:cNvSpPr txBox="1"/>
          <p:nvPr/>
        </p:nvSpPr>
        <p:spPr>
          <a:xfrm>
            <a:off x="3116296" y="4353001"/>
            <a:ext cx="6044499" cy="564515"/>
          </a:xfrm>
          <a:prstGeom prst="rect">
            <a:avLst/>
          </a:prstGeom>
          <a:noFill/>
        </p:spPr>
        <p:txBody>
          <a:bodyPr wrap="square" rtlCol="0">
            <a:spAutoFit/>
          </a:bodyPr>
          <a:lstStyle/>
          <a:p>
            <a:pPr algn="ctr"/>
            <a:r>
              <a:rPr lang="en-US" altLang="zh-CN" sz="1500" dirty="0">
                <a:solidFill>
                  <a:schemeClr val="tx1"/>
                </a:solidFill>
                <a:latin typeface="微软雅黑" panose="020B0503020204020204" charset="-122"/>
                <a:ea typeface="微软雅黑" panose="020B0503020204020204" charset="-122"/>
              </a:rPr>
              <a:t>Simply dummy text of the printing and typesetting industry Simply dummy text of the printing and typesetting </a:t>
            </a:r>
            <a:r>
              <a:rPr lang="en-US" altLang="zh-CN" sz="1500" dirty="0" smtClean="0">
                <a:solidFill>
                  <a:schemeClr val="tx1"/>
                </a:solidFill>
                <a:latin typeface="微软雅黑" panose="020B0503020204020204" charset="-122"/>
                <a:ea typeface="微软雅黑" panose="020B0503020204020204" charset="-122"/>
              </a:rPr>
              <a:t>.</a:t>
            </a:r>
          </a:p>
        </p:txBody>
      </p:sp>
      <p:pic>
        <p:nvPicPr>
          <p:cNvPr id="2" name="图片 1" descr="2017021 71019"/>
          <p:cNvPicPr>
            <a:picLocks noChangeAspect="1"/>
          </p:cNvPicPr>
          <p:nvPr/>
        </p:nvPicPr>
        <p:blipFill>
          <a:blip r:embed="rId2"/>
          <a:stretch>
            <a:fillRect/>
          </a:stretch>
        </p:blipFill>
        <p:spPr>
          <a:xfrm>
            <a:off x="3863340" y="654050"/>
            <a:ext cx="4114800" cy="3017520"/>
          </a:xfrm>
          <a:prstGeom prst="rect">
            <a:avLst/>
          </a:prstGeom>
        </p:spPr>
      </p:pic>
    </p:spTree>
  </p:cSld>
  <p:clrMapOvr>
    <a:masterClrMapping/>
  </p:clrMapOvr>
  <p:transition advTm="308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1000"/>
                                        <p:tgtEl>
                                          <p:spTgt spid="50"/>
                                        </p:tgtEl>
                                      </p:cBhvr>
                                    </p:animEffect>
                                    <p:anim calcmode="lin" valueType="num">
                                      <p:cBhvr>
                                        <p:cTn id="20" dur="1000" fill="hold"/>
                                        <p:tgtEl>
                                          <p:spTgt spid="50"/>
                                        </p:tgtEl>
                                        <p:attrNameLst>
                                          <p:attrName>ppt_x</p:attrName>
                                        </p:attrNameLst>
                                      </p:cBhvr>
                                      <p:tavLst>
                                        <p:tav tm="0">
                                          <p:val>
                                            <p:strVal val="#ppt_x"/>
                                          </p:val>
                                        </p:tav>
                                        <p:tav tm="100000">
                                          <p:val>
                                            <p:strVal val="#ppt_x"/>
                                          </p:val>
                                        </p:tav>
                                      </p:tavLst>
                                    </p:anim>
                                    <p:anim calcmode="lin" valueType="num">
                                      <p:cBhvr>
                                        <p:cTn id="2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3" name="组合 292"/>
          <p:cNvGrpSpPr/>
          <p:nvPr/>
        </p:nvGrpSpPr>
        <p:grpSpPr>
          <a:xfrm>
            <a:off x="4731968" y="2920260"/>
            <a:ext cx="2045283" cy="857176"/>
            <a:chOff x="3326751" y="2376208"/>
            <a:chExt cx="1661787" cy="696453"/>
          </a:xfrm>
        </p:grpSpPr>
        <p:grpSp>
          <p:nvGrpSpPr>
            <p:cNvPr id="294" name="组合 293"/>
            <p:cNvGrpSpPr/>
            <p:nvPr/>
          </p:nvGrpSpPr>
          <p:grpSpPr>
            <a:xfrm>
              <a:off x="3326751" y="2376208"/>
              <a:ext cx="1661787" cy="696453"/>
              <a:chOff x="3326751" y="2376208"/>
              <a:chExt cx="1661787" cy="696453"/>
            </a:xfrm>
          </p:grpSpPr>
          <p:grpSp>
            <p:nvGrpSpPr>
              <p:cNvPr id="296" name="组合 295"/>
              <p:cNvGrpSpPr/>
              <p:nvPr/>
            </p:nvGrpSpPr>
            <p:grpSpPr>
              <a:xfrm>
                <a:off x="3328062" y="2376208"/>
                <a:ext cx="1660476" cy="696453"/>
                <a:chOff x="2402655" y="2641427"/>
                <a:chExt cx="2044380" cy="857473"/>
              </a:xfrm>
              <a:effectLst>
                <a:outerShdw blurRad="292100" dist="419100" dir="6540000" algn="tl" rotWithShape="0">
                  <a:prstClr val="black">
                    <a:alpha val="40000"/>
                  </a:prstClr>
                </a:outerShdw>
              </a:effectLst>
            </p:grpSpPr>
            <p:sp>
              <p:nvSpPr>
                <p:cNvPr id="298" name="矩形 2"/>
                <p:cNvSpPr/>
                <p:nvPr/>
              </p:nvSpPr>
              <p:spPr>
                <a:xfrm>
                  <a:off x="2403013" y="2921205"/>
                  <a:ext cx="1412226" cy="575985"/>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1" fmla="*/ 0 w 726083"/>
                    <a:gd name="connsiteY0-2" fmla="*/ 0 h 488730"/>
                    <a:gd name="connsiteX1-3" fmla="*/ 726083 w 726083"/>
                    <a:gd name="connsiteY1-4" fmla="*/ 364332 h 488730"/>
                    <a:gd name="connsiteX2-5" fmla="*/ 726083 w 726083"/>
                    <a:gd name="connsiteY2-6" fmla="*/ 488730 h 488730"/>
                    <a:gd name="connsiteX3-7" fmla="*/ 150019 w 726083"/>
                    <a:gd name="connsiteY3-8" fmla="*/ 488730 h 488730"/>
                    <a:gd name="connsiteX4-9" fmla="*/ 0 w 726083"/>
                    <a:gd name="connsiteY4-10" fmla="*/ 0 h 488730"/>
                    <a:gd name="connsiteX0-11" fmla="*/ 0 w 726083"/>
                    <a:gd name="connsiteY0-12" fmla="*/ 0 h 488730"/>
                    <a:gd name="connsiteX1-13" fmla="*/ 726083 w 726083"/>
                    <a:gd name="connsiteY1-14" fmla="*/ 364332 h 488730"/>
                    <a:gd name="connsiteX2-15" fmla="*/ 726083 w 726083"/>
                    <a:gd name="connsiteY2-16" fmla="*/ 488730 h 488730"/>
                    <a:gd name="connsiteX3-17" fmla="*/ 4763 w 726083"/>
                    <a:gd name="connsiteY3-18" fmla="*/ 110111 h 488730"/>
                    <a:gd name="connsiteX4-19" fmla="*/ 0 w 726083"/>
                    <a:gd name="connsiteY4-20" fmla="*/ 0 h 488730"/>
                    <a:gd name="connsiteX0-21" fmla="*/ 0 w 1478558"/>
                    <a:gd name="connsiteY0-22" fmla="*/ 0 h 488730"/>
                    <a:gd name="connsiteX1-23" fmla="*/ 1478558 w 1478558"/>
                    <a:gd name="connsiteY1-24" fmla="*/ 481014 h 488730"/>
                    <a:gd name="connsiteX2-25" fmla="*/ 726083 w 1478558"/>
                    <a:gd name="connsiteY2-26" fmla="*/ 488730 h 488730"/>
                    <a:gd name="connsiteX3-27" fmla="*/ 4763 w 1478558"/>
                    <a:gd name="connsiteY3-28" fmla="*/ 110111 h 488730"/>
                    <a:gd name="connsiteX4-29" fmla="*/ 0 w 1478558"/>
                    <a:gd name="connsiteY4-30" fmla="*/ 0 h 488730"/>
                    <a:gd name="connsiteX0-31" fmla="*/ 0 w 1483321"/>
                    <a:gd name="connsiteY0-32" fmla="*/ 0 h 562549"/>
                    <a:gd name="connsiteX1-33" fmla="*/ 1478558 w 1483321"/>
                    <a:gd name="connsiteY1-34" fmla="*/ 481014 h 562549"/>
                    <a:gd name="connsiteX2-35" fmla="*/ 1483321 w 1483321"/>
                    <a:gd name="connsiteY2-36" fmla="*/ 562549 h 562549"/>
                    <a:gd name="connsiteX3-37" fmla="*/ 4763 w 1483321"/>
                    <a:gd name="connsiteY3-38" fmla="*/ 110111 h 562549"/>
                    <a:gd name="connsiteX4-39" fmla="*/ 0 w 1483321"/>
                    <a:gd name="connsiteY4-40" fmla="*/ 0 h 562549"/>
                    <a:gd name="connsiteX0-41" fmla="*/ 0 w 1483321"/>
                    <a:gd name="connsiteY0-42" fmla="*/ 0 h 562549"/>
                    <a:gd name="connsiteX1-43" fmla="*/ 1478558 w 1483321"/>
                    <a:gd name="connsiteY1-44" fmla="*/ 481014 h 562549"/>
                    <a:gd name="connsiteX2-45" fmla="*/ 1483321 w 1483321"/>
                    <a:gd name="connsiteY2-46" fmla="*/ 562549 h 562549"/>
                    <a:gd name="connsiteX3-47" fmla="*/ 4763 w 1483321"/>
                    <a:gd name="connsiteY3-48" fmla="*/ 110111 h 562549"/>
                    <a:gd name="connsiteX4-49" fmla="*/ 0 w 1483321"/>
                    <a:gd name="connsiteY4-50" fmla="*/ 0 h 562549"/>
                    <a:gd name="connsiteX0-51" fmla="*/ 0 w 1483321"/>
                    <a:gd name="connsiteY0-52" fmla="*/ 0 h 562549"/>
                    <a:gd name="connsiteX1-53" fmla="*/ 1478558 w 1483321"/>
                    <a:gd name="connsiteY1-54" fmla="*/ 481014 h 562549"/>
                    <a:gd name="connsiteX2-55" fmla="*/ 1483321 w 1483321"/>
                    <a:gd name="connsiteY2-56" fmla="*/ 562549 h 562549"/>
                    <a:gd name="connsiteX3-57" fmla="*/ 4763 w 1483321"/>
                    <a:gd name="connsiteY3-58" fmla="*/ 110111 h 562549"/>
                    <a:gd name="connsiteX4-59" fmla="*/ 0 w 1483321"/>
                    <a:gd name="connsiteY4-60" fmla="*/ 0 h 562549"/>
                    <a:gd name="connsiteX0-61" fmla="*/ 0 w 1483321"/>
                    <a:gd name="connsiteY0-62" fmla="*/ 0 h 562549"/>
                    <a:gd name="connsiteX1-63" fmla="*/ 1478558 w 1483321"/>
                    <a:gd name="connsiteY1-64" fmla="*/ 481014 h 562549"/>
                    <a:gd name="connsiteX2-65" fmla="*/ 1483321 w 1483321"/>
                    <a:gd name="connsiteY2-66" fmla="*/ 562549 h 562549"/>
                    <a:gd name="connsiteX3-67" fmla="*/ 4763 w 1483321"/>
                    <a:gd name="connsiteY3-68" fmla="*/ 110111 h 562549"/>
                    <a:gd name="connsiteX4-69" fmla="*/ 0 w 1483321"/>
                    <a:gd name="connsiteY4-70" fmla="*/ 0 h 562549"/>
                    <a:gd name="connsiteX0-71" fmla="*/ 0 w 1483321"/>
                    <a:gd name="connsiteY0-72" fmla="*/ 6683 h 569232"/>
                    <a:gd name="connsiteX1-73" fmla="*/ 1478558 w 1483321"/>
                    <a:gd name="connsiteY1-74" fmla="*/ 487697 h 569232"/>
                    <a:gd name="connsiteX2-75" fmla="*/ 1483321 w 1483321"/>
                    <a:gd name="connsiteY2-76" fmla="*/ 569232 h 569232"/>
                    <a:gd name="connsiteX3-77" fmla="*/ 4763 w 1483321"/>
                    <a:gd name="connsiteY3-78" fmla="*/ 116794 h 569232"/>
                    <a:gd name="connsiteX4-79" fmla="*/ 0 w 1483321"/>
                    <a:gd name="connsiteY4-80" fmla="*/ 6683 h 569232"/>
                    <a:gd name="connsiteX0-81" fmla="*/ 0 w 1478558"/>
                    <a:gd name="connsiteY0-82" fmla="*/ 6683 h 559707"/>
                    <a:gd name="connsiteX1-83" fmla="*/ 1478558 w 1478558"/>
                    <a:gd name="connsiteY1-84" fmla="*/ 487697 h 559707"/>
                    <a:gd name="connsiteX2-85" fmla="*/ 1440459 w 1478558"/>
                    <a:gd name="connsiteY2-86" fmla="*/ 559707 h 559707"/>
                    <a:gd name="connsiteX3-87" fmla="*/ 4763 w 1478558"/>
                    <a:gd name="connsiteY3-88" fmla="*/ 116794 h 559707"/>
                    <a:gd name="connsiteX4-89" fmla="*/ 0 w 1478558"/>
                    <a:gd name="connsiteY4-90" fmla="*/ 6683 h 559707"/>
                    <a:gd name="connsiteX0-91" fmla="*/ 0 w 1478558"/>
                    <a:gd name="connsiteY0-92" fmla="*/ 6683 h 559707"/>
                    <a:gd name="connsiteX1-93" fmla="*/ 1478558 w 1478558"/>
                    <a:gd name="connsiteY1-94" fmla="*/ 487697 h 559707"/>
                    <a:gd name="connsiteX2-95" fmla="*/ 1440459 w 1478558"/>
                    <a:gd name="connsiteY2-96" fmla="*/ 559707 h 559707"/>
                    <a:gd name="connsiteX3-97" fmla="*/ 4763 w 1478558"/>
                    <a:gd name="connsiteY3-98" fmla="*/ 116794 h 559707"/>
                    <a:gd name="connsiteX4-99" fmla="*/ 0 w 1478558"/>
                    <a:gd name="connsiteY4-100" fmla="*/ 6683 h 559707"/>
                    <a:gd name="connsiteX0-101" fmla="*/ 0 w 1478558"/>
                    <a:gd name="connsiteY0-102" fmla="*/ 6683 h 559707"/>
                    <a:gd name="connsiteX1-103" fmla="*/ 1478558 w 1478558"/>
                    <a:gd name="connsiteY1-104" fmla="*/ 487697 h 559707"/>
                    <a:gd name="connsiteX2-105" fmla="*/ 1440459 w 1478558"/>
                    <a:gd name="connsiteY2-106" fmla="*/ 559707 h 559707"/>
                    <a:gd name="connsiteX3-107" fmla="*/ 4763 w 1478558"/>
                    <a:gd name="connsiteY3-108" fmla="*/ 116794 h 559707"/>
                    <a:gd name="connsiteX4-109" fmla="*/ 0 w 1478558"/>
                    <a:gd name="connsiteY4-110" fmla="*/ 6683 h 559707"/>
                    <a:gd name="connsiteX0-111" fmla="*/ 0 w 1478558"/>
                    <a:gd name="connsiteY0-112" fmla="*/ 6683 h 559707"/>
                    <a:gd name="connsiteX1-113" fmla="*/ 1478558 w 1478558"/>
                    <a:gd name="connsiteY1-114" fmla="*/ 487697 h 559707"/>
                    <a:gd name="connsiteX2-115" fmla="*/ 1440459 w 1478558"/>
                    <a:gd name="connsiteY2-116" fmla="*/ 559707 h 559707"/>
                    <a:gd name="connsiteX3-117" fmla="*/ 4763 w 1478558"/>
                    <a:gd name="connsiteY3-118" fmla="*/ 116794 h 559707"/>
                    <a:gd name="connsiteX4-119" fmla="*/ 0 w 1478558"/>
                    <a:gd name="connsiteY4-120" fmla="*/ 6683 h 559707"/>
                    <a:gd name="connsiteX0-121" fmla="*/ 0 w 1478558"/>
                    <a:gd name="connsiteY0-122" fmla="*/ 6683 h 559707"/>
                    <a:gd name="connsiteX1-123" fmla="*/ 1478558 w 1478558"/>
                    <a:gd name="connsiteY1-124" fmla="*/ 487697 h 559707"/>
                    <a:gd name="connsiteX2-125" fmla="*/ 1440459 w 1478558"/>
                    <a:gd name="connsiteY2-126" fmla="*/ 559707 h 559707"/>
                    <a:gd name="connsiteX3-127" fmla="*/ 4763 w 1478558"/>
                    <a:gd name="connsiteY3-128" fmla="*/ 116794 h 559707"/>
                    <a:gd name="connsiteX4-129" fmla="*/ 0 w 1478558"/>
                    <a:gd name="connsiteY4-130" fmla="*/ 6683 h 559707"/>
                    <a:gd name="connsiteX0-131" fmla="*/ 0 w 1478558"/>
                    <a:gd name="connsiteY0-132" fmla="*/ 6683 h 559707"/>
                    <a:gd name="connsiteX1-133" fmla="*/ 1478558 w 1478558"/>
                    <a:gd name="connsiteY1-134" fmla="*/ 487697 h 559707"/>
                    <a:gd name="connsiteX2-135" fmla="*/ 1440459 w 1478558"/>
                    <a:gd name="connsiteY2-136" fmla="*/ 559707 h 559707"/>
                    <a:gd name="connsiteX3-137" fmla="*/ 4763 w 1478558"/>
                    <a:gd name="connsiteY3-138" fmla="*/ 116794 h 559707"/>
                    <a:gd name="connsiteX4-139" fmla="*/ 0 w 1478558"/>
                    <a:gd name="connsiteY4-140" fmla="*/ 6683 h 559707"/>
                    <a:gd name="connsiteX0-141" fmla="*/ 0 w 1478558"/>
                    <a:gd name="connsiteY0-142" fmla="*/ 6683 h 573994"/>
                    <a:gd name="connsiteX1-143" fmla="*/ 1478558 w 1478558"/>
                    <a:gd name="connsiteY1-144" fmla="*/ 487697 h 573994"/>
                    <a:gd name="connsiteX2-145" fmla="*/ 1445221 w 1478558"/>
                    <a:gd name="connsiteY2-146" fmla="*/ 573994 h 573994"/>
                    <a:gd name="connsiteX3-147" fmla="*/ 4763 w 1478558"/>
                    <a:gd name="connsiteY3-148" fmla="*/ 116794 h 573994"/>
                    <a:gd name="connsiteX4-149" fmla="*/ 0 w 1478558"/>
                    <a:gd name="connsiteY4-150" fmla="*/ 6683 h 573994"/>
                    <a:gd name="connsiteX0-151" fmla="*/ 0 w 1478558"/>
                    <a:gd name="connsiteY0-152" fmla="*/ 6683 h 573994"/>
                    <a:gd name="connsiteX1-153" fmla="*/ 1478558 w 1478558"/>
                    <a:gd name="connsiteY1-154" fmla="*/ 487697 h 573994"/>
                    <a:gd name="connsiteX2-155" fmla="*/ 1445221 w 1478558"/>
                    <a:gd name="connsiteY2-156" fmla="*/ 573994 h 573994"/>
                    <a:gd name="connsiteX3-157" fmla="*/ 4763 w 1478558"/>
                    <a:gd name="connsiteY3-158" fmla="*/ 116794 h 573994"/>
                    <a:gd name="connsiteX4-159" fmla="*/ 0 w 1478558"/>
                    <a:gd name="connsiteY4-160" fmla="*/ 6683 h 573994"/>
                    <a:gd name="connsiteX0-161" fmla="*/ 0 w 1478558"/>
                    <a:gd name="connsiteY0-162" fmla="*/ 7185 h 574496"/>
                    <a:gd name="connsiteX1-163" fmla="*/ 1478558 w 1478558"/>
                    <a:gd name="connsiteY1-164" fmla="*/ 488199 h 574496"/>
                    <a:gd name="connsiteX2-165" fmla="*/ 1445221 w 1478558"/>
                    <a:gd name="connsiteY2-166" fmla="*/ 574496 h 574496"/>
                    <a:gd name="connsiteX3-167" fmla="*/ 4763 w 1478558"/>
                    <a:gd name="connsiteY3-168" fmla="*/ 117296 h 574496"/>
                    <a:gd name="connsiteX4-169" fmla="*/ 0 w 1478558"/>
                    <a:gd name="connsiteY4-170" fmla="*/ 7185 h 574496"/>
                    <a:gd name="connsiteX0-171" fmla="*/ 0 w 1478558"/>
                    <a:gd name="connsiteY0-172" fmla="*/ 7185 h 576878"/>
                    <a:gd name="connsiteX1-173" fmla="*/ 1478558 w 1478558"/>
                    <a:gd name="connsiteY1-174" fmla="*/ 488199 h 576878"/>
                    <a:gd name="connsiteX2-175" fmla="*/ 1464271 w 1478558"/>
                    <a:gd name="connsiteY2-176" fmla="*/ 576878 h 576878"/>
                    <a:gd name="connsiteX3-177" fmla="*/ 4763 w 1478558"/>
                    <a:gd name="connsiteY3-178" fmla="*/ 117296 h 576878"/>
                    <a:gd name="connsiteX4-179" fmla="*/ 0 w 1478558"/>
                    <a:gd name="connsiteY4-180" fmla="*/ 7185 h 576878"/>
                    <a:gd name="connsiteX0-181" fmla="*/ 0 w 1478558"/>
                    <a:gd name="connsiteY0-182" fmla="*/ 7376 h 577069"/>
                    <a:gd name="connsiteX1-183" fmla="*/ 1478558 w 1478558"/>
                    <a:gd name="connsiteY1-184" fmla="*/ 483627 h 577069"/>
                    <a:gd name="connsiteX2-185" fmla="*/ 1464271 w 1478558"/>
                    <a:gd name="connsiteY2-186" fmla="*/ 577069 h 577069"/>
                    <a:gd name="connsiteX3-187" fmla="*/ 4763 w 1478558"/>
                    <a:gd name="connsiteY3-188" fmla="*/ 117487 h 577069"/>
                    <a:gd name="connsiteX4-189" fmla="*/ 0 w 1478558"/>
                    <a:gd name="connsiteY4-190" fmla="*/ 7376 h 577069"/>
                    <a:gd name="connsiteX0-191" fmla="*/ 0 w 1478558"/>
                    <a:gd name="connsiteY0-192" fmla="*/ 6934 h 576627"/>
                    <a:gd name="connsiteX1-193" fmla="*/ 1478558 w 1478558"/>
                    <a:gd name="connsiteY1-194" fmla="*/ 483185 h 576627"/>
                    <a:gd name="connsiteX2-195" fmla="*/ 1464271 w 1478558"/>
                    <a:gd name="connsiteY2-196" fmla="*/ 576627 h 576627"/>
                    <a:gd name="connsiteX3-197" fmla="*/ 4763 w 1478558"/>
                    <a:gd name="connsiteY3-198" fmla="*/ 117045 h 576627"/>
                    <a:gd name="connsiteX4-199" fmla="*/ 0 w 1478558"/>
                    <a:gd name="connsiteY4-200" fmla="*/ 6934 h 576627"/>
                    <a:gd name="connsiteX0-201" fmla="*/ 0 w 1478558"/>
                    <a:gd name="connsiteY0-202" fmla="*/ 6934 h 576627"/>
                    <a:gd name="connsiteX1-203" fmla="*/ 1478558 w 1478558"/>
                    <a:gd name="connsiteY1-204" fmla="*/ 483185 h 576627"/>
                    <a:gd name="connsiteX2-205" fmla="*/ 1464271 w 1478558"/>
                    <a:gd name="connsiteY2-206" fmla="*/ 576627 h 576627"/>
                    <a:gd name="connsiteX3-207" fmla="*/ 23813 w 1478558"/>
                    <a:gd name="connsiteY3-208" fmla="*/ 112283 h 576627"/>
                    <a:gd name="connsiteX4-209" fmla="*/ 0 w 1478558"/>
                    <a:gd name="connsiteY4-210" fmla="*/ 6934 h 576627"/>
                    <a:gd name="connsiteX0-211" fmla="*/ 0 w 1473795"/>
                    <a:gd name="connsiteY0-212" fmla="*/ 6934 h 576627"/>
                    <a:gd name="connsiteX1-213" fmla="*/ 1473795 w 1473795"/>
                    <a:gd name="connsiteY1-214" fmla="*/ 483185 h 576627"/>
                    <a:gd name="connsiteX2-215" fmla="*/ 1459508 w 1473795"/>
                    <a:gd name="connsiteY2-216" fmla="*/ 576627 h 576627"/>
                    <a:gd name="connsiteX3-217" fmla="*/ 19050 w 1473795"/>
                    <a:gd name="connsiteY3-218" fmla="*/ 112283 h 576627"/>
                    <a:gd name="connsiteX4-219" fmla="*/ 0 w 1473795"/>
                    <a:gd name="connsiteY4-220" fmla="*/ 6934 h 576627"/>
                    <a:gd name="connsiteX0-221" fmla="*/ 0 w 1473795"/>
                    <a:gd name="connsiteY0-222" fmla="*/ 7206 h 569755"/>
                    <a:gd name="connsiteX1-223" fmla="*/ 1473795 w 1473795"/>
                    <a:gd name="connsiteY1-224" fmla="*/ 476313 h 569755"/>
                    <a:gd name="connsiteX2-225" fmla="*/ 1459508 w 1473795"/>
                    <a:gd name="connsiteY2-226" fmla="*/ 569755 h 569755"/>
                    <a:gd name="connsiteX3-227" fmla="*/ 19050 w 1473795"/>
                    <a:gd name="connsiteY3-228" fmla="*/ 105411 h 569755"/>
                    <a:gd name="connsiteX4-229" fmla="*/ 0 w 1473795"/>
                    <a:gd name="connsiteY4-230" fmla="*/ 7206 h 569755"/>
                    <a:gd name="connsiteX0-231" fmla="*/ 0 w 1473795"/>
                    <a:gd name="connsiteY0-232" fmla="*/ 12924 h 575473"/>
                    <a:gd name="connsiteX1-233" fmla="*/ 1473795 w 1473795"/>
                    <a:gd name="connsiteY1-234" fmla="*/ 482031 h 575473"/>
                    <a:gd name="connsiteX2-235" fmla="*/ 1459508 w 1473795"/>
                    <a:gd name="connsiteY2-236" fmla="*/ 575473 h 575473"/>
                    <a:gd name="connsiteX3-237" fmla="*/ 19050 w 1473795"/>
                    <a:gd name="connsiteY3-238" fmla="*/ 111129 h 575473"/>
                    <a:gd name="connsiteX4-239" fmla="*/ 0 w 1473795"/>
                    <a:gd name="connsiteY4-240" fmla="*/ 12924 h 575473"/>
                    <a:gd name="connsiteX0-241" fmla="*/ 0 w 1473795"/>
                    <a:gd name="connsiteY0-242" fmla="*/ 17766 h 580315"/>
                    <a:gd name="connsiteX1-243" fmla="*/ 1473795 w 1473795"/>
                    <a:gd name="connsiteY1-244" fmla="*/ 486873 h 580315"/>
                    <a:gd name="connsiteX2-245" fmla="*/ 1459508 w 1473795"/>
                    <a:gd name="connsiteY2-246" fmla="*/ 580315 h 580315"/>
                    <a:gd name="connsiteX3-247" fmla="*/ 19050 w 1473795"/>
                    <a:gd name="connsiteY3-248" fmla="*/ 115971 h 580315"/>
                    <a:gd name="connsiteX4-249" fmla="*/ 0 w 1473795"/>
                    <a:gd name="connsiteY4-250" fmla="*/ 17766 h 580315"/>
                    <a:gd name="connsiteX0-251" fmla="*/ 0 w 1473795"/>
                    <a:gd name="connsiteY0-252" fmla="*/ 19413 h 581962"/>
                    <a:gd name="connsiteX1-253" fmla="*/ 1473795 w 1473795"/>
                    <a:gd name="connsiteY1-254" fmla="*/ 488520 h 581962"/>
                    <a:gd name="connsiteX2-255" fmla="*/ 1459508 w 1473795"/>
                    <a:gd name="connsiteY2-256" fmla="*/ 581962 h 581962"/>
                    <a:gd name="connsiteX3-257" fmla="*/ 19050 w 1473795"/>
                    <a:gd name="connsiteY3-258" fmla="*/ 117618 h 581962"/>
                    <a:gd name="connsiteX4-259" fmla="*/ 0 w 1473795"/>
                    <a:gd name="connsiteY4-260" fmla="*/ 19413 h 581962"/>
                    <a:gd name="connsiteX0-261" fmla="*/ 0 w 1473795"/>
                    <a:gd name="connsiteY0-262" fmla="*/ 19413 h 581962"/>
                    <a:gd name="connsiteX1-263" fmla="*/ 1473795 w 1473795"/>
                    <a:gd name="connsiteY1-264" fmla="*/ 488520 h 581962"/>
                    <a:gd name="connsiteX2-265" fmla="*/ 1459508 w 1473795"/>
                    <a:gd name="connsiteY2-266" fmla="*/ 581962 h 581962"/>
                    <a:gd name="connsiteX3-267" fmla="*/ 19050 w 1473795"/>
                    <a:gd name="connsiteY3-268" fmla="*/ 117618 h 581962"/>
                    <a:gd name="connsiteX4-269" fmla="*/ 0 w 1473795"/>
                    <a:gd name="connsiteY4-270" fmla="*/ 19413 h 581962"/>
                    <a:gd name="connsiteX0-271" fmla="*/ 0 w 1473795"/>
                    <a:gd name="connsiteY0-272" fmla="*/ 19413 h 581962"/>
                    <a:gd name="connsiteX1-273" fmla="*/ 1473795 w 1473795"/>
                    <a:gd name="connsiteY1-274" fmla="*/ 488520 h 581962"/>
                    <a:gd name="connsiteX2-275" fmla="*/ 1459508 w 1473795"/>
                    <a:gd name="connsiteY2-276" fmla="*/ 581962 h 581962"/>
                    <a:gd name="connsiteX3-277" fmla="*/ 19050 w 1473795"/>
                    <a:gd name="connsiteY3-278" fmla="*/ 117618 h 581962"/>
                    <a:gd name="connsiteX4-279" fmla="*/ 0 w 1473795"/>
                    <a:gd name="connsiteY4-280" fmla="*/ 19413 h 581962"/>
                    <a:gd name="connsiteX0-281" fmla="*/ 0 w 1473795"/>
                    <a:gd name="connsiteY0-282" fmla="*/ 20094 h 582643"/>
                    <a:gd name="connsiteX1-283" fmla="*/ 1473795 w 1473795"/>
                    <a:gd name="connsiteY1-284" fmla="*/ 489201 h 582643"/>
                    <a:gd name="connsiteX2-285" fmla="*/ 1459508 w 1473795"/>
                    <a:gd name="connsiteY2-286" fmla="*/ 582643 h 582643"/>
                    <a:gd name="connsiteX3-287" fmla="*/ 19050 w 1473795"/>
                    <a:gd name="connsiteY3-288" fmla="*/ 118299 h 582643"/>
                    <a:gd name="connsiteX4-289" fmla="*/ 0 w 1473795"/>
                    <a:gd name="connsiteY4-290" fmla="*/ 20094 h 582643"/>
                    <a:gd name="connsiteX0-291" fmla="*/ 45450 w 1454745"/>
                    <a:gd name="connsiteY0-292" fmla="*/ 20348 h 579965"/>
                    <a:gd name="connsiteX1-293" fmla="*/ 1454745 w 1454745"/>
                    <a:gd name="connsiteY1-294" fmla="*/ 486523 h 579965"/>
                    <a:gd name="connsiteX2-295" fmla="*/ 1440458 w 1454745"/>
                    <a:gd name="connsiteY2-296" fmla="*/ 579965 h 579965"/>
                    <a:gd name="connsiteX3-297" fmla="*/ 0 w 1454745"/>
                    <a:gd name="connsiteY3-298" fmla="*/ 115621 h 579965"/>
                    <a:gd name="connsiteX4-299" fmla="*/ 45450 w 1454745"/>
                    <a:gd name="connsiteY4-300" fmla="*/ 20348 h 579965"/>
                    <a:gd name="connsiteX0-301" fmla="*/ 0 w 1409295"/>
                    <a:gd name="connsiteY0-302" fmla="*/ 20348 h 579965"/>
                    <a:gd name="connsiteX1-303" fmla="*/ 1409295 w 1409295"/>
                    <a:gd name="connsiteY1-304" fmla="*/ 486523 h 579965"/>
                    <a:gd name="connsiteX2-305" fmla="*/ 1395008 w 1409295"/>
                    <a:gd name="connsiteY2-306" fmla="*/ 579965 h 579965"/>
                    <a:gd name="connsiteX3-307" fmla="*/ 24913 w 1409295"/>
                    <a:gd name="connsiteY3-308" fmla="*/ 115621 h 579965"/>
                    <a:gd name="connsiteX4-309" fmla="*/ 0 w 1409295"/>
                    <a:gd name="connsiteY4-310" fmla="*/ 20348 h 579965"/>
                    <a:gd name="connsiteX0-311" fmla="*/ 0 w 1409295"/>
                    <a:gd name="connsiteY0-312" fmla="*/ 11135 h 570752"/>
                    <a:gd name="connsiteX1-313" fmla="*/ 1409295 w 1409295"/>
                    <a:gd name="connsiteY1-314" fmla="*/ 477310 h 570752"/>
                    <a:gd name="connsiteX2-315" fmla="*/ 1395008 w 1409295"/>
                    <a:gd name="connsiteY2-316" fmla="*/ 570752 h 570752"/>
                    <a:gd name="connsiteX3-317" fmla="*/ 24913 w 1409295"/>
                    <a:gd name="connsiteY3-318" fmla="*/ 106408 h 570752"/>
                    <a:gd name="connsiteX4-319" fmla="*/ 0 w 1409295"/>
                    <a:gd name="connsiteY4-320" fmla="*/ 11135 h 570752"/>
                    <a:gd name="connsiteX0-321" fmla="*/ 0 w 1409295"/>
                    <a:gd name="connsiteY0-322" fmla="*/ 11135 h 570752"/>
                    <a:gd name="connsiteX1-323" fmla="*/ 1409295 w 1409295"/>
                    <a:gd name="connsiteY1-324" fmla="*/ 477310 h 570752"/>
                    <a:gd name="connsiteX2-325" fmla="*/ 1395008 w 1409295"/>
                    <a:gd name="connsiteY2-326" fmla="*/ 570752 h 570752"/>
                    <a:gd name="connsiteX3-327" fmla="*/ 24913 w 1409295"/>
                    <a:gd name="connsiteY3-328" fmla="*/ 106408 h 570752"/>
                    <a:gd name="connsiteX4-329" fmla="*/ 0 w 1409295"/>
                    <a:gd name="connsiteY4-330" fmla="*/ 11135 h 570752"/>
                    <a:gd name="connsiteX0-331" fmla="*/ 0 w 1409295"/>
                    <a:gd name="connsiteY0-332" fmla="*/ 16139 h 575756"/>
                    <a:gd name="connsiteX1-333" fmla="*/ 1409295 w 1409295"/>
                    <a:gd name="connsiteY1-334" fmla="*/ 482314 h 575756"/>
                    <a:gd name="connsiteX2-335" fmla="*/ 1395008 w 1409295"/>
                    <a:gd name="connsiteY2-336" fmla="*/ 575756 h 575756"/>
                    <a:gd name="connsiteX3-337" fmla="*/ 24913 w 1409295"/>
                    <a:gd name="connsiteY3-338" fmla="*/ 111412 h 575756"/>
                    <a:gd name="connsiteX4-339" fmla="*/ 0 w 1409295"/>
                    <a:gd name="connsiteY4-340" fmla="*/ 16139 h 575756"/>
                    <a:gd name="connsiteX0-341" fmla="*/ 0 w 1412226"/>
                    <a:gd name="connsiteY0-342" fmla="*/ 16368 h 575985"/>
                    <a:gd name="connsiteX1-343" fmla="*/ 1412226 w 1412226"/>
                    <a:gd name="connsiteY1-344" fmla="*/ 479612 h 575985"/>
                    <a:gd name="connsiteX2-345" fmla="*/ 1395008 w 1412226"/>
                    <a:gd name="connsiteY2-346" fmla="*/ 575985 h 575985"/>
                    <a:gd name="connsiteX3-347" fmla="*/ 24913 w 1412226"/>
                    <a:gd name="connsiteY3-348" fmla="*/ 111641 h 575985"/>
                    <a:gd name="connsiteX4-349" fmla="*/ 0 w 1412226"/>
                    <a:gd name="connsiteY4-350" fmla="*/ 16368 h 5759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12226" h="575985">
                      <a:moveTo>
                        <a:pt x="0" y="16368"/>
                      </a:moveTo>
                      <a:cubicBezTo>
                        <a:pt x="629905" y="-45300"/>
                        <a:pt x="977447" y="58424"/>
                        <a:pt x="1412226" y="479612"/>
                      </a:cubicBezTo>
                      <a:lnTo>
                        <a:pt x="1395008" y="575985"/>
                      </a:lnTo>
                      <a:cubicBezTo>
                        <a:pt x="885858" y="110898"/>
                        <a:pt x="559017" y="54492"/>
                        <a:pt x="24913" y="111641"/>
                      </a:cubicBezTo>
                      <a:lnTo>
                        <a:pt x="0" y="16368"/>
                      </a:lnTo>
                      <a:close/>
                    </a:path>
                  </a:pathLst>
                </a:custGeom>
                <a:gradFill>
                  <a:gsLst>
                    <a:gs pos="24000">
                      <a:schemeClr val="accent4"/>
                    </a:gs>
                    <a:gs pos="100000">
                      <a:schemeClr val="accent3">
                        <a:lumMod val="62000"/>
                      </a:schemeClr>
                    </a:gs>
                  </a:gsLst>
                  <a:lin ang="16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9"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1" fmla="*/ 0 w 1241573"/>
                    <a:gd name="connsiteY0-2" fmla="*/ 481013 h 553021"/>
                    <a:gd name="connsiteX1-3" fmla="*/ 1241573 w 1241573"/>
                    <a:gd name="connsiteY1-4" fmla="*/ 0 h 553021"/>
                    <a:gd name="connsiteX2-5" fmla="*/ 720080 w 1241573"/>
                    <a:gd name="connsiteY2-6" fmla="*/ 553021 h 553021"/>
                    <a:gd name="connsiteX3-7" fmla="*/ 0 w 1241573"/>
                    <a:gd name="connsiteY3-8" fmla="*/ 553021 h 553021"/>
                    <a:gd name="connsiteX4-9" fmla="*/ 0 w 1241573"/>
                    <a:gd name="connsiteY4-10" fmla="*/ 481013 h 553021"/>
                    <a:gd name="connsiteX0-11" fmla="*/ 0 w 1246336"/>
                    <a:gd name="connsiteY0-12" fmla="*/ 481013 h 553021"/>
                    <a:gd name="connsiteX1-13" fmla="*/ 1241573 w 1246336"/>
                    <a:gd name="connsiteY1-14" fmla="*/ 0 h 553021"/>
                    <a:gd name="connsiteX2-15" fmla="*/ 1246336 w 1246336"/>
                    <a:gd name="connsiteY2-16" fmla="*/ 81533 h 553021"/>
                    <a:gd name="connsiteX3-17" fmla="*/ 0 w 1246336"/>
                    <a:gd name="connsiteY3-18" fmla="*/ 553021 h 553021"/>
                    <a:gd name="connsiteX4-19" fmla="*/ 0 w 1246336"/>
                    <a:gd name="connsiteY4-20" fmla="*/ 481013 h 553021"/>
                    <a:gd name="connsiteX0-21" fmla="*/ 0 w 1246336"/>
                    <a:gd name="connsiteY0-22" fmla="*/ 481013 h 595884"/>
                    <a:gd name="connsiteX1-23" fmla="*/ 1241573 w 1246336"/>
                    <a:gd name="connsiteY1-24" fmla="*/ 0 h 595884"/>
                    <a:gd name="connsiteX2-25" fmla="*/ 1246336 w 1246336"/>
                    <a:gd name="connsiteY2-26" fmla="*/ 81533 h 595884"/>
                    <a:gd name="connsiteX3-27" fmla="*/ 19050 w 1246336"/>
                    <a:gd name="connsiteY3-28" fmla="*/ 595884 h 595884"/>
                    <a:gd name="connsiteX4-29" fmla="*/ 0 w 1246336"/>
                    <a:gd name="connsiteY4-30" fmla="*/ 481013 h 595884"/>
                    <a:gd name="connsiteX0-31" fmla="*/ 0 w 1246336"/>
                    <a:gd name="connsiteY0-32" fmla="*/ 481013 h 481013"/>
                    <a:gd name="connsiteX1-33" fmla="*/ 1241573 w 1246336"/>
                    <a:gd name="connsiteY1-34" fmla="*/ 0 h 481013"/>
                    <a:gd name="connsiteX2-35" fmla="*/ 1246336 w 1246336"/>
                    <a:gd name="connsiteY2-36" fmla="*/ 81533 h 481013"/>
                    <a:gd name="connsiteX3-37" fmla="*/ 585788 w 1246336"/>
                    <a:gd name="connsiteY3-38" fmla="*/ 462534 h 481013"/>
                    <a:gd name="connsiteX4-39" fmla="*/ 0 w 1246336"/>
                    <a:gd name="connsiteY4-40" fmla="*/ 481013 h 481013"/>
                    <a:gd name="connsiteX0-41" fmla="*/ 26193 w 660548"/>
                    <a:gd name="connsiteY0-42" fmla="*/ 373856 h 462534"/>
                    <a:gd name="connsiteX1-43" fmla="*/ 655785 w 660548"/>
                    <a:gd name="connsiteY1-44" fmla="*/ 0 h 462534"/>
                    <a:gd name="connsiteX2-45" fmla="*/ 660548 w 660548"/>
                    <a:gd name="connsiteY2-46" fmla="*/ 81533 h 462534"/>
                    <a:gd name="connsiteX3-47" fmla="*/ 0 w 660548"/>
                    <a:gd name="connsiteY3-48" fmla="*/ 462534 h 462534"/>
                    <a:gd name="connsiteX4-49" fmla="*/ 26193 w 660548"/>
                    <a:gd name="connsiteY4-50" fmla="*/ 373856 h 462534"/>
                    <a:gd name="connsiteX0-51" fmla="*/ 38099 w 672454"/>
                    <a:gd name="connsiteY0-52" fmla="*/ 373856 h 460153"/>
                    <a:gd name="connsiteX1-53" fmla="*/ 667691 w 672454"/>
                    <a:gd name="connsiteY1-54" fmla="*/ 0 h 460153"/>
                    <a:gd name="connsiteX2-55" fmla="*/ 672454 w 672454"/>
                    <a:gd name="connsiteY2-56" fmla="*/ 81533 h 460153"/>
                    <a:gd name="connsiteX3-57" fmla="*/ 0 w 672454"/>
                    <a:gd name="connsiteY3-58" fmla="*/ 460153 h 460153"/>
                    <a:gd name="connsiteX4-59" fmla="*/ 38099 w 672454"/>
                    <a:gd name="connsiteY4-60" fmla="*/ 373856 h 460153"/>
                    <a:gd name="connsiteX0-61" fmla="*/ 14287 w 648642"/>
                    <a:gd name="connsiteY0-62" fmla="*/ 373856 h 460153"/>
                    <a:gd name="connsiteX1-63" fmla="*/ 643879 w 648642"/>
                    <a:gd name="connsiteY1-64" fmla="*/ 0 h 460153"/>
                    <a:gd name="connsiteX2-65" fmla="*/ 648642 w 648642"/>
                    <a:gd name="connsiteY2-66" fmla="*/ 81533 h 460153"/>
                    <a:gd name="connsiteX3-67" fmla="*/ 0 w 648642"/>
                    <a:gd name="connsiteY3-68" fmla="*/ 460153 h 460153"/>
                    <a:gd name="connsiteX4-69" fmla="*/ 14287 w 648642"/>
                    <a:gd name="connsiteY4-70" fmla="*/ 373856 h 460153"/>
                    <a:gd name="connsiteX0-71" fmla="*/ 19050 w 653405"/>
                    <a:gd name="connsiteY0-72" fmla="*/ 373856 h 472060"/>
                    <a:gd name="connsiteX1-73" fmla="*/ 648642 w 653405"/>
                    <a:gd name="connsiteY1-74" fmla="*/ 0 h 472060"/>
                    <a:gd name="connsiteX2-75" fmla="*/ 653405 w 653405"/>
                    <a:gd name="connsiteY2-76" fmla="*/ 81533 h 472060"/>
                    <a:gd name="connsiteX3-77" fmla="*/ 0 w 653405"/>
                    <a:gd name="connsiteY3-78" fmla="*/ 472060 h 472060"/>
                    <a:gd name="connsiteX4-79" fmla="*/ 19050 w 653405"/>
                    <a:gd name="connsiteY4-80" fmla="*/ 373856 h 472060"/>
                    <a:gd name="connsiteX0-81" fmla="*/ 19050 w 648642"/>
                    <a:gd name="connsiteY0-82" fmla="*/ 373856 h 472060"/>
                    <a:gd name="connsiteX1-83" fmla="*/ 648642 w 648642"/>
                    <a:gd name="connsiteY1-84" fmla="*/ 0 h 472060"/>
                    <a:gd name="connsiteX2-85" fmla="*/ 620068 w 648642"/>
                    <a:gd name="connsiteY2-86" fmla="*/ 83915 h 472060"/>
                    <a:gd name="connsiteX3-87" fmla="*/ 0 w 648642"/>
                    <a:gd name="connsiteY3-88" fmla="*/ 472060 h 472060"/>
                    <a:gd name="connsiteX4-89" fmla="*/ 19050 w 648642"/>
                    <a:gd name="connsiteY4-90" fmla="*/ 373856 h 47206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642" h="472060">
                      <a:moveTo>
                        <a:pt x="19050" y="373856"/>
                      </a:moveTo>
                      <a:lnTo>
                        <a:pt x="648642" y="0"/>
                      </a:lnTo>
                      <a:lnTo>
                        <a:pt x="620068" y="83915"/>
                      </a:lnTo>
                      <a:lnTo>
                        <a:pt x="0" y="472060"/>
                      </a:lnTo>
                      <a:lnTo>
                        <a:pt x="19050" y="373856"/>
                      </a:lnTo>
                      <a:close/>
                    </a:path>
                  </a:pathLst>
                </a:custGeom>
                <a:gradFill>
                  <a:gsLst>
                    <a:gs pos="0">
                      <a:schemeClr val="accent4"/>
                    </a:gs>
                    <a:gs pos="31000">
                      <a:schemeClr val="accent3">
                        <a:lumMod val="69000"/>
                        <a:lumOff val="31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00" name="矩形 1"/>
                <p:cNvSpPr/>
                <p:nvPr/>
              </p:nvSpPr>
              <p:spPr>
                <a:xfrm>
                  <a:off x="2402655" y="2641427"/>
                  <a:ext cx="2044380" cy="774800"/>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1" fmla="*/ 802481 w 2098625"/>
                    <a:gd name="connsiteY0-2" fmla="*/ 0 h 648072"/>
                    <a:gd name="connsiteX1-3" fmla="*/ 2098625 w 2098625"/>
                    <a:gd name="connsiteY1-4" fmla="*/ 0 h 648072"/>
                    <a:gd name="connsiteX2-5" fmla="*/ 2098625 w 2098625"/>
                    <a:gd name="connsiteY2-6" fmla="*/ 648072 h 648072"/>
                    <a:gd name="connsiteX3-7" fmla="*/ 0 w 2098625"/>
                    <a:gd name="connsiteY3-8" fmla="*/ 219447 h 648072"/>
                    <a:gd name="connsiteX4-9" fmla="*/ 802481 w 2098625"/>
                    <a:gd name="connsiteY4-10" fmla="*/ 0 h 648072"/>
                    <a:gd name="connsiteX0-11" fmla="*/ 969169 w 2098625"/>
                    <a:gd name="connsiteY0-12" fmla="*/ 0 h 721891"/>
                    <a:gd name="connsiteX1-13" fmla="*/ 2098625 w 2098625"/>
                    <a:gd name="connsiteY1-14" fmla="*/ 73819 h 721891"/>
                    <a:gd name="connsiteX2-15" fmla="*/ 2098625 w 2098625"/>
                    <a:gd name="connsiteY2-16" fmla="*/ 721891 h 721891"/>
                    <a:gd name="connsiteX3-17" fmla="*/ 0 w 2098625"/>
                    <a:gd name="connsiteY3-18" fmla="*/ 293266 h 721891"/>
                    <a:gd name="connsiteX4-19" fmla="*/ 969169 w 2098625"/>
                    <a:gd name="connsiteY4-20" fmla="*/ 0 h 721891"/>
                    <a:gd name="connsiteX0-21" fmla="*/ 969169 w 2098625"/>
                    <a:gd name="connsiteY0-22" fmla="*/ 0 h 764754"/>
                    <a:gd name="connsiteX1-23" fmla="*/ 2098625 w 2098625"/>
                    <a:gd name="connsiteY1-24" fmla="*/ 73819 h 764754"/>
                    <a:gd name="connsiteX2-25" fmla="*/ 1491407 w 2098625"/>
                    <a:gd name="connsiteY2-26" fmla="*/ 764754 h 764754"/>
                    <a:gd name="connsiteX3-27" fmla="*/ 0 w 2098625"/>
                    <a:gd name="connsiteY3-28" fmla="*/ 293266 h 764754"/>
                    <a:gd name="connsiteX4-29" fmla="*/ 969169 w 2098625"/>
                    <a:gd name="connsiteY4-30" fmla="*/ 0 h 764754"/>
                    <a:gd name="connsiteX0-31" fmla="*/ 969169 w 2101006"/>
                    <a:gd name="connsiteY0-32" fmla="*/ 0 h 764754"/>
                    <a:gd name="connsiteX1-33" fmla="*/ 2101006 w 2101006"/>
                    <a:gd name="connsiteY1-34" fmla="*/ 390526 h 764754"/>
                    <a:gd name="connsiteX2-35" fmla="*/ 1491407 w 2101006"/>
                    <a:gd name="connsiteY2-36" fmla="*/ 764754 h 764754"/>
                    <a:gd name="connsiteX3-37" fmla="*/ 0 w 2101006"/>
                    <a:gd name="connsiteY3-38" fmla="*/ 293266 h 764754"/>
                    <a:gd name="connsiteX4-39" fmla="*/ 969169 w 2101006"/>
                    <a:gd name="connsiteY4-40" fmla="*/ 0 h 764754"/>
                    <a:gd name="connsiteX0-41" fmla="*/ 969169 w 2101006"/>
                    <a:gd name="connsiteY0-42" fmla="*/ 0 h 764754"/>
                    <a:gd name="connsiteX1-43" fmla="*/ 2101006 w 2101006"/>
                    <a:gd name="connsiteY1-44" fmla="*/ 390526 h 764754"/>
                    <a:gd name="connsiteX2-45" fmla="*/ 1491407 w 2101006"/>
                    <a:gd name="connsiteY2-46" fmla="*/ 764754 h 764754"/>
                    <a:gd name="connsiteX3-47" fmla="*/ 0 w 2101006"/>
                    <a:gd name="connsiteY3-48" fmla="*/ 293266 h 764754"/>
                    <a:gd name="connsiteX4-49" fmla="*/ 969169 w 2101006"/>
                    <a:gd name="connsiteY4-50" fmla="*/ 0 h 764754"/>
                    <a:gd name="connsiteX0-51" fmla="*/ 969169 w 2101006"/>
                    <a:gd name="connsiteY0-52" fmla="*/ 2072 h 766826"/>
                    <a:gd name="connsiteX1-53" fmla="*/ 2101006 w 2101006"/>
                    <a:gd name="connsiteY1-54" fmla="*/ 392598 h 766826"/>
                    <a:gd name="connsiteX2-55" fmla="*/ 1491407 w 2101006"/>
                    <a:gd name="connsiteY2-56" fmla="*/ 766826 h 766826"/>
                    <a:gd name="connsiteX3-57" fmla="*/ 0 w 2101006"/>
                    <a:gd name="connsiteY3-58" fmla="*/ 295338 h 766826"/>
                    <a:gd name="connsiteX4-59" fmla="*/ 969169 w 2101006"/>
                    <a:gd name="connsiteY4-60" fmla="*/ 2072 h 766826"/>
                    <a:gd name="connsiteX0-61" fmla="*/ 969169 w 2117675"/>
                    <a:gd name="connsiteY0-62" fmla="*/ 2158 h 766912"/>
                    <a:gd name="connsiteX1-63" fmla="*/ 2117675 w 2117675"/>
                    <a:gd name="connsiteY1-64" fmla="*/ 387922 h 766912"/>
                    <a:gd name="connsiteX2-65" fmla="*/ 1491407 w 2117675"/>
                    <a:gd name="connsiteY2-66" fmla="*/ 766912 h 766912"/>
                    <a:gd name="connsiteX3-67" fmla="*/ 0 w 2117675"/>
                    <a:gd name="connsiteY3-68" fmla="*/ 295424 h 766912"/>
                    <a:gd name="connsiteX4-69" fmla="*/ 969169 w 2117675"/>
                    <a:gd name="connsiteY4-70" fmla="*/ 2158 h 766912"/>
                    <a:gd name="connsiteX0-71" fmla="*/ 969169 w 2117675"/>
                    <a:gd name="connsiteY0-72" fmla="*/ 2158 h 771675"/>
                    <a:gd name="connsiteX1-73" fmla="*/ 2117675 w 2117675"/>
                    <a:gd name="connsiteY1-74" fmla="*/ 387922 h 771675"/>
                    <a:gd name="connsiteX2-75" fmla="*/ 1481882 w 2117675"/>
                    <a:gd name="connsiteY2-76" fmla="*/ 771675 h 771675"/>
                    <a:gd name="connsiteX3-77" fmla="*/ 0 w 2117675"/>
                    <a:gd name="connsiteY3-78" fmla="*/ 295424 h 771675"/>
                    <a:gd name="connsiteX4-79" fmla="*/ 969169 w 2117675"/>
                    <a:gd name="connsiteY4-80" fmla="*/ 2158 h 771675"/>
                    <a:gd name="connsiteX0-81" fmla="*/ 969169 w 2117675"/>
                    <a:gd name="connsiteY0-82" fmla="*/ 2158 h 771675"/>
                    <a:gd name="connsiteX1-83" fmla="*/ 2117675 w 2117675"/>
                    <a:gd name="connsiteY1-84" fmla="*/ 387922 h 771675"/>
                    <a:gd name="connsiteX2-85" fmla="*/ 1481882 w 2117675"/>
                    <a:gd name="connsiteY2-86" fmla="*/ 771675 h 771675"/>
                    <a:gd name="connsiteX3-87" fmla="*/ 0 w 2117675"/>
                    <a:gd name="connsiteY3-88" fmla="*/ 295424 h 771675"/>
                    <a:gd name="connsiteX4-89" fmla="*/ 969169 w 2117675"/>
                    <a:gd name="connsiteY4-90" fmla="*/ 2158 h 771675"/>
                    <a:gd name="connsiteX0-91" fmla="*/ 969169 w 2117675"/>
                    <a:gd name="connsiteY0-92" fmla="*/ 2158 h 771675"/>
                    <a:gd name="connsiteX1-93" fmla="*/ 2117675 w 2117675"/>
                    <a:gd name="connsiteY1-94" fmla="*/ 387922 h 771675"/>
                    <a:gd name="connsiteX2-95" fmla="*/ 1481882 w 2117675"/>
                    <a:gd name="connsiteY2-96" fmla="*/ 771675 h 771675"/>
                    <a:gd name="connsiteX3-97" fmla="*/ 0 w 2117675"/>
                    <a:gd name="connsiteY3-98" fmla="*/ 295424 h 771675"/>
                    <a:gd name="connsiteX4-99" fmla="*/ 969169 w 2117675"/>
                    <a:gd name="connsiteY4-100" fmla="*/ 2158 h 771675"/>
                    <a:gd name="connsiteX0-101" fmla="*/ 969169 w 2117675"/>
                    <a:gd name="connsiteY0-102" fmla="*/ 2158 h 776438"/>
                    <a:gd name="connsiteX1-103" fmla="*/ 2117675 w 2117675"/>
                    <a:gd name="connsiteY1-104" fmla="*/ 387922 h 776438"/>
                    <a:gd name="connsiteX2-105" fmla="*/ 1477119 w 2117675"/>
                    <a:gd name="connsiteY2-106" fmla="*/ 776438 h 776438"/>
                    <a:gd name="connsiteX3-107" fmla="*/ 0 w 2117675"/>
                    <a:gd name="connsiteY3-108" fmla="*/ 295424 h 776438"/>
                    <a:gd name="connsiteX4-109" fmla="*/ 969169 w 2117675"/>
                    <a:gd name="connsiteY4-110" fmla="*/ 2158 h 776438"/>
                    <a:gd name="connsiteX0-111" fmla="*/ 969169 w 2117675"/>
                    <a:gd name="connsiteY0-112" fmla="*/ 2158 h 776438"/>
                    <a:gd name="connsiteX1-113" fmla="*/ 2117675 w 2117675"/>
                    <a:gd name="connsiteY1-114" fmla="*/ 387922 h 776438"/>
                    <a:gd name="connsiteX2-115" fmla="*/ 1477119 w 2117675"/>
                    <a:gd name="connsiteY2-116" fmla="*/ 776438 h 776438"/>
                    <a:gd name="connsiteX3-117" fmla="*/ 0 w 2117675"/>
                    <a:gd name="connsiteY3-118" fmla="*/ 295424 h 776438"/>
                    <a:gd name="connsiteX4-119" fmla="*/ 969169 w 2117675"/>
                    <a:gd name="connsiteY4-120" fmla="*/ 2158 h 776438"/>
                    <a:gd name="connsiteX0-121" fmla="*/ 969169 w 2117675"/>
                    <a:gd name="connsiteY0-122" fmla="*/ 2158 h 776438"/>
                    <a:gd name="connsiteX1-123" fmla="*/ 2117675 w 2117675"/>
                    <a:gd name="connsiteY1-124" fmla="*/ 387922 h 776438"/>
                    <a:gd name="connsiteX2-125" fmla="*/ 1477119 w 2117675"/>
                    <a:gd name="connsiteY2-126" fmla="*/ 776438 h 776438"/>
                    <a:gd name="connsiteX3-127" fmla="*/ 0 w 2117675"/>
                    <a:gd name="connsiteY3-128" fmla="*/ 295424 h 776438"/>
                    <a:gd name="connsiteX4-129" fmla="*/ 969169 w 2117675"/>
                    <a:gd name="connsiteY4-130" fmla="*/ 2158 h 776438"/>
                    <a:gd name="connsiteX0-131" fmla="*/ 969169 w 2117675"/>
                    <a:gd name="connsiteY0-132" fmla="*/ 5624 h 779904"/>
                    <a:gd name="connsiteX1-133" fmla="*/ 2117675 w 2117675"/>
                    <a:gd name="connsiteY1-134" fmla="*/ 391388 h 779904"/>
                    <a:gd name="connsiteX2-135" fmla="*/ 1477119 w 2117675"/>
                    <a:gd name="connsiteY2-136" fmla="*/ 779904 h 779904"/>
                    <a:gd name="connsiteX3-137" fmla="*/ 0 w 2117675"/>
                    <a:gd name="connsiteY3-138" fmla="*/ 298890 h 779904"/>
                    <a:gd name="connsiteX4-139" fmla="*/ 969169 w 2117675"/>
                    <a:gd name="connsiteY4-140" fmla="*/ 5624 h 779904"/>
                    <a:gd name="connsiteX0-141" fmla="*/ 969169 w 2117675"/>
                    <a:gd name="connsiteY0-142" fmla="*/ 5624 h 779904"/>
                    <a:gd name="connsiteX1-143" fmla="*/ 2117675 w 2117675"/>
                    <a:gd name="connsiteY1-144" fmla="*/ 391388 h 779904"/>
                    <a:gd name="connsiteX2-145" fmla="*/ 1477119 w 2117675"/>
                    <a:gd name="connsiteY2-146" fmla="*/ 779904 h 779904"/>
                    <a:gd name="connsiteX3-147" fmla="*/ 0 w 2117675"/>
                    <a:gd name="connsiteY3-148" fmla="*/ 298890 h 779904"/>
                    <a:gd name="connsiteX4-149" fmla="*/ 969169 w 2117675"/>
                    <a:gd name="connsiteY4-150" fmla="*/ 5624 h 779904"/>
                    <a:gd name="connsiteX0-151" fmla="*/ 969169 w 2117675"/>
                    <a:gd name="connsiteY0-152" fmla="*/ 5624 h 779904"/>
                    <a:gd name="connsiteX1-153" fmla="*/ 2117675 w 2117675"/>
                    <a:gd name="connsiteY1-154" fmla="*/ 391388 h 779904"/>
                    <a:gd name="connsiteX2-155" fmla="*/ 1477119 w 2117675"/>
                    <a:gd name="connsiteY2-156" fmla="*/ 779904 h 779904"/>
                    <a:gd name="connsiteX3-157" fmla="*/ 0 w 2117675"/>
                    <a:gd name="connsiteY3-158" fmla="*/ 298890 h 779904"/>
                    <a:gd name="connsiteX4-159" fmla="*/ 969169 w 2117675"/>
                    <a:gd name="connsiteY4-160" fmla="*/ 5624 h 779904"/>
                    <a:gd name="connsiteX0-161" fmla="*/ 913466 w 2061972"/>
                    <a:gd name="connsiteY0-162" fmla="*/ 5624 h 779904"/>
                    <a:gd name="connsiteX1-163" fmla="*/ 2061972 w 2061972"/>
                    <a:gd name="connsiteY1-164" fmla="*/ 391388 h 779904"/>
                    <a:gd name="connsiteX2-165" fmla="*/ 1421416 w 2061972"/>
                    <a:gd name="connsiteY2-166" fmla="*/ 779904 h 779904"/>
                    <a:gd name="connsiteX3-167" fmla="*/ 0 w 2061972"/>
                    <a:gd name="connsiteY3-168" fmla="*/ 310617 h 779904"/>
                    <a:gd name="connsiteX4-169" fmla="*/ 913466 w 2061972"/>
                    <a:gd name="connsiteY4-170" fmla="*/ 5624 h 779904"/>
                    <a:gd name="connsiteX0-171" fmla="*/ 954511 w 2061972"/>
                    <a:gd name="connsiteY0-172" fmla="*/ 5737 h 777085"/>
                    <a:gd name="connsiteX1-173" fmla="*/ 2061972 w 2061972"/>
                    <a:gd name="connsiteY1-174" fmla="*/ 388569 h 777085"/>
                    <a:gd name="connsiteX2-175" fmla="*/ 1421416 w 2061972"/>
                    <a:gd name="connsiteY2-176" fmla="*/ 777085 h 777085"/>
                    <a:gd name="connsiteX3-177" fmla="*/ 0 w 2061972"/>
                    <a:gd name="connsiteY3-178" fmla="*/ 307798 h 777085"/>
                    <a:gd name="connsiteX4-179" fmla="*/ 954511 w 2061972"/>
                    <a:gd name="connsiteY4-180" fmla="*/ 5737 h 777085"/>
                    <a:gd name="connsiteX0-181" fmla="*/ 954511 w 2061972"/>
                    <a:gd name="connsiteY0-182" fmla="*/ 3453 h 774801"/>
                    <a:gd name="connsiteX1-183" fmla="*/ 2061972 w 2061972"/>
                    <a:gd name="connsiteY1-184" fmla="*/ 386285 h 774801"/>
                    <a:gd name="connsiteX2-185" fmla="*/ 1421416 w 2061972"/>
                    <a:gd name="connsiteY2-186" fmla="*/ 774801 h 774801"/>
                    <a:gd name="connsiteX3-187" fmla="*/ 0 w 2061972"/>
                    <a:gd name="connsiteY3-188" fmla="*/ 305514 h 774801"/>
                    <a:gd name="connsiteX4-189" fmla="*/ 954511 w 2061972"/>
                    <a:gd name="connsiteY4-190" fmla="*/ 3453 h 774801"/>
                    <a:gd name="connsiteX0-191" fmla="*/ 933988 w 2041449"/>
                    <a:gd name="connsiteY0-192" fmla="*/ 3453 h 774801"/>
                    <a:gd name="connsiteX1-193" fmla="*/ 2041449 w 2041449"/>
                    <a:gd name="connsiteY1-194" fmla="*/ 386285 h 774801"/>
                    <a:gd name="connsiteX2-195" fmla="*/ 1400893 w 2041449"/>
                    <a:gd name="connsiteY2-196" fmla="*/ 774801 h 774801"/>
                    <a:gd name="connsiteX3-197" fmla="*/ 0 w 2041449"/>
                    <a:gd name="connsiteY3-198" fmla="*/ 305514 h 774801"/>
                    <a:gd name="connsiteX4-199" fmla="*/ 933988 w 2041449"/>
                    <a:gd name="connsiteY4-200" fmla="*/ 3453 h 774801"/>
                    <a:gd name="connsiteX0-201" fmla="*/ 925192 w 2032653"/>
                    <a:gd name="connsiteY0-202" fmla="*/ 3453 h 774801"/>
                    <a:gd name="connsiteX1-203" fmla="*/ 2032653 w 2032653"/>
                    <a:gd name="connsiteY1-204" fmla="*/ 386285 h 774801"/>
                    <a:gd name="connsiteX2-205" fmla="*/ 1392097 w 2032653"/>
                    <a:gd name="connsiteY2-206" fmla="*/ 774801 h 774801"/>
                    <a:gd name="connsiteX3-207" fmla="*/ 0 w 2032653"/>
                    <a:gd name="connsiteY3-208" fmla="*/ 299650 h 774801"/>
                    <a:gd name="connsiteX4-209" fmla="*/ 925192 w 2032653"/>
                    <a:gd name="connsiteY4-210" fmla="*/ 3453 h 774801"/>
                    <a:gd name="connsiteX0-211" fmla="*/ 936919 w 2044380"/>
                    <a:gd name="connsiteY0-212" fmla="*/ 3453 h 774801"/>
                    <a:gd name="connsiteX1-213" fmla="*/ 2044380 w 2044380"/>
                    <a:gd name="connsiteY1-214" fmla="*/ 386285 h 774801"/>
                    <a:gd name="connsiteX2-215" fmla="*/ 1403824 w 2044380"/>
                    <a:gd name="connsiteY2-216" fmla="*/ 774801 h 774801"/>
                    <a:gd name="connsiteX3-217" fmla="*/ 0 w 2044380"/>
                    <a:gd name="connsiteY3-218" fmla="*/ 296718 h 774801"/>
                    <a:gd name="connsiteX4-219" fmla="*/ 936919 w 2044380"/>
                    <a:gd name="connsiteY4-220" fmla="*/ 3453 h 774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44380" h="774801">
                      <a:moveTo>
                        <a:pt x="936919" y="3453"/>
                      </a:moveTo>
                      <a:cubicBezTo>
                        <a:pt x="1415284" y="-19500"/>
                        <a:pt x="1671864" y="67992"/>
                        <a:pt x="2044380" y="386285"/>
                      </a:cubicBezTo>
                      <a:lnTo>
                        <a:pt x="1403824" y="774801"/>
                      </a:lnTo>
                      <a:cubicBezTo>
                        <a:pt x="1016840" y="359414"/>
                        <a:pt x="580609" y="231810"/>
                        <a:pt x="0" y="296718"/>
                      </a:cubicBezTo>
                      <a:lnTo>
                        <a:pt x="936919" y="3453"/>
                      </a:lnTo>
                      <a:close/>
                    </a:path>
                  </a:pathLst>
                </a:custGeom>
                <a:gradFill>
                  <a:gsLst>
                    <a:gs pos="0">
                      <a:srgbClr val="E30000"/>
                    </a:gs>
                    <a:gs pos="100000">
                      <a:srgbClr val="760303"/>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endParaRPr>
                </a:p>
              </p:txBody>
            </p:sp>
          </p:grpSp>
          <p:sp>
            <p:nvSpPr>
              <p:cNvPr id="297" name="矩形 1"/>
              <p:cNvSpPr/>
              <p:nvPr/>
            </p:nvSpPr>
            <p:spPr>
              <a:xfrm>
                <a:off x="3326751" y="2378015"/>
                <a:ext cx="759006" cy="313966"/>
              </a:xfrm>
              <a:custGeom>
                <a:avLst/>
                <a:gdLst/>
                <a:ahLst/>
                <a:cxnLst/>
                <a:rect l="l" t="t" r="r" b="b"/>
                <a:pathLst>
                  <a:path w="759006" h="313966">
                    <a:moveTo>
                      <a:pt x="759006" y="0"/>
                    </a:moveTo>
                    <a:cubicBezTo>
                      <a:pt x="720023" y="99571"/>
                      <a:pt x="699689" y="205036"/>
                      <a:pt x="699379" y="313966"/>
                    </a:cubicBezTo>
                    <a:cubicBezTo>
                      <a:pt x="494976" y="227877"/>
                      <a:pt x="266166" y="207821"/>
                      <a:pt x="0" y="237577"/>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95" name="TextBox 294"/>
            <p:cNvSpPr txBox="1"/>
            <p:nvPr/>
          </p:nvSpPr>
          <p:spPr>
            <a:xfrm>
              <a:off x="4322812" y="2551422"/>
              <a:ext cx="297695" cy="392627"/>
            </a:xfrm>
            <a:prstGeom prst="rect">
              <a:avLst/>
            </a:prstGeom>
            <a:noFill/>
            <a:effectLst>
              <a:innerShdw blurRad="63500" dist="50800" dir="13500000">
                <a:prstClr val="black">
                  <a:alpha val="50000"/>
                </a:prstClr>
              </a:innerShdw>
            </a:effectLst>
          </p:spPr>
          <p:txBody>
            <a:bodyPr wrap="none" rtlCol="0">
              <a:spAutoFit/>
            </a:bodyPr>
            <a:lstStyle/>
            <a:p>
              <a:r>
                <a:rPr lang="en-US" altLang="zh-CN" sz="2400" b="1" dirty="0">
                  <a:solidFill>
                    <a:prstClr val="white"/>
                  </a:solidFill>
                  <a:effectLst>
                    <a:innerShdw blurRad="63500" dist="50800" dir="13500000">
                      <a:prstClr val="black">
                        <a:alpha val="50000"/>
                      </a:prstClr>
                    </a:innerShdw>
                  </a:effectLst>
                  <a:latin typeface="微软雅黑" panose="020B0503020204020204" charset="-122"/>
                  <a:ea typeface="微软雅黑" panose="020B0503020204020204" charset="-122"/>
                </a:rPr>
                <a:t>S</a:t>
              </a:r>
              <a:endParaRPr lang="zh-CN" altLang="en-US" sz="2400" b="1" dirty="0">
                <a:solidFill>
                  <a:prstClr val="white"/>
                </a:solidFill>
                <a:effectLst>
                  <a:innerShdw blurRad="63500" dist="50800" dir="13500000">
                    <a:prstClr val="black">
                      <a:alpha val="50000"/>
                    </a:prstClr>
                  </a:innerShdw>
                </a:effectLst>
                <a:latin typeface="微软雅黑" panose="020B0503020204020204" charset="-122"/>
                <a:ea typeface="微软雅黑" panose="020B0503020204020204" charset="-122"/>
              </a:endParaRPr>
            </a:p>
          </p:txBody>
        </p:sp>
      </p:grpSp>
      <p:grpSp>
        <p:nvGrpSpPr>
          <p:cNvPr id="301" name="组合 300"/>
          <p:cNvGrpSpPr/>
          <p:nvPr/>
        </p:nvGrpSpPr>
        <p:grpSpPr>
          <a:xfrm>
            <a:off x="3497082" y="3240404"/>
            <a:ext cx="2613700" cy="1061635"/>
            <a:chOff x="2323409" y="2636324"/>
            <a:chExt cx="2123625" cy="862576"/>
          </a:xfrm>
        </p:grpSpPr>
        <p:grpSp>
          <p:nvGrpSpPr>
            <p:cNvPr id="302" name="组合 301"/>
            <p:cNvGrpSpPr/>
            <p:nvPr/>
          </p:nvGrpSpPr>
          <p:grpSpPr>
            <a:xfrm>
              <a:off x="2323409" y="2636324"/>
              <a:ext cx="2123625" cy="862576"/>
              <a:chOff x="2323409" y="2636324"/>
              <a:chExt cx="2123625" cy="862576"/>
            </a:xfrm>
          </p:grpSpPr>
          <p:grpSp>
            <p:nvGrpSpPr>
              <p:cNvPr id="304" name="组合 303"/>
              <p:cNvGrpSpPr/>
              <p:nvPr/>
            </p:nvGrpSpPr>
            <p:grpSpPr>
              <a:xfrm>
                <a:off x="2329359" y="2636324"/>
                <a:ext cx="2117675" cy="862576"/>
                <a:chOff x="2329359" y="2636324"/>
                <a:chExt cx="2117675" cy="862576"/>
              </a:xfrm>
              <a:effectLst>
                <a:outerShdw blurRad="292100" dist="419100" dir="6540000" algn="tl" rotWithShape="0">
                  <a:prstClr val="black">
                    <a:alpha val="40000"/>
                  </a:prstClr>
                </a:outerShdw>
              </a:effectLst>
            </p:grpSpPr>
            <p:sp>
              <p:nvSpPr>
                <p:cNvPr id="306" name="矩形 2"/>
                <p:cNvSpPr/>
                <p:nvPr/>
              </p:nvSpPr>
              <p:spPr>
                <a:xfrm>
                  <a:off x="2338512" y="2921548"/>
                  <a:ext cx="1473795" cy="575642"/>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1" fmla="*/ 0 w 726083"/>
                    <a:gd name="connsiteY0-2" fmla="*/ 0 h 488730"/>
                    <a:gd name="connsiteX1-3" fmla="*/ 726083 w 726083"/>
                    <a:gd name="connsiteY1-4" fmla="*/ 364332 h 488730"/>
                    <a:gd name="connsiteX2-5" fmla="*/ 726083 w 726083"/>
                    <a:gd name="connsiteY2-6" fmla="*/ 488730 h 488730"/>
                    <a:gd name="connsiteX3-7" fmla="*/ 150019 w 726083"/>
                    <a:gd name="connsiteY3-8" fmla="*/ 488730 h 488730"/>
                    <a:gd name="connsiteX4-9" fmla="*/ 0 w 726083"/>
                    <a:gd name="connsiteY4-10" fmla="*/ 0 h 488730"/>
                    <a:gd name="connsiteX0-11" fmla="*/ 0 w 726083"/>
                    <a:gd name="connsiteY0-12" fmla="*/ 0 h 488730"/>
                    <a:gd name="connsiteX1-13" fmla="*/ 726083 w 726083"/>
                    <a:gd name="connsiteY1-14" fmla="*/ 364332 h 488730"/>
                    <a:gd name="connsiteX2-15" fmla="*/ 726083 w 726083"/>
                    <a:gd name="connsiteY2-16" fmla="*/ 488730 h 488730"/>
                    <a:gd name="connsiteX3-17" fmla="*/ 4763 w 726083"/>
                    <a:gd name="connsiteY3-18" fmla="*/ 110111 h 488730"/>
                    <a:gd name="connsiteX4-19" fmla="*/ 0 w 726083"/>
                    <a:gd name="connsiteY4-20" fmla="*/ 0 h 488730"/>
                    <a:gd name="connsiteX0-21" fmla="*/ 0 w 1478558"/>
                    <a:gd name="connsiteY0-22" fmla="*/ 0 h 488730"/>
                    <a:gd name="connsiteX1-23" fmla="*/ 1478558 w 1478558"/>
                    <a:gd name="connsiteY1-24" fmla="*/ 481014 h 488730"/>
                    <a:gd name="connsiteX2-25" fmla="*/ 726083 w 1478558"/>
                    <a:gd name="connsiteY2-26" fmla="*/ 488730 h 488730"/>
                    <a:gd name="connsiteX3-27" fmla="*/ 4763 w 1478558"/>
                    <a:gd name="connsiteY3-28" fmla="*/ 110111 h 488730"/>
                    <a:gd name="connsiteX4-29" fmla="*/ 0 w 1478558"/>
                    <a:gd name="connsiteY4-30" fmla="*/ 0 h 488730"/>
                    <a:gd name="connsiteX0-31" fmla="*/ 0 w 1483321"/>
                    <a:gd name="connsiteY0-32" fmla="*/ 0 h 562549"/>
                    <a:gd name="connsiteX1-33" fmla="*/ 1478558 w 1483321"/>
                    <a:gd name="connsiteY1-34" fmla="*/ 481014 h 562549"/>
                    <a:gd name="connsiteX2-35" fmla="*/ 1483321 w 1483321"/>
                    <a:gd name="connsiteY2-36" fmla="*/ 562549 h 562549"/>
                    <a:gd name="connsiteX3-37" fmla="*/ 4763 w 1483321"/>
                    <a:gd name="connsiteY3-38" fmla="*/ 110111 h 562549"/>
                    <a:gd name="connsiteX4-39" fmla="*/ 0 w 1483321"/>
                    <a:gd name="connsiteY4-40" fmla="*/ 0 h 562549"/>
                    <a:gd name="connsiteX0-41" fmla="*/ 0 w 1483321"/>
                    <a:gd name="connsiteY0-42" fmla="*/ 0 h 562549"/>
                    <a:gd name="connsiteX1-43" fmla="*/ 1478558 w 1483321"/>
                    <a:gd name="connsiteY1-44" fmla="*/ 481014 h 562549"/>
                    <a:gd name="connsiteX2-45" fmla="*/ 1483321 w 1483321"/>
                    <a:gd name="connsiteY2-46" fmla="*/ 562549 h 562549"/>
                    <a:gd name="connsiteX3-47" fmla="*/ 4763 w 1483321"/>
                    <a:gd name="connsiteY3-48" fmla="*/ 110111 h 562549"/>
                    <a:gd name="connsiteX4-49" fmla="*/ 0 w 1483321"/>
                    <a:gd name="connsiteY4-50" fmla="*/ 0 h 562549"/>
                    <a:gd name="connsiteX0-51" fmla="*/ 0 w 1483321"/>
                    <a:gd name="connsiteY0-52" fmla="*/ 0 h 562549"/>
                    <a:gd name="connsiteX1-53" fmla="*/ 1478558 w 1483321"/>
                    <a:gd name="connsiteY1-54" fmla="*/ 481014 h 562549"/>
                    <a:gd name="connsiteX2-55" fmla="*/ 1483321 w 1483321"/>
                    <a:gd name="connsiteY2-56" fmla="*/ 562549 h 562549"/>
                    <a:gd name="connsiteX3-57" fmla="*/ 4763 w 1483321"/>
                    <a:gd name="connsiteY3-58" fmla="*/ 110111 h 562549"/>
                    <a:gd name="connsiteX4-59" fmla="*/ 0 w 1483321"/>
                    <a:gd name="connsiteY4-60" fmla="*/ 0 h 562549"/>
                    <a:gd name="connsiteX0-61" fmla="*/ 0 w 1483321"/>
                    <a:gd name="connsiteY0-62" fmla="*/ 0 h 562549"/>
                    <a:gd name="connsiteX1-63" fmla="*/ 1478558 w 1483321"/>
                    <a:gd name="connsiteY1-64" fmla="*/ 481014 h 562549"/>
                    <a:gd name="connsiteX2-65" fmla="*/ 1483321 w 1483321"/>
                    <a:gd name="connsiteY2-66" fmla="*/ 562549 h 562549"/>
                    <a:gd name="connsiteX3-67" fmla="*/ 4763 w 1483321"/>
                    <a:gd name="connsiteY3-68" fmla="*/ 110111 h 562549"/>
                    <a:gd name="connsiteX4-69" fmla="*/ 0 w 1483321"/>
                    <a:gd name="connsiteY4-70" fmla="*/ 0 h 562549"/>
                    <a:gd name="connsiteX0-71" fmla="*/ 0 w 1483321"/>
                    <a:gd name="connsiteY0-72" fmla="*/ 6683 h 569232"/>
                    <a:gd name="connsiteX1-73" fmla="*/ 1478558 w 1483321"/>
                    <a:gd name="connsiteY1-74" fmla="*/ 487697 h 569232"/>
                    <a:gd name="connsiteX2-75" fmla="*/ 1483321 w 1483321"/>
                    <a:gd name="connsiteY2-76" fmla="*/ 569232 h 569232"/>
                    <a:gd name="connsiteX3-77" fmla="*/ 4763 w 1483321"/>
                    <a:gd name="connsiteY3-78" fmla="*/ 116794 h 569232"/>
                    <a:gd name="connsiteX4-79" fmla="*/ 0 w 1483321"/>
                    <a:gd name="connsiteY4-80" fmla="*/ 6683 h 569232"/>
                    <a:gd name="connsiteX0-81" fmla="*/ 0 w 1478558"/>
                    <a:gd name="connsiteY0-82" fmla="*/ 6683 h 559707"/>
                    <a:gd name="connsiteX1-83" fmla="*/ 1478558 w 1478558"/>
                    <a:gd name="connsiteY1-84" fmla="*/ 487697 h 559707"/>
                    <a:gd name="connsiteX2-85" fmla="*/ 1440459 w 1478558"/>
                    <a:gd name="connsiteY2-86" fmla="*/ 559707 h 559707"/>
                    <a:gd name="connsiteX3-87" fmla="*/ 4763 w 1478558"/>
                    <a:gd name="connsiteY3-88" fmla="*/ 116794 h 559707"/>
                    <a:gd name="connsiteX4-89" fmla="*/ 0 w 1478558"/>
                    <a:gd name="connsiteY4-90" fmla="*/ 6683 h 559707"/>
                    <a:gd name="connsiteX0-91" fmla="*/ 0 w 1478558"/>
                    <a:gd name="connsiteY0-92" fmla="*/ 6683 h 559707"/>
                    <a:gd name="connsiteX1-93" fmla="*/ 1478558 w 1478558"/>
                    <a:gd name="connsiteY1-94" fmla="*/ 487697 h 559707"/>
                    <a:gd name="connsiteX2-95" fmla="*/ 1440459 w 1478558"/>
                    <a:gd name="connsiteY2-96" fmla="*/ 559707 h 559707"/>
                    <a:gd name="connsiteX3-97" fmla="*/ 4763 w 1478558"/>
                    <a:gd name="connsiteY3-98" fmla="*/ 116794 h 559707"/>
                    <a:gd name="connsiteX4-99" fmla="*/ 0 w 1478558"/>
                    <a:gd name="connsiteY4-100" fmla="*/ 6683 h 559707"/>
                    <a:gd name="connsiteX0-101" fmla="*/ 0 w 1478558"/>
                    <a:gd name="connsiteY0-102" fmla="*/ 6683 h 559707"/>
                    <a:gd name="connsiteX1-103" fmla="*/ 1478558 w 1478558"/>
                    <a:gd name="connsiteY1-104" fmla="*/ 487697 h 559707"/>
                    <a:gd name="connsiteX2-105" fmla="*/ 1440459 w 1478558"/>
                    <a:gd name="connsiteY2-106" fmla="*/ 559707 h 559707"/>
                    <a:gd name="connsiteX3-107" fmla="*/ 4763 w 1478558"/>
                    <a:gd name="connsiteY3-108" fmla="*/ 116794 h 559707"/>
                    <a:gd name="connsiteX4-109" fmla="*/ 0 w 1478558"/>
                    <a:gd name="connsiteY4-110" fmla="*/ 6683 h 559707"/>
                    <a:gd name="connsiteX0-111" fmla="*/ 0 w 1478558"/>
                    <a:gd name="connsiteY0-112" fmla="*/ 6683 h 559707"/>
                    <a:gd name="connsiteX1-113" fmla="*/ 1478558 w 1478558"/>
                    <a:gd name="connsiteY1-114" fmla="*/ 487697 h 559707"/>
                    <a:gd name="connsiteX2-115" fmla="*/ 1440459 w 1478558"/>
                    <a:gd name="connsiteY2-116" fmla="*/ 559707 h 559707"/>
                    <a:gd name="connsiteX3-117" fmla="*/ 4763 w 1478558"/>
                    <a:gd name="connsiteY3-118" fmla="*/ 116794 h 559707"/>
                    <a:gd name="connsiteX4-119" fmla="*/ 0 w 1478558"/>
                    <a:gd name="connsiteY4-120" fmla="*/ 6683 h 559707"/>
                    <a:gd name="connsiteX0-121" fmla="*/ 0 w 1478558"/>
                    <a:gd name="connsiteY0-122" fmla="*/ 6683 h 559707"/>
                    <a:gd name="connsiteX1-123" fmla="*/ 1478558 w 1478558"/>
                    <a:gd name="connsiteY1-124" fmla="*/ 487697 h 559707"/>
                    <a:gd name="connsiteX2-125" fmla="*/ 1440459 w 1478558"/>
                    <a:gd name="connsiteY2-126" fmla="*/ 559707 h 559707"/>
                    <a:gd name="connsiteX3-127" fmla="*/ 4763 w 1478558"/>
                    <a:gd name="connsiteY3-128" fmla="*/ 116794 h 559707"/>
                    <a:gd name="connsiteX4-129" fmla="*/ 0 w 1478558"/>
                    <a:gd name="connsiteY4-130" fmla="*/ 6683 h 559707"/>
                    <a:gd name="connsiteX0-131" fmla="*/ 0 w 1478558"/>
                    <a:gd name="connsiteY0-132" fmla="*/ 6683 h 559707"/>
                    <a:gd name="connsiteX1-133" fmla="*/ 1478558 w 1478558"/>
                    <a:gd name="connsiteY1-134" fmla="*/ 487697 h 559707"/>
                    <a:gd name="connsiteX2-135" fmla="*/ 1440459 w 1478558"/>
                    <a:gd name="connsiteY2-136" fmla="*/ 559707 h 559707"/>
                    <a:gd name="connsiteX3-137" fmla="*/ 4763 w 1478558"/>
                    <a:gd name="connsiteY3-138" fmla="*/ 116794 h 559707"/>
                    <a:gd name="connsiteX4-139" fmla="*/ 0 w 1478558"/>
                    <a:gd name="connsiteY4-140" fmla="*/ 6683 h 559707"/>
                    <a:gd name="connsiteX0-141" fmla="*/ 0 w 1478558"/>
                    <a:gd name="connsiteY0-142" fmla="*/ 6683 h 573994"/>
                    <a:gd name="connsiteX1-143" fmla="*/ 1478558 w 1478558"/>
                    <a:gd name="connsiteY1-144" fmla="*/ 487697 h 573994"/>
                    <a:gd name="connsiteX2-145" fmla="*/ 1445221 w 1478558"/>
                    <a:gd name="connsiteY2-146" fmla="*/ 573994 h 573994"/>
                    <a:gd name="connsiteX3-147" fmla="*/ 4763 w 1478558"/>
                    <a:gd name="connsiteY3-148" fmla="*/ 116794 h 573994"/>
                    <a:gd name="connsiteX4-149" fmla="*/ 0 w 1478558"/>
                    <a:gd name="connsiteY4-150" fmla="*/ 6683 h 573994"/>
                    <a:gd name="connsiteX0-151" fmla="*/ 0 w 1478558"/>
                    <a:gd name="connsiteY0-152" fmla="*/ 6683 h 573994"/>
                    <a:gd name="connsiteX1-153" fmla="*/ 1478558 w 1478558"/>
                    <a:gd name="connsiteY1-154" fmla="*/ 487697 h 573994"/>
                    <a:gd name="connsiteX2-155" fmla="*/ 1445221 w 1478558"/>
                    <a:gd name="connsiteY2-156" fmla="*/ 573994 h 573994"/>
                    <a:gd name="connsiteX3-157" fmla="*/ 4763 w 1478558"/>
                    <a:gd name="connsiteY3-158" fmla="*/ 116794 h 573994"/>
                    <a:gd name="connsiteX4-159" fmla="*/ 0 w 1478558"/>
                    <a:gd name="connsiteY4-160" fmla="*/ 6683 h 573994"/>
                    <a:gd name="connsiteX0-161" fmla="*/ 0 w 1478558"/>
                    <a:gd name="connsiteY0-162" fmla="*/ 7185 h 574496"/>
                    <a:gd name="connsiteX1-163" fmla="*/ 1478558 w 1478558"/>
                    <a:gd name="connsiteY1-164" fmla="*/ 488199 h 574496"/>
                    <a:gd name="connsiteX2-165" fmla="*/ 1445221 w 1478558"/>
                    <a:gd name="connsiteY2-166" fmla="*/ 574496 h 574496"/>
                    <a:gd name="connsiteX3-167" fmla="*/ 4763 w 1478558"/>
                    <a:gd name="connsiteY3-168" fmla="*/ 117296 h 574496"/>
                    <a:gd name="connsiteX4-169" fmla="*/ 0 w 1478558"/>
                    <a:gd name="connsiteY4-170" fmla="*/ 7185 h 574496"/>
                    <a:gd name="connsiteX0-171" fmla="*/ 0 w 1478558"/>
                    <a:gd name="connsiteY0-172" fmla="*/ 7185 h 576878"/>
                    <a:gd name="connsiteX1-173" fmla="*/ 1478558 w 1478558"/>
                    <a:gd name="connsiteY1-174" fmla="*/ 488199 h 576878"/>
                    <a:gd name="connsiteX2-175" fmla="*/ 1464271 w 1478558"/>
                    <a:gd name="connsiteY2-176" fmla="*/ 576878 h 576878"/>
                    <a:gd name="connsiteX3-177" fmla="*/ 4763 w 1478558"/>
                    <a:gd name="connsiteY3-178" fmla="*/ 117296 h 576878"/>
                    <a:gd name="connsiteX4-179" fmla="*/ 0 w 1478558"/>
                    <a:gd name="connsiteY4-180" fmla="*/ 7185 h 576878"/>
                    <a:gd name="connsiteX0-181" fmla="*/ 0 w 1478558"/>
                    <a:gd name="connsiteY0-182" fmla="*/ 7376 h 577069"/>
                    <a:gd name="connsiteX1-183" fmla="*/ 1478558 w 1478558"/>
                    <a:gd name="connsiteY1-184" fmla="*/ 483627 h 577069"/>
                    <a:gd name="connsiteX2-185" fmla="*/ 1464271 w 1478558"/>
                    <a:gd name="connsiteY2-186" fmla="*/ 577069 h 577069"/>
                    <a:gd name="connsiteX3-187" fmla="*/ 4763 w 1478558"/>
                    <a:gd name="connsiteY3-188" fmla="*/ 117487 h 577069"/>
                    <a:gd name="connsiteX4-189" fmla="*/ 0 w 1478558"/>
                    <a:gd name="connsiteY4-190" fmla="*/ 7376 h 577069"/>
                    <a:gd name="connsiteX0-191" fmla="*/ 0 w 1478558"/>
                    <a:gd name="connsiteY0-192" fmla="*/ 6934 h 576627"/>
                    <a:gd name="connsiteX1-193" fmla="*/ 1478558 w 1478558"/>
                    <a:gd name="connsiteY1-194" fmla="*/ 483185 h 576627"/>
                    <a:gd name="connsiteX2-195" fmla="*/ 1464271 w 1478558"/>
                    <a:gd name="connsiteY2-196" fmla="*/ 576627 h 576627"/>
                    <a:gd name="connsiteX3-197" fmla="*/ 4763 w 1478558"/>
                    <a:gd name="connsiteY3-198" fmla="*/ 117045 h 576627"/>
                    <a:gd name="connsiteX4-199" fmla="*/ 0 w 1478558"/>
                    <a:gd name="connsiteY4-200" fmla="*/ 6934 h 576627"/>
                    <a:gd name="connsiteX0-201" fmla="*/ 0 w 1478558"/>
                    <a:gd name="connsiteY0-202" fmla="*/ 6934 h 576627"/>
                    <a:gd name="connsiteX1-203" fmla="*/ 1478558 w 1478558"/>
                    <a:gd name="connsiteY1-204" fmla="*/ 483185 h 576627"/>
                    <a:gd name="connsiteX2-205" fmla="*/ 1464271 w 1478558"/>
                    <a:gd name="connsiteY2-206" fmla="*/ 576627 h 576627"/>
                    <a:gd name="connsiteX3-207" fmla="*/ 23813 w 1478558"/>
                    <a:gd name="connsiteY3-208" fmla="*/ 112283 h 576627"/>
                    <a:gd name="connsiteX4-209" fmla="*/ 0 w 1478558"/>
                    <a:gd name="connsiteY4-210" fmla="*/ 6934 h 576627"/>
                    <a:gd name="connsiteX0-211" fmla="*/ 0 w 1473795"/>
                    <a:gd name="connsiteY0-212" fmla="*/ 6934 h 576627"/>
                    <a:gd name="connsiteX1-213" fmla="*/ 1473795 w 1473795"/>
                    <a:gd name="connsiteY1-214" fmla="*/ 483185 h 576627"/>
                    <a:gd name="connsiteX2-215" fmla="*/ 1459508 w 1473795"/>
                    <a:gd name="connsiteY2-216" fmla="*/ 576627 h 576627"/>
                    <a:gd name="connsiteX3-217" fmla="*/ 19050 w 1473795"/>
                    <a:gd name="connsiteY3-218" fmla="*/ 112283 h 576627"/>
                    <a:gd name="connsiteX4-219" fmla="*/ 0 w 1473795"/>
                    <a:gd name="connsiteY4-220" fmla="*/ 6934 h 576627"/>
                    <a:gd name="connsiteX0-221" fmla="*/ 0 w 1473795"/>
                    <a:gd name="connsiteY0-222" fmla="*/ 7206 h 569755"/>
                    <a:gd name="connsiteX1-223" fmla="*/ 1473795 w 1473795"/>
                    <a:gd name="connsiteY1-224" fmla="*/ 476313 h 569755"/>
                    <a:gd name="connsiteX2-225" fmla="*/ 1459508 w 1473795"/>
                    <a:gd name="connsiteY2-226" fmla="*/ 569755 h 569755"/>
                    <a:gd name="connsiteX3-227" fmla="*/ 19050 w 1473795"/>
                    <a:gd name="connsiteY3-228" fmla="*/ 105411 h 569755"/>
                    <a:gd name="connsiteX4-229" fmla="*/ 0 w 1473795"/>
                    <a:gd name="connsiteY4-230" fmla="*/ 7206 h 569755"/>
                    <a:gd name="connsiteX0-231" fmla="*/ 0 w 1473795"/>
                    <a:gd name="connsiteY0-232" fmla="*/ 12924 h 575473"/>
                    <a:gd name="connsiteX1-233" fmla="*/ 1473795 w 1473795"/>
                    <a:gd name="connsiteY1-234" fmla="*/ 482031 h 575473"/>
                    <a:gd name="connsiteX2-235" fmla="*/ 1459508 w 1473795"/>
                    <a:gd name="connsiteY2-236" fmla="*/ 575473 h 575473"/>
                    <a:gd name="connsiteX3-237" fmla="*/ 19050 w 1473795"/>
                    <a:gd name="connsiteY3-238" fmla="*/ 111129 h 575473"/>
                    <a:gd name="connsiteX4-239" fmla="*/ 0 w 1473795"/>
                    <a:gd name="connsiteY4-240" fmla="*/ 12924 h 575473"/>
                    <a:gd name="connsiteX0-241" fmla="*/ 0 w 1473795"/>
                    <a:gd name="connsiteY0-242" fmla="*/ 13093 h 575642"/>
                    <a:gd name="connsiteX1-243" fmla="*/ 1473795 w 1473795"/>
                    <a:gd name="connsiteY1-244" fmla="*/ 479298 h 575642"/>
                    <a:gd name="connsiteX2-245" fmla="*/ 1459508 w 1473795"/>
                    <a:gd name="connsiteY2-246" fmla="*/ 575642 h 575642"/>
                    <a:gd name="connsiteX3-247" fmla="*/ 19050 w 1473795"/>
                    <a:gd name="connsiteY3-248" fmla="*/ 111298 h 575642"/>
                    <a:gd name="connsiteX4-249" fmla="*/ 0 w 1473795"/>
                    <a:gd name="connsiteY4-250" fmla="*/ 13093 h 575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73795" h="575642">
                      <a:moveTo>
                        <a:pt x="0" y="13093"/>
                      </a:moveTo>
                      <a:cubicBezTo>
                        <a:pt x="521429" y="-45644"/>
                        <a:pt x="1021424" y="90360"/>
                        <a:pt x="1473795" y="479298"/>
                      </a:cubicBezTo>
                      <a:lnTo>
                        <a:pt x="1459508" y="575642"/>
                      </a:lnTo>
                      <a:cubicBezTo>
                        <a:pt x="935699" y="139872"/>
                        <a:pt x="447609" y="54149"/>
                        <a:pt x="19050" y="111298"/>
                      </a:cubicBezTo>
                      <a:lnTo>
                        <a:pt x="0" y="13093"/>
                      </a:lnTo>
                      <a:close/>
                    </a:path>
                  </a:pathLst>
                </a:custGeom>
                <a:gradFill>
                  <a:gsLst>
                    <a:gs pos="24000">
                      <a:schemeClr val="bg2">
                        <a:lumMod val="83000"/>
                      </a:schemeClr>
                    </a:gs>
                    <a:gs pos="100000">
                      <a:schemeClr val="tx2"/>
                    </a:gs>
                  </a:gsLst>
                  <a:lin ang="16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07"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1" fmla="*/ 0 w 1241573"/>
                    <a:gd name="connsiteY0-2" fmla="*/ 481013 h 553021"/>
                    <a:gd name="connsiteX1-3" fmla="*/ 1241573 w 1241573"/>
                    <a:gd name="connsiteY1-4" fmla="*/ 0 h 553021"/>
                    <a:gd name="connsiteX2-5" fmla="*/ 720080 w 1241573"/>
                    <a:gd name="connsiteY2-6" fmla="*/ 553021 h 553021"/>
                    <a:gd name="connsiteX3-7" fmla="*/ 0 w 1241573"/>
                    <a:gd name="connsiteY3-8" fmla="*/ 553021 h 553021"/>
                    <a:gd name="connsiteX4-9" fmla="*/ 0 w 1241573"/>
                    <a:gd name="connsiteY4-10" fmla="*/ 481013 h 553021"/>
                    <a:gd name="connsiteX0-11" fmla="*/ 0 w 1246336"/>
                    <a:gd name="connsiteY0-12" fmla="*/ 481013 h 553021"/>
                    <a:gd name="connsiteX1-13" fmla="*/ 1241573 w 1246336"/>
                    <a:gd name="connsiteY1-14" fmla="*/ 0 h 553021"/>
                    <a:gd name="connsiteX2-15" fmla="*/ 1246336 w 1246336"/>
                    <a:gd name="connsiteY2-16" fmla="*/ 81533 h 553021"/>
                    <a:gd name="connsiteX3-17" fmla="*/ 0 w 1246336"/>
                    <a:gd name="connsiteY3-18" fmla="*/ 553021 h 553021"/>
                    <a:gd name="connsiteX4-19" fmla="*/ 0 w 1246336"/>
                    <a:gd name="connsiteY4-20" fmla="*/ 481013 h 553021"/>
                    <a:gd name="connsiteX0-21" fmla="*/ 0 w 1246336"/>
                    <a:gd name="connsiteY0-22" fmla="*/ 481013 h 595884"/>
                    <a:gd name="connsiteX1-23" fmla="*/ 1241573 w 1246336"/>
                    <a:gd name="connsiteY1-24" fmla="*/ 0 h 595884"/>
                    <a:gd name="connsiteX2-25" fmla="*/ 1246336 w 1246336"/>
                    <a:gd name="connsiteY2-26" fmla="*/ 81533 h 595884"/>
                    <a:gd name="connsiteX3-27" fmla="*/ 19050 w 1246336"/>
                    <a:gd name="connsiteY3-28" fmla="*/ 595884 h 595884"/>
                    <a:gd name="connsiteX4-29" fmla="*/ 0 w 1246336"/>
                    <a:gd name="connsiteY4-30" fmla="*/ 481013 h 595884"/>
                    <a:gd name="connsiteX0-31" fmla="*/ 0 w 1246336"/>
                    <a:gd name="connsiteY0-32" fmla="*/ 481013 h 481013"/>
                    <a:gd name="connsiteX1-33" fmla="*/ 1241573 w 1246336"/>
                    <a:gd name="connsiteY1-34" fmla="*/ 0 h 481013"/>
                    <a:gd name="connsiteX2-35" fmla="*/ 1246336 w 1246336"/>
                    <a:gd name="connsiteY2-36" fmla="*/ 81533 h 481013"/>
                    <a:gd name="connsiteX3-37" fmla="*/ 585788 w 1246336"/>
                    <a:gd name="connsiteY3-38" fmla="*/ 462534 h 481013"/>
                    <a:gd name="connsiteX4-39" fmla="*/ 0 w 1246336"/>
                    <a:gd name="connsiteY4-40" fmla="*/ 481013 h 481013"/>
                    <a:gd name="connsiteX0-41" fmla="*/ 26193 w 660548"/>
                    <a:gd name="connsiteY0-42" fmla="*/ 373856 h 462534"/>
                    <a:gd name="connsiteX1-43" fmla="*/ 655785 w 660548"/>
                    <a:gd name="connsiteY1-44" fmla="*/ 0 h 462534"/>
                    <a:gd name="connsiteX2-45" fmla="*/ 660548 w 660548"/>
                    <a:gd name="connsiteY2-46" fmla="*/ 81533 h 462534"/>
                    <a:gd name="connsiteX3-47" fmla="*/ 0 w 660548"/>
                    <a:gd name="connsiteY3-48" fmla="*/ 462534 h 462534"/>
                    <a:gd name="connsiteX4-49" fmla="*/ 26193 w 660548"/>
                    <a:gd name="connsiteY4-50" fmla="*/ 373856 h 462534"/>
                    <a:gd name="connsiteX0-51" fmla="*/ 38099 w 672454"/>
                    <a:gd name="connsiteY0-52" fmla="*/ 373856 h 460153"/>
                    <a:gd name="connsiteX1-53" fmla="*/ 667691 w 672454"/>
                    <a:gd name="connsiteY1-54" fmla="*/ 0 h 460153"/>
                    <a:gd name="connsiteX2-55" fmla="*/ 672454 w 672454"/>
                    <a:gd name="connsiteY2-56" fmla="*/ 81533 h 460153"/>
                    <a:gd name="connsiteX3-57" fmla="*/ 0 w 672454"/>
                    <a:gd name="connsiteY3-58" fmla="*/ 460153 h 460153"/>
                    <a:gd name="connsiteX4-59" fmla="*/ 38099 w 672454"/>
                    <a:gd name="connsiteY4-60" fmla="*/ 373856 h 460153"/>
                    <a:gd name="connsiteX0-61" fmla="*/ 14287 w 648642"/>
                    <a:gd name="connsiteY0-62" fmla="*/ 373856 h 460153"/>
                    <a:gd name="connsiteX1-63" fmla="*/ 643879 w 648642"/>
                    <a:gd name="connsiteY1-64" fmla="*/ 0 h 460153"/>
                    <a:gd name="connsiteX2-65" fmla="*/ 648642 w 648642"/>
                    <a:gd name="connsiteY2-66" fmla="*/ 81533 h 460153"/>
                    <a:gd name="connsiteX3-67" fmla="*/ 0 w 648642"/>
                    <a:gd name="connsiteY3-68" fmla="*/ 460153 h 460153"/>
                    <a:gd name="connsiteX4-69" fmla="*/ 14287 w 648642"/>
                    <a:gd name="connsiteY4-70" fmla="*/ 373856 h 460153"/>
                    <a:gd name="connsiteX0-71" fmla="*/ 19050 w 653405"/>
                    <a:gd name="connsiteY0-72" fmla="*/ 373856 h 472060"/>
                    <a:gd name="connsiteX1-73" fmla="*/ 648642 w 653405"/>
                    <a:gd name="connsiteY1-74" fmla="*/ 0 h 472060"/>
                    <a:gd name="connsiteX2-75" fmla="*/ 653405 w 653405"/>
                    <a:gd name="connsiteY2-76" fmla="*/ 81533 h 472060"/>
                    <a:gd name="connsiteX3-77" fmla="*/ 0 w 653405"/>
                    <a:gd name="connsiteY3-78" fmla="*/ 472060 h 472060"/>
                    <a:gd name="connsiteX4-79" fmla="*/ 19050 w 653405"/>
                    <a:gd name="connsiteY4-80" fmla="*/ 373856 h 472060"/>
                    <a:gd name="connsiteX0-81" fmla="*/ 19050 w 648642"/>
                    <a:gd name="connsiteY0-82" fmla="*/ 373856 h 472060"/>
                    <a:gd name="connsiteX1-83" fmla="*/ 648642 w 648642"/>
                    <a:gd name="connsiteY1-84" fmla="*/ 0 h 472060"/>
                    <a:gd name="connsiteX2-85" fmla="*/ 620068 w 648642"/>
                    <a:gd name="connsiteY2-86" fmla="*/ 83915 h 472060"/>
                    <a:gd name="connsiteX3-87" fmla="*/ 0 w 648642"/>
                    <a:gd name="connsiteY3-88" fmla="*/ 472060 h 472060"/>
                    <a:gd name="connsiteX4-89" fmla="*/ 19050 w 648642"/>
                    <a:gd name="connsiteY4-90" fmla="*/ 373856 h 472060"/>
                    <a:gd name="connsiteX0-91" fmla="*/ 1633 w 648642"/>
                    <a:gd name="connsiteY0-92" fmla="*/ 388370 h 472060"/>
                    <a:gd name="connsiteX1-93" fmla="*/ 648642 w 648642"/>
                    <a:gd name="connsiteY1-94" fmla="*/ 0 h 472060"/>
                    <a:gd name="connsiteX2-95" fmla="*/ 620068 w 648642"/>
                    <a:gd name="connsiteY2-96" fmla="*/ 83915 h 472060"/>
                    <a:gd name="connsiteX3-97" fmla="*/ 0 w 648642"/>
                    <a:gd name="connsiteY3-98" fmla="*/ 472060 h 472060"/>
                    <a:gd name="connsiteX4-99" fmla="*/ 1633 w 648642"/>
                    <a:gd name="connsiteY4-100" fmla="*/ 388370 h 472060"/>
                    <a:gd name="connsiteX0-101" fmla="*/ 7439 w 648642"/>
                    <a:gd name="connsiteY0-102" fmla="*/ 385467 h 472060"/>
                    <a:gd name="connsiteX1-103" fmla="*/ 648642 w 648642"/>
                    <a:gd name="connsiteY1-104" fmla="*/ 0 h 472060"/>
                    <a:gd name="connsiteX2-105" fmla="*/ 620068 w 648642"/>
                    <a:gd name="connsiteY2-106" fmla="*/ 83915 h 472060"/>
                    <a:gd name="connsiteX3-107" fmla="*/ 0 w 648642"/>
                    <a:gd name="connsiteY3-108" fmla="*/ 472060 h 472060"/>
                    <a:gd name="connsiteX4-109" fmla="*/ 7439 w 648642"/>
                    <a:gd name="connsiteY4-110" fmla="*/ 385467 h 47206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642" h="472060">
                      <a:moveTo>
                        <a:pt x="7439" y="385467"/>
                      </a:moveTo>
                      <a:lnTo>
                        <a:pt x="648642" y="0"/>
                      </a:lnTo>
                      <a:lnTo>
                        <a:pt x="620068" y="83915"/>
                      </a:lnTo>
                      <a:lnTo>
                        <a:pt x="0" y="472060"/>
                      </a:lnTo>
                      <a:cubicBezTo>
                        <a:pt x="544" y="444163"/>
                        <a:pt x="6895" y="413364"/>
                        <a:pt x="7439" y="385467"/>
                      </a:cubicBezTo>
                      <a:close/>
                    </a:path>
                  </a:pathLst>
                </a:custGeom>
                <a:gradFill>
                  <a:gsLst>
                    <a:gs pos="0">
                      <a:schemeClr val="bg2">
                        <a:lumMod val="88000"/>
                        <a:lumOff val="12000"/>
                      </a:schemeClr>
                    </a:gs>
                    <a:gs pos="31000">
                      <a:schemeClr val="tx2">
                        <a:lumMod val="69000"/>
                        <a:lumOff val="31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08" name="矩形 1"/>
                <p:cNvSpPr/>
                <p:nvPr/>
              </p:nvSpPr>
              <p:spPr>
                <a:xfrm>
                  <a:off x="2329359" y="2636324"/>
                  <a:ext cx="2117675" cy="779904"/>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1" fmla="*/ 802481 w 2098625"/>
                    <a:gd name="connsiteY0-2" fmla="*/ 0 h 648072"/>
                    <a:gd name="connsiteX1-3" fmla="*/ 2098625 w 2098625"/>
                    <a:gd name="connsiteY1-4" fmla="*/ 0 h 648072"/>
                    <a:gd name="connsiteX2-5" fmla="*/ 2098625 w 2098625"/>
                    <a:gd name="connsiteY2-6" fmla="*/ 648072 h 648072"/>
                    <a:gd name="connsiteX3-7" fmla="*/ 0 w 2098625"/>
                    <a:gd name="connsiteY3-8" fmla="*/ 219447 h 648072"/>
                    <a:gd name="connsiteX4-9" fmla="*/ 802481 w 2098625"/>
                    <a:gd name="connsiteY4-10" fmla="*/ 0 h 648072"/>
                    <a:gd name="connsiteX0-11" fmla="*/ 969169 w 2098625"/>
                    <a:gd name="connsiteY0-12" fmla="*/ 0 h 721891"/>
                    <a:gd name="connsiteX1-13" fmla="*/ 2098625 w 2098625"/>
                    <a:gd name="connsiteY1-14" fmla="*/ 73819 h 721891"/>
                    <a:gd name="connsiteX2-15" fmla="*/ 2098625 w 2098625"/>
                    <a:gd name="connsiteY2-16" fmla="*/ 721891 h 721891"/>
                    <a:gd name="connsiteX3-17" fmla="*/ 0 w 2098625"/>
                    <a:gd name="connsiteY3-18" fmla="*/ 293266 h 721891"/>
                    <a:gd name="connsiteX4-19" fmla="*/ 969169 w 2098625"/>
                    <a:gd name="connsiteY4-20" fmla="*/ 0 h 721891"/>
                    <a:gd name="connsiteX0-21" fmla="*/ 969169 w 2098625"/>
                    <a:gd name="connsiteY0-22" fmla="*/ 0 h 764754"/>
                    <a:gd name="connsiteX1-23" fmla="*/ 2098625 w 2098625"/>
                    <a:gd name="connsiteY1-24" fmla="*/ 73819 h 764754"/>
                    <a:gd name="connsiteX2-25" fmla="*/ 1491407 w 2098625"/>
                    <a:gd name="connsiteY2-26" fmla="*/ 764754 h 764754"/>
                    <a:gd name="connsiteX3-27" fmla="*/ 0 w 2098625"/>
                    <a:gd name="connsiteY3-28" fmla="*/ 293266 h 764754"/>
                    <a:gd name="connsiteX4-29" fmla="*/ 969169 w 2098625"/>
                    <a:gd name="connsiteY4-30" fmla="*/ 0 h 764754"/>
                    <a:gd name="connsiteX0-31" fmla="*/ 969169 w 2101006"/>
                    <a:gd name="connsiteY0-32" fmla="*/ 0 h 764754"/>
                    <a:gd name="connsiteX1-33" fmla="*/ 2101006 w 2101006"/>
                    <a:gd name="connsiteY1-34" fmla="*/ 390526 h 764754"/>
                    <a:gd name="connsiteX2-35" fmla="*/ 1491407 w 2101006"/>
                    <a:gd name="connsiteY2-36" fmla="*/ 764754 h 764754"/>
                    <a:gd name="connsiteX3-37" fmla="*/ 0 w 2101006"/>
                    <a:gd name="connsiteY3-38" fmla="*/ 293266 h 764754"/>
                    <a:gd name="connsiteX4-39" fmla="*/ 969169 w 2101006"/>
                    <a:gd name="connsiteY4-40" fmla="*/ 0 h 764754"/>
                    <a:gd name="connsiteX0-41" fmla="*/ 969169 w 2101006"/>
                    <a:gd name="connsiteY0-42" fmla="*/ 0 h 764754"/>
                    <a:gd name="connsiteX1-43" fmla="*/ 2101006 w 2101006"/>
                    <a:gd name="connsiteY1-44" fmla="*/ 390526 h 764754"/>
                    <a:gd name="connsiteX2-45" fmla="*/ 1491407 w 2101006"/>
                    <a:gd name="connsiteY2-46" fmla="*/ 764754 h 764754"/>
                    <a:gd name="connsiteX3-47" fmla="*/ 0 w 2101006"/>
                    <a:gd name="connsiteY3-48" fmla="*/ 293266 h 764754"/>
                    <a:gd name="connsiteX4-49" fmla="*/ 969169 w 2101006"/>
                    <a:gd name="connsiteY4-50" fmla="*/ 0 h 764754"/>
                    <a:gd name="connsiteX0-51" fmla="*/ 969169 w 2101006"/>
                    <a:gd name="connsiteY0-52" fmla="*/ 2072 h 766826"/>
                    <a:gd name="connsiteX1-53" fmla="*/ 2101006 w 2101006"/>
                    <a:gd name="connsiteY1-54" fmla="*/ 392598 h 766826"/>
                    <a:gd name="connsiteX2-55" fmla="*/ 1491407 w 2101006"/>
                    <a:gd name="connsiteY2-56" fmla="*/ 766826 h 766826"/>
                    <a:gd name="connsiteX3-57" fmla="*/ 0 w 2101006"/>
                    <a:gd name="connsiteY3-58" fmla="*/ 295338 h 766826"/>
                    <a:gd name="connsiteX4-59" fmla="*/ 969169 w 2101006"/>
                    <a:gd name="connsiteY4-60" fmla="*/ 2072 h 766826"/>
                    <a:gd name="connsiteX0-61" fmla="*/ 969169 w 2117675"/>
                    <a:gd name="connsiteY0-62" fmla="*/ 2158 h 766912"/>
                    <a:gd name="connsiteX1-63" fmla="*/ 2117675 w 2117675"/>
                    <a:gd name="connsiteY1-64" fmla="*/ 387922 h 766912"/>
                    <a:gd name="connsiteX2-65" fmla="*/ 1491407 w 2117675"/>
                    <a:gd name="connsiteY2-66" fmla="*/ 766912 h 766912"/>
                    <a:gd name="connsiteX3-67" fmla="*/ 0 w 2117675"/>
                    <a:gd name="connsiteY3-68" fmla="*/ 295424 h 766912"/>
                    <a:gd name="connsiteX4-69" fmla="*/ 969169 w 2117675"/>
                    <a:gd name="connsiteY4-70" fmla="*/ 2158 h 766912"/>
                    <a:gd name="connsiteX0-71" fmla="*/ 969169 w 2117675"/>
                    <a:gd name="connsiteY0-72" fmla="*/ 2158 h 771675"/>
                    <a:gd name="connsiteX1-73" fmla="*/ 2117675 w 2117675"/>
                    <a:gd name="connsiteY1-74" fmla="*/ 387922 h 771675"/>
                    <a:gd name="connsiteX2-75" fmla="*/ 1481882 w 2117675"/>
                    <a:gd name="connsiteY2-76" fmla="*/ 771675 h 771675"/>
                    <a:gd name="connsiteX3-77" fmla="*/ 0 w 2117675"/>
                    <a:gd name="connsiteY3-78" fmla="*/ 295424 h 771675"/>
                    <a:gd name="connsiteX4-79" fmla="*/ 969169 w 2117675"/>
                    <a:gd name="connsiteY4-80" fmla="*/ 2158 h 771675"/>
                    <a:gd name="connsiteX0-81" fmla="*/ 969169 w 2117675"/>
                    <a:gd name="connsiteY0-82" fmla="*/ 2158 h 771675"/>
                    <a:gd name="connsiteX1-83" fmla="*/ 2117675 w 2117675"/>
                    <a:gd name="connsiteY1-84" fmla="*/ 387922 h 771675"/>
                    <a:gd name="connsiteX2-85" fmla="*/ 1481882 w 2117675"/>
                    <a:gd name="connsiteY2-86" fmla="*/ 771675 h 771675"/>
                    <a:gd name="connsiteX3-87" fmla="*/ 0 w 2117675"/>
                    <a:gd name="connsiteY3-88" fmla="*/ 295424 h 771675"/>
                    <a:gd name="connsiteX4-89" fmla="*/ 969169 w 2117675"/>
                    <a:gd name="connsiteY4-90" fmla="*/ 2158 h 771675"/>
                    <a:gd name="connsiteX0-91" fmla="*/ 969169 w 2117675"/>
                    <a:gd name="connsiteY0-92" fmla="*/ 2158 h 771675"/>
                    <a:gd name="connsiteX1-93" fmla="*/ 2117675 w 2117675"/>
                    <a:gd name="connsiteY1-94" fmla="*/ 387922 h 771675"/>
                    <a:gd name="connsiteX2-95" fmla="*/ 1481882 w 2117675"/>
                    <a:gd name="connsiteY2-96" fmla="*/ 771675 h 771675"/>
                    <a:gd name="connsiteX3-97" fmla="*/ 0 w 2117675"/>
                    <a:gd name="connsiteY3-98" fmla="*/ 295424 h 771675"/>
                    <a:gd name="connsiteX4-99" fmla="*/ 969169 w 2117675"/>
                    <a:gd name="connsiteY4-100" fmla="*/ 2158 h 771675"/>
                    <a:gd name="connsiteX0-101" fmla="*/ 969169 w 2117675"/>
                    <a:gd name="connsiteY0-102" fmla="*/ 2158 h 776438"/>
                    <a:gd name="connsiteX1-103" fmla="*/ 2117675 w 2117675"/>
                    <a:gd name="connsiteY1-104" fmla="*/ 387922 h 776438"/>
                    <a:gd name="connsiteX2-105" fmla="*/ 1477119 w 2117675"/>
                    <a:gd name="connsiteY2-106" fmla="*/ 776438 h 776438"/>
                    <a:gd name="connsiteX3-107" fmla="*/ 0 w 2117675"/>
                    <a:gd name="connsiteY3-108" fmla="*/ 295424 h 776438"/>
                    <a:gd name="connsiteX4-109" fmla="*/ 969169 w 2117675"/>
                    <a:gd name="connsiteY4-110" fmla="*/ 2158 h 776438"/>
                    <a:gd name="connsiteX0-111" fmla="*/ 969169 w 2117675"/>
                    <a:gd name="connsiteY0-112" fmla="*/ 2158 h 776438"/>
                    <a:gd name="connsiteX1-113" fmla="*/ 2117675 w 2117675"/>
                    <a:gd name="connsiteY1-114" fmla="*/ 387922 h 776438"/>
                    <a:gd name="connsiteX2-115" fmla="*/ 1477119 w 2117675"/>
                    <a:gd name="connsiteY2-116" fmla="*/ 776438 h 776438"/>
                    <a:gd name="connsiteX3-117" fmla="*/ 0 w 2117675"/>
                    <a:gd name="connsiteY3-118" fmla="*/ 295424 h 776438"/>
                    <a:gd name="connsiteX4-119" fmla="*/ 969169 w 2117675"/>
                    <a:gd name="connsiteY4-120" fmla="*/ 2158 h 776438"/>
                    <a:gd name="connsiteX0-121" fmla="*/ 969169 w 2117675"/>
                    <a:gd name="connsiteY0-122" fmla="*/ 2158 h 776438"/>
                    <a:gd name="connsiteX1-123" fmla="*/ 2117675 w 2117675"/>
                    <a:gd name="connsiteY1-124" fmla="*/ 387922 h 776438"/>
                    <a:gd name="connsiteX2-125" fmla="*/ 1477119 w 2117675"/>
                    <a:gd name="connsiteY2-126" fmla="*/ 776438 h 776438"/>
                    <a:gd name="connsiteX3-127" fmla="*/ 0 w 2117675"/>
                    <a:gd name="connsiteY3-128" fmla="*/ 295424 h 776438"/>
                    <a:gd name="connsiteX4-129" fmla="*/ 969169 w 2117675"/>
                    <a:gd name="connsiteY4-130" fmla="*/ 2158 h 776438"/>
                    <a:gd name="connsiteX0-131" fmla="*/ 969169 w 2117675"/>
                    <a:gd name="connsiteY0-132" fmla="*/ 5624 h 779904"/>
                    <a:gd name="connsiteX1-133" fmla="*/ 2117675 w 2117675"/>
                    <a:gd name="connsiteY1-134" fmla="*/ 391388 h 779904"/>
                    <a:gd name="connsiteX2-135" fmla="*/ 1477119 w 2117675"/>
                    <a:gd name="connsiteY2-136" fmla="*/ 779904 h 779904"/>
                    <a:gd name="connsiteX3-137" fmla="*/ 0 w 2117675"/>
                    <a:gd name="connsiteY3-138" fmla="*/ 298890 h 779904"/>
                    <a:gd name="connsiteX4-139" fmla="*/ 969169 w 2117675"/>
                    <a:gd name="connsiteY4-140" fmla="*/ 5624 h 77990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17675" h="779904">
                      <a:moveTo>
                        <a:pt x="969169" y="5624"/>
                      </a:moveTo>
                      <a:cubicBezTo>
                        <a:pt x="1517897" y="-26125"/>
                        <a:pt x="1745159" y="73095"/>
                        <a:pt x="2117675" y="391388"/>
                      </a:cubicBezTo>
                      <a:lnTo>
                        <a:pt x="1477119" y="779904"/>
                      </a:lnTo>
                      <a:cubicBezTo>
                        <a:pt x="1078408" y="399698"/>
                        <a:pt x="563017" y="245709"/>
                        <a:pt x="0" y="298890"/>
                      </a:cubicBezTo>
                      <a:lnTo>
                        <a:pt x="969169" y="5624"/>
                      </a:lnTo>
                      <a:close/>
                    </a:path>
                  </a:pathLst>
                </a:custGeom>
                <a:gradFill>
                  <a:gsLst>
                    <a:gs pos="0">
                      <a:srgbClr val="E30000"/>
                    </a:gs>
                    <a:gs pos="100000">
                      <a:srgbClr val="760303"/>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05" name="矩形 1"/>
              <p:cNvSpPr/>
              <p:nvPr/>
            </p:nvSpPr>
            <p:spPr>
              <a:xfrm>
                <a:off x="2323409" y="2636324"/>
                <a:ext cx="1847864" cy="779904"/>
              </a:xfrm>
              <a:custGeom>
                <a:avLst/>
                <a:gdLst/>
                <a:ahLst/>
                <a:cxnLst/>
                <a:rect l="l" t="t" r="r" b="b"/>
                <a:pathLst>
                  <a:path w="1847864" h="779904">
                    <a:moveTo>
                      <a:pt x="1160785" y="29"/>
                    </a:moveTo>
                    <a:cubicBezTo>
                      <a:pt x="1384664" y="1145"/>
                      <a:pt x="1550251" y="33714"/>
                      <a:pt x="1705539" y="108358"/>
                    </a:cubicBezTo>
                    <a:cubicBezTo>
                      <a:pt x="1711932" y="267614"/>
                      <a:pt x="1762280" y="418728"/>
                      <a:pt x="1847864" y="555036"/>
                    </a:cubicBezTo>
                    <a:lnTo>
                      <a:pt x="1477119" y="779904"/>
                    </a:lnTo>
                    <a:cubicBezTo>
                      <a:pt x="1078408" y="399698"/>
                      <a:pt x="563017" y="245709"/>
                      <a:pt x="0" y="298890"/>
                    </a:cubicBezTo>
                    <a:lnTo>
                      <a:pt x="969169" y="5624"/>
                    </a:lnTo>
                    <a:cubicBezTo>
                      <a:pt x="1037760" y="1656"/>
                      <a:pt x="1101328" y="-267"/>
                      <a:pt x="1160785" y="29"/>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03" name="TextBox 302"/>
            <p:cNvSpPr txBox="1"/>
            <p:nvPr/>
          </p:nvSpPr>
          <p:spPr>
            <a:xfrm>
              <a:off x="3883578" y="2807214"/>
              <a:ext cx="351352" cy="392627"/>
            </a:xfrm>
            <a:prstGeom prst="rect">
              <a:avLst/>
            </a:prstGeom>
            <a:noFill/>
            <a:effectLst>
              <a:innerShdw blurRad="63500" dist="50800" dir="13500000">
                <a:prstClr val="black">
                  <a:alpha val="50000"/>
                </a:prstClr>
              </a:innerShdw>
            </a:effectLst>
          </p:spPr>
          <p:txBody>
            <a:bodyPr wrap="none" rtlCol="0">
              <a:spAutoFit/>
            </a:bodyPr>
            <a:lstStyle/>
            <a:p>
              <a:r>
                <a:rPr lang="en-US" altLang="zh-CN" sz="2400" b="1" dirty="0" smtClean="0">
                  <a:solidFill>
                    <a:prstClr val="white"/>
                  </a:solidFill>
                  <a:effectLst>
                    <a:innerShdw blurRad="63500" dist="50800" dir="13500000">
                      <a:prstClr val="black">
                        <a:alpha val="50000"/>
                      </a:prstClr>
                    </a:innerShdw>
                  </a:effectLst>
                  <a:latin typeface="微软雅黑" panose="020B0503020204020204" charset="-122"/>
                  <a:ea typeface="微软雅黑" panose="020B0503020204020204" charset="-122"/>
                </a:rPr>
                <a:t>O</a:t>
              </a:r>
              <a:endParaRPr lang="zh-CN" altLang="en-US" sz="2400" b="1" dirty="0">
                <a:solidFill>
                  <a:prstClr val="white"/>
                </a:solidFill>
                <a:effectLst>
                  <a:innerShdw blurRad="63500" dist="50800" dir="13500000">
                    <a:prstClr val="black">
                      <a:alpha val="50000"/>
                    </a:prstClr>
                  </a:innerShdw>
                </a:effectLst>
                <a:latin typeface="微软雅黑" panose="020B0503020204020204" charset="-122"/>
                <a:ea typeface="微软雅黑" panose="020B0503020204020204" charset="-122"/>
              </a:endParaRPr>
            </a:p>
          </p:txBody>
        </p:sp>
      </p:grpSp>
      <p:grpSp>
        <p:nvGrpSpPr>
          <p:cNvPr id="309" name="组合 308"/>
          <p:cNvGrpSpPr/>
          <p:nvPr/>
        </p:nvGrpSpPr>
        <p:grpSpPr>
          <a:xfrm>
            <a:off x="6226902" y="3338179"/>
            <a:ext cx="1782681" cy="935868"/>
            <a:chOff x="4541381" y="2715766"/>
            <a:chExt cx="1448424" cy="760390"/>
          </a:xfrm>
        </p:grpSpPr>
        <p:grpSp>
          <p:nvGrpSpPr>
            <p:cNvPr id="310" name="组合 309"/>
            <p:cNvGrpSpPr/>
            <p:nvPr/>
          </p:nvGrpSpPr>
          <p:grpSpPr>
            <a:xfrm>
              <a:off x="4541381" y="2715766"/>
              <a:ext cx="1448424" cy="760390"/>
              <a:chOff x="3885010" y="3089595"/>
              <a:chExt cx="1802592" cy="946320"/>
            </a:xfrm>
            <a:effectLst>
              <a:outerShdw blurRad="292100" dist="419100" dir="6540000" algn="tl" rotWithShape="0">
                <a:prstClr val="black">
                  <a:alpha val="40000"/>
                </a:prstClr>
              </a:outerShdw>
            </a:effectLst>
          </p:grpSpPr>
          <p:sp>
            <p:nvSpPr>
              <p:cNvPr id="312"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1" fmla="*/ 0 w 726083"/>
                  <a:gd name="connsiteY0-2" fmla="*/ 0 h 488730"/>
                  <a:gd name="connsiteX1-3" fmla="*/ 726083 w 726083"/>
                  <a:gd name="connsiteY1-4" fmla="*/ 364332 h 488730"/>
                  <a:gd name="connsiteX2-5" fmla="*/ 726083 w 726083"/>
                  <a:gd name="connsiteY2-6" fmla="*/ 488730 h 488730"/>
                  <a:gd name="connsiteX3-7" fmla="*/ 150019 w 726083"/>
                  <a:gd name="connsiteY3-8" fmla="*/ 488730 h 488730"/>
                  <a:gd name="connsiteX4-9" fmla="*/ 0 w 726083"/>
                  <a:gd name="connsiteY4-10" fmla="*/ 0 h 488730"/>
                  <a:gd name="connsiteX0-11" fmla="*/ 0 w 726083"/>
                  <a:gd name="connsiteY0-12" fmla="*/ 0 h 488730"/>
                  <a:gd name="connsiteX1-13" fmla="*/ 726083 w 726083"/>
                  <a:gd name="connsiteY1-14" fmla="*/ 364332 h 488730"/>
                  <a:gd name="connsiteX2-15" fmla="*/ 726083 w 726083"/>
                  <a:gd name="connsiteY2-16" fmla="*/ 488730 h 488730"/>
                  <a:gd name="connsiteX3-17" fmla="*/ 4763 w 726083"/>
                  <a:gd name="connsiteY3-18" fmla="*/ 110111 h 488730"/>
                  <a:gd name="connsiteX4-19" fmla="*/ 0 w 726083"/>
                  <a:gd name="connsiteY4-20" fmla="*/ 0 h 488730"/>
                  <a:gd name="connsiteX0-21" fmla="*/ 0 w 1478558"/>
                  <a:gd name="connsiteY0-22" fmla="*/ 0 h 488730"/>
                  <a:gd name="connsiteX1-23" fmla="*/ 1478558 w 1478558"/>
                  <a:gd name="connsiteY1-24" fmla="*/ 481014 h 488730"/>
                  <a:gd name="connsiteX2-25" fmla="*/ 726083 w 1478558"/>
                  <a:gd name="connsiteY2-26" fmla="*/ 488730 h 488730"/>
                  <a:gd name="connsiteX3-27" fmla="*/ 4763 w 1478558"/>
                  <a:gd name="connsiteY3-28" fmla="*/ 110111 h 488730"/>
                  <a:gd name="connsiteX4-29" fmla="*/ 0 w 1478558"/>
                  <a:gd name="connsiteY4-30" fmla="*/ 0 h 488730"/>
                  <a:gd name="connsiteX0-31" fmla="*/ 0 w 1483321"/>
                  <a:gd name="connsiteY0-32" fmla="*/ 0 h 562549"/>
                  <a:gd name="connsiteX1-33" fmla="*/ 1478558 w 1483321"/>
                  <a:gd name="connsiteY1-34" fmla="*/ 481014 h 562549"/>
                  <a:gd name="connsiteX2-35" fmla="*/ 1483321 w 1483321"/>
                  <a:gd name="connsiteY2-36" fmla="*/ 562549 h 562549"/>
                  <a:gd name="connsiteX3-37" fmla="*/ 4763 w 1483321"/>
                  <a:gd name="connsiteY3-38" fmla="*/ 110111 h 562549"/>
                  <a:gd name="connsiteX4-39" fmla="*/ 0 w 1483321"/>
                  <a:gd name="connsiteY4-40" fmla="*/ 0 h 562549"/>
                  <a:gd name="connsiteX0-41" fmla="*/ 0 w 1483321"/>
                  <a:gd name="connsiteY0-42" fmla="*/ 0 h 562549"/>
                  <a:gd name="connsiteX1-43" fmla="*/ 1478558 w 1483321"/>
                  <a:gd name="connsiteY1-44" fmla="*/ 481014 h 562549"/>
                  <a:gd name="connsiteX2-45" fmla="*/ 1483321 w 1483321"/>
                  <a:gd name="connsiteY2-46" fmla="*/ 562549 h 562549"/>
                  <a:gd name="connsiteX3-47" fmla="*/ 4763 w 1483321"/>
                  <a:gd name="connsiteY3-48" fmla="*/ 110111 h 562549"/>
                  <a:gd name="connsiteX4-49" fmla="*/ 0 w 1483321"/>
                  <a:gd name="connsiteY4-50" fmla="*/ 0 h 562549"/>
                  <a:gd name="connsiteX0-51" fmla="*/ 0 w 1483321"/>
                  <a:gd name="connsiteY0-52" fmla="*/ 0 h 562549"/>
                  <a:gd name="connsiteX1-53" fmla="*/ 1478558 w 1483321"/>
                  <a:gd name="connsiteY1-54" fmla="*/ 481014 h 562549"/>
                  <a:gd name="connsiteX2-55" fmla="*/ 1483321 w 1483321"/>
                  <a:gd name="connsiteY2-56" fmla="*/ 562549 h 562549"/>
                  <a:gd name="connsiteX3-57" fmla="*/ 4763 w 1483321"/>
                  <a:gd name="connsiteY3-58" fmla="*/ 110111 h 562549"/>
                  <a:gd name="connsiteX4-59" fmla="*/ 0 w 1483321"/>
                  <a:gd name="connsiteY4-60" fmla="*/ 0 h 562549"/>
                  <a:gd name="connsiteX0-61" fmla="*/ 0 w 1483321"/>
                  <a:gd name="connsiteY0-62" fmla="*/ 0 h 562549"/>
                  <a:gd name="connsiteX1-63" fmla="*/ 1478558 w 1483321"/>
                  <a:gd name="connsiteY1-64" fmla="*/ 481014 h 562549"/>
                  <a:gd name="connsiteX2-65" fmla="*/ 1483321 w 1483321"/>
                  <a:gd name="connsiteY2-66" fmla="*/ 562549 h 562549"/>
                  <a:gd name="connsiteX3-67" fmla="*/ 4763 w 1483321"/>
                  <a:gd name="connsiteY3-68" fmla="*/ 110111 h 562549"/>
                  <a:gd name="connsiteX4-69" fmla="*/ 0 w 1483321"/>
                  <a:gd name="connsiteY4-70" fmla="*/ 0 h 562549"/>
                  <a:gd name="connsiteX0-71" fmla="*/ 0 w 1483321"/>
                  <a:gd name="connsiteY0-72" fmla="*/ 6683 h 569232"/>
                  <a:gd name="connsiteX1-73" fmla="*/ 1478558 w 1483321"/>
                  <a:gd name="connsiteY1-74" fmla="*/ 487697 h 569232"/>
                  <a:gd name="connsiteX2-75" fmla="*/ 1483321 w 1483321"/>
                  <a:gd name="connsiteY2-76" fmla="*/ 569232 h 569232"/>
                  <a:gd name="connsiteX3-77" fmla="*/ 4763 w 1483321"/>
                  <a:gd name="connsiteY3-78" fmla="*/ 116794 h 569232"/>
                  <a:gd name="connsiteX4-79" fmla="*/ 0 w 1483321"/>
                  <a:gd name="connsiteY4-80" fmla="*/ 6683 h 569232"/>
                  <a:gd name="connsiteX0-81" fmla="*/ 0 w 1478558"/>
                  <a:gd name="connsiteY0-82" fmla="*/ 6683 h 559707"/>
                  <a:gd name="connsiteX1-83" fmla="*/ 1478558 w 1478558"/>
                  <a:gd name="connsiteY1-84" fmla="*/ 487697 h 559707"/>
                  <a:gd name="connsiteX2-85" fmla="*/ 1440459 w 1478558"/>
                  <a:gd name="connsiteY2-86" fmla="*/ 559707 h 559707"/>
                  <a:gd name="connsiteX3-87" fmla="*/ 4763 w 1478558"/>
                  <a:gd name="connsiteY3-88" fmla="*/ 116794 h 559707"/>
                  <a:gd name="connsiteX4-89" fmla="*/ 0 w 1478558"/>
                  <a:gd name="connsiteY4-90" fmla="*/ 6683 h 559707"/>
                  <a:gd name="connsiteX0-91" fmla="*/ 0 w 1478558"/>
                  <a:gd name="connsiteY0-92" fmla="*/ 6683 h 559707"/>
                  <a:gd name="connsiteX1-93" fmla="*/ 1478558 w 1478558"/>
                  <a:gd name="connsiteY1-94" fmla="*/ 487697 h 559707"/>
                  <a:gd name="connsiteX2-95" fmla="*/ 1440459 w 1478558"/>
                  <a:gd name="connsiteY2-96" fmla="*/ 559707 h 559707"/>
                  <a:gd name="connsiteX3-97" fmla="*/ 4763 w 1478558"/>
                  <a:gd name="connsiteY3-98" fmla="*/ 116794 h 559707"/>
                  <a:gd name="connsiteX4-99" fmla="*/ 0 w 1478558"/>
                  <a:gd name="connsiteY4-100" fmla="*/ 6683 h 559707"/>
                  <a:gd name="connsiteX0-101" fmla="*/ 0 w 1478558"/>
                  <a:gd name="connsiteY0-102" fmla="*/ 6683 h 559707"/>
                  <a:gd name="connsiteX1-103" fmla="*/ 1478558 w 1478558"/>
                  <a:gd name="connsiteY1-104" fmla="*/ 487697 h 559707"/>
                  <a:gd name="connsiteX2-105" fmla="*/ 1440459 w 1478558"/>
                  <a:gd name="connsiteY2-106" fmla="*/ 559707 h 559707"/>
                  <a:gd name="connsiteX3-107" fmla="*/ 4763 w 1478558"/>
                  <a:gd name="connsiteY3-108" fmla="*/ 116794 h 559707"/>
                  <a:gd name="connsiteX4-109" fmla="*/ 0 w 1478558"/>
                  <a:gd name="connsiteY4-110" fmla="*/ 6683 h 559707"/>
                  <a:gd name="connsiteX0-111" fmla="*/ 0 w 1478558"/>
                  <a:gd name="connsiteY0-112" fmla="*/ 6683 h 559707"/>
                  <a:gd name="connsiteX1-113" fmla="*/ 1478558 w 1478558"/>
                  <a:gd name="connsiteY1-114" fmla="*/ 487697 h 559707"/>
                  <a:gd name="connsiteX2-115" fmla="*/ 1440459 w 1478558"/>
                  <a:gd name="connsiteY2-116" fmla="*/ 559707 h 559707"/>
                  <a:gd name="connsiteX3-117" fmla="*/ 4763 w 1478558"/>
                  <a:gd name="connsiteY3-118" fmla="*/ 116794 h 559707"/>
                  <a:gd name="connsiteX4-119" fmla="*/ 0 w 1478558"/>
                  <a:gd name="connsiteY4-120" fmla="*/ 6683 h 559707"/>
                  <a:gd name="connsiteX0-121" fmla="*/ 0 w 1478558"/>
                  <a:gd name="connsiteY0-122" fmla="*/ 6683 h 559707"/>
                  <a:gd name="connsiteX1-123" fmla="*/ 1478558 w 1478558"/>
                  <a:gd name="connsiteY1-124" fmla="*/ 487697 h 559707"/>
                  <a:gd name="connsiteX2-125" fmla="*/ 1440459 w 1478558"/>
                  <a:gd name="connsiteY2-126" fmla="*/ 559707 h 559707"/>
                  <a:gd name="connsiteX3-127" fmla="*/ 4763 w 1478558"/>
                  <a:gd name="connsiteY3-128" fmla="*/ 116794 h 559707"/>
                  <a:gd name="connsiteX4-129" fmla="*/ 0 w 1478558"/>
                  <a:gd name="connsiteY4-130" fmla="*/ 6683 h 559707"/>
                  <a:gd name="connsiteX0-131" fmla="*/ 0 w 1478558"/>
                  <a:gd name="connsiteY0-132" fmla="*/ 6683 h 559707"/>
                  <a:gd name="connsiteX1-133" fmla="*/ 1478558 w 1478558"/>
                  <a:gd name="connsiteY1-134" fmla="*/ 487697 h 559707"/>
                  <a:gd name="connsiteX2-135" fmla="*/ 1440459 w 1478558"/>
                  <a:gd name="connsiteY2-136" fmla="*/ 559707 h 559707"/>
                  <a:gd name="connsiteX3-137" fmla="*/ 4763 w 1478558"/>
                  <a:gd name="connsiteY3-138" fmla="*/ 116794 h 559707"/>
                  <a:gd name="connsiteX4-139" fmla="*/ 0 w 1478558"/>
                  <a:gd name="connsiteY4-140" fmla="*/ 6683 h 559707"/>
                  <a:gd name="connsiteX0-141" fmla="*/ 0 w 1478558"/>
                  <a:gd name="connsiteY0-142" fmla="*/ 6683 h 573994"/>
                  <a:gd name="connsiteX1-143" fmla="*/ 1478558 w 1478558"/>
                  <a:gd name="connsiteY1-144" fmla="*/ 487697 h 573994"/>
                  <a:gd name="connsiteX2-145" fmla="*/ 1445221 w 1478558"/>
                  <a:gd name="connsiteY2-146" fmla="*/ 573994 h 573994"/>
                  <a:gd name="connsiteX3-147" fmla="*/ 4763 w 1478558"/>
                  <a:gd name="connsiteY3-148" fmla="*/ 116794 h 573994"/>
                  <a:gd name="connsiteX4-149" fmla="*/ 0 w 1478558"/>
                  <a:gd name="connsiteY4-150" fmla="*/ 6683 h 573994"/>
                  <a:gd name="connsiteX0-151" fmla="*/ 0 w 1478558"/>
                  <a:gd name="connsiteY0-152" fmla="*/ 6683 h 573994"/>
                  <a:gd name="connsiteX1-153" fmla="*/ 1478558 w 1478558"/>
                  <a:gd name="connsiteY1-154" fmla="*/ 487697 h 573994"/>
                  <a:gd name="connsiteX2-155" fmla="*/ 1445221 w 1478558"/>
                  <a:gd name="connsiteY2-156" fmla="*/ 573994 h 573994"/>
                  <a:gd name="connsiteX3-157" fmla="*/ 4763 w 1478558"/>
                  <a:gd name="connsiteY3-158" fmla="*/ 116794 h 573994"/>
                  <a:gd name="connsiteX4-159" fmla="*/ 0 w 1478558"/>
                  <a:gd name="connsiteY4-160" fmla="*/ 6683 h 573994"/>
                  <a:gd name="connsiteX0-161" fmla="*/ 0 w 1478558"/>
                  <a:gd name="connsiteY0-162" fmla="*/ 7185 h 574496"/>
                  <a:gd name="connsiteX1-163" fmla="*/ 1478558 w 1478558"/>
                  <a:gd name="connsiteY1-164" fmla="*/ 488199 h 574496"/>
                  <a:gd name="connsiteX2-165" fmla="*/ 1445221 w 1478558"/>
                  <a:gd name="connsiteY2-166" fmla="*/ 574496 h 574496"/>
                  <a:gd name="connsiteX3-167" fmla="*/ 4763 w 1478558"/>
                  <a:gd name="connsiteY3-168" fmla="*/ 117296 h 574496"/>
                  <a:gd name="connsiteX4-169" fmla="*/ 0 w 1478558"/>
                  <a:gd name="connsiteY4-170" fmla="*/ 7185 h 574496"/>
                  <a:gd name="connsiteX0-171" fmla="*/ 0 w 1478558"/>
                  <a:gd name="connsiteY0-172" fmla="*/ 7185 h 576878"/>
                  <a:gd name="connsiteX1-173" fmla="*/ 1478558 w 1478558"/>
                  <a:gd name="connsiteY1-174" fmla="*/ 488199 h 576878"/>
                  <a:gd name="connsiteX2-175" fmla="*/ 1464271 w 1478558"/>
                  <a:gd name="connsiteY2-176" fmla="*/ 576878 h 576878"/>
                  <a:gd name="connsiteX3-177" fmla="*/ 4763 w 1478558"/>
                  <a:gd name="connsiteY3-178" fmla="*/ 117296 h 576878"/>
                  <a:gd name="connsiteX4-179" fmla="*/ 0 w 1478558"/>
                  <a:gd name="connsiteY4-180" fmla="*/ 7185 h 576878"/>
                  <a:gd name="connsiteX0-181" fmla="*/ 0 w 1478558"/>
                  <a:gd name="connsiteY0-182" fmla="*/ 7376 h 577069"/>
                  <a:gd name="connsiteX1-183" fmla="*/ 1478558 w 1478558"/>
                  <a:gd name="connsiteY1-184" fmla="*/ 483627 h 577069"/>
                  <a:gd name="connsiteX2-185" fmla="*/ 1464271 w 1478558"/>
                  <a:gd name="connsiteY2-186" fmla="*/ 577069 h 577069"/>
                  <a:gd name="connsiteX3-187" fmla="*/ 4763 w 1478558"/>
                  <a:gd name="connsiteY3-188" fmla="*/ 117487 h 577069"/>
                  <a:gd name="connsiteX4-189" fmla="*/ 0 w 1478558"/>
                  <a:gd name="connsiteY4-190" fmla="*/ 7376 h 577069"/>
                  <a:gd name="connsiteX0-191" fmla="*/ 0 w 1478558"/>
                  <a:gd name="connsiteY0-192" fmla="*/ 6934 h 576627"/>
                  <a:gd name="connsiteX1-193" fmla="*/ 1478558 w 1478558"/>
                  <a:gd name="connsiteY1-194" fmla="*/ 483185 h 576627"/>
                  <a:gd name="connsiteX2-195" fmla="*/ 1464271 w 1478558"/>
                  <a:gd name="connsiteY2-196" fmla="*/ 576627 h 576627"/>
                  <a:gd name="connsiteX3-197" fmla="*/ 4763 w 1478558"/>
                  <a:gd name="connsiteY3-198" fmla="*/ 117045 h 576627"/>
                  <a:gd name="connsiteX4-199" fmla="*/ 0 w 1478558"/>
                  <a:gd name="connsiteY4-200" fmla="*/ 6934 h 576627"/>
                  <a:gd name="connsiteX0-201" fmla="*/ 0 w 1478558"/>
                  <a:gd name="connsiteY0-202" fmla="*/ 6934 h 576627"/>
                  <a:gd name="connsiteX1-203" fmla="*/ 1478558 w 1478558"/>
                  <a:gd name="connsiteY1-204" fmla="*/ 483185 h 576627"/>
                  <a:gd name="connsiteX2-205" fmla="*/ 1464271 w 1478558"/>
                  <a:gd name="connsiteY2-206" fmla="*/ 576627 h 576627"/>
                  <a:gd name="connsiteX3-207" fmla="*/ 23813 w 1478558"/>
                  <a:gd name="connsiteY3-208" fmla="*/ 112283 h 576627"/>
                  <a:gd name="connsiteX4-209" fmla="*/ 0 w 1478558"/>
                  <a:gd name="connsiteY4-210" fmla="*/ 6934 h 576627"/>
                  <a:gd name="connsiteX0-211" fmla="*/ 0 w 1473795"/>
                  <a:gd name="connsiteY0-212" fmla="*/ 6934 h 576627"/>
                  <a:gd name="connsiteX1-213" fmla="*/ 1473795 w 1473795"/>
                  <a:gd name="connsiteY1-214" fmla="*/ 483185 h 576627"/>
                  <a:gd name="connsiteX2-215" fmla="*/ 1459508 w 1473795"/>
                  <a:gd name="connsiteY2-216" fmla="*/ 576627 h 576627"/>
                  <a:gd name="connsiteX3-217" fmla="*/ 19050 w 1473795"/>
                  <a:gd name="connsiteY3-218" fmla="*/ 112283 h 576627"/>
                  <a:gd name="connsiteX4-219" fmla="*/ 0 w 1473795"/>
                  <a:gd name="connsiteY4-220" fmla="*/ 6934 h 576627"/>
                  <a:gd name="connsiteX0-221" fmla="*/ 0 w 1473795"/>
                  <a:gd name="connsiteY0-222" fmla="*/ 7206 h 569755"/>
                  <a:gd name="connsiteX1-223" fmla="*/ 1473795 w 1473795"/>
                  <a:gd name="connsiteY1-224" fmla="*/ 476313 h 569755"/>
                  <a:gd name="connsiteX2-225" fmla="*/ 1459508 w 1473795"/>
                  <a:gd name="connsiteY2-226" fmla="*/ 569755 h 569755"/>
                  <a:gd name="connsiteX3-227" fmla="*/ 19050 w 1473795"/>
                  <a:gd name="connsiteY3-228" fmla="*/ 105411 h 569755"/>
                  <a:gd name="connsiteX4-229" fmla="*/ 0 w 1473795"/>
                  <a:gd name="connsiteY4-230" fmla="*/ 7206 h 569755"/>
                  <a:gd name="connsiteX0-231" fmla="*/ 0 w 1473795"/>
                  <a:gd name="connsiteY0-232" fmla="*/ 12924 h 575473"/>
                  <a:gd name="connsiteX1-233" fmla="*/ 1473795 w 1473795"/>
                  <a:gd name="connsiteY1-234" fmla="*/ 482031 h 575473"/>
                  <a:gd name="connsiteX2-235" fmla="*/ 1459508 w 1473795"/>
                  <a:gd name="connsiteY2-236" fmla="*/ 575473 h 575473"/>
                  <a:gd name="connsiteX3-237" fmla="*/ 19050 w 1473795"/>
                  <a:gd name="connsiteY3-238" fmla="*/ 111129 h 575473"/>
                  <a:gd name="connsiteX4-239" fmla="*/ 0 w 1473795"/>
                  <a:gd name="connsiteY4-240" fmla="*/ 12924 h 575473"/>
                  <a:gd name="connsiteX0-241" fmla="*/ 0 w 1473795"/>
                  <a:gd name="connsiteY0-242" fmla="*/ 12924 h 575473"/>
                  <a:gd name="connsiteX1-243" fmla="*/ 1473795 w 1473795"/>
                  <a:gd name="connsiteY1-244" fmla="*/ 482031 h 575473"/>
                  <a:gd name="connsiteX2-245" fmla="*/ 1459508 w 1473795"/>
                  <a:gd name="connsiteY2-246" fmla="*/ 575473 h 575473"/>
                  <a:gd name="connsiteX3-247" fmla="*/ 37814 w 1473795"/>
                  <a:gd name="connsiteY3-248" fmla="*/ 99438 h 575473"/>
                  <a:gd name="connsiteX4-249" fmla="*/ 0 w 1473795"/>
                  <a:gd name="connsiteY4-250" fmla="*/ 12924 h 575473"/>
                  <a:gd name="connsiteX0-251" fmla="*/ 0 w 1461888"/>
                  <a:gd name="connsiteY0-252" fmla="*/ 13419 h 567670"/>
                  <a:gd name="connsiteX1-253" fmla="*/ 1461888 w 1461888"/>
                  <a:gd name="connsiteY1-254" fmla="*/ 474228 h 567670"/>
                  <a:gd name="connsiteX2-255" fmla="*/ 1447601 w 1461888"/>
                  <a:gd name="connsiteY2-256" fmla="*/ 567670 h 567670"/>
                  <a:gd name="connsiteX3-257" fmla="*/ 25907 w 1461888"/>
                  <a:gd name="connsiteY3-258" fmla="*/ 91635 h 567670"/>
                  <a:gd name="connsiteX4-259" fmla="*/ 0 w 1461888"/>
                  <a:gd name="connsiteY4-260" fmla="*/ 13419 h 567670"/>
                  <a:gd name="connsiteX0-261" fmla="*/ 0 w 1461888"/>
                  <a:gd name="connsiteY0-262" fmla="*/ 13419 h 627927"/>
                  <a:gd name="connsiteX1-263" fmla="*/ 1461888 w 1461888"/>
                  <a:gd name="connsiteY1-264" fmla="*/ 474228 h 627927"/>
                  <a:gd name="connsiteX2-265" fmla="*/ 1402061 w 1461888"/>
                  <a:gd name="connsiteY2-266" fmla="*/ 627927 h 627927"/>
                  <a:gd name="connsiteX3-267" fmla="*/ 25907 w 1461888"/>
                  <a:gd name="connsiteY3-268" fmla="*/ 91635 h 627927"/>
                  <a:gd name="connsiteX4-269" fmla="*/ 0 w 1461888"/>
                  <a:gd name="connsiteY4-270" fmla="*/ 13419 h 627927"/>
                  <a:gd name="connsiteX0-271" fmla="*/ 0 w 1472564"/>
                  <a:gd name="connsiteY0-272" fmla="*/ 8892 h 623400"/>
                  <a:gd name="connsiteX1-273" fmla="*/ 1472564 w 1472564"/>
                  <a:gd name="connsiteY1-274" fmla="*/ 576219 h 623400"/>
                  <a:gd name="connsiteX2-275" fmla="*/ 1402061 w 1472564"/>
                  <a:gd name="connsiteY2-276" fmla="*/ 623400 h 623400"/>
                  <a:gd name="connsiteX3-277" fmla="*/ 25907 w 1472564"/>
                  <a:gd name="connsiteY3-278" fmla="*/ 87108 h 623400"/>
                  <a:gd name="connsiteX4-279" fmla="*/ 0 w 1472564"/>
                  <a:gd name="connsiteY4-280" fmla="*/ 8892 h 623400"/>
                  <a:gd name="connsiteX0-281" fmla="*/ 0 w 1472564"/>
                  <a:gd name="connsiteY0-282" fmla="*/ 8892 h 623400"/>
                  <a:gd name="connsiteX1-283" fmla="*/ 1472564 w 1472564"/>
                  <a:gd name="connsiteY1-284" fmla="*/ 576219 h 623400"/>
                  <a:gd name="connsiteX2-285" fmla="*/ 1402061 w 1472564"/>
                  <a:gd name="connsiteY2-286" fmla="*/ 623400 h 623400"/>
                  <a:gd name="connsiteX3-287" fmla="*/ 25907 w 1472564"/>
                  <a:gd name="connsiteY3-288" fmla="*/ 87108 h 623400"/>
                  <a:gd name="connsiteX4-289" fmla="*/ 0 w 1472564"/>
                  <a:gd name="connsiteY4-290" fmla="*/ 8892 h 623400"/>
                  <a:gd name="connsiteX0-291" fmla="*/ 0 w 1472564"/>
                  <a:gd name="connsiteY0-292" fmla="*/ 8892 h 623400"/>
                  <a:gd name="connsiteX1-293" fmla="*/ 1472564 w 1472564"/>
                  <a:gd name="connsiteY1-294" fmla="*/ 576219 h 623400"/>
                  <a:gd name="connsiteX2-295" fmla="*/ 1402061 w 1472564"/>
                  <a:gd name="connsiteY2-296" fmla="*/ 623400 h 623400"/>
                  <a:gd name="connsiteX3-297" fmla="*/ 25907 w 1472564"/>
                  <a:gd name="connsiteY3-298" fmla="*/ 87108 h 623400"/>
                  <a:gd name="connsiteX4-299" fmla="*/ 0 w 1472564"/>
                  <a:gd name="connsiteY4-300" fmla="*/ 8892 h 623400"/>
                  <a:gd name="connsiteX0-301" fmla="*/ 0 w 1472564"/>
                  <a:gd name="connsiteY0-302" fmla="*/ 9380 h 623888"/>
                  <a:gd name="connsiteX1-303" fmla="*/ 1472564 w 1472564"/>
                  <a:gd name="connsiteY1-304" fmla="*/ 576707 h 623888"/>
                  <a:gd name="connsiteX2-305" fmla="*/ 1402061 w 1472564"/>
                  <a:gd name="connsiteY2-306" fmla="*/ 623888 h 623888"/>
                  <a:gd name="connsiteX3-307" fmla="*/ 25907 w 1472564"/>
                  <a:gd name="connsiteY3-308" fmla="*/ 87596 h 623888"/>
                  <a:gd name="connsiteX4-309" fmla="*/ 0 w 1472564"/>
                  <a:gd name="connsiteY4-310" fmla="*/ 9380 h 623888"/>
                  <a:gd name="connsiteX0-311" fmla="*/ 0 w 1472564"/>
                  <a:gd name="connsiteY0-312" fmla="*/ 9380 h 623888"/>
                  <a:gd name="connsiteX1-313" fmla="*/ 1472564 w 1472564"/>
                  <a:gd name="connsiteY1-314" fmla="*/ 576707 h 623888"/>
                  <a:gd name="connsiteX2-315" fmla="*/ 1402061 w 1472564"/>
                  <a:gd name="connsiteY2-316" fmla="*/ 623888 h 623888"/>
                  <a:gd name="connsiteX3-317" fmla="*/ 25907 w 1472564"/>
                  <a:gd name="connsiteY3-318" fmla="*/ 87596 h 623888"/>
                  <a:gd name="connsiteX4-319" fmla="*/ 0 w 1472564"/>
                  <a:gd name="connsiteY4-320" fmla="*/ 9380 h 623888"/>
                  <a:gd name="connsiteX0-321" fmla="*/ 0 w 1472564"/>
                  <a:gd name="connsiteY0-322" fmla="*/ 9380 h 624610"/>
                  <a:gd name="connsiteX1-323" fmla="*/ 1472564 w 1472564"/>
                  <a:gd name="connsiteY1-324" fmla="*/ 576707 h 624610"/>
                  <a:gd name="connsiteX2-325" fmla="*/ 1398019 w 1472564"/>
                  <a:gd name="connsiteY2-326" fmla="*/ 624610 h 624610"/>
                  <a:gd name="connsiteX3-327" fmla="*/ 25907 w 1472564"/>
                  <a:gd name="connsiteY3-328" fmla="*/ 87596 h 624610"/>
                  <a:gd name="connsiteX4-329" fmla="*/ 0 w 1472564"/>
                  <a:gd name="connsiteY4-330" fmla="*/ 9380 h 624610"/>
                  <a:gd name="connsiteX0-331" fmla="*/ 0 w 1472564"/>
                  <a:gd name="connsiteY0-332" fmla="*/ 9380 h 624610"/>
                  <a:gd name="connsiteX1-333" fmla="*/ 1472564 w 1472564"/>
                  <a:gd name="connsiteY1-334" fmla="*/ 576707 h 624610"/>
                  <a:gd name="connsiteX2-335" fmla="*/ 1398019 w 1472564"/>
                  <a:gd name="connsiteY2-336" fmla="*/ 624610 h 624610"/>
                  <a:gd name="connsiteX3-337" fmla="*/ 25907 w 1472564"/>
                  <a:gd name="connsiteY3-338" fmla="*/ 87596 h 624610"/>
                  <a:gd name="connsiteX4-339" fmla="*/ 0 w 1472564"/>
                  <a:gd name="connsiteY4-340" fmla="*/ 9380 h 62461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gradFill>
                <a:gsLst>
                  <a:gs pos="73000">
                    <a:schemeClr val="accent6"/>
                  </a:gs>
                  <a:gs pos="45390">
                    <a:srgbClr val="E4BE33">
                      <a:lumMod val="60000"/>
                      <a:lumOff val="40000"/>
                    </a:srgbClr>
                  </a:gs>
                  <a:gs pos="18000">
                    <a:schemeClr val="accent5"/>
                  </a:gs>
                </a:gsLst>
                <a:lin ang="16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13"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1" fmla="*/ 0 w 720080"/>
                  <a:gd name="connsiteY0-2" fmla="*/ 827314 h 899322"/>
                  <a:gd name="connsiteX1-3" fmla="*/ 438503 w 720080"/>
                  <a:gd name="connsiteY1-4" fmla="*/ 0 h 899322"/>
                  <a:gd name="connsiteX2-5" fmla="*/ 720080 w 720080"/>
                  <a:gd name="connsiteY2-6" fmla="*/ 899322 h 899322"/>
                  <a:gd name="connsiteX3-7" fmla="*/ 0 w 720080"/>
                  <a:gd name="connsiteY3-8" fmla="*/ 899322 h 899322"/>
                  <a:gd name="connsiteX4-9" fmla="*/ 0 w 720080"/>
                  <a:gd name="connsiteY4-10" fmla="*/ 827314 h 899322"/>
                  <a:gd name="connsiteX0-11" fmla="*/ 124823 w 720080"/>
                  <a:gd name="connsiteY0-12" fmla="*/ 444137 h 899322"/>
                  <a:gd name="connsiteX1-13" fmla="*/ 438503 w 720080"/>
                  <a:gd name="connsiteY1-14" fmla="*/ 0 h 899322"/>
                  <a:gd name="connsiteX2-15" fmla="*/ 720080 w 720080"/>
                  <a:gd name="connsiteY2-16" fmla="*/ 899322 h 899322"/>
                  <a:gd name="connsiteX3-17" fmla="*/ 0 w 720080"/>
                  <a:gd name="connsiteY3-18" fmla="*/ 899322 h 899322"/>
                  <a:gd name="connsiteX4-19" fmla="*/ 124823 w 720080"/>
                  <a:gd name="connsiteY4-20" fmla="*/ 444137 h 899322"/>
                  <a:gd name="connsiteX0-21" fmla="*/ 0 w 595257"/>
                  <a:gd name="connsiteY0-22" fmla="*/ 444137 h 899322"/>
                  <a:gd name="connsiteX1-23" fmla="*/ 313680 w 595257"/>
                  <a:gd name="connsiteY1-24" fmla="*/ 0 h 899322"/>
                  <a:gd name="connsiteX2-25" fmla="*/ 595257 w 595257"/>
                  <a:gd name="connsiteY2-26" fmla="*/ 899322 h 899322"/>
                  <a:gd name="connsiteX3-27" fmla="*/ 29029 w 595257"/>
                  <a:gd name="connsiteY3-28" fmla="*/ 530659 h 899322"/>
                  <a:gd name="connsiteX4-29" fmla="*/ 0 w 595257"/>
                  <a:gd name="connsiteY4-30" fmla="*/ 444137 h 899322"/>
                  <a:gd name="connsiteX0-31" fmla="*/ 0 w 363028"/>
                  <a:gd name="connsiteY0-32" fmla="*/ 444137 h 530659"/>
                  <a:gd name="connsiteX1-33" fmla="*/ 313680 w 363028"/>
                  <a:gd name="connsiteY1-34" fmla="*/ 0 h 530659"/>
                  <a:gd name="connsiteX2-35" fmla="*/ 363028 w 363028"/>
                  <a:gd name="connsiteY2-36" fmla="*/ 51688 h 530659"/>
                  <a:gd name="connsiteX3-37" fmla="*/ 29029 w 363028"/>
                  <a:gd name="connsiteY3-38" fmla="*/ 530659 h 530659"/>
                  <a:gd name="connsiteX4-39" fmla="*/ 0 w 363028"/>
                  <a:gd name="connsiteY4-40" fmla="*/ 444137 h 530659"/>
                  <a:gd name="connsiteX0-41" fmla="*/ 0 w 339805"/>
                  <a:gd name="connsiteY0-42" fmla="*/ 444137 h 530659"/>
                  <a:gd name="connsiteX1-43" fmla="*/ 313680 w 339805"/>
                  <a:gd name="connsiteY1-44" fmla="*/ 0 h 530659"/>
                  <a:gd name="connsiteX2-45" fmla="*/ 339805 w 339805"/>
                  <a:gd name="connsiteY2-46" fmla="*/ 60397 h 530659"/>
                  <a:gd name="connsiteX3-47" fmla="*/ 29029 w 339805"/>
                  <a:gd name="connsiteY3-48" fmla="*/ 530659 h 530659"/>
                  <a:gd name="connsiteX4-49" fmla="*/ 0 w 339805"/>
                  <a:gd name="connsiteY4-50" fmla="*/ 444137 h 530659"/>
                  <a:gd name="connsiteX0-51" fmla="*/ 0 w 342708"/>
                  <a:gd name="connsiteY0-52" fmla="*/ 444137 h 530659"/>
                  <a:gd name="connsiteX1-53" fmla="*/ 313680 w 342708"/>
                  <a:gd name="connsiteY1-54" fmla="*/ 0 h 530659"/>
                  <a:gd name="connsiteX2-55" fmla="*/ 342708 w 342708"/>
                  <a:gd name="connsiteY2-56" fmla="*/ 69106 h 530659"/>
                  <a:gd name="connsiteX3-57" fmla="*/ 29029 w 342708"/>
                  <a:gd name="connsiteY3-58" fmla="*/ 530659 h 530659"/>
                  <a:gd name="connsiteX4-59" fmla="*/ 0 w 342708"/>
                  <a:gd name="connsiteY4-60" fmla="*/ 444137 h 530659"/>
                  <a:gd name="connsiteX0-61" fmla="*/ 0 w 345611"/>
                  <a:gd name="connsiteY0-62" fmla="*/ 455749 h 530659"/>
                  <a:gd name="connsiteX1-63" fmla="*/ 316583 w 345611"/>
                  <a:gd name="connsiteY1-64" fmla="*/ 0 h 530659"/>
                  <a:gd name="connsiteX2-65" fmla="*/ 345611 w 345611"/>
                  <a:gd name="connsiteY2-66" fmla="*/ 69106 h 530659"/>
                  <a:gd name="connsiteX3-67" fmla="*/ 31932 w 345611"/>
                  <a:gd name="connsiteY3-68" fmla="*/ 530659 h 530659"/>
                  <a:gd name="connsiteX4-69" fmla="*/ 0 w 345611"/>
                  <a:gd name="connsiteY4-70" fmla="*/ 455749 h 530659"/>
                  <a:gd name="connsiteX0-71" fmla="*/ 0 w 345611"/>
                  <a:gd name="connsiteY0-72" fmla="*/ 447041 h 530659"/>
                  <a:gd name="connsiteX1-73" fmla="*/ 316583 w 345611"/>
                  <a:gd name="connsiteY1-74" fmla="*/ 0 h 530659"/>
                  <a:gd name="connsiteX2-75" fmla="*/ 345611 w 345611"/>
                  <a:gd name="connsiteY2-76" fmla="*/ 69106 h 530659"/>
                  <a:gd name="connsiteX3-77" fmla="*/ 31932 w 345611"/>
                  <a:gd name="connsiteY3-78" fmla="*/ 530659 h 530659"/>
                  <a:gd name="connsiteX4-79" fmla="*/ 0 w 345611"/>
                  <a:gd name="connsiteY4-80" fmla="*/ 447041 h 530659"/>
                  <a:gd name="connsiteX0-81" fmla="*/ 0 w 345611"/>
                  <a:gd name="connsiteY0-82" fmla="*/ 455750 h 539368"/>
                  <a:gd name="connsiteX1-83" fmla="*/ 316583 w 345611"/>
                  <a:gd name="connsiteY1-84" fmla="*/ 0 h 539368"/>
                  <a:gd name="connsiteX2-85" fmla="*/ 345611 w 345611"/>
                  <a:gd name="connsiteY2-86" fmla="*/ 77815 h 539368"/>
                  <a:gd name="connsiteX3-87" fmla="*/ 31932 w 345611"/>
                  <a:gd name="connsiteY3-88" fmla="*/ 539368 h 539368"/>
                  <a:gd name="connsiteX4-89" fmla="*/ 0 w 345611"/>
                  <a:gd name="connsiteY4-90" fmla="*/ 455750 h 539368"/>
                  <a:gd name="connsiteX0-91" fmla="*/ 0 w 345611"/>
                  <a:gd name="connsiteY0-92" fmla="*/ 447041 h 530659"/>
                  <a:gd name="connsiteX1-93" fmla="*/ 313681 w 345611"/>
                  <a:gd name="connsiteY1-94" fmla="*/ 0 h 530659"/>
                  <a:gd name="connsiteX2-95" fmla="*/ 345611 w 345611"/>
                  <a:gd name="connsiteY2-96" fmla="*/ 69106 h 530659"/>
                  <a:gd name="connsiteX3-97" fmla="*/ 31932 w 345611"/>
                  <a:gd name="connsiteY3-98" fmla="*/ 530659 h 530659"/>
                  <a:gd name="connsiteX4-99" fmla="*/ 0 w 345611"/>
                  <a:gd name="connsiteY4-100" fmla="*/ 447041 h 530659"/>
                  <a:gd name="connsiteX0-101" fmla="*/ 0 w 345611"/>
                  <a:gd name="connsiteY0-102" fmla="*/ 449944 h 533562"/>
                  <a:gd name="connsiteX1-103" fmla="*/ 316584 w 345611"/>
                  <a:gd name="connsiteY1-104" fmla="*/ 0 h 533562"/>
                  <a:gd name="connsiteX2-105" fmla="*/ 345611 w 345611"/>
                  <a:gd name="connsiteY2-106" fmla="*/ 72009 h 533562"/>
                  <a:gd name="connsiteX3-107" fmla="*/ 31932 w 345611"/>
                  <a:gd name="connsiteY3-108" fmla="*/ 533562 h 533562"/>
                  <a:gd name="connsiteX4-109" fmla="*/ 0 w 345611"/>
                  <a:gd name="connsiteY4-110" fmla="*/ 449944 h 533562"/>
                  <a:gd name="connsiteX0-111" fmla="*/ 0 w 345611"/>
                  <a:gd name="connsiteY0-112" fmla="*/ 452847 h 536465"/>
                  <a:gd name="connsiteX1-113" fmla="*/ 316584 w 345611"/>
                  <a:gd name="connsiteY1-114" fmla="*/ 0 h 536465"/>
                  <a:gd name="connsiteX2-115" fmla="*/ 345611 w 345611"/>
                  <a:gd name="connsiteY2-116" fmla="*/ 74912 h 536465"/>
                  <a:gd name="connsiteX3-117" fmla="*/ 31932 w 345611"/>
                  <a:gd name="connsiteY3-118" fmla="*/ 536465 h 536465"/>
                  <a:gd name="connsiteX4-119" fmla="*/ 0 w 345611"/>
                  <a:gd name="connsiteY4-120" fmla="*/ 452847 h 5364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5611" h="536465">
                    <a:moveTo>
                      <a:pt x="0" y="452847"/>
                    </a:moveTo>
                    <a:lnTo>
                      <a:pt x="316584" y="0"/>
                    </a:lnTo>
                    <a:lnTo>
                      <a:pt x="345611" y="74912"/>
                    </a:lnTo>
                    <a:lnTo>
                      <a:pt x="31932" y="536465"/>
                    </a:lnTo>
                    <a:lnTo>
                      <a:pt x="0" y="452847"/>
                    </a:lnTo>
                    <a:close/>
                  </a:path>
                </a:pathLst>
              </a:custGeom>
              <a:gradFill>
                <a:gsLst>
                  <a:gs pos="0">
                    <a:schemeClr val="accent6"/>
                  </a:gs>
                  <a:gs pos="76000">
                    <a:schemeClr val="accent5">
                      <a:lumMod val="26000"/>
                      <a:lumOff val="74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14" name="矩形 5"/>
              <p:cNvSpPr/>
              <p:nvPr/>
            </p:nvSpPr>
            <p:spPr>
              <a:xfrm>
                <a:off x="3907589" y="3089595"/>
                <a:ext cx="1758804" cy="798481"/>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1" fmla="*/ 386080 w 1134691"/>
                  <a:gd name="connsiteY0-2" fmla="*/ 0 h 913359"/>
                  <a:gd name="connsiteX1-3" fmla="*/ 1134691 w 1134691"/>
                  <a:gd name="connsiteY1-4" fmla="*/ 409303 h 913359"/>
                  <a:gd name="connsiteX2-5" fmla="*/ 1134691 w 1134691"/>
                  <a:gd name="connsiteY2-6" fmla="*/ 913359 h 913359"/>
                  <a:gd name="connsiteX3-7" fmla="*/ 0 w 1134691"/>
                  <a:gd name="connsiteY3-8" fmla="*/ 913359 h 913359"/>
                  <a:gd name="connsiteX4-9" fmla="*/ 386080 w 1134691"/>
                  <a:gd name="connsiteY4-10" fmla="*/ 0 h 913359"/>
                  <a:gd name="connsiteX0-11" fmla="*/ 592182 w 1340793"/>
                  <a:gd name="connsiteY0-12" fmla="*/ 0 h 913359"/>
                  <a:gd name="connsiteX1-13" fmla="*/ 1340793 w 1340793"/>
                  <a:gd name="connsiteY1-14" fmla="*/ 409303 h 913359"/>
                  <a:gd name="connsiteX2-15" fmla="*/ 1340793 w 1340793"/>
                  <a:gd name="connsiteY2-16" fmla="*/ 913359 h 913359"/>
                  <a:gd name="connsiteX3-17" fmla="*/ 0 w 1340793"/>
                  <a:gd name="connsiteY3-18" fmla="*/ 416970 h 913359"/>
                  <a:gd name="connsiteX4-19" fmla="*/ 592182 w 1340793"/>
                  <a:gd name="connsiteY4-20" fmla="*/ 0 h 913359"/>
                  <a:gd name="connsiteX0-21" fmla="*/ 592182 w 1758804"/>
                  <a:gd name="connsiteY0-22" fmla="*/ 0 h 913359"/>
                  <a:gd name="connsiteX1-23" fmla="*/ 1758804 w 1758804"/>
                  <a:gd name="connsiteY1-24" fmla="*/ 307703 h 913359"/>
                  <a:gd name="connsiteX2-25" fmla="*/ 1340793 w 1758804"/>
                  <a:gd name="connsiteY2-26" fmla="*/ 913359 h 913359"/>
                  <a:gd name="connsiteX3-27" fmla="*/ 0 w 1758804"/>
                  <a:gd name="connsiteY3-28" fmla="*/ 416970 h 913359"/>
                  <a:gd name="connsiteX4-29" fmla="*/ 592182 w 1758804"/>
                  <a:gd name="connsiteY4-30" fmla="*/ 0 h 913359"/>
                  <a:gd name="connsiteX0-31" fmla="*/ 592182 w 1758804"/>
                  <a:gd name="connsiteY0-32" fmla="*/ 0 h 774022"/>
                  <a:gd name="connsiteX1-33" fmla="*/ 1758804 w 1758804"/>
                  <a:gd name="connsiteY1-34" fmla="*/ 307703 h 774022"/>
                  <a:gd name="connsiteX2-35" fmla="*/ 1439490 w 1758804"/>
                  <a:gd name="connsiteY2-36" fmla="*/ 774022 h 774022"/>
                  <a:gd name="connsiteX3-37" fmla="*/ 0 w 1758804"/>
                  <a:gd name="connsiteY3-38" fmla="*/ 416970 h 774022"/>
                  <a:gd name="connsiteX4-39" fmla="*/ 592182 w 1758804"/>
                  <a:gd name="connsiteY4-40" fmla="*/ 0 h 774022"/>
                  <a:gd name="connsiteX0-41" fmla="*/ 592182 w 1758804"/>
                  <a:gd name="connsiteY0-42" fmla="*/ 0 h 669519"/>
                  <a:gd name="connsiteX1-43" fmla="*/ 1758804 w 1758804"/>
                  <a:gd name="connsiteY1-44" fmla="*/ 307703 h 669519"/>
                  <a:gd name="connsiteX2-45" fmla="*/ 1404656 w 1758804"/>
                  <a:gd name="connsiteY2-46" fmla="*/ 669519 h 669519"/>
                  <a:gd name="connsiteX3-47" fmla="*/ 0 w 1758804"/>
                  <a:gd name="connsiteY3-48" fmla="*/ 416970 h 669519"/>
                  <a:gd name="connsiteX4-49" fmla="*/ 592182 w 1758804"/>
                  <a:gd name="connsiteY4-50" fmla="*/ 0 h 669519"/>
                  <a:gd name="connsiteX0-51" fmla="*/ 592182 w 1758804"/>
                  <a:gd name="connsiteY0-52" fmla="*/ 0 h 756605"/>
                  <a:gd name="connsiteX1-53" fmla="*/ 1758804 w 1758804"/>
                  <a:gd name="connsiteY1-54" fmla="*/ 307703 h 756605"/>
                  <a:gd name="connsiteX2-55" fmla="*/ 1439490 w 1758804"/>
                  <a:gd name="connsiteY2-56" fmla="*/ 756605 h 756605"/>
                  <a:gd name="connsiteX3-57" fmla="*/ 0 w 1758804"/>
                  <a:gd name="connsiteY3-58" fmla="*/ 416970 h 756605"/>
                  <a:gd name="connsiteX4-59" fmla="*/ 592182 w 1758804"/>
                  <a:gd name="connsiteY4-60" fmla="*/ 0 h 756605"/>
                  <a:gd name="connsiteX0-61" fmla="*/ 592182 w 1758804"/>
                  <a:gd name="connsiteY0-62" fmla="*/ 0 h 756605"/>
                  <a:gd name="connsiteX1-63" fmla="*/ 1758804 w 1758804"/>
                  <a:gd name="connsiteY1-64" fmla="*/ 307703 h 756605"/>
                  <a:gd name="connsiteX2-65" fmla="*/ 1439490 w 1758804"/>
                  <a:gd name="connsiteY2-66" fmla="*/ 756605 h 756605"/>
                  <a:gd name="connsiteX3-67" fmla="*/ 0 w 1758804"/>
                  <a:gd name="connsiteY3-68" fmla="*/ 416970 h 756605"/>
                  <a:gd name="connsiteX4-69" fmla="*/ 592182 w 1758804"/>
                  <a:gd name="connsiteY4-70" fmla="*/ 0 h 756605"/>
                  <a:gd name="connsiteX0-71" fmla="*/ 592182 w 1758804"/>
                  <a:gd name="connsiteY0-72" fmla="*/ 0 h 756605"/>
                  <a:gd name="connsiteX1-73" fmla="*/ 1758804 w 1758804"/>
                  <a:gd name="connsiteY1-74" fmla="*/ 307703 h 756605"/>
                  <a:gd name="connsiteX2-75" fmla="*/ 1439490 w 1758804"/>
                  <a:gd name="connsiteY2-76" fmla="*/ 756605 h 756605"/>
                  <a:gd name="connsiteX3-77" fmla="*/ 0 w 1758804"/>
                  <a:gd name="connsiteY3-78" fmla="*/ 416970 h 756605"/>
                  <a:gd name="connsiteX4-79" fmla="*/ 592182 w 1758804"/>
                  <a:gd name="connsiteY4-80" fmla="*/ 0 h 756605"/>
                  <a:gd name="connsiteX0-81" fmla="*/ 592182 w 1758804"/>
                  <a:gd name="connsiteY0-82" fmla="*/ 0 h 796073"/>
                  <a:gd name="connsiteX1-83" fmla="*/ 1758804 w 1758804"/>
                  <a:gd name="connsiteY1-84" fmla="*/ 307703 h 796073"/>
                  <a:gd name="connsiteX2-85" fmla="*/ 1439490 w 1758804"/>
                  <a:gd name="connsiteY2-86" fmla="*/ 756605 h 796073"/>
                  <a:gd name="connsiteX3-87" fmla="*/ 0 w 1758804"/>
                  <a:gd name="connsiteY3-88" fmla="*/ 416970 h 796073"/>
                  <a:gd name="connsiteX4-89" fmla="*/ 592182 w 1758804"/>
                  <a:gd name="connsiteY4-90" fmla="*/ 0 h 796073"/>
                  <a:gd name="connsiteX0-91" fmla="*/ 592182 w 1758804"/>
                  <a:gd name="connsiteY0-92" fmla="*/ 0 h 796073"/>
                  <a:gd name="connsiteX1-93" fmla="*/ 1758804 w 1758804"/>
                  <a:gd name="connsiteY1-94" fmla="*/ 307703 h 796073"/>
                  <a:gd name="connsiteX2-95" fmla="*/ 1439490 w 1758804"/>
                  <a:gd name="connsiteY2-96" fmla="*/ 756605 h 796073"/>
                  <a:gd name="connsiteX3-97" fmla="*/ 0 w 1758804"/>
                  <a:gd name="connsiteY3-98" fmla="*/ 416970 h 796073"/>
                  <a:gd name="connsiteX4-99" fmla="*/ 592182 w 1758804"/>
                  <a:gd name="connsiteY4-100" fmla="*/ 0 h 796073"/>
                  <a:gd name="connsiteX0-101" fmla="*/ 592182 w 1758804"/>
                  <a:gd name="connsiteY0-102" fmla="*/ 0 h 796073"/>
                  <a:gd name="connsiteX1-103" fmla="*/ 1758804 w 1758804"/>
                  <a:gd name="connsiteY1-104" fmla="*/ 307703 h 796073"/>
                  <a:gd name="connsiteX2-105" fmla="*/ 1439490 w 1758804"/>
                  <a:gd name="connsiteY2-106" fmla="*/ 756605 h 796073"/>
                  <a:gd name="connsiteX3-107" fmla="*/ 0 w 1758804"/>
                  <a:gd name="connsiteY3-108" fmla="*/ 416970 h 796073"/>
                  <a:gd name="connsiteX4-109" fmla="*/ 592182 w 1758804"/>
                  <a:gd name="connsiteY4-110" fmla="*/ 0 h 796073"/>
                  <a:gd name="connsiteX0-111" fmla="*/ 592182 w 1758804"/>
                  <a:gd name="connsiteY0-112" fmla="*/ 0 h 796073"/>
                  <a:gd name="connsiteX1-113" fmla="*/ 1758804 w 1758804"/>
                  <a:gd name="connsiteY1-114" fmla="*/ 307703 h 796073"/>
                  <a:gd name="connsiteX2-115" fmla="*/ 1439490 w 1758804"/>
                  <a:gd name="connsiteY2-116" fmla="*/ 756605 h 796073"/>
                  <a:gd name="connsiteX3-117" fmla="*/ 0 w 1758804"/>
                  <a:gd name="connsiteY3-118" fmla="*/ 416970 h 796073"/>
                  <a:gd name="connsiteX4-119" fmla="*/ 592182 w 1758804"/>
                  <a:gd name="connsiteY4-120" fmla="*/ 0 h 796073"/>
                  <a:gd name="connsiteX0-121" fmla="*/ 592182 w 1758804"/>
                  <a:gd name="connsiteY0-122" fmla="*/ 0 h 796073"/>
                  <a:gd name="connsiteX1-123" fmla="*/ 1758804 w 1758804"/>
                  <a:gd name="connsiteY1-124" fmla="*/ 307703 h 796073"/>
                  <a:gd name="connsiteX2-125" fmla="*/ 1439490 w 1758804"/>
                  <a:gd name="connsiteY2-126" fmla="*/ 756605 h 796073"/>
                  <a:gd name="connsiteX3-127" fmla="*/ 0 w 1758804"/>
                  <a:gd name="connsiteY3-128" fmla="*/ 416970 h 796073"/>
                  <a:gd name="connsiteX4-129" fmla="*/ 592182 w 1758804"/>
                  <a:gd name="connsiteY4-130" fmla="*/ 0 h 796073"/>
                  <a:gd name="connsiteX0-131" fmla="*/ 592182 w 1758804"/>
                  <a:gd name="connsiteY0-132" fmla="*/ 0 h 790690"/>
                  <a:gd name="connsiteX1-133" fmla="*/ 1758804 w 1758804"/>
                  <a:gd name="connsiteY1-134" fmla="*/ 307703 h 790690"/>
                  <a:gd name="connsiteX2-135" fmla="*/ 1439490 w 1758804"/>
                  <a:gd name="connsiteY2-136" fmla="*/ 756605 h 790690"/>
                  <a:gd name="connsiteX3-137" fmla="*/ 0 w 1758804"/>
                  <a:gd name="connsiteY3-138" fmla="*/ 416970 h 790690"/>
                  <a:gd name="connsiteX4-139" fmla="*/ 592182 w 1758804"/>
                  <a:gd name="connsiteY4-140" fmla="*/ 0 h 790690"/>
                  <a:gd name="connsiteX0-141" fmla="*/ 592182 w 1758804"/>
                  <a:gd name="connsiteY0-142" fmla="*/ 0 h 798481"/>
                  <a:gd name="connsiteX1-143" fmla="*/ 1758804 w 1758804"/>
                  <a:gd name="connsiteY1-144" fmla="*/ 307703 h 798481"/>
                  <a:gd name="connsiteX2-145" fmla="*/ 1433562 w 1758804"/>
                  <a:gd name="connsiteY2-146" fmla="*/ 765496 h 798481"/>
                  <a:gd name="connsiteX3-147" fmla="*/ 0 w 1758804"/>
                  <a:gd name="connsiteY3-148" fmla="*/ 416970 h 798481"/>
                  <a:gd name="connsiteX4-149" fmla="*/ 592182 w 1758804"/>
                  <a:gd name="connsiteY4-150" fmla="*/ 0 h 7984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58804" h="798481">
                    <a:moveTo>
                      <a:pt x="592182" y="0"/>
                    </a:moveTo>
                    <a:cubicBezTo>
                      <a:pt x="853331" y="212876"/>
                      <a:pt x="1216079" y="379307"/>
                      <a:pt x="1758804" y="307703"/>
                    </a:cubicBezTo>
                    <a:lnTo>
                      <a:pt x="1433562" y="765496"/>
                    </a:lnTo>
                    <a:cubicBezTo>
                      <a:pt x="799881" y="868378"/>
                      <a:pt x="408135" y="724674"/>
                      <a:pt x="0" y="416970"/>
                    </a:cubicBezTo>
                    <a:lnTo>
                      <a:pt x="592182" y="0"/>
                    </a:lnTo>
                    <a:close/>
                  </a:path>
                </a:pathLst>
              </a:cu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11" name="TextBox 310"/>
            <p:cNvSpPr txBox="1"/>
            <p:nvPr/>
          </p:nvSpPr>
          <p:spPr>
            <a:xfrm>
              <a:off x="4723808" y="2850490"/>
              <a:ext cx="303370" cy="392627"/>
            </a:xfrm>
            <a:prstGeom prst="rect">
              <a:avLst/>
            </a:prstGeom>
            <a:noFill/>
            <a:effectLst>
              <a:innerShdw blurRad="63500" dist="50800" dir="13500000">
                <a:prstClr val="black">
                  <a:alpha val="50000"/>
                </a:prstClr>
              </a:innerShdw>
            </a:effectLst>
          </p:spPr>
          <p:txBody>
            <a:bodyPr wrap="none" rtlCol="0">
              <a:spAutoFit/>
            </a:bodyPr>
            <a:lstStyle/>
            <a:p>
              <a:r>
                <a:rPr lang="en-US" altLang="zh-CN" sz="2400" b="1" dirty="0">
                  <a:solidFill>
                    <a:prstClr val="white"/>
                  </a:solidFill>
                  <a:effectLst>
                    <a:innerShdw blurRad="63500" dist="50800" dir="13500000">
                      <a:prstClr val="black">
                        <a:alpha val="50000"/>
                      </a:prstClr>
                    </a:innerShdw>
                  </a:effectLst>
                  <a:latin typeface="微软雅黑" panose="020B0503020204020204" charset="-122"/>
                  <a:ea typeface="微软雅黑" panose="020B0503020204020204" charset="-122"/>
                </a:rPr>
                <a:t>T</a:t>
              </a:r>
              <a:endParaRPr lang="zh-CN" altLang="en-US" sz="2400" b="1" dirty="0">
                <a:solidFill>
                  <a:prstClr val="white"/>
                </a:solidFill>
                <a:effectLst>
                  <a:innerShdw blurRad="63500" dist="50800" dir="13500000">
                    <a:prstClr val="black">
                      <a:alpha val="50000"/>
                    </a:prstClr>
                  </a:innerShdw>
                </a:effectLst>
                <a:latin typeface="微软雅黑" panose="020B0503020204020204" charset="-122"/>
                <a:ea typeface="微软雅黑" panose="020B0503020204020204" charset="-122"/>
              </a:endParaRPr>
            </a:p>
          </p:txBody>
        </p:sp>
      </p:grpSp>
      <p:grpSp>
        <p:nvGrpSpPr>
          <p:cNvPr id="315" name="组合 314"/>
          <p:cNvGrpSpPr/>
          <p:nvPr/>
        </p:nvGrpSpPr>
        <p:grpSpPr>
          <a:xfrm>
            <a:off x="5446848" y="3798277"/>
            <a:ext cx="2190791" cy="1140574"/>
            <a:chOff x="3907589" y="3089595"/>
            <a:chExt cx="1780013" cy="926714"/>
          </a:xfrm>
        </p:grpSpPr>
        <p:grpSp>
          <p:nvGrpSpPr>
            <p:cNvPr id="316" name="组合 315"/>
            <p:cNvGrpSpPr/>
            <p:nvPr/>
          </p:nvGrpSpPr>
          <p:grpSpPr>
            <a:xfrm>
              <a:off x="3907589" y="3089595"/>
              <a:ext cx="1780013" cy="926714"/>
              <a:chOff x="3907589" y="3089595"/>
              <a:chExt cx="1780013" cy="926714"/>
            </a:xfrm>
          </p:grpSpPr>
          <p:grpSp>
            <p:nvGrpSpPr>
              <p:cNvPr id="318" name="组合 317"/>
              <p:cNvGrpSpPr/>
              <p:nvPr/>
            </p:nvGrpSpPr>
            <p:grpSpPr>
              <a:xfrm>
                <a:off x="3907589" y="3089595"/>
                <a:ext cx="1780013" cy="926714"/>
                <a:chOff x="3907589" y="3089595"/>
                <a:chExt cx="1780013" cy="926714"/>
              </a:xfrm>
              <a:effectLst>
                <a:outerShdw blurRad="292100" dist="419100" dir="6540000" algn="tl" rotWithShape="0">
                  <a:prstClr val="black">
                    <a:alpha val="40000"/>
                  </a:prstClr>
                </a:outerShdw>
              </a:effectLst>
            </p:grpSpPr>
            <p:sp>
              <p:nvSpPr>
                <p:cNvPr id="320" name="矩形 2"/>
                <p:cNvSpPr/>
                <p:nvPr/>
              </p:nvSpPr>
              <p:spPr>
                <a:xfrm rot="2092662" flipV="1">
                  <a:off x="3929896" y="3391699"/>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1" fmla="*/ 0 w 726083"/>
                    <a:gd name="connsiteY0-2" fmla="*/ 0 h 488730"/>
                    <a:gd name="connsiteX1-3" fmla="*/ 726083 w 726083"/>
                    <a:gd name="connsiteY1-4" fmla="*/ 364332 h 488730"/>
                    <a:gd name="connsiteX2-5" fmla="*/ 726083 w 726083"/>
                    <a:gd name="connsiteY2-6" fmla="*/ 488730 h 488730"/>
                    <a:gd name="connsiteX3-7" fmla="*/ 150019 w 726083"/>
                    <a:gd name="connsiteY3-8" fmla="*/ 488730 h 488730"/>
                    <a:gd name="connsiteX4-9" fmla="*/ 0 w 726083"/>
                    <a:gd name="connsiteY4-10" fmla="*/ 0 h 488730"/>
                    <a:gd name="connsiteX0-11" fmla="*/ 0 w 726083"/>
                    <a:gd name="connsiteY0-12" fmla="*/ 0 h 488730"/>
                    <a:gd name="connsiteX1-13" fmla="*/ 726083 w 726083"/>
                    <a:gd name="connsiteY1-14" fmla="*/ 364332 h 488730"/>
                    <a:gd name="connsiteX2-15" fmla="*/ 726083 w 726083"/>
                    <a:gd name="connsiteY2-16" fmla="*/ 488730 h 488730"/>
                    <a:gd name="connsiteX3-17" fmla="*/ 4763 w 726083"/>
                    <a:gd name="connsiteY3-18" fmla="*/ 110111 h 488730"/>
                    <a:gd name="connsiteX4-19" fmla="*/ 0 w 726083"/>
                    <a:gd name="connsiteY4-20" fmla="*/ 0 h 488730"/>
                    <a:gd name="connsiteX0-21" fmla="*/ 0 w 1478558"/>
                    <a:gd name="connsiteY0-22" fmla="*/ 0 h 488730"/>
                    <a:gd name="connsiteX1-23" fmla="*/ 1478558 w 1478558"/>
                    <a:gd name="connsiteY1-24" fmla="*/ 481014 h 488730"/>
                    <a:gd name="connsiteX2-25" fmla="*/ 726083 w 1478558"/>
                    <a:gd name="connsiteY2-26" fmla="*/ 488730 h 488730"/>
                    <a:gd name="connsiteX3-27" fmla="*/ 4763 w 1478558"/>
                    <a:gd name="connsiteY3-28" fmla="*/ 110111 h 488730"/>
                    <a:gd name="connsiteX4-29" fmla="*/ 0 w 1478558"/>
                    <a:gd name="connsiteY4-30" fmla="*/ 0 h 488730"/>
                    <a:gd name="connsiteX0-31" fmla="*/ 0 w 1483321"/>
                    <a:gd name="connsiteY0-32" fmla="*/ 0 h 562549"/>
                    <a:gd name="connsiteX1-33" fmla="*/ 1478558 w 1483321"/>
                    <a:gd name="connsiteY1-34" fmla="*/ 481014 h 562549"/>
                    <a:gd name="connsiteX2-35" fmla="*/ 1483321 w 1483321"/>
                    <a:gd name="connsiteY2-36" fmla="*/ 562549 h 562549"/>
                    <a:gd name="connsiteX3-37" fmla="*/ 4763 w 1483321"/>
                    <a:gd name="connsiteY3-38" fmla="*/ 110111 h 562549"/>
                    <a:gd name="connsiteX4-39" fmla="*/ 0 w 1483321"/>
                    <a:gd name="connsiteY4-40" fmla="*/ 0 h 562549"/>
                    <a:gd name="connsiteX0-41" fmla="*/ 0 w 1483321"/>
                    <a:gd name="connsiteY0-42" fmla="*/ 0 h 562549"/>
                    <a:gd name="connsiteX1-43" fmla="*/ 1478558 w 1483321"/>
                    <a:gd name="connsiteY1-44" fmla="*/ 481014 h 562549"/>
                    <a:gd name="connsiteX2-45" fmla="*/ 1483321 w 1483321"/>
                    <a:gd name="connsiteY2-46" fmla="*/ 562549 h 562549"/>
                    <a:gd name="connsiteX3-47" fmla="*/ 4763 w 1483321"/>
                    <a:gd name="connsiteY3-48" fmla="*/ 110111 h 562549"/>
                    <a:gd name="connsiteX4-49" fmla="*/ 0 w 1483321"/>
                    <a:gd name="connsiteY4-50" fmla="*/ 0 h 562549"/>
                    <a:gd name="connsiteX0-51" fmla="*/ 0 w 1483321"/>
                    <a:gd name="connsiteY0-52" fmla="*/ 0 h 562549"/>
                    <a:gd name="connsiteX1-53" fmla="*/ 1478558 w 1483321"/>
                    <a:gd name="connsiteY1-54" fmla="*/ 481014 h 562549"/>
                    <a:gd name="connsiteX2-55" fmla="*/ 1483321 w 1483321"/>
                    <a:gd name="connsiteY2-56" fmla="*/ 562549 h 562549"/>
                    <a:gd name="connsiteX3-57" fmla="*/ 4763 w 1483321"/>
                    <a:gd name="connsiteY3-58" fmla="*/ 110111 h 562549"/>
                    <a:gd name="connsiteX4-59" fmla="*/ 0 w 1483321"/>
                    <a:gd name="connsiteY4-60" fmla="*/ 0 h 562549"/>
                    <a:gd name="connsiteX0-61" fmla="*/ 0 w 1483321"/>
                    <a:gd name="connsiteY0-62" fmla="*/ 0 h 562549"/>
                    <a:gd name="connsiteX1-63" fmla="*/ 1478558 w 1483321"/>
                    <a:gd name="connsiteY1-64" fmla="*/ 481014 h 562549"/>
                    <a:gd name="connsiteX2-65" fmla="*/ 1483321 w 1483321"/>
                    <a:gd name="connsiteY2-66" fmla="*/ 562549 h 562549"/>
                    <a:gd name="connsiteX3-67" fmla="*/ 4763 w 1483321"/>
                    <a:gd name="connsiteY3-68" fmla="*/ 110111 h 562549"/>
                    <a:gd name="connsiteX4-69" fmla="*/ 0 w 1483321"/>
                    <a:gd name="connsiteY4-70" fmla="*/ 0 h 562549"/>
                    <a:gd name="connsiteX0-71" fmla="*/ 0 w 1483321"/>
                    <a:gd name="connsiteY0-72" fmla="*/ 6683 h 569232"/>
                    <a:gd name="connsiteX1-73" fmla="*/ 1478558 w 1483321"/>
                    <a:gd name="connsiteY1-74" fmla="*/ 487697 h 569232"/>
                    <a:gd name="connsiteX2-75" fmla="*/ 1483321 w 1483321"/>
                    <a:gd name="connsiteY2-76" fmla="*/ 569232 h 569232"/>
                    <a:gd name="connsiteX3-77" fmla="*/ 4763 w 1483321"/>
                    <a:gd name="connsiteY3-78" fmla="*/ 116794 h 569232"/>
                    <a:gd name="connsiteX4-79" fmla="*/ 0 w 1483321"/>
                    <a:gd name="connsiteY4-80" fmla="*/ 6683 h 569232"/>
                    <a:gd name="connsiteX0-81" fmla="*/ 0 w 1478558"/>
                    <a:gd name="connsiteY0-82" fmla="*/ 6683 h 559707"/>
                    <a:gd name="connsiteX1-83" fmla="*/ 1478558 w 1478558"/>
                    <a:gd name="connsiteY1-84" fmla="*/ 487697 h 559707"/>
                    <a:gd name="connsiteX2-85" fmla="*/ 1440459 w 1478558"/>
                    <a:gd name="connsiteY2-86" fmla="*/ 559707 h 559707"/>
                    <a:gd name="connsiteX3-87" fmla="*/ 4763 w 1478558"/>
                    <a:gd name="connsiteY3-88" fmla="*/ 116794 h 559707"/>
                    <a:gd name="connsiteX4-89" fmla="*/ 0 w 1478558"/>
                    <a:gd name="connsiteY4-90" fmla="*/ 6683 h 559707"/>
                    <a:gd name="connsiteX0-91" fmla="*/ 0 w 1478558"/>
                    <a:gd name="connsiteY0-92" fmla="*/ 6683 h 559707"/>
                    <a:gd name="connsiteX1-93" fmla="*/ 1478558 w 1478558"/>
                    <a:gd name="connsiteY1-94" fmla="*/ 487697 h 559707"/>
                    <a:gd name="connsiteX2-95" fmla="*/ 1440459 w 1478558"/>
                    <a:gd name="connsiteY2-96" fmla="*/ 559707 h 559707"/>
                    <a:gd name="connsiteX3-97" fmla="*/ 4763 w 1478558"/>
                    <a:gd name="connsiteY3-98" fmla="*/ 116794 h 559707"/>
                    <a:gd name="connsiteX4-99" fmla="*/ 0 w 1478558"/>
                    <a:gd name="connsiteY4-100" fmla="*/ 6683 h 559707"/>
                    <a:gd name="connsiteX0-101" fmla="*/ 0 w 1478558"/>
                    <a:gd name="connsiteY0-102" fmla="*/ 6683 h 559707"/>
                    <a:gd name="connsiteX1-103" fmla="*/ 1478558 w 1478558"/>
                    <a:gd name="connsiteY1-104" fmla="*/ 487697 h 559707"/>
                    <a:gd name="connsiteX2-105" fmla="*/ 1440459 w 1478558"/>
                    <a:gd name="connsiteY2-106" fmla="*/ 559707 h 559707"/>
                    <a:gd name="connsiteX3-107" fmla="*/ 4763 w 1478558"/>
                    <a:gd name="connsiteY3-108" fmla="*/ 116794 h 559707"/>
                    <a:gd name="connsiteX4-109" fmla="*/ 0 w 1478558"/>
                    <a:gd name="connsiteY4-110" fmla="*/ 6683 h 559707"/>
                    <a:gd name="connsiteX0-111" fmla="*/ 0 w 1478558"/>
                    <a:gd name="connsiteY0-112" fmla="*/ 6683 h 559707"/>
                    <a:gd name="connsiteX1-113" fmla="*/ 1478558 w 1478558"/>
                    <a:gd name="connsiteY1-114" fmla="*/ 487697 h 559707"/>
                    <a:gd name="connsiteX2-115" fmla="*/ 1440459 w 1478558"/>
                    <a:gd name="connsiteY2-116" fmla="*/ 559707 h 559707"/>
                    <a:gd name="connsiteX3-117" fmla="*/ 4763 w 1478558"/>
                    <a:gd name="connsiteY3-118" fmla="*/ 116794 h 559707"/>
                    <a:gd name="connsiteX4-119" fmla="*/ 0 w 1478558"/>
                    <a:gd name="connsiteY4-120" fmla="*/ 6683 h 559707"/>
                    <a:gd name="connsiteX0-121" fmla="*/ 0 w 1478558"/>
                    <a:gd name="connsiteY0-122" fmla="*/ 6683 h 559707"/>
                    <a:gd name="connsiteX1-123" fmla="*/ 1478558 w 1478558"/>
                    <a:gd name="connsiteY1-124" fmla="*/ 487697 h 559707"/>
                    <a:gd name="connsiteX2-125" fmla="*/ 1440459 w 1478558"/>
                    <a:gd name="connsiteY2-126" fmla="*/ 559707 h 559707"/>
                    <a:gd name="connsiteX3-127" fmla="*/ 4763 w 1478558"/>
                    <a:gd name="connsiteY3-128" fmla="*/ 116794 h 559707"/>
                    <a:gd name="connsiteX4-129" fmla="*/ 0 w 1478558"/>
                    <a:gd name="connsiteY4-130" fmla="*/ 6683 h 559707"/>
                    <a:gd name="connsiteX0-131" fmla="*/ 0 w 1478558"/>
                    <a:gd name="connsiteY0-132" fmla="*/ 6683 h 559707"/>
                    <a:gd name="connsiteX1-133" fmla="*/ 1478558 w 1478558"/>
                    <a:gd name="connsiteY1-134" fmla="*/ 487697 h 559707"/>
                    <a:gd name="connsiteX2-135" fmla="*/ 1440459 w 1478558"/>
                    <a:gd name="connsiteY2-136" fmla="*/ 559707 h 559707"/>
                    <a:gd name="connsiteX3-137" fmla="*/ 4763 w 1478558"/>
                    <a:gd name="connsiteY3-138" fmla="*/ 116794 h 559707"/>
                    <a:gd name="connsiteX4-139" fmla="*/ 0 w 1478558"/>
                    <a:gd name="connsiteY4-140" fmla="*/ 6683 h 559707"/>
                    <a:gd name="connsiteX0-141" fmla="*/ 0 w 1478558"/>
                    <a:gd name="connsiteY0-142" fmla="*/ 6683 h 573994"/>
                    <a:gd name="connsiteX1-143" fmla="*/ 1478558 w 1478558"/>
                    <a:gd name="connsiteY1-144" fmla="*/ 487697 h 573994"/>
                    <a:gd name="connsiteX2-145" fmla="*/ 1445221 w 1478558"/>
                    <a:gd name="connsiteY2-146" fmla="*/ 573994 h 573994"/>
                    <a:gd name="connsiteX3-147" fmla="*/ 4763 w 1478558"/>
                    <a:gd name="connsiteY3-148" fmla="*/ 116794 h 573994"/>
                    <a:gd name="connsiteX4-149" fmla="*/ 0 w 1478558"/>
                    <a:gd name="connsiteY4-150" fmla="*/ 6683 h 573994"/>
                    <a:gd name="connsiteX0-151" fmla="*/ 0 w 1478558"/>
                    <a:gd name="connsiteY0-152" fmla="*/ 6683 h 573994"/>
                    <a:gd name="connsiteX1-153" fmla="*/ 1478558 w 1478558"/>
                    <a:gd name="connsiteY1-154" fmla="*/ 487697 h 573994"/>
                    <a:gd name="connsiteX2-155" fmla="*/ 1445221 w 1478558"/>
                    <a:gd name="connsiteY2-156" fmla="*/ 573994 h 573994"/>
                    <a:gd name="connsiteX3-157" fmla="*/ 4763 w 1478558"/>
                    <a:gd name="connsiteY3-158" fmla="*/ 116794 h 573994"/>
                    <a:gd name="connsiteX4-159" fmla="*/ 0 w 1478558"/>
                    <a:gd name="connsiteY4-160" fmla="*/ 6683 h 573994"/>
                    <a:gd name="connsiteX0-161" fmla="*/ 0 w 1478558"/>
                    <a:gd name="connsiteY0-162" fmla="*/ 7185 h 574496"/>
                    <a:gd name="connsiteX1-163" fmla="*/ 1478558 w 1478558"/>
                    <a:gd name="connsiteY1-164" fmla="*/ 488199 h 574496"/>
                    <a:gd name="connsiteX2-165" fmla="*/ 1445221 w 1478558"/>
                    <a:gd name="connsiteY2-166" fmla="*/ 574496 h 574496"/>
                    <a:gd name="connsiteX3-167" fmla="*/ 4763 w 1478558"/>
                    <a:gd name="connsiteY3-168" fmla="*/ 117296 h 574496"/>
                    <a:gd name="connsiteX4-169" fmla="*/ 0 w 1478558"/>
                    <a:gd name="connsiteY4-170" fmla="*/ 7185 h 574496"/>
                    <a:gd name="connsiteX0-171" fmla="*/ 0 w 1478558"/>
                    <a:gd name="connsiteY0-172" fmla="*/ 7185 h 576878"/>
                    <a:gd name="connsiteX1-173" fmla="*/ 1478558 w 1478558"/>
                    <a:gd name="connsiteY1-174" fmla="*/ 488199 h 576878"/>
                    <a:gd name="connsiteX2-175" fmla="*/ 1464271 w 1478558"/>
                    <a:gd name="connsiteY2-176" fmla="*/ 576878 h 576878"/>
                    <a:gd name="connsiteX3-177" fmla="*/ 4763 w 1478558"/>
                    <a:gd name="connsiteY3-178" fmla="*/ 117296 h 576878"/>
                    <a:gd name="connsiteX4-179" fmla="*/ 0 w 1478558"/>
                    <a:gd name="connsiteY4-180" fmla="*/ 7185 h 576878"/>
                    <a:gd name="connsiteX0-181" fmla="*/ 0 w 1478558"/>
                    <a:gd name="connsiteY0-182" fmla="*/ 7376 h 577069"/>
                    <a:gd name="connsiteX1-183" fmla="*/ 1478558 w 1478558"/>
                    <a:gd name="connsiteY1-184" fmla="*/ 483627 h 577069"/>
                    <a:gd name="connsiteX2-185" fmla="*/ 1464271 w 1478558"/>
                    <a:gd name="connsiteY2-186" fmla="*/ 577069 h 577069"/>
                    <a:gd name="connsiteX3-187" fmla="*/ 4763 w 1478558"/>
                    <a:gd name="connsiteY3-188" fmla="*/ 117487 h 577069"/>
                    <a:gd name="connsiteX4-189" fmla="*/ 0 w 1478558"/>
                    <a:gd name="connsiteY4-190" fmla="*/ 7376 h 577069"/>
                    <a:gd name="connsiteX0-191" fmla="*/ 0 w 1478558"/>
                    <a:gd name="connsiteY0-192" fmla="*/ 6934 h 576627"/>
                    <a:gd name="connsiteX1-193" fmla="*/ 1478558 w 1478558"/>
                    <a:gd name="connsiteY1-194" fmla="*/ 483185 h 576627"/>
                    <a:gd name="connsiteX2-195" fmla="*/ 1464271 w 1478558"/>
                    <a:gd name="connsiteY2-196" fmla="*/ 576627 h 576627"/>
                    <a:gd name="connsiteX3-197" fmla="*/ 4763 w 1478558"/>
                    <a:gd name="connsiteY3-198" fmla="*/ 117045 h 576627"/>
                    <a:gd name="connsiteX4-199" fmla="*/ 0 w 1478558"/>
                    <a:gd name="connsiteY4-200" fmla="*/ 6934 h 576627"/>
                    <a:gd name="connsiteX0-201" fmla="*/ 0 w 1478558"/>
                    <a:gd name="connsiteY0-202" fmla="*/ 6934 h 576627"/>
                    <a:gd name="connsiteX1-203" fmla="*/ 1478558 w 1478558"/>
                    <a:gd name="connsiteY1-204" fmla="*/ 483185 h 576627"/>
                    <a:gd name="connsiteX2-205" fmla="*/ 1464271 w 1478558"/>
                    <a:gd name="connsiteY2-206" fmla="*/ 576627 h 576627"/>
                    <a:gd name="connsiteX3-207" fmla="*/ 23813 w 1478558"/>
                    <a:gd name="connsiteY3-208" fmla="*/ 112283 h 576627"/>
                    <a:gd name="connsiteX4-209" fmla="*/ 0 w 1478558"/>
                    <a:gd name="connsiteY4-210" fmla="*/ 6934 h 576627"/>
                    <a:gd name="connsiteX0-211" fmla="*/ 0 w 1473795"/>
                    <a:gd name="connsiteY0-212" fmla="*/ 6934 h 576627"/>
                    <a:gd name="connsiteX1-213" fmla="*/ 1473795 w 1473795"/>
                    <a:gd name="connsiteY1-214" fmla="*/ 483185 h 576627"/>
                    <a:gd name="connsiteX2-215" fmla="*/ 1459508 w 1473795"/>
                    <a:gd name="connsiteY2-216" fmla="*/ 576627 h 576627"/>
                    <a:gd name="connsiteX3-217" fmla="*/ 19050 w 1473795"/>
                    <a:gd name="connsiteY3-218" fmla="*/ 112283 h 576627"/>
                    <a:gd name="connsiteX4-219" fmla="*/ 0 w 1473795"/>
                    <a:gd name="connsiteY4-220" fmla="*/ 6934 h 576627"/>
                    <a:gd name="connsiteX0-221" fmla="*/ 0 w 1473795"/>
                    <a:gd name="connsiteY0-222" fmla="*/ 7206 h 569755"/>
                    <a:gd name="connsiteX1-223" fmla="*/ 1473795 w 1473795"/>
                    <a:gd name="connsiteY1-224" fmla="*/ 476313 h 569755"/>
                    <a:gd name="connsiteX2-225" fmla="*/ 1459508 w 1473795"/>
                    <a:gd name="connsiteY2-226" fmla="*/ 569755 h 569755"/>
                    <a:gd name="connsiteX3-227" fmla="*/ 19050 w 1473795"/>
                    <a:gd name="connsiteY3-228" fmla="*/ 105411 h 569755"/>
                    <a:gd name="connsiteX4-229" fmla="*/ 0 w 1473795"/>
                    <a:gd name="connsiteY4-230" fmla="*/ 7206 h 569755"/>
                    <a:gd name="connsiteX0-231" fmla="*/ 0 w 1473795"/>
                    <a:gd name="connsiteY0-232" fmla="*/ 12924 h 575473"/>
                    <a:gd name="connsiteX1-233" fmla="*/ 1473795 w 1473795"/>
                    <a:gd name="connsiteY1-234" fmla="*/ 482031 h 575473"/>
                    <a:gd name="connsiteX2-235" fmla="*/ 1459508 w 1473795"/>
                    <a:gd name="connsiteY2-236" fmla="*/ 575473 h 575473"/>
                    <a:gd name="connsiteX3-237" fmla="*/ 19050 w 1473795"/>
                    <a:gd name="connsiteY3-238" fmla="*/ 111129 h 575473"/>
                    <a:gd name="connsiteX4-239" fmla="*/ 0 w 1473795"/>
                    <a:gd name="connsiteY4-240" fmla="*/ 12924 h 575473"/>
                    <a:gd name="connsiteX0-241" fmla="*/ 0 w 1473795"/>
                    <a:gd name="connsiteY0-242" fmla="*/ 12924 h 575473"/>
                    <a:gd name="connsiteX1-243" fmla="*/ 1473795 w 1473795"/>
                    <a:gd name="connsiteY1-244" fmla="*/ 482031 h 575473"/>
                    <a:gd name="connsiteX2-245" fmla="*/ 1459508 w 1473795"/>
                    <a:gd name="connsiteY2-246" fmla="*/ 575473 h 575473"/>
                    <a:gd name="connsiteX3-247" fmla="*/ 37814 w 1473795"/>
                    <a:gd name="connsiteY3-248" fmla="*/ 99438 h 575473"/>
                    <a:gd name="connsiteX4-249" fmla="*/ 0 w 1473795"/>
                    <a:gd name="connsiteY4-250" fmla="*/ 12924 h 575473"/>
                    <a:gd name="connsiteX0-251" fmla="*/ 0 w 1461888"/>
                    <a:gd name="connsiteY0-252" fmla="*/ 13419 h 567670"/>
                    <a:gd name="connsiteX1-253" fmla="*/ 1461888 w 1461888"/>
                    <a:gd name="connsiteY1-254" fmla="*/ 474228 h 567670"/>
                    <a:gd name="connsiteX2-255" fmla="*/ 1447601 w 1461888"/>
                    <a:gd name="connsiteY2-256" fmla="*/ 567670 h 567670"/>
                    <a:gd name="connsiteX3-257" fmla="*/ 25907 w 1461888"/>
                    <a:gd name="connsiteY3-258" fmla="*/ 91635 h 567670"/>
                    <a:gd name="connsiteX4-259" fmla="*/ 0 w 1461888"/>
                    <a:gd name="connsiteY4-260" fmla="*/ 13419 h 567670"/>
                    <a:gd name="connsiteX0-261" fmla="*/ 0 w 1461888"/>
                    <a:gd name="connsiteY0-262" fmla="*/ 13419 h 627927"/>
                    <a:gd name="connsiteX1-263" fmla="*/ 1461888 w 1461888"/>
                    <a:gd name="connsiteY1-264" fmla="*/ 474228 h 627927"/>
                    <a:gd name="connsiteX2-265" fmla="*/ 1402061 w 1461888"/>
                    <a:gd name="connsiteY2-266" fmla="*/ 627927 h 627927"/>
                    <a:gd name="connsiteX3-267" fmla="*/ 25907 w 1461888"/>
                    <a:gd name="connsiteY3-268" fmla="*/ 91635 h 627927"/>
                    <a:gd name="connsiteX4-269" fmla="*/ 0 w 1461888"/>
                    <a:gd name="connsiteY4-270" fmla="*/ 13419 h 627927"/>
                    <a:gd name="connsiteX0-271" fmla="*/ 0 w 1472564"/>
                    <a:gd name="connsiteY0-272" fmla="*/ 8892 h 623400"/>
                    <a:gd name="connsiteX1-273" fmla="*/ 1472564 w 1472564"/>
                    <a:gd name="connsiteY1-274" fmla="*/ 576219 h 623400"/>
                    <a:gd name="connsiteX2-275" fmla="*/ 1402061 w 1472564"/>
                    <a:gd name="connsiteY2-276" fmla="*/ 623400 h 623400"/>
                    <a:gd name="connsiteX3-277" fmla="*/ 25907 w 1472564"/>
                    <a:gd name="connsiteY3-278" fmla="*/ 87108 h 623400"/>
                    <a:gd name="connsiteX4-279" fmla="*/ 0 w 1472564"/>
                    <a:gd name="connsiteY4-280" fmla="*/ 8892 h 623400"/>
                    <a:gd name="connsiteX0-281" fmla="*/ 0 w 1472564"/>
                    <a:gd name="connsiteY0-282" fmla="*/ 8892 h 623400"/>
                    <a:gd name="connsiteX1-283" fmla="*/ 1472564 w 1472564"/>
                    <a:gd name="connsiteY1-284" fmla="*/ 576219 h 623400"/>
                    <a:gd name="connsiteX2-285" fmla="*/ 1402061 w 1472564"/>
                    <a:gd name="connsiteY2-286" fmla="*/ 623400 h 623400"/>
                    <a:gd name="connsiteX3-287" fmla="*/ 25907 w 1472564"/>
                    <a:gd name="connsiteY3-288" fmla="*/ 87108 h 623400"/>
                    <a:gd name="connsiteX4-289" fmla="*/ 0 w 1472564"/>
                    <a:gd name="connsiteY4-290" fmla="*/ 8892 h 623400"/>
                    <a:gd name="connsiteX0-291" fmla="*/ 0 w 1472564"/>
                    <a:gd name="connsiteY0-292" fmla="*/ 8892 h 623400"/>
                    <a:gd name="connsiteX1-293" fmla="*/ 1472564 w 1472564"/>
                    <a:gd name="connsiteY1-294" fmla="*/ 576219 h 623400"/>
                    <a:gd name="connsiteX2-295" fmla="*/ 1402061 w 1472564"/>
                    <a:gd name="connsiteY2-296" fmla="*/ 623400 h 623400"/>
                    <a:gd name="connsiteX3-297" fmla="*/ 25907 w 1472564"/>
                    <a:gd name="connsiteY3-298" fmla="*/ 87108 h 623400"/>
                    <a:gd name="connsiteX4-299" fmla="*/ 0 w 1472564"/>
                    <a:gd name="connsiteY4-300" fmla="*/ 8892 h 623400"/>
                    <a:gd name="connsiteX0-301" fmla="*/ 0 w 1472564"/>
                    <a:gd name="connsiteY0-302" fmla="*/ 9380 h 623888"/>
                    <a:gd name="connsiteX1-303" fmla="*/ 1472564 w 1472564"/>
                    <a:gd name="connsiteY1-304" fmla="*/ 576707 h 623888"/>
                    <a:gd name="connsiteX2-305" fmla="*/ 1402061 w 1472564"/>
                    <a:gd name="connsiteY2-306" fmla="*/ 623888 h 623888"/>
                    <a:gd name="connsiteX3-307" fmla="*/ 25907 w 1472564"/>
                    <a:gd name="connsiteY3-308" fmla="*/ 87596 h 623888"/>
                    <a:gd name="connsiteX4-309" fmla="*/ 0 w 1472564"/>
                    <a:gd name="connsiteY4-310" fmla="*/ 9380 h 623888"/>
                    <a:gd name="connsiteX0-311" fmla="*/ 0 w 1472564"/>
                    <a:gd name="connsiteY0-312" fmla="*/ 9380 h 623888"/>
                    <a:gd name="connsiteX1-313" fmla="*/ 1472564 w 1472564"/>
                    <a:gd name="connsiteY1-314" fmla="*/ 576707 h 623888"/>
                    <a:gd name="connsiteX2-315" fmla="*/ 1402061 w 1472564"/>
                    <a:gd name="connsiteY2-316" fmla="*/ 623888 h 623888"/>
                    <a:gd name="connsiteX3-317" fmla="*/ 25907 w 1472564"/>
                    <a:gd name="connsiteY3-318" fmla="*/ 87596 h 623888"/>
                    <a:gd name="connsiteX4-319" fmla="*/ 0 w 1472564"/>
                    <a:gd name="connsiteY4-320" fmla="*/ 9380 h 623888"/>
                    <a:gd name="connsiteX0-321" fmla="*/ 0 w 1472564"/>
                    <a:gd name="connsiteY0-322" fmla="*/ 9380 h 624610"/>
                    <a:gd name="connsiteX1-323" fmla="*/ 1472564 w 1472564"/>
                    <a:gd name="connsiteY1-324" fmla="*/ 576707 h 624610"/>
                    <a:gd name="connsiteX2-325" fmla="*/ 1398019 w 1472564"/>
                    <a:gd name="connsiteY2-326" fmla="*/ 624610 h 624610"/>
                    <a:gd name="connsiteX3-327" fmla="*/ 25907 w 1472564"/>
                    <a:gd name="connsiteY3-328" fmla="*/ 87596 h 624610"/>
                    <a:gd name="connsiteX4-329" fmla="*/ 0 w 1472564"/>
                    <a:gd name="connsiteY4-330" fmla="*/ 9380 h 624610"/>
                    <a:gd name="connsiteX0-331" fmla="*/ 0 w 1472564"/>
                    <a:gd name="connsiteY0-332" fmla="*/ 9380 h 624610"/>
                    <a:gd name="connsiteX1-333" fmla="*/ 1472564 w 1472564"/>
                    <a:gd name="connsiteY1-334" fmla="*/ 576707 h 624610"/>
                    <a:gd name="connsiteX2-335" fmla="*/ 1398019 w 1472564"/>
                    <a:gd name="connsiteY2-336" fmla="*/ 624610 h 624610"/>
                    <a:gd name="connsiteX3-337" fmla="*/ 25907 w 1472564"/>
                    <a:gd name="connsiteY3-338" fmla="*/ 87596 h 624610"/>
                    <a:gd name="connsiteX4-339" fmla="*/ 0 w 1472564"/>
                    <a:gd name="connsiteY4-340" fmla="*/ 9380 h 62461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gradFill>
                  <a:gsLst>
                    <a:gs pos="73000">
                      <a:schemeClr val="accent2">
                        <a:lumMod val="35000"/>
                        <a:lumOff val="65000"/>
                      </a:schemeClr>
                    </a:gs>
                    <a:gs pos="18000">
                      <a:schemeClr val="accent1"/>
                    </a:gs>
                  </a:gsLst>
                  <a:lin ang="16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21"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1" fmla="*/ 0 w 720080"/>
                    <a:gd name="connsiteY0-2" fmla="*/ 827314 h 899322"/>
                    <a:gd name="connsiteX1-3" fmla="*/ 438503 w 720080"/>
                    <a:gd name="connsiteY1-4" fmla="*/ 0 h 899322"/>
                    <a:gd name="connsiteX2-5" fmla="*/ 720080 w 720080"/>
                    <a:gd name="connsiteY2-6" fmla="*/ 899322 h 899322"/>
                    <a:gd name="connsiteX3-7" fmla="*/ 0 w 720080"/>
                    <a:gd name="connsiteY3-8" fmla="*/ 899322 h 899322"/>
                    <a:gd name="connsiteX4-9" fmla="*/ 0 w 720080"/>
                    <a:gd name="connsiteY4-10" fmla="*/ 827314 h 899322"/>
                    <a:gd name="connsiteX0-11" fmla="*/ 124823 w 720080"/>
                    <a:gd name="connsiteY0-12" fmla="*/ 444137 h 899322"/>
                    <a:gd name="connsiteX1-13" fmla="*/ 438503 w 720080"/>
                    <a:gd name="connsiteY1-14" fmla="*/ 0 h 899322"/>
                    <a:gd name="connsiteX2-15" fmla="*/ 720080 w 720080"/>
                    <a:gd name="connsiteY2-16" fmla="*/ 899322 h 899322"/>
                    <a:gd name="connsiteX3-17" fmla="*/ 0 w 720080"/>
                    <a:gd name="connsiteY3-18" fmla="*/ 899322 h 899322"/>
                    <a:gd name="connsiteX4-19" fmla="*/ 124823 w 720080"/>
                    <a:gd name="connsiteY4-20" fmla="*/ 444137 h 899322"/>
                    <a:gd name="connsiteX0-21" fmla="*/ 0 w 595257"/>
                    <a:gd name="connsiteY0-22" fmla="*/ 444137 h 899322"/>
                    <a:gd name="connsiteX1-23" fmla="*/ 313680 w 595257"/>
                    <a:gd name="connsiteY1-24" fmla="*/ 0 h 899322"/>
                    <a:gd name="connsiteX2-25" fmla="*/ 595257 w 595257"/>
                    <a:gd name="connsiteY2-26" fmla="*/ 899322 h 899322"/>
                    <a:gd name="connsiteX3-27" fmla="*/ 29029 w 595257"/>
                    <a:gd name="connsiteY3-28" fmla="*/ 530659 h 899322"/>
                    <a:gd name="connsiteX4-29" fmla="*/ 0 w 595257"/>
                    <a:gd name="connsiteY4-30" fmla="*/ 444137 h 899322"/>
                    <a:gd name="connsiteX0-31" fmla="*/ 0 w 363028"/>
                    <a:gd name="connsiteY0-32" fmla="*/ 444137 h 530659"/>
                    <a:gd name="connsiteX1-33" fmla="*/ 313680 w 363028"/>
                    <a:gd name="connsiteY1-34" fmla="*/ 0 h 530659"/>
                    <a:gd name="connsiteX2-35" fmla="*/ 363028 w 363028"/>
                    <a:gd name="connsiteY2-36" fmla="*/ 51688 h 530659"/>
                    <a:gd name="connsiteX3-37" fmla="*/ 29029 w 363028"/>
                    <a:gd name="connsiteY3-38" fmla="*/ 530659 h 530659"/>
                    <a:gd name="connsiteX4-39" fmla="*/ 0 w 363028"/>
                    <a:gd name="connsiteY4-40" fmla="*/ 444137 h 530659"/>
                    <a:gd name="connsiteX0-41" fmla="*/ 0 w 339805"/>
                    <a:gd name="connsiteY0-42" fmla="*/ 444137 h 530659"/>
                    <a:gd name="connsiteX1-43" fmla="*/ 313680 w 339805"/>
                    <a:gd name="connsiteY1-44" fmla="*/ 0 h 530659"/>
                    <a:gd name="connsiteX2-45" fmla="*/ 339805 w 339805"/>
                    <a:gd name="connsiteY2-46" fmla="*/ 60397 h 530659"/>
                    <a:gd name="connsiteX3-47" fmla="*/ 29029 w 339805"/>
                    <a:gd name="connsiteY3-48" fmla="*/ 530659 h 530659"/>
                    <a:gd name="connsiteX4-49" fmla="*/ 0 w 339805"/>
                    <a:gd name="connsiteY4-50" fmla="*/ 444137 h 530659"/>
                    <a:gd name="connsiteX0-51" fmla="*/ 0 w 342708"/>
                    <a:gd name="connsiteY0-52" fmla="*/ 444137 h 530659"/>
                    <a:gd name="connsiteX1-53" fmla="*/ 313680 w 342708"/>
                    <a:gd name="connsiteY1-54" fmla="*/ 0 h 530659"/>
                    <a:gd name="connsiteX2-55" fmla="*/ 342708 w 342708"/>
                    <a:gd name="connsiteY2-56" fmla="*/ 69106 h 530659"/>
                    <a:gd name="connsiteX3-57" fmla="*/ 29029 w 342708"/>
                    <a:gd name="connsiteY3-58" fmla="*/ 530659 h 530659"/>
                    <a:gd name="connsiteX4-59" fmla="*/ 0 w 342708"/>
                    <a:gd name="connsiteY4-60" fmla="*/ 444137 h 530659"/>
                    <a:gd name="connsiteX0-61" fmla="*/ 0 w 345611"/>
                    <a:gd name="connsiteY0-62" fmla="*/ 455749 h 530659"/>
                    <a:gd name="connsiteX1-63" fmla="*/ 316583 w 345611"/>
                    <a:gd name="connsiteY1-64" fmla="*/ 0 h 530659"/>
                    <a:gd name="connsiteX2-65" fmla="*/ 345611 w 345611"/>
                    <a:gd name="connsiteY2-66" fmla="*/ 69106 h 530659"/>
                    <a:gd name="connsiteX3-67" fmla="*/ 31932 w 345611"/>
                    <a:gd name="connsiteY3-68" fmla="*/ 530659 h 530659"/>
                    <a:gd name="connsiteX4-69" fmla="*/ 0 w 345611"/>
                    <a:gd name="connsiteY4-70" fmla="*/ 455749 h 530659"/>
                    <a:gd name="connsiteX0-71" fmla="*/ 0 w 345611"/>
                    <a:gd name="connsiteY0-72" fmla="*/ 447041 h 530659"/>
                    <a:gd name="connsiteX1-73" fmla="*/ 316583 w 345611"/>
                    <a:gd name="connsiteY1-74" fmla="*/ 0 h 530659"/>
                    <a:gd name="connsiteX2-75" fmla="*/ 345611 w 345611"/>
                    <a:gd name="connsiteY2-76" fmla="*/ 69106 h 530659"/>
                    <a:gd name="connsiteX3-77" fmla="*/ 31932 w 345611"/>
                    <a:gd name="connsiteY3-78" fmla="*/ 530659 h 530659"/>
                    <a:gd name="connsiteX4-79" fmla="*/ 0 w 345611"/>
                    <a:gd name="connsiteY4-80" fmla="*/ 447041 h 530659"/>
                    <a:gd name="connsiteX0-81" fmla="*/ 0 w 345611"/>
                    <a:gd name="connsiteY0-82" fmla="*/ 455750 h 539368"/>
                    <a:gd name="connsiteX1-83" fmla="*/ 316583 w 345611"/>
                    <a:gd name="connsiteY1-84" fmla="*/ 0 h 539368"/>
                    <a:gd name="connsiteX2-85" fmla="*/ 345611 w 345611"/>
                    <a:gd name="connsiteY2-86" fmla="*/ 77815 h 539368"/>
                    <a:gd name="connsiteX3-87" fmla="*/ 31932 w 345611"/>
                    <a:gd name="connsiteY3-88" fmla="*/ 539368 h 539368"/>
                    <a:gd name="connsiteX4-89" fmla="*/ 0 w 345611"/>
                    <a:gd name="connsiteY4-90" fmla="*/ 455750 h 539368"/>
                    <a:gd name="connsiteX0-91" fmla="*/ 0 w 345611"/>
                    <a:gd name="connsiteY0-92" fmla="*/ 447041 h 530659"/>
                    <a:gd name="connsiteX1-93" fmla="*/ 313681 w 345611"/>
                    <a:gd name="connsiteY1-94" fmla="*/ 0 h 530659"/>
                    <a:gd name="connsiteX2-95" fmla="*/ 345611 w 345611"/>
                    <a:gd name="connsiteY2-96" fmla="*/ 69106 h 530659"/>
                    <a:gd name="connsiteX3-97" fmla="*/ 31932 w 345611"/>
                    <a:gd name="connsiteY3-98" fmla="*/ 530659 h 530659"/>
                    <a:gd name="connsiteX4-99" fmla="*/ 0 w 345611"/>
                    <a:gd name="connsiteY4-100" fmla="*/ 447041 h 530659"/>
                    <a:gd name="connsiteX0-101" fmla="*/ 0 w 345611"/>
                    <a:gd name="connsiteY0-102" fmla="*/ 449944 h 533562"/>
                    <a:gd name="connsiteX1-103" fmla="*/ 316584 w 345611"/>
                    <a:gd name="connsiteY1-104" fmla="*/ 0 h 533562"/>
                    <a:gd name="connsiteX2-105" fmla="*/ 345611 w 345611"/>
                    <a:gd name="connsiteY2-106" fmla="*/ 72009 h 533562"/>
                    <a:gd name="connsiteX3-107" fmla="*/ 31932 w 345611"/>
                    <a:gd name="connsiteY3-108" fmla="*/ 533562 h 533562"/>
                    <a:gd name="connsiteX4-109" fmla="*/ 0 w 345611"/>
                    <a:gd name="connsiteY4-110" fmla="*/ 449944 h 533562"/>
                    <a:gd name="connsiteX0-111" fmla="*/ 0 w 345611"/>
                    <a:gd name="connsiteY0-112" fmla="*/ 452847 h 536465"/>
                    <a:gd name="connsiteX1-113" fmla="*/ 316584 w 345611"/>
                    <a:gd name="connsiteY1-114" fmla="*/ 0 h 536465"/>
                    <a:gd name="connsiteX2-115" fmla="*/ 345611 w 345611"/>
                    <a:gd name="connsiteY2-116" fmla="*/ 74912 h 536465"/>
                    <a:gd name="connsiteX3-117" fmla="*/ 31932 w 345611"/>
                    <a:gd name="connsiteY3-118" fmla="*/ 536465 h 536465"/>
                    <a:gd name="connsiteX4-119" fmla="*/ 0 w 345611"/>
                    <a:gd name="connsiteY4-120" fmla="*/ 452847 h 5364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5611" h="536465">
                      <a:moveTo>
                        <a:pt x="0" y="452847"/>
                      </a:moveTo>
                      <a:lnTo>
                        <a:pt x="316584" y="0"/>
                      </a:lnTo>
                      <a:lnTo>
                        <a:pt x="345611" y="74912"/>
                      </a:lnTo>
                      <a:lnTo>
                        <a:pt x="31932" y="536465"/>
                      </a:lnTo>
                      <a:lnTo>
                        <a:pt x="0" y="452847"/>
                      </a:lnTo>
                      <a:close/>
                    </a:path>
                  </a:pathLst>
                </a:custGeom>
                <a:gradFill>
                  <a:gsLst>
                    <a:gs pos="0">
                      <a:schemeClr val="accent2"/>
                    </a:gs>
                    <a:gs pos="76000">
                      <a:schemeClr val="accent1">
                        <a:lumMod val="56000"/>
                        <a:lumOff val="44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22" name="矩形 5"/>
                <p:cNvSpPr/>
                <p:nvPr/>
              </p:nvSpPr>
              <p:spPr>
                <a:xfrm>
                  <a:off x="3907589" y="3089595"/>
                  <a:ext cx="1758804" cy="796073"/>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1" fmla="*/ 386080 w 1134691"/>
                    <a:gd name="connsiteY0-2" fmla="*/ 0 h 913359"/>
                    <a:gd name="connsiteX1-3" fmla="*/ 1134691 w 1134691"/>
                    <a:gd name="connsiteY1-4" fmla="*/ 409303 h 913359"/>
                    <a:gd name="connsiteX2-5" fmla="*/ 1134691 w 1134691"/>
                    <a:gd name="connsiteY2-6" fmla="*/ 913359 h 913359"/>
                    <a:gd name="connsiteX3-7" fmla="*/ 0 w 1134691"/>
                    <a:gd name="connsiteY3-8" fmla="*/ 913359 h 913359"/>
                    <a:gd name="connsiteX4-9" fmla="*/ 386080 w 1134691"/>
                    <a:gd name="connsiteY4-10" fmla="*/ 0 h 913359"/>
                    <a:gd name="connsiteX0-11" fmla="*/ 592182 w 1340793"/>
                    <a:gd name="connsiteY0-12" fmla="*/ 0 h 913359"/>
                    <a:gd name="connsiteX1-13" fmla="*/ 1340793 w 1340793"/>
                    <a:gd name="connsiteY1-14" fmla="*/ 409303 h 913359"/>
                    <a:gd name="connsiteX2-15" fmla="*/ 1340793 w 1340793"/>
                    <a:gd name="connsiteY2-16" fmla="*/ 913359 h 913359"/>
                    <a:gd name="connsiteX3-17" fmla="*/ 0 w 1340793"/>
                    <a:gd name="connsiteY3-18" fmla="*/ 416970 h 913359"/>
                    <a:gd name="connsiteX4-19" fmla="*/ 592182 w 1340793"/>
                    <a:gd name="connsiteY4-20" fmla="*/ 0 h 913359"/>
                    <a:gd name="connsiteX0-21" fmla="*/ 592182 w 1758804"/>
                    <a:gd name="connsiteY0-22" fmla="*/ 0 h 913359"/>
                    <a:gd name="connsiteX1-23" fmla="*/ 1758804 w 1758804"/>
                    <a:gd name="connsiteY1-24" fmla="*/ 307703 h 913359"/>
                    <a:gd name="connsiteX2-25" fmla="*/ 1340793 w 1758804"/>
                    <a:gd name="connsiteY2-26" fmla="*/ 913359 h 913359"/>
                    <a:gd name="connsiteX3-27" fmla="*/ 0 w 1758804"/>
                    <a:gd name="connsiteY3-28" fmla="*/ 416970 h 913359"/>
                    <a:gd name="connsiteX4-29" fmla="*/ 592182 w 1758804"/>
                    <a:gd name="connsiteY4-30" fmla="*/ 0 h 913359"/>
                    <a:gd name="connsiteX0-31" fmla="*/ 592182 w 1758804"/>
                    <a:gd name="connsiteY0-32" fmla="*/ 0 h 774022"/>
                    <a:gd name="connsiteX1-33" fmla="*/ 1758804 w 1758804"/>
                    <a:gd name="connsiteY1-34" fmla="*/ 307703 h 774022"/>
                    <a:gd name="connsiteX2-35" fmla="*/ 1439490 w 1758804"/>
                    <a:gd name="connsiteY2-36" fmla="*/ 774022 h 774022"/>
                    <a:gd name="connsiteX3-37" fmla="*/ 0 w 1758804"/>
                    <a:gd name="connsiteY3-38" fmla="*/ 416970 h 774022"/>
                    <a:gd name="connsiteX4-39" fmla="*/ 592182 w 1758804"/>
                    <a:gd name="connsiteY4-40" fmla="*/ 0 h 774022"/>
                    <a:gd name="connsiteX0-41" fmla="*/ 592182 w 1758804"/>
                    <a:gd name="connsiteY0-42" fmla="*/ 0 h 669519"/>
                    <a:gd name="connsiteX1-43" fmla="*/ 1758804 w 1758804"/>
                    <a:gd name="connsiteY1-44" fmla="*/ 307703 h 669519"/>
                    <a:gd name="connsiteX2-45" fmla="*/ 1404656 w 1758804"/>
                    <a:gd name="connsiteY2-46" fmla="*/ 669519 h 669519"/>
                    <a:gd name="connsiteX3-47" fmla="*/ 0 w 1758804"/>
                    <a:gd name="connsiteY3-48" fmla="*/ 416970 h 669519"/>
                    <a:gd name="connsiteX4-49" fmla="*/ 592182 w 1758804"/>
                    <a:gd name="connsiteY4-50" fmla="*/ 0 h 669519"/>
                    <a:gd name="connsiteX0-51" fmla="*/ 592182 w 1758804"/>
                    <a:gd name="connsiteY0-52" fmla="*/ 0 h 756605"/>
                    <a:gd name="connsiteX1-53" fmla="*/ 1758804 w 1758804"/>
                    <a:gd name="connsiteY1-54" fmla="*/ 307703 h 756605"/>
                    <a:gd name="connsiteX2-55" fmla="*/ 1439490 w 1758804"/>
                    <a:gd name="connsiteY2-56" fmla="*/ 756605 h 756605"/>
                    <a:gd name="connsiteX3-57" fmla="*/ 0 w 1758804"/>
                    <a:gd name="connsiteY3-58" fmla="*/ 416970 h 756605"/>
                    <a:gd name="connsiteX4-59" fmla="*/ 592182 w 1758804"/>
                    <a:gd name="connsiteY4-60" fmla="*/ 0 h 756605"/>
                    <a:gd name="connsiteX0-61" fmla="*/ 592182 w 1758804"/>
                    <a:gd name="connsiteY0-62" fmla="*/ 0 h 756605"/>
                    <a:gd name="connsiteX1-63" fmla="*/ 1758804 w 1758804"/>
                    <a:gd name="connsiteY1-64" fmla="*/ 307703 h 756605"/>
                    <a:gd name="connsiteX2-65" fmla="*/ 1439490 w 1758804"/>
                    <a:gd name="connsiteY2-66" fmla="*/ 756605 h 756605"/>
                    <a:gd name="connsiteX3-67" fmla="*/ 0 w 1758804"/>
                    <a:gd name="connsiteY3-68" fmla="*/ 416970 h 756605"/>
                    <a:gd name="connsiteX4-69" fmla="*/ 592182 w 1758804"/>
                    <a:gd name="connsiteY4-70" fmla="*/ 0 h 756605"/>
                    <a:gd name="connsiteX0-71" fmla="*/ 592182 w 1758804"/>
                    <a:gd name="connsiteY0-72" fmla="*/ 0 h 756605"/>
                    <a:gd name="connsiteX1-73" fmla="*/ 1758804 w 1758804"/>
                    <a:gd name="connsiteY1-74" fmla="*/ 307703 h 756605"/>
                    <a:gd name="connsiteX2-75" fmla="*/ 1439490 w 1758804"/>
                    <a:gd name="connsiteY2-76" fmla="*/ 756605 h 756605"/>
                    <a:gd name="connsiteX3-77" fmla="*/ 0 w 1758804"/>
                    <a:gd name="connsiteY3-78" fmla="*/ 416970 h 756605"/>
                    <a:gd name="connsiteX4-79" fmla="*/ 592182 w 1758804"/>
                    <a:gd name="connsiteY4-80" fmla="*/ 0 h 756605"/>
                    <a:gd name="connsiteX0-81" fmla="*/ 592182 w 1758804"/>
                    <a:gd name="connsiteY0-82" fmla="*/ 0 h 796073"/>
                    <a:gd name="connsiteX1-83" fmla="*/ 1758804 w 1758804"/>
                    <a:gd name="connsiteY1-84" fmla="*/ 307703 h 796073"/>
                    <a:gd name="connsiteX2-85" fmla="*/ 1439490 w 1758804"/>
                    <a:gd name="connsiteY2-86" fmla="*/ 756605 h 796073"/>
                    <a:gd name="connsiteX3-87" fmla="*/ 0 w 1758804"/>
                    <a:gd name="connsiteY3-88" fmla="*/ 416970 h 796073"/>
                    <a:gd name="connsiteX4-89" fmla="*/ 592182 w 1758804"/>
                    <a:gd name="connsiteY4-90" fmla="*/ 0 h 796073"/>
                    <a:gd name="connsiteX0-91" fmla="*/ 592182 w 1758804"/>
                    <a:gd name="connsiteY0-92" fmla="*/ 0 h 796073"/>
                    <a:gd name="connsiteX1-93" fmla="*/ 1758804 w 1758804"/>
                    <a:gd name="connsiteY1-94" fmla="*/ 307703 h 796073"/>
                    <a:gd name="connsiteX2-95" fmla="*/ 1439490 w 1758804"/>
                    <a:gd name="connsiteY2-96" fmla="*/ 756605 h 796073"/>
                    <a:gd name="connsiteX3-97" fmla="*/ 0 w 1758804"/>
                    <a:gd name="connsiteY3-98" fmla="*/ 416970 h 796073"/>
                    <a:gd name="connsiteX4-99" fmla="*/ 592182 w 1758804"/>
                    <a:gd name="connsiteY4-100" fmla="*/ 0 h 796073"/>
                    <a:gd name="connsiteX0-101" fmla="*/ 592182 w 1758804"/>
                    <a:gd name="connsiteY0-102" fmla="*/ 0 h 796073"/>
                    <a:gd name="connsiteX1-103" fmla="*/ 1758804 w 1758804"/>
                    <a:gd name="connsiteY1-104" fmla="*/ 307703 h 796073"/>
                    <a:gd name="connsiteX2-105" fmla="*/ 1439490 w 1758804"/>
                    <a:gd name="connsiteY2-106" fmla="*/ 756605 h 796073"/>
                    <a:gd name="connsiteX3-107" fmla="*/ 0 w 1758804"/>
                    <a:gd name="connsiteY3-108" fmla="*/ 416970 h 796073"/>
                    <a:gd name="connsiteX4-109" fmla="*/ 592182 w 1758804"/>
                    <a:gd name="connsiteY4-110" fmla="*/ 0 h 796073"/>
                    <a:gd name="connsiteX0-111" fmla="*/ 592182 w 1758804"/>
                    <a:gd name="connsiteY0-112" fmla="*/ 0 h 796073"/>
                    <a:gd name="connsiteX1-113" fmla="*/ 1758804 w 1758804"/>
                    <a:gd name="connsiteY1-114" fmla="*/ 307703 h 796073"/>
                    <a:gd name="connsiteX2-115" fmla="*/ 1439490 w 1758804"/>
                    <a:gd name="connsiteY2-116" fmla="*/ 756605 h 796073"/>
                    <a:gd name="connsiteX3-117" fmla="*/ 0 w 1758804"/>
                    <a:gd name="connsiteY3-118" fmla="*/ 416970 h 796073"/>
                    <a:gd name="connsiteX4-119" fmla="*/ 592182 w 1758804"/>
                    <a:gd name="connsiteY4-120" fmla="*/ 0 h 7960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58804" h="796073">
                      <a:moveTo>
                        <a:pt x="592182" y="0"/>
                      </a:moveTo>
                      <a:cubicBezTo>
                        <a:pt x="853331" y="212876"/>
                        <a:pt x="1216079" y="379307"/>
                        <a:pt x="1758804" y="307703"/>
                      </a:cubicBezTo>
                      <a:lnTo>
                        <a:pt x="1439490" y="756605"/>
                      </a:lnTo>
                      <a:cubicBezTo>
                        <a:pt x="805809" y="872719"/>
                        <a:pt x="424676" y="724673"/>
                        <a:pt x="0" y="416970"/>
                      </a:cubicBezTo>
                      <a:lnTo>
                        <a:pt x="592182" y="0"/>
                      </a:lnTo>
                      <a:close/>
                    </a:path>
                  </a:pathLst>
                </a:cu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19" name="矩形 5"/>
              <p:cNvSpPr/>
              <p:nvPr/>
            </p:nvSpPr>
            <p:spPr>
              <a:xfrm>
                <a:off x="3907590" y="3279249"/>
                <a:ext cx="1365363" cy="605446"/>
              </a:xfrm>
              <a:custGeom>
                <a:avLst/>
                <a:gdLst/>
                <a:ahLst/>
                <a:cxnLst/>
                <a:rect l="l" t="t" r="r" b="b"/>
                <a:pathLst>
                  <a:path w="1365363" h="605446">
                    <a:moveTo>
                      <a:pt x="323078" y="0"/>
                    </a:moveTo>
                    <a:cubicBezTo>
                      <a:pt x="541057" y="289956"/>
                      <a:pt x="917753" y="504182"/>
                      <a:pt x="1365363" y="577393"/>
                    </a:cubicBezTo>
                    <a:cubicBezTo>
                      <a:pt x="775693" y="671316"/>
                      <a:pt x="407935" y="523060"/>
                      <a:pt x="0" y="227487"/>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17" name="TextBox 316"/>
            <p:cNvSpPr txBox="1"/>
            <p:nvPr/>
          </p:nvSpPr>
          <p:spPr>
            <a:xfrm>
              <a:off x="4230531" y="3138523"/>
              <a:ext cx="415328" cy="392627"/>
            </a:xfrm>
            <a:prstGeom prst="rect">
              <a:avLst/>
            </a:prstGeom>
            <a:noFill/>
            <a:effectLst>
              <a:innerShdw blurRad="63500" dist="50800" dir="13500000">
                <a:prstClr val="black">
                  <a:alpha val="50000"/>
                </a:prstClr>
              </a:innerShdw>
            </a:effectLst>
          </p:spPr>
          <p:txBody>
            <a:bodyPr wrap="none" rtlCol="0">
              <a:spAutoFit/>
            </a:bodyPr>
            <a:lstStyle/>
            <a:p>
              <a:r>
                <a:rPr lang="en-US" altLang="zh-CN" sz="2400" b="1" dirty="0" smtClean="0">
                  <a:solidFill>
                    <a:prstClr val="white"/>
                  </a:solidFill>
                  <a:effectLst>
                    <a:innerShdw blurRad="63500" dist="50800" dir="13500000">
                      <a:prstClr val="black">
                        <a:alpha val="50000"/>
                      </a:prstClr>
                    </a:innerShdw>
                  </a:effectLst>
                  <a:latin typeface="微软雅黑" panose="020B0503020204020204" charset="-122"/>
                  <a:ea typeface="微软雅黑" panose="020B0503020204020204" charset="-122"/>
                </a:rPr>
                <a:t>W</a:t>
              </a:r>
              <a:endParaRPr lang="zh-CN" altLang="en-US" sz="2400" b="1" dirty="0">
                <a:solidFill>
                  <a:prstClr val="white"/>
                </a:solidFill>
                <a:effectLst>
                  <a:innerShdw blurRad="63500" dist="50800" dir="13500000">
                    <a:prstClr val="black">
                      <a:alpha val="50000"/>
                    </a:prstClr>
                  </a:innerShdw>
                </a:effectLst>
                <a:latin typeface="微软雅黑" panose="020B0503020204020204" charset="-122"/>
                <a:ea typeface="微软雅黑" panose="020B0503020204020204" charset="-122"/>
              </a:endParaRPr>
            </a:p>
          </p:txBody>
        </p:sp>
      </p:grpSp>
      <p:sp>
        <p:nvSpPr>
          <p:cNvPr id="323" name="Text Box 11"/>
          <p:cNvSpPr txBox="1">
            <a:spLocks noChangeArrowheads="1"/>
          </p:cNvSpPr>
          <p:nvPr/>
        </p:nvSpPr>
        <p:spPr bwMode="auto">
          <a:xfrm>
            <a:off x="751560" y="2276872"/>
            <a:ext cx="1977828"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r>
              <a:rPr lang="zh-CN" altLang="en-US" sz="1865" b="1" dirty="0" smtClean="0">
                <a:solidFill>
                  <a:prstClr val="black"/>
                </a:solidFill>
                <a:latin typeface="微软雅黑" panose="020B0503020204020204" charset="-122"/>
                <a:ea typeface="微软雅黑" panose="020B0503020204020204" charset="-122"/>
              </a:rPr>
              <a:t>这里填写小标题</a:t>
            </a:r>
            <a:endParaRPr lang="zh-CN" altLang="en-US" sz="1865" b="1" dirty="0">
              <a:solidFill>
                <a:prstClr val="black"/>
              </a:solidFill>
              <a:latin typeface="微软雅黑" panose="020B0503020204020204" charset="-122"/>
              <a:ea typeface="微软雅黑" panose="020B0503020204020204" charset="-122"/>
            </a:endParaRPr>
          </a:p>
        </p:txBody>
      </p:sp>
      <p:sp>
        <p:nvSpPr>
          <p:cNvPr id="324" name="矩形 323"/>
          <p:cNvSpPr/>
          <p:nvPr/>
        </p:nvSpPr>
        <p:spPr>
          <a:xfrm>
            <a:off x="752950" y="2754565"/>
            <a:ext cx="3647016" cy="548640"/>
          </a:xfrm>
          <a:prstGeom prst="rect">
            <a:avLst/>
          </a:prstGeom>
        </p:spPr>
        <p:txBody>
          <a:bodyPr wrap="square">
            <a:spAutoFit/>
          </a:bodyPr>
          <a:lstStyle/>
          <a:p>
            <a:pPr algn="just">
              <a:lnSpc>
                <a:spcPts val="1600"/>
              </a:lnSpc>
            </a:pPr>
            <a:r>
              <a:rPr lang="zh-CN" altLang="en-US" sz="1600" dirty="0" smtClean="0">
                <a:solidFill>
                  <a:prstClr val="black">
                    <a:lumMod val="50000"/>
                    <a:lumOff val="50000"/>
                  </a:prstClr>
                </a:solidFill>
                <a:latin typeface="微软雅黑" panose="020B0503020204020204" charset="-122"/>
                <a:ea typeface="微软雅黑" panose="020B0503020204020204" charset="-122"/>
              </a:rPr>
              <a:t>本套图表使用了主题色设置，可以更换您喜欢的颜色，大家可以联系作者。</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p:txBody>
      </p:sp>
      <p:cxnSp>
        <p:nvCxnSpPr>
          <p:cNvPr id="325" name="直接连接符 324"/>
          <p:cNvCxnSpPr/>
          <p:nvPr/>
        </p:nvCxnSpPr>
        <p:spPr>
          <a:xfrm>
            <a:off x="712772" y="2720116"/>
            <a:ext cx="3709851"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26" name="Text Box 11"/>
          <p:cNvSpPr txBox="1">
            <a:spLocks noChangeArrowheads="1"/>
          </p:cNvSpPr>
          <p:nvPr/>
        </p:nvSpPr>
        <p:spPr bwMode="auto">
          <a:xfrm>
            <a:off x="751560" y="4558335"/>
            <a:ext cx="1977828"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r>
              <a:rPr lang="zh-CN" altLang="en-US" sz="1865" b="1" dirty="0" smtClean="0">
                <a:solidFill>
                  <a:prstClr val="black"/>
                </a:solidFill>
                <a:latin typeface="微软雅黑" panose="020B0503020204020204" charset="-122"/>
                <a:ea typeface="微软雅黑" panose="020B0503020204020204" charset="-122"/>
              </a:rPr>
              <a:t>这里填写小标题</a:t>
            </a:r>
            <a:endParaRPr lang="zh-CN" altLang="en-US" sz="1865" b="1" dirty="0">
              <a:solidFill>
                <a:prstClr val="black"/>
              </a:solidFill>
              <a:latin typeface="微软雅黑" panose="020B0503020204020204" charset="-122"/>
              <a:ea typeface="微软雅黑" panose="020B0503020204020204" charset="-122"/>
            </a:endParaRPr>
          </a:p>
        </p:txBody>
      </p:sp>
      <p:sp>
        <p:nvSpPr>
          <p:cNvPr id="327" name="矩形 326"/>
          <p:cNvSpPr/>
          <p:nvPr/>
        </p:nvSpPr>
        <p:spPr>
          <a:xfrm>
            <a:off x="752950" y="4968704"/>
            <a:ext cx="3647016" cy="548640"/>
          </a:xfrm>
          <a:prstGeom prst="rect">
            <a:avLst/>
          </a:prstGeom>
        </p:spPr>
        <p:txBody>
          <a:bodyPr wrap="square">
            <a:spAutoFit/>
          </a:bodyPr>
          <a:lstStyle/>
          <a:p>
            <a:pPr algn="just">
              <a:lnSpc>
                <a:spcPts val="1600"/>
              </a:lnSpc>
            </a:pPr>
            <a:r>
              <a:rPr lang="zh-CN" altLang="en-US" sz="1600" dirty="0" smtClean="0">
                <a:solidFill>
                  <a:prstClr val="black">
                    <a:lumMod val="50000"/>
                    <a:lumOff val="50000"/>
                  </a:prstClr>
                </a:solidFill>
                <a:latin typeface="微软雅黑" panose="020B0503020204020204" charset="-122"/>
                <a:ea typeface="微软雅黑" panose="020B0503020204020204" charset="-122"/>
              </a:rPr>
              <a:t>本套图表使用了主题色设置，可以更换您喜欢的颜色，大家可以联系作者。</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p:txBody>
      </p:sp>
      <p:cxnSp>
        <p:nvCxnSpPr>
          <p:cNvPr id="328" name="直接连接符 327"/>
          <p:cNvCxnSpPr/>
          <p:nvPr/>
        </p:nvCxnSpPr>
        <p:spPr>
          <a:xfrm>
            <a:off x="712772" y="4949525"/>
            <a:ext cx="3687193"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a:off x="7637639" y="2720116"/>
            <a:ext cx="3738159"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0" name="矩形 329"/>
          <p:cNvSpPr/>
          <p:nvPr/>
        </p:nvSpPr>
        <p:spPr>
          <a:xfrm>
            <a:off x="7675802" y="2754565"/>
            <a:ext cx="3647016" cy="548640"/>
          </a:xfrm>
          <a:prstGeom prst="rect">
            <a:avLst/>
          </a:prstGeom>
        </p:spPr>
        <p:txBody>
          <a:bodyPr wrap="square">
            <a:spAutoFit/>
          </a:bodyPr>
          <a:lstStyle/>
          <a:p>
            <a:pPr algn="just">
              <a:lnSpc>
                <a:spcPts val="1600"/>
              </a:lnSpc>
            </a:pPr>
            <a:r>
              <a:rPr lang="zh-CN" altLang="en-US" sz="1600" dirty="0" smtClean="0">
                <a:solidFill>
                  <a:prstClr val="black">
                    <a:lumMod val="50000"/>
                    <a:lumOff val="50000"/>
                  </a:prstClr>
                </a:solidFill>
                <a:latin typeface="微软雅黑" panose="020B0503020204020204" charset="-122"/>
                <a:ea typeface="微软雅黑" panose="020B0503020204020204" charset="-122"/>
              </a:rPr>
              <a:t>本套图表使用了主题色设置，可以更换您喜欢的颜色，大家可以联系作者。</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p:txBody>
      </p:sp>
      <p:sp>
        <p:nvSpPr>
          <p:cNvPr id="331" name="Text Box 11"/>
          <p:cNvSpPr txBox="1">
            <a:spLocks noChangeArrowheads="1"/>
          </p:cNvSpPr>
          <p:nvPr/>
        </p:nvSpPr>
        <p:spPr bwMode="auto">
          <a:xfrm>
            <a:off x="9399359" y="2276872"/>
            <a:ext cx="1977828"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r>
              <a:rPr lang="zh-CN" altLang="en-US" sz="1865" b="1" dirty="0" smtClean="0">
                <a:solidFill>
                  <a:prstClr val="black"/>
                </a:solidFill>
                <a:latin typeface="微软雅黑" panose="020B0503020204020204" charset="-122"/>
                <a:ea typeface="微软雅黑" panose="020B0503020204020204" charset="-122"/>
              </a:rPr>
              <a:t>这里填写小标题</a:t>
            </a:r>
            <a:endParaRPr lang="zh-CN" altLang="en-US" sz="1865" b="1" dirty="0">
              <a:solidFill>
                <a:prstClr val="black"/>
              </a:solidFill>
              <a:latin typeface="微软雅黑" panose="020B0503020204020204" charset="-122"/>
              <a:ea typeface="微软雅黑" panose="020B0503020204020204" charset="-122"/>
            </a:endParaRPr>
          </a:p>
        </p:txBody>
      </p:sp>
      <p:cxnSp>
        <p:nvCxnSpPr>
          <p:cNvPr id="332" name="直接连接符 331"/>
          <p:cNvCxnSpPr/>
          <p:nvPr/>
        </p:nvCxnSpPr>
        <p:spPr>
          <a:xfrm>
            <a:off x="7667790" y="4968704"/>
            <a:ext cx="370800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33" name="矩形 332"/>
          <p:cNvSpPr/>
          <p:nvPr/>
        </p:nvSpPr>
        <p:spPr>
          <a:xfrm>
            <a:off x="7675802" y="4968704"/>
            <a:ext cx="3647016" cy="548640"/>
          </a:xfrm>
          <a:prstGeom prst="rect">
            <a:avLst/>
          </a:prstGeom>
        </p:spPr>
        <p:txBody>
          <a:bodyPr wrap="square">
            <a:spAutoFit/>
          </a:bodyPr>
          <a:lstStyle/>
          <a:p>
            <a:pPr algn="just">
              <a:lnSpc>
                <a:spcPts val="1600"/>
              </a:lnSpc>
            </a:pPr>
            <a:r>
              <a:rPr lang="zh-CN" altLang="en-US" sz="1600" dirty="0" smtClean="0">
                <a:solidFill>
                  <a:prstClr val="black">
                    <a:lumMod val="50000"/>
                    <a:lumOff val="50000"/>
                  </a:prstClr>
                </a:solidFill>
                <a:latin typeface="微软雅黑" panose="020B0503020204020204" charset="-122"/>
                <a:ea typeface="微软雅黑" panose="020B0503020204020204" charset="-122"/>
              </a:rPr>
              <a:t>本套图表使用了主题色设置，可以更换您喜欢的颜色，大家可以联系作者。</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p:txBody>
      </p:sp>
      <p:sp>
        <p:nvSpPr>
          <p:cNvPr id="334" name="Text Box 11"/>
          <p:cNvSpPr txBox="1">
            <a:spLocks noChangeArrowheads="1"/>
          </p:cNvSpPr>
          <p:nvPr/>
        </p:nvSpPr>
        <p:spPr bwMode="auto">
          <a:xfrm>
            <a:off x="9399359" y="4558335"/>
            <a:ext cx="1977828"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r>
              <a:rPr lang="zh-CN" altLang="en-US" sz="1865" b="1" dirty="0" smtClean="0">
                <a:solidFill>
                  <a:prstClr val="black"/>
                </a:solidFill>
                <a:latin typeface="微软雅黑" panose="020B0503020204020204" charset="-122"/>
                <a:ea typeface="微软雅黑" panose="020B0503020204020204" charset="-122"/>
              </a:rPr>
              <a:t>这里填写小标题</a:t>
            </a:r>
            <a:endParaRPr lang="zh-CN" altLang="en-US" sz="1865" b="1" dirty="0">
              <a:solidFill>
                <a:prstClr val="black"/>
              </a:solidFill>
              <a:latin typeface="微软雅黑" panose="020B0503020204020204" charset="-122"/>
              <a:ea typeface="微软雅黑" panose="020B0503020204020204" charset="-122"/>
            </a:endParaRPr>
          </a:p>
        </p:txBody>
      </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276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3"/>
                                        </p:tgtEl>
                                        <p:attrNameLst>
                                          <p:attrName>style.visibility</p:attrName>
                                        </p:attrNameLst>
                                      </p:cBhvr>
                                      <p:to>
                                        <p:strVal val="visible"/>
                                      </p:to>
                                    </p:set>
                                    <p:anim calcmode="lin" valueType="num">
                                      <p:cBhvr>
                                        <p:cTn id="7" dur="500" fill="hold"/>
                                        <p:tgtEl>
                                          <p:spTgt spid="293"/>
                                        </p:tgtEl>
                                        <p:attrNameLst>
                                          <p:attrName>ppt_w</p:attrName>
                                        </p:attrNameLst>
                                      </p:cBhvr>
                                      <p:tavLst>
                                        <p:tav tm="0">
                                          <p:val>
                                            <p:fltVal val="0"/>
                                          </p:val>
                                        </p:tav>
                                        <p:tav tm="100000">
                                          <p:val>
                                            <p:strVal val="#ppt_w"/>
                                          </p:val>
                                        </p:tav>
                                      </p:tavLst>
                                    </p:anim>
                                    <p:anim calcmode="lin" valueType="num">
                                      <p:cBhvr>
                                        <p:cTn id="8" dur="500" fill="hold"/>
                                        <p:tgtEl>
                                          <p:spTgt spid="293"/>
                                        </p:tgtEl>
                                        <p:attrNameLst>
                                          <p:attrName>ppt_h</p:attrName>
                                        </p:attrNameLst>
                                      </p:cBhvr>
                                      <p:tavLst>
                                        <p:tav tm="0">
                                          <p:val>
                                            <p:fltVal val="0"/>
                                          </p:val>
                                        </p:tav>
                                        <p:tav tm="100000">
                                          <p:val>
                                            <p:strVal val="#ppt_h"/>
                                          </p:val>
                                        </p:tav>
                                      </p:tavLst>
                                    </p:anim>
                                    <p:animEffect transition="in" filter="fade">
                                      <p:cBhvr>
                                        <p:cTn id="9" dur="500"/>
                                        <p:tgtEl>
                                          <p:spTgt spid="293"/>
                                        </p:tgtEl>
                                      </p:cBhvr>
                                    </p:animEffect>
                                  </p:childTnLst>
                                </p:cTn>
                              </p:par>
                              <p:par>
                                <p:cTn id="10" presetID="53" presetClass="entr" presetSubtype="16" fill="hold" nodeType="withEffect">
                                  <p:stCondLst>
                                    <p:cond delay="0"/>
                                  </p:stCondLst>
                                  <p:childTnLst>
                                    <p:set>
                                      <p:cBhvr>
                                        <p:cTn id="11" dur="1" fill="hold">
                                          <p:stCondLst>
                                            <p:cond delay="0"/>
                                          </p:stCondLst>
                                        </p:cTn>
                                        <p:tgtEl>
                                          <p:spTgt spid="301"/>
                                        </p:tgtEl>
                                        <p:attrNameLst>
                                          <p:attrName>style.visibility</p:attrName>
                                        </p:attrNameLst>
                                      </p:cBhvr>
                                      <p:to>
                                        <p:strVal val="visible"/>
                                      </p:to>
                                    </p:set>
                                    <p:anim calcmode="lin" valueType="num">
                                      <p:cBhvr>
                                        <p:cTn id="12" dur="500" fill="hold"/>
                                        <p:tgtEl>
                                          <p:spTgt spid="301"/>
                                        </p:tgtEl>
                                        <p:attrNameLst>
                                          <p:attrName>ppt_w</p:attrName>
                                        </p:attrNameLst>
                                      </p:cBhvr>
                                      <p:tavLst>
                                        <p:tav tm="0">
                                          <p:val>
                                            <p:fltVal val="0"/>
                                          </p:val>
                                        </p:tav>
                                        <p:tav tm="100000">
                                          <p:val>
                                            <p:strVal val="#ppt_w"/>
                                          </p:val>
                                        </p:tav>
                                      </p:tavLst>
                                    </p:anim>
                                    <p:anim calcmode="lin" valueType="num">
                                      <p:cBhvr>
                                        <p:cTn id="13" dur="500" fill="hold"/>
                                        <p:tgtEl>
                                          <p:spTgt spid="301"/>
                                        </p:tgtEl>
                                        <p:attrNameLst>
                                          <p:attrName>ppt_h</p:attrName>
                                        </p:attrNameLst>
                                      </p:cBhvr>
                                      <p:tavLst>
                                        <p:tav tm="0">
                                          <p:val>
                                            <p:fltVal val="0"/>
                                          </p:val>
                                        </p:tav>
                                        <p:tav tm="100000">
                                          <p:val>
                                            <p:strVal val="#ppt_h"/>
                                          </p:val>
                                        </p:tav>
                                      </p:tavLst>
                                    </p:anim>
                                    <p:animEffect transition="in" filter="fade">
                                      <p:cBhvr>
                                        <p:cTn id="14" dur="500"/>
                                        <p:tgtEl>
                                          <p:spTgt spid="301"/>
                                        </p:tgtEl>
                                      </p:cBhvr>
                                    </p:animEffect>
                                  </p:childTnLst>
                                </p:cTn>
                              </p:par>
                              <p:par>
                                <p:cTn id="15" presetID="53" presetClass="entr" presetSubtype="16" fill="hold" nodeType="withEffect">
                                  <p:stCondLst>
                                    <p:cond delay="0"/>
                                  </p:stCondLst>
                                  <p:childTnLst>
                                    <p:set>
                                      <p:cBhvr>
                                        <p:cTn id="16" dur="1" fill="hold">
                                          <p:stCondLst>
                                            <p:cond delay="0"/>
                                          </p:stCondLst>
                                        </p:cTn>
                                        <p:tgtEl>
                                          <p:spTgt spid="309"/>
                                        </p:tgtEl>
                                        <p:attrNameLst>
                                          <p:attrName>style.visibility</p:attrName>
                                        </p:attrNameLst>
                                      </p:cBhvr>
                                      <p:to>
                                        <p:strVal val="visible"/>
                                      </p:to>
                                    </p:set>
                                    <p:anim calcmode="lin" valueType="num">
                                      <p:cBhvr>
                                        <p:cTn id="17" dur="500" fill="hold"/>
                                        <p:tgtEl>
                                          <p:spTgt spid="309"/>
                                        </p:tgtEl>
                                        <p:attrNameLst>
                                          <p:attrName>ppt_w</p:attrName>
                                        </p:attrNameLst>
                                      </p:cBhvr>
                                      <p:tavLst>
                                        <p:tav tm="0">
                                          <p:val>
                                            <p:fltVal val="0"/>
                                          </p:val>
                                        </p:tav>
                                        <p:tav tm="100000">
                                          <p:val>
                                            <p:strVal val="#ppt_w"/>
                                          </p:val>
                                        </p:tav>
                                      </p:tavLst>
                                    </p:anim>
                                    <p:anim calcmode="lin" valueType="num">
                                      <p:cBhvr>
                                        <p:cTn id="18" dur="500" fill="hold"/>
                                        <p:tgtEl>
                                          <p:spTgt spid="309"/>
                                        </p:tgtEl>
                                        <p:attrNameLst>
                                          <p:attrName>ppt_h</p:attrName>
                                        </p:attrNameLst>
                                      </p:cBhvr>
                                      <p:tavLst>
                                        <p:tav tm="0">
                                          <p:val>
                                            <p:fltVal val="0"/>
                                          </p:val>
                                        </p:tav>
                                        <p:tav tm="100000">
                                          <p:val>
                                            <p:strVal val="#ppt_h"/>
                                          </p:val>
                                        </p:tav>
                                      </p:tavLst>
                                    </p:anim>
                                    <p:animEffect transition="in" filter="fade">
                                      <p:cBhvr>
                                        <p:cTn id="19" dur="500"/>
                                        <p:tgtEl>
                                          <p:spTgt spid="309"/>
                                        </p:tgtEl>
                                      </p:cBhvr>
                                    </p:animEffect>
                                  </p:childTnLst>
                                </p:cTn>
                              </p:par>
                              <p:par>
                                <p:cTn id="20" presetID="53" presetClass="entr" presetSubtype="16" fill="hold" nodeType="withEffect">
                                  <p:stCondLst>
                                    <p:cond delay="0"/>
                                  </p:stCondLst>
                                  <p:childTnLst>
                                    <p:set>
                                      <p:cBhvr>
                                        <p:cTn id="21" dur="1" fill="hold">
                                          <p:stCondLst>
                                            <p:cond delay="0"/>
                                          </p:stCondLst>
                                        </p:cTn>
                                        <p:tgtEl>
                                          <p:spTgt spid="315"/>
                                        </p:tgtEl>
                                        <p:attrNameLst>
                                          <p:attrName>style.visibility</p:attrName>
                                        </p:attrNameLst>
                                      </p:cBhvr>
                                      <p:to>
                                        <p:strVal val="visible"/>
                                      </p:to>
                                    </p:set>
                                    <p:anim calcmode="lin" valueType="num">
                                      <p:cBhvr>
                                        <p:cTn id="22" dur="500" fill="hold"/>
                                        <p:tgtEl>
                                          <p:spTgt spid="315"/>
                                        </p:tgtEl>
                                        <p:attrNameLst>
                                          <p:attrName>ppt_w</p:attrName>
                                        </p:attrNameLst>
                                      </p:cBhvr>
                                      <p:tavLst>
                                        <p:tav tm="0">
                                          <p:val>
                                            <p:fltVal val="0"/>
                                          </p:val>
                                        </p:tav>
                                        <p:tav tm="100000">
                                          <p:val>
                                            <p:strVal val="#ppt_w"/>
                                          </p:val>
                                        </p:tav>
                                      </p:tavLst>
                                    </p:anim>
                                    <p:anim calcmode="lin" valueType="num">
                                      <p:cBhvr>
                                        <p:cTn id="23" dur="500" fill="hold"/>
                                        <p:tgtEl>
                                          <p:spTgt spid="315"/>
                                        </p:tgtEl>
                                        <p:attrNameLst>
                                          <p:attrName>ppt_h</p:attrName>
                                        </p:attrNameLst>
                                      </p:cBhvr>
                                      <p:tavLst>
                                        <p:tav tm="0">
                                          <p:val>
                                            <p:fltVal val="0"/>
                                          </p:val>
                                        </p:tav>
                                        <p:tav tm="100000">
                                          <p:val>
                                            <p:strVal val="#ppt_h"/>
                                          </p:val>
                                        </p:tav>
                                      </p:tavLst>
                                    </p:anim>
                                    <p:animEffect transition="in" filter="fade">
                                      <p:cBhvr>
                                        <p:cTn id="24" dur="500"/>
                                        <p:tgtEl>
                                          <p:spTgt spid="315"/>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323"/>
                                        </p:tgtEl>
                                        <p:attrNameLst>
                                          <p:attrName>style.visibility</p:attrName>
                                        </p:attrNameLst>
                                      </p:cBhvr>
                                      <p:to>
                                        <p:strVal val="visible"/>
                                      </p:to>
                                    </p:set>
                                    <p:anim calcmode="lin" valueType="num">
                                      <p:cBhvr additive="base">
                                        <p:cTn id="28" dur="500" fill="hold"/>
                                        <p:tgtEl>
                                          <p:spTgt spid="323"/>
                                        </p:tgtEl>
                                        <p:attrNameLst>
                                          <p:attrName>ppt_x</p:attrName>
                                        </p:attrNameLst>
                                      </p:cBhvr>
                                      <p:tavLst>
                                        <p:tav tm="0">
                                          <p:val>
                                            <p:strVal val="#ppt_x"/>
                                          </p:val>
                                        </p:tav>
                                        <p:tav tm="100000">
                                          <p:val>
                                            <p:strVal val="#ppt_x"/>
                                          </p:val>
                                        </p:tav>
                                      </p:tavLst>
                                    </p:anim>
                                    <p:anim calcmode="lin" valueType="num">
                                      <p:cBhvr additive="base">
                                        <p:cTn id="29" dur="500" fill="hold"/>
                                        <p:tgtEl>
                                          <p:spTgt spid="3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24"/>
                                        </p:tgtEl>
                                        <p:attrNameLst>
                                          <p:attrName>style.visibility</p:attrName>
                                        </p:attrNameLst>
                                      </p:cBhvr>
                                      <p:to>
                                        <p:strVal val="visible"/>
                                      </p:to>
                                    </p:set>
                                    <p:anim calcmode="lin" valueType="num">
                                      <p:cBhvr additive="base">
                                        <p:cTn id="32" dur="500" fill="hold"/>
                                        <p:tgtEl>
                                          <p:spTgt spid="324"/>
                                        </p:tgtEl>
                                        <p:attrNameLst>
                                          <p:attrName>ppt_x</p:attrName>
                                        </p:attrNameLst>
                                      </p:cBhvr>
                                      <p:tavLst>
                                        <p:tav tm="0">
                                          <p:val>
                                            <p:strVal val="#ppt_x"/>
                                          </p:val>
                                        </p:tav>
                                        <p:tav tm="100000">
                                          <p:val>
                                            <p:strVal val="#ppt_x"/>
                                          </p:val>
                                        </p:tav>
                                      </p:tavLst>
                                    </p:anim>
                                    <p:anim calcmode="lin" valueType="num">
                                      <p:cBhvr additive="base">
                                        <p:cTn id="33" dur="500" fill="hold"/>
                                        <p:tgtEl>
                                          <p:spTgt spid="32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25"/>
                                        </p:tgtEl>
                                        <p:attrNameLst>
                                          <p:attrName>style.visibility</p:attrName>
                                        </p:attrNameLst>
                                      </p:cBhvr>
                                      <p:to>
                                        <p:strVal val="visible"/>
                                      </p:to>
                                    </p:set>
                                    <p:anim calcmode="lin" valueType="num">
                                      <p:cBhvr additive="base">
                                        <p:cTn id="36" dur="500" fill="hold"/>
                                        <p:tgtEl>
                                          <p:spTgt spid="325"/>
                                        </p:tgtEl>
                                        <p:attrNameLst>
                                          <p:attrName>ppt_x</p:attrName>
                                        </p:attrNameLst>
                                      </p:cBhvr>
                                      <p:tavLst>
                                        <p:tav tm="0">
                                          <p:val>
                                            <p:strVal val="#ppt_x"/>
                                          </p:val>
                                        </p:tav>
                                        <p:tav tm="100000">
                                          <p:val>
                                            <p:strVal val="#ppt_x"/>
                                          </p:val>
                                        </p:tav>
                                      </p:tavLst>
                                    </p:anim>
                                    <p:anim calcmode="lin" valueType="num">
                                      <p:cBhvr additive="base">
                                        <p:cTn id="37" dur="500" fill="hold"/>
                                        <p:tgtEl>
                                          <p:spTgt spid="32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26"/>
                                        </p:tgtEl>
                                        <p:attrNameLst>
                                          <p:attrName>style.visibility</p:attrName>
                                        </p:attrNameLst>
                                      </p:cBhvr>
                                      <p:to>
                                        <p:strVal val="visible"/>
                                      </p:to>
                                    </p:set>
                                    <p:anim calcmode="lin" valueType="num">
                                      <p:cBhvr additive="base">
                                        <p:cTn id="40" dur="500" fill="hold"/>
                                        <p:tgtEl>
                                          <p:spTgt spid="326"/>
                                        </p:tgtEl>
                                        <p:attrNameLst>
                                          <p:attrName>ppt_x</p:attrName>
                                        </p:attrNameLst>
                                      </p:cBhvr>
                                      <p:tavLst>
                                        <p:tav tm="0">
                                          <p:val>
                                            <p:strVal val="#ppt_x"/>
                                          </p:val>
                                        </p:tav>
                                        <p:tav tm="100000">
                                          <p:val>
                                            <p:strVal val="#ppt_x"/>
                                          </p:val>
                                        </p:tav>
                                      </p:tavLst>
                                    </p:anim>
                                    <p:anim calcmode="lin" valueType="num">
                                      <p:cBhvr additive="base">
                                        <p:cTn id="41" dur="500" fill="hold"/>
                                        <p:tgtEl>
                                          <p:spTgt spid="32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327"/>
                                        </p:tgtEl>
                                        <p:attrNameLst>
                                          <p:attrName>style.visibility</p:attrName>
                                        </p:attrNameLst>
                                      </p:cBhvr>
                                      <p:to>
                                        <p:strVal val="visible"/>
                                      </p:to>
                                    </p:set>
                                    <p:anim calcmode="lin" valueType="num">
                                      <p:cBhvr additive="base">
                                        <p:cTn id="44" dur="500" fill="hold"/>
                                        <p:tgtEl>
                                          <p:spTgt spid="327"/>
                                        </p:tgtEl>
                                        <p:attrNameLst>
                                          <p:attrName>ppt_x</p:attrName>
                                        </p:attrNameLst>
                                      </p:cBhvr>
                                      <p:tavLst>
                                        <p:tav tm="0">
                                          <p:val>
                                            <p:strVal val="#ppt_x"/>
                                          </p:val>
                                        </p:tav>
                                        <p:tav tm="100000">
                                          <p:val>
                                            <p:strVal val="#ppt_x"/>
                                          </p:val>
                                        </p:tav>
                                      </p:tavLst>
                                    </p:anim>
                                    <p:anim calcmode="lin" valueType="num">
                                      <p:cBhvr additive="base">
                                        <p:cTn id="45" dur="500" fill="hold"/>
                                        <p:tgtEl>
                                          <p:spTgt spid="327"/>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328"/>
                                        </p:tgtEl>
                                        <p:attrNameLst>
                                          <p:attrName>style.visibility</p:attrName>
                                        </p:attrNameLst>
                                      </p:cBhvr>
                                      <p:to>
                                        <p:strVal val="visible"/>
                                      </p:to>
                                    </p:set>
                                    <p:anim calcmode="lin" valueType="num">
                                      <p:cBhvr additive="base">
                                        <p:cTn id="48" dur="500" fill="hold"/>
                                        <p:tgtEl>
                                          <p:spTgt spid="328"/>
                                        </p:tgtEl>
                                        <p:attrNameLst>
                                          <p:attrName>ppt_x</p:attrName>
                                        </p:attrNameLst>
                                      </p:cBhvr>
                                      <p:tavLst>
                                        <p:tav tm="0">
                                          <p:val>
                                            <p:strVal val="#ppt_x"/>
                                          </p:val>
                                        </p:tav>
                                        <p:tav tm="100000">
                                          <p:val>
                                            <p:strVal val="#ppt_x"/>
                                          </p:val>
                                        </p:tav>
                                      </p:tavLst>
                                    </p:anim>
                                    <p:anim calcmode="lin" valueType="num">
                                      <p:cBhvr additive="base">
                                        <p:cTn id="49" dur="500" fill="hold"/>
                                        <p:tgtEl>
                                          <p:spTgt spid="328"/>
                                        </p:tgtEl>
                                        <p:attrNameLst>
                                          <p:attrName>ppt_y</p:attrName>
                                        </p:attrNameLst>
                                      </p:cBhvr>
                                      <p:tavLst>
                                        <p:tav tm="0">
                                          <p:val>
                                            <p:strVal val="1+#ppt_h/2"/>
                                          </p:val>
                                        </p:tav>
                                        <p:tav tm="100000">
                                          <p:val>
                                            <p:strVal val="#ppt_y"/>
                                          </p:val>
                                        </p:tav>
                                      </p:tavLst>
                                    </p:anim>
                                  </p:childTnLst>
                                </p:cTn>
                              </p:par>
                            </p:childTnLst>
                          </p:cTn>
                        </p:par>
                        <p:par>
                          <p:cTn id="50" fill="hold">
                            <p:stCondLst>
                              <p:cond delay="1000"/>
                            </p:stCondLst>
                            <p:childTnLst>
                              <p:par>
                                <p:cTn id="51" presetID="2" presetClass="entr" presetSubtype="4" fill="hold" nodeType="afterEffect">
                                  <p:stCondLst>
                                    <p:cond delay="0"/>
                                  </p:stCondLst>
                                  <p:childTnLst>
                                    <p:set>
                                      <p:cBhvr>
                                        <p:cTn id="52" dur="1" fill="hold">
                                          <p:stCondLst>
                                            <p:cond delay="0"/>
                                          </p:stCondLst>
                                        </p:cTn>
                                        <p:tgtEl>
                                          <p:spTgt spid="329"/>
                                        </p:tgtEl>
                                        <p:attrNameLst>
                                          <p:attrName>style.visibility</p:attrName>
                                        </p:attrNameLst>
                                      </p:cBhvr>
                                      <p:to>
                                        <p:strVal val="visible"/>
                                      </p:to>
                                    </p:set>
                                    <p:anim calcmode="lin" valueType="num">
                                      <p:cBhvr additive="base">
                                        <p:cTn id="53" dur="500" fill="hold"/>
                                        <p:tgtEl>
                                          <p:spTgt spid="329"/>
                                        </p:tgtEl>
                                        <p:attrNameLst>
                                          <p:attrName>ppt_x</p:attrName>
                                        </p:attrNameLst>
                                      </p:cBhvr>
                                      <p:tavLst>
                                        <p:tav tm="0">
                                          <p:val>
                                            <p:strVal val="#ppt_x"/>
                                          </p:val>
                                        </p:tav>
                                        <p:tav tm="100000">
                                          <p:val>
                                            <p:strVal val="#ppt_x"/>
                                          </p:val>
                                        </p:tav>
                                      </p:tavLst>
                                    </p:anim>
                                    <p:anim calcmode="lin" valueType="num">
                                      <p:cBhvr additive="base">
                                        <p:cTn id="54" dur="500" fill="hold"/>
                                        <p:tgtEl>
                                          <p:spTgt spid="32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30"/>
                                        </p:tgtEl>
                                        <p:attrNameLst>
                                          <p:attrName>style.visibility</p:attrName>
                                        </p:attrNameLst>
                                      </p:cBhvr>
                                      <p:to>
                                        <p:strVal val="visible"/>
                                      </p:to>
                                    </p:set>
                                    <p:anim calcmode="lin" valueType="num">
                                      <p:cBhvr additive="base">
                                        <p:cTn id="57" dur="500" fill="hold"/>
                                        <p:tgtEl>
                                          <p:spTgt spid="330"/>
                                        </p:tgtEl>
                                        <p:attrNameLst>
                                          <p:attrName>ppt_x</p:attrName>
                                        </p:attrNameLst>
                                      </p:cBhvr>
                                      <p:tavLst>
                                        <p:tav tm="0">
                                          <p:val>
                                            <p:strVal val="#ppt_x"/>
                                          </p:val>
                                        </p:tav>
                                        <p:tav tm="100000">
                                          <p:val>
                                            <p:strVal val="#ppt_x"/>
                                          </p:val>
                                        </p:tav>
                                      </p:tavLst>
                                    </p:anim>
                                    <p:anim calcmode="lin" valueType="num">
                                      <p:cBhvr additive="base">
                                        <p:cTn id="58" dur="500" fill="hold"/>
                                        <p:tgtEl>
                                          <p:spTgt spid="33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31"/>
                                        </p:tgtEl>
                                        <p:attrNameLst>
                                          <p:attrName>style.visibility</p:attrName>
                                        </p:attrNameLst>
                                      </p:cBhvr>
                                      <p:to>
                                        <p:strVal val="visible"/>
                                      </p:to>
                                    </p:set>
                                    <p:anim calcmode="lin" valueType="num">
                                      <p:cBhvr additive="base">
                                        <p:cTn id="61" dur="500" fill="hold"/>
                                        <p:tgtEl>
                                          <p:spTgt spid="331"/>
                                        </p:tgtEl>
                                        <p:attrNameLst>
                                          <p:attrName>ppt_x</p:attrName>
                                        </p:attrNameLst>
                                      </p:cBhvr>
                                      <p:tavLst>
                                        <p:tav tm="0">
                                          <p:val>
                                            <p:strVal val="#ppt_x"/>
                                          </p:val>
                                        </p:tav>
                                        <p:tav tm="100000">
                                          <p:val>
                                            <p:strVal val="#ppt_x"/>
                                          </p:val>
                                        </p:tav>
                                      </p:tavLst>
                                    </p:anim>
                                    <p:anim calcmode="lin" valueType="num">
                                      <p:cBhvr additive="base">
                                        <p:cTn id="62" dur="500" fill="hold"/>
                                        <p:tgtEl>
                                          <p:spTgt spid="331"/>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332"/>
                                        </p:tgtEl>
                                        <p:attrNameLst>
                                          <p:attrName>style.visibility</p:attrName>
                                        </p:attrNameLst>
                                      </p:cBhvr>
                                      <p:to>
                                        <p:strVal val="visible"/>
                                      </p:to>
                                    </p:set>
                                    <p:anim calcmode="lin" valueType="num">
                                      <p:cBhvr additive="base">
                                        <p:cTn id="65" dur="500" fill="hold"/>
                                        <p:tgtEl>
                                          <p:spTgt spid="332"/>
                                        </p:tgtEl>
                                        <p:attrNameLst>
                                          <p:attrName>ppt_x</p:attrName>
                                        </p:attrNameLst>
                                      </p:cBhvr>
                                      <p:tavLst>
                                        <p:tav tm="0">
                                          <p:val>
                                            <p:strVal val="#ppt_x"/>
                                          </p:val>
                                        </p:tav>
                                        <p:tav tm="100000">
                                          <p:val>
                                            <p:strVal val="#ppt_x"/>
                                          </p:val>
                                        </p:tav>
                                      </p:tavLst>
                                    </p:anim>
                                    <p:anim calcmode="lin" valueType="num">
                                      <p:cBhvr additive="base">
                                        <p:cTn id="66" dur="500" fill="hold"/>
                                        <p:tgtEl>
                                          <p:spTgt spid="332"/>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33"/>
                                        </p:tgtEl>
                                        <p:attrNameLst>
                                          <p:attrName>style.visibility</p:attrName>
                                        </p:attrNameLst>
                                      </p:cBhvr>
                                      <p:to>
                                        <p:strVal val="visible"/>
                                      </p:to>
                                    </p:set>
                                    <p:anim calcmode="lin" valueType="num">
                                      <p:cBhvr additive="base">
                                        <p:cTn id="69" dur="500" fill="hold"/>
                                        <p:tgtEl>
                                          <p:spTgt spid="333"/>
                                        </p:tgtEl>
                                        <p:attrNameLst>
                                          <p:attrName>ppt_x</p:attrName>
                                        </p:attrNameLst>
                                      </p:cBhvr>
                                      <p:tavLst>
                                        <p:tav tm="0">
                                          <p:val>
                                            <p:strVal val="#ppt_x"/>
                                          </p:val>
                                        </p:tav>
                                        <p:tav tm="100000">
                                          <p:val>
                                            <p:strVal val="#ppt_x"/>
                                          </p:val>
                                        </p:tav>
                                      </p:tavLst>
                                    </p:anim>
                                    <p:anim calcmode="lin" valueType="num">
                                      <p:cBhvr additive="base">
                                        <p:cTn id="70" dur="500" fill="hold"/>
                                        <p:tgtEl>
                                          <p:spTgt spid="33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34"/>
                                        </p:tgtEl>
                                        <p:attrNameLst>
                                          <p:attrName>style.visibility</p:attrName>
                                        </p:attrNameLst>
                                      </p:cBhvr>
                                      <p:to>
                                        <p:strVal val="visible"/>
                                      </p:to>
                                    </p:set>
                                    <p:anim calcmode="lin" valueType="num">
                                      <p:cBhvr additive="base">
                                        <p:cTn id="73" dur="500" fill="hold"/>
                                        <p:tgtEl>
                                          <p:spTgt spid="334"/>
                                        </p:tgtEl>
                                        <p:attrNameLst>
                                          <p:attrName>ppt_x</p:attrName>
                                        </p:attrNameLst>
                                      </p:cBhvr>
                                      <p:tavLst>
                                        <p:tav tm="0">
                                          <p:val>
                                            <p:strVal val="#ppt_x"/>
                                          </p:val>
                                        </p:tav>
                                        <p:tav tm="100000">
                                          <p:val>
                                            <p:strVal val="#ppt_x"/>
                                          </p:val>
                                        </p:tav>
                                      </p:tavLst>
                                    </p:anim>
                                    <p:anim calcmode="lin" valueType="num">
                                      <p:cBhvr additive="base">
                                        <p:cTn id="74" dur="500" fill="hold"/>
                                        <p:tgtEl>
                                          <p:spTgt spid="3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 grpId="0"/>
      <p:bldP spid="324" grpId="0"/>
      <p:bldP spid="326" grpId="0"/>
      <p:bldP spid="327" grpId="0"/>
      <p:bldP spid="330" grpId="0"/>
      <p:bldP spid="331" grpId="0"/>
      <p:bldP spid="333" grpId="0"/>
      <p:bldP spid="3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椭圆 46"/>
          <p:cNvSpPr/>
          <p:nvPr/>
        </p:nvSpPr>
        <p:spPr>
          <a:xfrm>
            <a:off x="1437907" y="5691440"/>
            <a:ext cx="1274552" cy="252629"/>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8" name="椭圆 47"/>
          <p:cNvSpPr/>
          <p:nvPr/>
        </p:nvSpPr>
        <p:spPr>
          <a:xfrm>
            <a:off x="2571196" y="5362347"/>
            <a:ext cx="1274552" cy="252629"/>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9" name="椭圆 48"/>
          <p:cNvSpPr/>
          <p:nvPr/>
        </p:nvSpPr>
        <p:spPr>
          <a:xfrm>
            <a:off x="3704486" y="5033255"/>
            <a:ext cx="1274552" cy="252629"/>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0" name="椭圆 49"/>
          <p:cNvSpPr/>
          <p:nvPr/>
        </p:nvSpPr>
        <p:spPr>
          <a:xfrm>
            <a:off x="4837776" y="4704163"/>
            <a:ext cx="1274552" cy="252629"/>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1" name="正五边形 11"/>
          <p:cNvSpPr/>
          <p:nvPr/>
        </p:nvSpPr>
        <p:spPr>
          <a:xfrm>
            <a:off x="4830006" y="1568215"/>
            <a:ext cx="974472" cy="1944865"/>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1" fmla="*/ 24642 w 456690"/>
              <a:gd name="connsiteY0-2" fmla="*/ 165027 h 801140"/>
              <a:gd name="connsiteX1-3" fmla="*/ 240666 w 456690"/>
              <a:gd name="connsiteY1-4" fmla="*/ 0 h 801140"/>
              <a:gd name="connsiteX2-5" fmla="*/ 456690 w 456690"/>
              <a:gd name="connsiteY2-6" fmla="*/ 165027 h 801140"/>
              <a:gd name="connsiteX3-7" fmla="*/ 374176 w 456690"/>
              <a:gd name="connsiteY3-8" fmla="*/ 432047 h 801140"/>
              <a:gd name="connsiteX4-9" fmla="*/ 0 w 456690"/>
              <a:gd name="connsiteY4-10" fmla="*/ 801140 h 801140"/>
              <a:gd name="connsiteX5-11" fmla="*/ 24642 w 456690"/>
              <a:gd name="connsiteY5-12" fmla="*/ 165027 h 801140"/>
              <a:gd name="connsiteX0-13" fmla="*/ 24642 w 600395"/>
              <a:gd name="connsiteY0-14" fmla="*/ 165027 h 801140"/>
              <a:gd name="connsiteX1-15" fmla="*/ 240666 w 600395"/>
              <a:gd name="connsiteY1-16" fmla="*/ 0 h 801140"/>
              <a:gd name="connsiteX2-17" fmla="*/ 456690 w 600395"/>
              <a:gd name="connsiteY2-18" fmla="*/ 165027 h 801140"/>
              <a:gd name="connsiteX3-19" fmla="*/ 600395 w 600395"/>
              <a:gd name="connsiteY3-20" fmla="*/ 786853 h 801140"/>
              <a:gd name="connsiteX4-21" fmla="*/ 0 w 600395"/>
              <a:gd name="connsiteY4-22" fmla="*/ 801140 h 801140"/>
              <a:gd name="connsiteX5-23" fmla="*/ 24642 w 600395"/>
              <a:gd name="connsiteY5-24" fmla="*/ 165027 h 801140"/>
              <a:gd name="connsiteX0-25" fmla="*/ 24642 w 600395"/>
              <a:gd name="connsiteY0-26" fmla="*/ 165027 h 791615"/>
              <a:gd name="connsiteX1-27" fmla="*/ 240666 w 600395"/>
              <a:gd name="connsiteY1-28" fmla="*/ 0 h 791615"/>
              <a:gd name="connsiteX2-29" fmla="*/ 456690 w 600395"/>
              <a:gd name="connsiteY2-30" fmla="*/ 165027 h 791615"/>
              <a:gd name="connsiteX3-31" fmla="*/ 600395 w 600395"/>
              <a:gd name="connsiteY3-32" fmla="*/ 786853 h 791615"/>
              <a:gd name="connsiteX4-33" fmla="*/ 0 w 600395"/>
              <a:gd name="connsiteY4-34" fmla="*/ 791615 h 791615"/>
              <a:gd name="connsiteX5-35" fmla="*/ 24642 w 600395"/>
              <a:gd name="connsiteY5-36" fmla="*/ 165027 h 791615"/>
              <a:gd name="connsiteX0-37" fmla="*/ 24642 w 607539"/>
              <a:gd name="connsiteY0-38" fmla="*/ 165027 h 791616"/>
              <a:gd name="connsiteX1-39" fmla="*/ 240666 w 607539"/>
              <a:gd name="connsiteY1-40" fmla="*/ 0 h 791616"/>
              <a:gd name="connsiteX2-41" fmla="*/ 456690 w 607539"/>
              <a:gd name="connsiteY2-42" fmla="*/ 165027 h 791616"/>
              <a:gd name="connsiteX3-43" fmla="*/ 607539 w 607539"/>
              <a:gd name="connsiteY3-44" fmla="*/ 791616 h 791616"/>
              <a:gd name="connsiteX4-45" fmla="*/ 0 w 607539"/>
              <a:gd name="connsiteY4-46" fmla="*/ 791615 h 791616"/>
              <a:gd name="connsiteX5-47" fmla="*/ 24642 w 607539"/>
              <a:gd name="connsiteY5-48" fmla="*/ 165027 h 791616"/>
              <a:gd name="connsiteX0-49" fmla="*/ 24642 w 607539"/>
              <a:gd name="connsiteY0-50" fmla="*/ 654844 h 1281433"/>
              <a:gd name="connsiteX1-51" fmla="*/ 240666 w 607539"/>
              <a:gd name="connsiteY1-52" fmla="*/ 489817 h 1281433"/>
              <a:gd name="connsiteX2-53" fmla="*/ 601946 w 607539"/>
              <a:gd name="connsiteY2-54" fmla="*/ 0 h 1281433"/>
              <a:gd name="connsiteX3-55" fmla="*/ 607539 w 607539"/>
              <a:gd name="connsiteY3-56" fmla="*/ 1281433 h 1281433"/>
              <a:gd name="connsiteX4-57" fmla="*/ 0 w 607539"/>
              <a:gd name="connsiteY4-58" fmla="*/ 1281432 h 1281433"/>
              <a:gd name="connsiteX5-59" fmla="*/ 24642 w 607539"/>
              <a:gd name="connsiteY5-60" fmla="*/ 654844 h 1281433"/>
              <a:gd name="connsiteX0-61" fmla="*/ 24642 w 607539"/>
              <a:gd name="connsiteY0-62" fmla="*/ 1096096 h 1722685"/>
              <a:gd name="connsiteX1-63" fmla="*/ 309722 w 607539"/>
              <a:gd name="connsiteY1-64" fmla="*/ 0 h 1722685"/>
              <a:gd name="connsiteX2-65" fmla="*/ 601946 w 607539"/>
              <a:gd name="connsiteY2-66" fmla="*/ 441252 h 1722685"/>
              <a:gd name="connsiteX3-67" fmla="*/ 607539 w 607539"/>
              <a:gd name="connsiteY3-68" fmla="*/ 1722685 h 1722685"/>
              <a:gd name="connsiteX4-69" fmla="*/ 0 w 607539"/>
              <a:gd name="connsiteY4-70" fmla="*/ 1722684 h 1722685"/>
              <a:gd name="connsiteX5-71" fmla="*/ 24642 w 607539"/>
              <a:gd name="connsiteY5-72" fmla="*/ 1096096 h 1722685"/>
              <a:gd name="connsiteX0-73" fmla="*/ 0 w 609091"/>
              <a:gd name="connsiteY0-74" fmla="*/ 198365 h 1722685"/>
              <a:gd name="connsiteX1-75" fmla="*/ 311274 w 609091"/>
              <a:gd name="connsiteY1-76" fmla="*/ 0 h 1722685"/>
              <a:gd name="connsiteX2-77" fmla="*/ 603498 w 609091"/>
              <a:gd name="connsiteY2-78" fmla="*/ 441252 h 1722685"/>
              <a:gd name="connsiteX3-79" fmla="*/ 609091 w 609091"/>
              <a:gd name="connsiteY3-80" fmla="*/ 1722685 h 1722685"/>
              <a:gd name="connsiteX4-81" fmla="*/ 1552 w 609091"/>
              <a:gd name="connsiteY4-82" fmla="*/ 1722684 h 1722685"/>
              <a:gd name="connsiteX5-83" fmla="*/ 0 w 609091"/>
              <a:gd name="connsiteY5-84" fmla="*/ 198365 h 1722685"/>
              <a:gd name="connsiteX0-85" fmla="*/ 0 w 609091"/>
              <a:gd name="connsiteY0-86" fmla="*/ 198365 h 1722685"/>
              <a:gd name="connsiteX1-87" fmla="*/ 311274 w 609091"/>
              <a:gd name="connsiteY1-88" fmla="*/ 0 h 1722685"/>
              <a:gd name="connsiteX2-89" fmla="*/ 608261 w 609091"/>
              <a:gd name="connsiteY2-90" fmla="*/ 198364 h 1722685"/>
              <a:gd name="connsiteX3-91" fmla="*/ 609091 w 609091"/>
              <a:gd name="connsiteY3-92" fmla="*/ 1722685 h 1722685"/>
              <a:gd name="connsiteX4-93" fmla="*/ 1552 w 609091"/>
              <a:gd name="connsiteY4-94" fmla="*/ 1722684 h 1722685"/>
              <a:gd name="connsiteX5-95" fmla="*/ 0 w 609091"/>
              <a:gd name="connsiteY5-96" fmla="*/ 198365 h 1722685"/>
              <a:gd name="connsiteX0-97" fmla="*/ 0 w 609091"/>
              <a:gd name="connsiteY0-98" fmla="*/ 209052 h 1733372"/>
              <a:gd name="connsiteX1-99" fmla="*/ 309014 w 609091"/>
              <a:gd name="connsiteY1-100" fmla="*/ 0 h 1733372"/>
              <a:gd name="connsiteX2-101" fmla="*/ 608261 w 609091"/>
              <a:gd name="connsiteY2-102" fmla="*/ 209051 h 1733372"/>
              <a:gd name="connsiteX3-103" fmla="*/ 609091 w 609091"/>
              <a:gd name="connsiteY3-104" fmla="*/ 1733372 h 1733372"/>
              <a:gd name="connsiteX4-105" fmla="*/ 1552 w 609091"/>
              <a:gd name="connsiteY4-106" fmla="*/ 1733371 h 1733372"/>
              <a:gd name="connsiteX5-107" fmla="*/ 0 w 609091"/>
              <a:gd name="connsiteY5-108" fmla="*/ 209052 h 1733372"/>
              <a:gd name="connsiteX0-109" fmla="*/ 3027 w 607586"/>
              <a:gd name="connsiteY0-110" fmla="*/ 245176 h 1733372"/>
              <a:gd name="connsiteX1-111" fmla="*/ 307509 w 607586"/>
              <a:gd name="connsiteY1-112" fmla="*/ 0 h 1733372"/>
              <a:gd name="connsiteX2-113" fmla="*/ 606756 w 607586"/>
              <a:gd name="connsiteY2-114" fmla="*/ 209051 h 1733372"/>
              <a:gd name="connsiteX3-115" fmla="*/ 607586 w 607586"/>
              <a:gd name="connsiteY3-116" fmla="*/ 1733372 h 1733372"/>
              <a:gd name="connsiteX4-117" fmla="*/ 47 w 607586"/>
              <a:gd name="connsiteY4-118" fmla="*/ 1733371 h 1733372"/>
              <a:gd name="connsiteX5-119" fmla="*/ 3027 w 607586"/>
              <a:gd name="connsiteY5-120" fmla="*/ 245176 h 1733372"/>
              <a:gd name="connsiteX0-121" fmla="*/ 3027 w 607586"/>
              <a:gd name="connsiteY0-122" fmla="*/ 245176 h 1733372"/>
              <a:gd name="connsiteX1-123" fmla="*/ 307509 w 607586"/>
              <a:gd name="connsiteY1-124" fmla="*/ 0 h 1733372"/>
              <a:gd name="connsiteX2-125" fmla="*/ 604489 w 607586"/>
              <a:gd name="connsiteY2-126" fmla="*/ 245175 h 1733372"/>
              <a:gd name="connsiteX3-127" fmla="*/ 607586 w 607586"/>
              <a:gd name="connsiteY3-128" fmla="*/ 1733372 h 1733372"/>
              <a:gd name="connsiteX4-129" fmla="*/ 47 w 607586"/>
              <a:gd name="connsiteY4-130" fmla="*/ 1733371 h 1733372"/>
              <a:gd name="connsiteX5-131" fmla="*/ 3027 w 607586"/>
              <a:gd name="connsiteY5-132" fmla="*/ 245176 h 1733372"/>
              <a:gd name="connsiteX0-133" fmla="*/ 676 w 607642"/>
              <a:gd name="connsiteY0-134" fmla="*/ 276140 h 1733372"/>
              <a:gd name="connsiteX1-135" fmla="*/ 307565 w 607642"/>
              <a:gd name="connsiteY1-136" fmla="*/ 0 h 1733372"/>
              <a:gd name="connsiteX2-137" fmla="*/ 604545 w 607642"/>
              <a:gd name="connsiteY2-138" fmla="*/ 245175 h 1733372"/>
              <a:gd name="connsiteX3-139" fmla="*/ 607642 w 607642"/>
              <a:gd name="connsiteY3-140" fmla="*/ 1733372 h 1733372"/>
              <a:gd name="connsiteX4-141" fmla="*/ 103 w 607642"/>
              <a:gd name="connsiteY4-142" fmla="*/ 1733371 h 1733372"/>
              <a:gd name="connsiteX5-143" fmla="*/ 676 w 607642"/>
              <a:gd name="connsiteY5-144" fmla="*/ 276140 h 1733372"/>
              <a:gd name="connsiteX0-145" fmla="*/ 676 w 607642"/>
              <a:gd name="connsiteY0-146" fmla="*/ 276140 h 1733372"/>
              <a:gd name="connsiteX1-147" fmla="*/ 307565 w 607642"/>
              <a:gd name="connsiteY1-148" fmla="*/ 0 h 1733372"/>
              <a:gd name="connsiteX2-149" fmla="*/ 602137 w 607642"/>
              <a:gd name="connsiteY2-150" fmla="*/ 283022 h 1733372"/>
              <a:gd name="connsiteX3-151" fmla="*/ 607642 w 607642"/>
              <a:gd name="connsiteY3-152" fmla="*/ 1733372 h 1733372"/>
              <a:gd name="connsiteX4-153" fmla="*/ 103 w 607642"/>
              <a:gd name="connsiteY4-154" fmla="*/ 1733371 h 1733372"/>
              <a:gd name="connsiteX5-155" fmla="*/ 676 w 607642"/>
              <a:gd name="connsiteY5-156" fmla="*/ 276140 h 1733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7642" h="1733372">
                <a:moveTo>
                  <a:pt x="676" y="276140"/>
                </a:moveTo>
                <a:lnTo>
                  <a:pt x="307565" y="0"/>
                </a:lnTo>
                <a:lnTo>
                  <a:pt x="602137" y="283022"/>
                </a:lnTo>
                <a:cubicBezTo>
                  <a:pt x="604001" y="710166"/>
                  <a:pt x="605778" y="1306228"/>
                  <a:pt x="607642" y="1733372"/>
                </a:cubicBezTo>
                <a:lnTo>
                  <a:pt x="103" y="1733371"/>
                </a:lnTo>
                <a:cubicBezTo>
                  <a:pt x="-414" y="1225265"/>
                  <a:pt x="1193" y="784246"/>
                  <a:pt x="676" y="276140"/>
                </a:cubicBezTo>
                <a:close/>
              </a:path>
            </a:pathLst>
          </a:custGeom>
          <a:gradFill>
            <a:gsLst>
              <a:gs pos="0">
                <a:srgbClr val="E30000"/>
              </a:gs>
              <a:gs pos="100000">
                <a:srgbClr val="760303"/>
              </a:gs>
            </a:gsLst>
            <a:lin ang="0" scaled="0"/>
          </a:gra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2" name="等腰三角形 1"/>
          <p:cNvSpPr/>
          <p:nvPr/>
        </p:nvSpPr>
        <p:spPr>
          <a:xfrm>
            <a:off x="1301978" y="4698293"/>
            <a:ext cx="1254777" cy="1102693"/>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1" fmla="*/ 9695 w 928517"/>
              <a:gd name="connsiteY0-2" fmla="*/ 803994 h 803994"/>
              <a:gd name="connsiteX1-3" fmla="*/ 0 w 928517"/>
              <a:gd name="connsiteY1-4" fmla="*/ 0 h 803994"/>
              <a:gd name="connsiteX2-5" fmla="*/ 928517 w 928517"/>
              <a:gd name="connsiteY2-6" fmla="*/ 803994 h 803994"/>
              <a:gd name="connsiteX3-7" fmla="*/ 9695 w 928517"/>
              <a:gd name="connsiteY3-8" fmla="*/ 803994 h 803994"/>
              <a:gd name="connsiteX0-9" fmla="*/ 9695 w 764211"/>
              <a:gd name="connsiteY0-10" fmla="*/ 803994 h 803994"/>
              <a:gd name="connsiteX1-11" fmla="*/ 0 w 764211"/>
              <a:gd name="connsiteY1-12" fmla="*/ 0 h 803994"/>
              <a:gd name="connsiteX2-13" fmla="*/ 764211 w 764211"/>
              <a:gd name="connsiteY2-14" fmla="*/ 6276 h 803994"/>
              <a:gd name="connsiteX3-15" fmla="*/ 9695 w 764211"/>
              <a:gd name="connsiteY3-16" fmla="*/ 803994 h 803994"/>
              <a:gd name="connsiteX0-17" fmla="*/ 514520 w 764211"/>
              <a:gd name="connsiteY0-18" fmla="*/ 680169 h 680169"/>
              <a:gd name="connsiteX1-19" fmla="*/ 0 w 764211"/>
              <a:gd name="connsiteY1-20" fmla="*/ 0 h 680169"/>
              <a:gd name="connsiteX2-21" fmla="*/ 764211 w 764211"/>
              <a:gd name="connsiteY2-22" fmla="*/ 6276 h 680169"/>
              <a:gd name="connsiteX3-23" fmla="*/ 514520 w 764211"/>
              <a:gd name="connsiteY3-24" fmla="*/ 680169 h 680169"/>
              <a:gd name="connsiteX0-25" fmla="*/ 514520 w 764211"/>
              <a:gd name="connsiteY0-26" fmla="*/ 680169 h 680169"/>
              <a:gd name="connsiteX1-27" fmla="*/ 0 w 764211"/>
              <a:gd name="connsiteY1-28" fmla="*/ 0 h 680169"/>
              <a:gd name="connsiteX2-29" fmla="*/ 764211 w 764211"/>
              <a:gd name="connsiteY2-30" fmla="*/ 3894 h 680169"/>
              <a:gd name="connsiteX3-31" fmla="*/ 514520 w 764211"/>
              <a:gd name="connsiteY3-32" fmla="*/ 680169 h 680169"/>
              <a:gd name="connsiteX0-33" fmla="*/ 514520 w 762253"/>
              <a:gd name="connsiteY0-34" fmla="*/ 682150 h 682150"/>
              <a:gd name="connsiteX1-35" fmla="*/ 0 w 762253"/>
              <a:gd name="connsiteY1-36" fmla="*/ 1981 h 682150"/>
              <a:gd name="connsiteX2-37" fmla="*/ 762253 w 762253"/>
              <a:gd name="connsiteY2-38" fmla="*/ 0 h 682150"/>
              <a:gd name="connsiteX3-39" fmla="*/ 514520 w 762253"/>
              <a:gd name="connsiteY3-40" fmla="*/ 682150 h 682150"/>
              <a:gd name="connsiteX0-41" fmla="*/ 514520 w 774004"/>
              <a:gd name="connsiteY0-42" fmla="*/ 680191 h 680191"/>
              <a:gd name="connsiteX1-43" fmla="*/ 0 w 774004"/>
              <a:gd name="connsiteY1-44" fmla="*/ 22 h 680191"/>
              <a:gd name="connsiteX2-45" fmla="*/ 774004 w 774004"/>
              <a:gd name="connsiteY2-46" fmla="*/ 0 h 680191"/>
              <a:gd name="connsiteX3-47" fmla="*/ 514520 w 774004"/>
              <a:gd name="connsiteY3-48" fmla="*/ 680191 h 680191"/>
            </a:gdLst>
            <a:ahLst/>
            <a:cxnLst>
              <a:cxn ang="0">
                <a:pos x="connsiteX0-1" y="connsiteY0-2"/>
              </a:cxn>
              <a:cxn ang="0">
                <a:pos x="connsiteX1-3" y="connsiteY1-4"/>
              </a:cxn>
              <a:cxn ang="0">
                <a:pos x="connsiteX2-5" y="connsiteY2-6"/>
              </a:cxn>
              <a:cxn ang="0">
                <a:pos x="connsiteX3-7" y="connsiteY3-8"/>
              </a:cxn>
            </a:cxnLst>
            <a:rect l="l" t="t" r="r" b="b"/>
            <a:pathLst>
              <a:path w="774004" h="680191">
                <a:moveTo>
                  <a:pt x="514520" y="680191"/>
                </a:moveTo>
                <a:lnTo>
                  <a:pt x="0" y="22"/>
                </a:lnTo>
                <a:lnTo>
                  <a:pt x="774004" y="0"/>
                </a:lnTo>
                <a:lnTo>
                  <a:pt x="514520" y="680191"/>
                </a:lnTo>
                <a:close/>
              </a:path>
            </a:pathLst>
          </a:custGeom>
          <a:gradFill>
            <a:gsLst>
              <a:gs pos="0">
                <a:srgbClr val="E30000"/>
              </a:gs>
              <a:gs pos="100000">
                <a:srgbClr val="76030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3" name="等腰三角形 1"/>
          <p:cNvSpPr/>
          <p:nvPr/>
        </p:nvSpPr>
        <p:spPr>
          <a:xfrm>
            <a:off x="2137699" y="4344865"/>
            <a:ext cx="629516" cy="1442371"/>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1" fmla="*/ 9695 w 928517"/>
              <a:gd name="connsiteY0-2" fmla="*/ 803994 h 803994"/>
              <a:gd name="connsiteX1-3" fmla="*/ 0 w 928517"/>
              <a:gd name="connsiteY1-4" fmla="*/ 0 h 803994"/>
              <a:gd name="connsiteX2-5" fmla="*/ 928517 w 928517"/>
              <a:gd name="connsiteY2-6" fmla="*/ 803994 h 803994"/>
              <a:gd name="connsiteX3-7" fmla="*/ 9695 w 928517"/>
              <a:gd name="connsiteY3-8" fmla="*/ 803994 h 803994"/>
              <a:gd name="connsiteX0-9" fmla="*/ 9695 w 764211"/>
              <a:gd name="connsiteY0-10" fmla="*/ 803994 h 803994"/>
              <a:gd name="connsiteX1-11" fmla="*/ 0 w 764211"/>
              <a:gd name="connsiteY1-12" fmla="*/ 0 h 803994"/>
              <a:gd name="connsiteX2-13" fmla="*/ 764211 w 764211"/>
              <a:gd name="connsiteY2-14" fmla="*/ 6276 h 803994"/>
              <a:gd name="connsiteX3-15" fmla="*/ 9695 w 764211"/>
              <a:gd name="connsiteY3-16" fmla="*/ 803994 h 803994"/>
              <a:gd name="connsiteX0-17" fmla="*/ 514520 w 764211"/>
              <a:gd name="connsiteY0-18" fmla="*/ 680169 h 680169"/>
              <a:gd name="connsiteX1-19" fmla="*/ 0 w 764211"/>
              <a:gd name="connsiteY1-20" fmla="*/ 0 h 680169"/>
              <a:gd name="connsiteX2-21" fmla="*/ 764211 w 764211"/>
              <a:gd name="connsiteY2-22" fmla="*/ 6276 h 680169"/>
              <a:gd name="connsiteX3-23" fmla="*/ 514520 w 764211"/>
              <a:gd name="connsiteY3-24" fmla="*/ 680169 h 680169"/>
              <a:gd name="connsiteX0-25" fmla="*/ 66845 w 316536"/>
              <a:gd name="connsiteY0-26" fmla="*/ 1342157 h 1342157"/>
              <a:gd name="connsiteX1-27" fmla="*/ 0 w 316536"/>
              <a:gd name="connsiteY1-28" fmla="*/ 0 h 1342157"/>
              <a:gd name="connsiteX2-29" fmla="*/ 316536 w 316536"/>
              <a:gd name="connsiteY2-30" fmla="*/ 668264 h 1342157"/>
              <a:gd name="connsiteX3-31" fmla="*/ 66845 w 316536"/>
              <a:gd name="connsiteY3-32" fmla="*/ 1342157 h 1342157"/>
              <a:gd name="connsiteX0-33" fmla="*/ 0 w 454479"/>
              <a:gd name="connsiteY0-34" fmla="*/ 220588 h 668264"/>
              <a:gd name="connsiteX1-35" fmla="*/ 137943 w 454479"/>
              <a:gd name="connsiteY1-36" fmla="*/ 0 h 668264"/>
              <a:gd name="connsiteX2-37" fmla="*/ 454479 w 454479"/>
              <a:gd name="connsiteY2-38" fmla="*/ 668264 h 668264"/>
              <a:gd name="connsiteX3-39" fmla="*/ 0 w 454479"/>
              <a:gd name="connsiteY3-40" fmla="*/ 220588 h 668264"/>
              <a:gd name="connsiteX0-41" fmla="*/ 250371 w 388314"/>
              <a:gd name="connsiteY0-42" fmla="*/ 220588 h 889720"/>
              <a:gd name="connsiteX1-43" fmla="*/ 388314 w 388314"/>
              <a:gd name="connsiteY1-44" fmla="*/ 0 h 889720"/>
              <a:gd name="connsiteX2-45" fmla="*/ 0 w 388314"/>
              <a:gd name="connsiteY2-46" fmla="*/ 889720 h 889720"/>
              <a:gd name="connsiteX3-47" fmla="*/ 250371 w 388314"/>
              <a:gd name="connsiteY3-48" fmla="*/ 220588 h 889720"/>
            </a:gdLst>
            <a:ahLst/>
            <a:cxnLst>
              <a:cxn ang="0">
                <a:pos x="connsiteX0-1" y="connsiteY0-2"/>
              </a:cxn>
              <a:cxn ang="0">
                <a:pos x="connsiteX1-3" y="connsiteY1-4"/>
              </a:cxn>
              <a:cxn ang="0">
                <a:pos x="connsiteX2-5" y="connsiteY2-6"/>
              </a:cxn>
              <a:cxn ang="0">
                <a:pos x="connsiteX3-7" y="connsiteY3-8"/>
              </a:cxn>
            </a:cxnLst>
            <a:rect l="l" t="t" r="r" b="b"/>
            <a:pathLst>
              <a:path w="388314" h="889720">
                <a:moveTo>
                  <a:pt x="250371" y="220588"/>
                </a:moveTo>
                <a:lnTo>
                  <a:pt x="388314" y="0"/>
                </a:lnTo>
                <a:lnTo>
                  <a:pt x="0" y="889720"/>
                </a:lnTo>
                <a:lnTo>
                  <a:pt x="250371" y="220588"/>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4" name="等腰三角形 1"/>
          <p:cNvSpPr/>
          <p:nvPr/>
        </p:nvSpPr>
        <p:spPr>
          <a:xfrm>
            <a:off x="5039399" y="3697495"/>
            <a:ext cx="1258887" cy="1099515"/>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1" fmla="*/ 9695 w 928517"/>
              <a:gd name="connsiteY0-2" fmla="*/ 803994 h 803994"/>
              <a:gd name="connsiteX1-3" fmla="*/ 0 w 928517"/>
              <a:gd name="connsiteY1-4" fmla="*/ 0 h 803994"/>
              <a:gd name="connsiteX2-5" fmla="*/ 928517 w 928517"/>
              <a:gd name="connsiteY2-6" fmla="*/ 803994 h 803994"/>
              <a:gd name="connsiteX3-7" fmla="*/ 9695 w 928517"/>
              <a:gd name="connsiteY3-8" fmla="*/ 803994 h 803994"/>
              <a:gd name="connsiteX0-9" fmla="*/ 9695 w 764211"/>
              <a:gd name="connsiteY0-10" fmla="*/ 803994 h 803994"/>
              <a:gd name="connsiteX1-11" fmla="*/ 0 w 764211"/>
              <a:gd name="connsiteY1-12" fmla="*/ 0 h 803994"/>
              <a:gd name="connsiteX2-13" fmla="*/ 764211 w 764211"/>
              <a:gd name="connsiteY2-14" fmla="*/ 6276 h 803994"/>
              <a:gd name="connsiteX3-15" fmla="*/ 9695 w 764211"/>
              <a:gd name="connsiteY3-16" fmla="*/ 803994 h 803994"/>
              <a:gd name="connsiteX0-17" fmla="*/ 514520 w 764211"/>
              <a:gd name="connsiteY0-18" fmla="*/ 680169 h 680169"/>
              <a:gd name="connsiteX1-19" fmla="*/ 0 w 764211"/>
              <a:gd name="connsiteY1-20" fmla="*/ 0 h 680169"/>
              <a:gd name="connsiteX2-21" fmla="*/ 764211 w 764211"/>
              <a:gd name="connsiteY2-22" fmla="*/ 6276 h 680169"/>
              <a:gd name="connsiteX3-23" fmla="*/ 514520 w 764211"/>
              <a:gd name="connsiteY3-24" fmla="*/ 680169 h 680169"/>
              <a:gd name="connsiteX0-25" fmla="*/ 514520 w 764211"/>
              <a:gd name="connsiteY0-26" fmla="*/ 680169 h 680169"/>
              <a:gd name="connsiteX1-27" fmla="*/ 0 w 764211"/>
              <a:gd name="connsiteY1-28" fmla="*/ 0 h 680169"/>
              <a:gd name="connsiteX2-29" fmla="*/ 764211 w 764211"/>
              <a:gd name="connsiteY2-30" fmla="*/ 3894 h 680169"/>
              <a:gd name="connsiteX3-31" fmla="*/ 514520 w 764211"/>
              <a:gd name="connsiteY3-32" fmla="*/ 680169 h 680169"/>
              <a:gd name="connsiteX0-33" fmla="*/ 519282 w 768973"/>
              <a:gd name="connsiteY0-34" fmla="*/ 676275 h 676275"/>
              <a:gd name="connsiteX1-35" fmla="*/ 0 w 768973"/>
              <a:gd name="connsiteY1-36" fmla="*/ 869 h 676275"/>
              <a:gd name="connsiteX2-37" fmla="*/ 768973 w 768973"/>
              <a:gd name="connsiteY2-38" fmla="*/ 0 h 676275"/>
              <a:gd name="connsiteX3-39" fmla="*/ 519282 w 768973"/>
              <a:gd name="connsiteY3-40" fmla="*/ 676275 h 676275"/>
              <a:gd name="connsiteX0-41" fmla="*/ 519282 w 778498"/>
              <a:gd name="connsiteY0-42" fmla="*/ 681037 h 681037"/>
              <a:gd name="connsiteX1-43" fmla="*/ 0 w 778498"/>
              <a:gd name="connsiteY1-44" fmla="*/ 5631 h 681037"/>
              <a:gd name="connsiteX2-45" fmla="*/ 778498 w 778498"/>
              <a:gd name="connsiteY2-46" fmla="*/ 0 h 681037"/>
              <a:gd name="connsiteX3-47" fmla="*/ 519282 w 778498"/>
              <a:gd name="connsiteY3-48" fmla="*/ 681037 h 681037"/>
              <a:gd name="connsiteX0-49" fmla="*/ 426413 w 778498"/>
              <a:gd name="connsiteY0-50" fmla="*/ 676274 h 676274"/>
              <a:gd name="connsiteX1-51" fmla="*/ 0 w 778498"/>
              <a:gd name="connsiteY1-52" fmla="*/ 5631 h 676274"/>
              <a:gd name="connsiteX2-53" fmla="*/ 778498 w 778498"/>
              <a:gd name="connsiteY2-54" fmla="*/ 0 h 676274"/>
              <a:gd name="connsiteX3-55" fmla="*/ 426413 w 778498"/>
              <a:gd name="connsiteY3-56" fmla="*/ 676274 h 676274"/>
              <a:gd name="connsiteX0-57" fmla="*/ 431175 w 783260"/>
              <a:gd name="connsiteY0-58" fmla="*/ 677787 h 677787"/>
              <a:gd name="connsiteX1-59" fmla="*/ 0 w 783260"/>
              <a:gd name="connsiteY1-60" fmla="*/ 0 h 677787"/>
              <a:gd name="connsiteX2-61" fmla="*/ 783260 w 783260"/>
              <a:gd name="connsiteY2-62" fmla="*/ 1513 h 677787"/>
              <a:gd name="connsiteX3-63" fmla="*/ 431175 w 783260"/>
              <a:gd name="connsiteY3-64" fmla="*/ 677787 h 677787"/>
              <a:gd name="connsiteX0-65" fmla="*/ 433556 w 785641"/>
              <a:gd name="connsiteY0-66" fmla="*/ 680168 h 680168"/>
              <a:gd name="connsiteX1-67" fmla="*/ 0 w 785641"/>
              <a:gd name="connsiteY1-68" fmla="*/ 0 h 680168"/>
              <a:gd name="connsiteX2-69" fmla="*/ 785641 w 785641"/>
              <a:gd name="connsiteY2-70" fmla="*/ 3894 h 680168"/>
              <a:gd name="connsiteX3-71" fmla="*/ 433556 w 785641"/>
              <a:gd name="connsiteY3-72" fmla="*/ 680168 h 680168"/>
              <a:gd name="connsiteX0-73" fmla="*/ 431175 w 783260"/>
              <a:gd name="connsiteY0-74" fmla="*/ 676274 h 676274"/>
              <a:gd name="connsiteX1-75" fmla="*/ 0 w 783260"/>
              <a:gd name="connsiteY1-76" fmla="*/ 868 h 676274"/>
              <a:gd name="connsiteX2-77" fmla="*/ 783260 w 783260"/>
              <a:gd name="connsiteY2-78" fmla="*/ 0 h 676274"/>
              <a:gd name="connsiteX3-79" fmla="*/ 431175 w 783260"/>
              <a:gd name="connsiteY3-80" fmla="*/ 676274 h 676274"/>
              <a:gd name="connsiteX0-81" fmla="*/ 357356 w 783260"/>
              <a:gd name="connsiteY0-82" fmla="*/ 681036 h 681036"/>
              <a:gd name="connsiteX1-83" fmla="*/ 0 w 783260"/>
              <a:gd name="connsiteY1-84" fmla="*/ 868 h 681036"/>
              <a:gd name="connsiteX2-85" fmla="*/ 783260 w 783260"/>
              <a:gd name="connsiteY2-86" fmla="*/ 0 h 681036"/>
              <a:gd name="connsiteX3-87" fmla="*/ 357356 w 783260"/>
              <a:gd name="connsiteY3-88" fmla="*/ 681036 h 681036"/>
              <a:gd name="connsiteX0-89" fmla="*/ 357356 w 783260"/>
              <a:gd name="connsiteY0-90" fmla="*/ 681036 h 681036"/>
              <a:gd name="connsiteX1-91" fmla="*/ 0 w 783260"/>
              <a:gd name="connsiteY1-92" fmla="*/ 868 h 681036"/>
              <a:gd name="connsiteX2-93" fmla="*/ 783260 w 783260"/>
              <a:gd name="connsiteY2-94" fmla="*/ 0 h 681036"/>
              <a:gd name="connsiteX3-95" fmla="*/ 357356 w 783260"/>
              <a:gd name="connsiteY3-96" fmla="*/ 681036 h 681036"/>
              <a:gd name="connsiteX0-97" fmla="*/ 357356 w 785641"/>
              <a:gd name="connsiteY0-98" fmla="*/ 681036 h 681036"/>
              <a:gd name="connsiteX1-99" fmla="*/ 0 w 785641"/>
              <a:gd name="connsiteY1-100" fmla="*/ 868 h 681036"/>
              <a:gd name="connsiteX2-101" fmla="*/ 785641 w 785641"/>
              <a:gd name="connsiteY2-102" fmla="*/ 0 h 681036"/>
              <a:gd name="connsiteX3-103" fmla="*/ 357356 w 785641"/>
              <a:gd name="connsiteY3-104" fmla="*/ 681036 h 681036"/>
              <a:gd name="connsiteX0-105" fmla="*/ 357356 w 778497"/>
              <a:gd name="connsiteY0-106" fmla="*/ 680168 h 680168"/>
              <a:gd name="connsiteX1-107" fmla="*/ 0 w 778497"/>
              <a:gd name="connsiteY1-108" fmla="*/ 0 h 680168"/>
              <a:gd name="connsiteX2-109" fmla="*/ 778497 w 778497"/>
              <a:gd name="connsiteY2-110" fmla="*/ 1513 h 680168"/>
              <a:gd name="connsiteX3-111" fmla="*/ 357356 w 778497"/>
              <a:gd name="connsiteY3-112" fmla="*/ 680168 h 680168"/>
              <a:gd name="connsiteX0-113" fmla="*/ 266868 w 778497"/>
              <a:gd name="connsiteY0-114" fmla="*/ 677786 h 677786"/>
              <a:gd name="connsiteX1-115" fmla="*/ 0 w 778497"/>
              <a:gd name="connsiteY1-116" fmla="*/ 0 h 677786"/>
              <a:gd name="connsiteX2-117" fmla="*/ 778497 w 778497"/>
              <a:gd name="connsiteY2-118" fmla="*/ 1513 h 677786"/>
              <a:gd name="connsiteX3-119" fmla="*/ 266868 w 778497"/>
              <a:gd name="connsiteY3-120" fmla="*/ 677786 h 677786"/>
              <a:gd name="connsiteX0-121" fmla="*/ 266868 w 778497"/>
              <a:gd name="connsiteY0-122" fmla="*/ 677786 h 677786"/>
              <a:gd name="connsiteX1-123" fmla="*/ 0 w 778497"/>
              <a:gd name="connsiteY1-124" fmla="*/ 0 h 677786"/>
              <a:gd name="connsiteX2-125" fmla="*/ 778497 w 778497"/>
              <a:gd name="connsiteY2-126" fmla="*/ 1513 h 677786"/>
              <a:gd name="connsiteX3-127" fmla="*/ 266868 w 778497"/>
              <a:gd name="connsiteY3-128" fmla="*/ 677786 h 677786"/>
              <a:gd name="connsiteX0-129" fmla="*/ 266868 w 776539"/>
              <a:gd name="connsiteY0-130" fmla="*/ 678231 h 678231"/>
              <a:gd name="connsiteX1-131" fmla="*/ 0 w 776539"/>
              <a:gd name="connsiteY1-132" fmla="*/ 445 h 678231"/>
              <a:gd name="connsiteX2-133" fmla="*/ 776539 w 776539"/>
              <a:gd name="connsiteY2-134" fmla="*/ 0 h 678231"/>
              <a:gd name="connsiteX3-135" fmla="*/ 266868 w 776539"/>
              <a:gd name="connsiteY3-136" fmla="*/ 678231 h 678231"/>
            </a:gdLst>
            <a:ahLst/>
            <a:cxnLst>
              <a:cxn ang="0">
                <a:pos x="connsiteX0-1" y="connsiteY0-2"/>
              </a:cxn>
              <a:cxn ang="0">
                <a:pos x="connsiteX1-3" y="connsiteY1-4"/>
              </a:cxn>
              <a:cxn ang="0">
                <a:pos x="connsiteX2-5" y="connsiteY2-6"/>
              </a:cxn>
              <a:cxn ang="0">
                <a:pos x="connsiteX3-7" y="connsiteY3-8"/>
              </a:cxn>
            </a:cxnLst>
            <a:rect l="l" t="t" r="r" b="b"/>
            <a:pathLst>
              <a:path w="776539" h="678231">
                <a:moveTo>
                  <a:pt x="266868" y="678231"/>
                </a:moveTo>
                <a:lnTo>
                  <a:pt x="0" y="445"/>
                </a:lnTo>
                <a:lnTo>
                  <a:pt x="776539" y="0"/>
                </a:lnTo>
                <a:lnTo>
                  <a:pt x="266868" y="678231"/>
                </a:lnTo>
                <a:close/>
              </a:path>
            </a:pathLst>
          </a:custGeom>
          <a:gradFill>
            <a:gsLst>
              <a:gs pos="0">
                <a:srgbClr val="E30000"/>
              </a:gs>
              <a:gs pos="100000">
                <a:srgbClr val="76030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5" name="等腰三角形 1"/>
          <p:cNvSpPr/>
          <p:nvPr/>
        </p:nvSpPr>
        <p:spPr>
          <a:xfrm flipH="1">
            <a:off x="4830095" y="3511505"/>
            <a:ext cx="644957" cy="1284096"/>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1" fmla="*/ 9695 w 928517"/>
              <a:gd name="connsiteY0-2" fmla="*/ 803994 h 803994"/>
              <a:gd name="connsiteX1-3" fmla="*/ 0 w 928517"/>
              <a:gd name="connsiteY1-4" fmla="*/ 0 h 803994"/>
              <a:gd name="connsiteX2-5" fmla="*/ 928517 w 928517"/>
              <a:gd name="connsiteY2-6" fmla="*/ 803994 h 803994"/>
              <a:gd name="connsiteX3-7" fmla="*/ 9695 w 928517"/>
              <a:gd name="connsiteY3-8" fmla="*/ 803994 h 803994"/>
              <a:gd name="connsiteX0-9" fmla="*/ 9695 w 764211"/>
              <a:gd name="connsiteY0-10" fmla="*/ 803994 h 803994"/>
              <a:gd name="connsiteX1-11" fmla="*/ 0 w 764211"/>
              <a:gd name="connsiteY1-12" fmla="*/ 0 h 803994"/>
              <a:gd name="connsiteX2-13" fmla="*/ 764211 w 764211"/>
              <a:gd name="connsiteY2-14" fmla="*/ 6276 h 803994"/>
              <a:gd name="connsiteX3-15" fmla="*/ 9695 w 764211"/>
              <a:gd name="connsiteY3-16" fmla="*/ 803994 h 803994"/>
              <a:gd name="connsiteX0-17" fmla="*/ 514520 w 764211"/>
              <a:gd name="connsiteY0-18" fmla="*/ 680169 h 680169"/>
              <a:gd name="connsiteX1-19" fmla="*/ 0 w 764211"/>
              <a:gd name="connsiteY1-20" fmla="*/ 0 h 680169"/>
              <a:gd name="connsiteX2-21" fmla="*/ 764211 w 764211"/>
              <a:gd name="connsiteY2-22" fmla="*/ 6276 h 680169"/>
              <a:gd name="connsiteX3-23" fmla="*/ 514520 w 764211"/>
              <a:gd name="connsiteY3-24" fmla="*/ 680169 h 680169"/>
              <a:gd name="connsiteX0-25" fmla="*/ 66845 w 316536"/>
              <a:gd name="connsiteY0-26" fmla="*/ 1342157 h 1342157"/>
              <a:gd name="connsiteX1-27" fmla="*/ 0 w 316536"/>
              <a:gd name="connsiteY1-28" fmla="*/ 0 h 1342157"/>
              <a:gd name="connsiteX2-29" fmla="*/ 316536 w 316536"/>
              <a:gd name="connsiteY2-30" fmla="*/ 668264 h 1342157"/>
              <a:gd name="connsiteX3-31" fmla="*/ 66845 w 316536"/>
              <a:gd name="connsiteY3-32" fmla="*/ 1342157 h 1342157"/>
              <a:gd name="connsiteX0-33" fmla="*/ 0 w 454479"/>
              <a:gd name="connsiteY0-34" fmla="*/ 220588 h 668264"/>
              <a:gd name="connsiteX1-35" fmla="*/ 137943 w 454479"/>
              <a:gd name="connsiteY1-36" fmla="*/ 0 h 668264"/>
              <a:gd name="connsiteX2-37" fmla="*/ 454479 w 454479"/>
              <a:gd name="connsiteY2-38" fmla="*/ 668264 h 668264"/>
              <a:gd name="connsiteX3-39" fmla="*/ 0 w 454479"/>
              <a:gd name="connsiteY3-40" fmla="*/ 220588 h 668264"/>
              <a:gd name="connsiteX0-41" fmla="*/ 250371 w 388314"/>
              <a:gd name="connsiteY0-42" fmla="*/ 220588 h 889720"/>
              <a:gd name="connsiteX1-43" fmla="*/ 388314 w 388314"/>
              <a:gd name="connsiteY1-44" fmla="*/ 0 h 889720"/>
              <a:gd name="connsiteX2-45" fmla="*/ 0 w 388314"/>
              <a:gd name="connsiteY2-46" fmla="*/ 889720 h 889720"/>
              <a:gd name="connsiteX3-47" fmla="*/ 250371 w 388314"/>
              <a:gd name="connsiteY3-48" fmla="*/ 220588 h 889720"/>
              <a:gd name="connsiteX0-49" fmla="*/ 262277 w 388314"/>
              <a:gd name="connsiteY0-50" fmla="*/ 180106 h 889720"/>
              <a:gd name="connsiteX1-51" fmla="*/ 388314 w 388314"/>
              <a:gd name="connsiteY1-52" fmla="*/ 0 h 889720"/>
              <a:gd name="connsiteX2-53" fmla="*/ 0 w 388314"/>
              <a:gd name="connsiteY2-54" fmla="*/ 889720 h 889720"/>
              <a:gd name="connsiteX3-55" fmla="*/ 262277 w 388314"/>
              <a:gd name="connsiteY3-56" fmla="*/ 180106 h 889720"/>
              <a:gd name="connsiteX0-57" fmla="*/ 262277 w 388314"/>
              <a:gd name="connsiteY0-58" fmla="*/ 115813 h 825427"/>
              <a:gd name="connsiteX1-59" fmla="*/ 388314 w 388314"/>
              <a:gd name="connsiteY1-60" fmla="*/ 0 h 825427"/>
              <a:gd name="connsiteX2-61" fmla="*/ 0 w 388314"/>
              <a:gd name="connsiteY2-62" fmla="*/ 825427 h 825427"/>
              <a:gd name="connsiteX3-63" fmla="*/ 262277 w 388314"/>
              <a:gd name="connsiteY3-64" fmla="*/ 115813 h 825427"/>
              <a:gd name="connsiteX0-65" fmla="*/ 271802 w 397839"/>
              <a:gd name="connsiteY0-66" fmla="*/ 115813 h 792089"/>
              <a:gd name="connsiteX1-67" fmla="*/ 397839 w 397839"/>
              <a:gd name="connsiteY1-68" fmla="*/ 0 h 792089"/>
              <a:gd name="connsiteX2-69" fmla="*/ 0 w 397839"/>
              <a:gd name="connsiteY2-70" fmla="*/ 792089 h 792089"/>
              <a:gd name="connsiteX3-71" fmla="*/ 271802 w 397839"/>
              <a:gd name="connsiteY3-72" fmla="*/ 115813 h 792089"/>
              <a:gd name="connsiteX0-73" fmla="*/ 267039 w 397839"/>
              <a:gd name="connsiteY0-74" fmla="*/ 118194 h 792089"/>
              <a:gd name="connsiteX1-75" fmla="*/ 397839 w 397839"/>
              <a:gd name="connsiteY1-76" fmla="*/ 0 h 792089"/>
              <a:gd name="connsiteX2-77" fmla="*/ 0 w 397839"/>
              <a:gd name="connsiteY2-78" fmla="*/ 792089 h 792089"/>
              <a:gd name="connsiteX3-79" fmla="*/ 267039 w 397839"/>
              <a:gd name="connsiteY3-80" fmla="*/ 118194 h 792089"/>
              <a:gd name="connsiteX0-81" fmla="*/ 261163 w 397839"/>
              <a:gd name="connsiteY0-82" fmla="*/ 122112 h 792089"/>
              <a:gd name="connsiteX1-83" fmla="*/ 397839 w 397839"/>
              <a:gd name="connsiteY1-84" fmla="*/ 0 h 792089"/>
              <a:gd name="connsiteX2-85" fmla="*/ 0 w 397839"/>
              <a:gd name="connsiteY2-86" fmla="*/ 792089 h 792089"/>
              <a:gd name="connsiteX3-87" fmla="*/ 261163 w 397839"/>
              <a:gd name="connsiteY3-88" fmla="*/ 122112 h 792089"/>
              <a:gd name="connsiteX0-89" fmla="*/ 257247 w 397839"/>
              <a:gd name="connsiteY0-90" fmla="*/ 118195 h 792089"/>
              <a:gd name="connsiteX1-91" fmla="*/ 397839 w 397839"/>
              <a:gd name="connsiteY1-92" fmla="*/ 0 h 792089"/>
              <a:gd name="connsiteX2-93" fmla="*/ 0 w 397839"/>
              <a:gd name="connsiteY2-94" fmla="*/ 792089 h 792089"/>
              <a:gd name="connsiteX3-95" fmla="*/ 257247 w 397839"/>
              <a:gd name="connsiteY3-96" fmla="*/ 118195 h 792089"/>
              <a:gd name="connsiteX0-97" fmla="*/ 265081 w 397839"/>
              <a:gd name="connsiteY0-98" fmla="*/ 116237 h 792089"/>
              <a:gd name="connsiteX1-99" fmla="*/ 397839 w 397839"/>
              <a:gd name="connsiteY1-100" fmla="*/ 0 h 792089"/>
              <a:gd name="connsiteX2-101" fmla="*/ 0 w 397839"/>
              <a:gd name="connsiteY2-102" fmla="*/ 792089 h 792089"/>
              <a:gd name="connsiteX3-103" fmla="*/ 265081 w 397839"/>
              <a:gd name="connsiteY3-104" fmla="*/ 116237 h 792089"/>
            </a:gdLst>
            <a:ahLst/>
            <a:cxnLst>
              <a:cxn ang="0">
                <a:pos x="connsiteX0-1" y="connsiteY0-2"/>
              </a:cxn>
              <a:cxn ang="0">
                <a:pos x="connsiteX1-3" y="connsiteY1-4"/>
              </a:cxn>
              <a:cxn ang="0">
                <a:pos x="connsiteX2-5" y="connsiteY2-6"/>
              </a:cxn>
              <a:cxn ang="0">
                <a:pos x="connsiteX3-7" y="connsiteY3-8"/>
              </a:cxn>
            </a:cxnLst>
            <a:rect l="l" t="t" r="r" b="b"/>
            <a:pathLst>
              <a:path w="397839" h="792089">
                <a:moveTo>
                  <a:pt x="265081" y="116237"/>
                </a:moveTo>
                <a:lnTo>
                  <a:pt x="397839" y="0"/>
                </a:lnTo>
                <a:lnTo>
                  <a:pt x="0" y="792089"/>
                </a:lnTo>
                <a:lnTo>
                  <a:pt x="265081" y="116237"/>
                </a:lnTo>
                <a:close/>
              </a:path>
            </a:pathLst>
          </a:custGeom>
          <a:gradFill>
            <a:gsLst>
              <a:gs pos="0">
                <a:srgbClr val="FE4444"/>
              </a:gs>
              <a:gs pos="100000">
                <a:srgbClr val="832B2B"/>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6" name="矩形 2"/>
          <p:cNvSpPr/>
          <p:nvPr/>
        </p:nvSpPr>
        <p:spPr>
          <a:xfrm>
            <a:off x="4824244" y="3513080"/>
            <a:ext cx="1464608" cy="185136"/>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1" fmla="*/ 0 w 1112987"/>
              <a:gd name="connsiteY0-2" fmla="*/ 202406 h 490438"/>
              <a:gd name="connsiteX1-3" fmla="*/ 1112987 w 1112987"/>
              <a:gd name="connsiteY1-4" fmla="*/ 0 h 490438"/>
              <a:gd name="connsiteX2-5" fmla="*/ 720080 w 1112987"/>
              <a:gd name="connsiteY2-6" fmla="*/ 490438 h 490438"/>
              <a:gd name="connsiteX3-7" fmla="*/ 0 w 1112987"/>
              <a:gd name="connsiteY3-8" fmla="*/ 490438 h 490438"/>
              <a:gd name="connsiteX4-9" fmla="*/ 0 w 1112987"/>
              <a:gd name="connsiteY4-10" fmla="*/ 202406 h 490438"/>
              <a:gd name="connsiteX0-11" fmla="*/ 0 w 1112987"/>
              <a:gd name="connsiteY0-12" fmla="*/ 202406 h 490438"/>
              <a:gd name="connsiteX1-13" fmla="*/ 1112987 w 1112987"/>
              <a:gd name="connsiteY1-14" fmla="*/ 0 h 490438"/>
              <a:gd name="connsiteX2-15" fmla="*/ 977255 w 1112987"/>
              <a:gd name="connsiteY2-16" fmla="*/ 214213 h 490438"/>
              <a:gd name="connsiteX3-17" fmla="*/ 0 w 1112987"/>
              <a:gd name="connsiteY3-18" fmla="*/ 490438 h 490438"/>
              <a:gd name="connsiteX4-19" fmla="*/ 0 w 1112987"/>
              <a:gd name="connsiteY4-20" fmla="*/ 202406 h 490438"/>
              <a:gd name="connsiteX0-21" fmla="*/ 507206 w 1112987"/>
              <a:gd name="connsiteY0-22" fmla="*/ 9525 h 490438"/>
              <a:gd name="connsiteX1-23" fmla="*/ 1112987 w 1112987"/>
              <a:gd name="connsiteY1-24" fmla="*/ 0 h 490438"/>
              <a:gd name="connsiteX2-25" fmla="*/ 977255 w 1112987"/>
              <a:gd name="connsiteY2-26" fmla="*/ 214213 h 490438"/>
              <a:gd name="connsiteX3-27" fmla="*/ 0 w 1112987"/>
              <a:gd name="connsiteY3-28" fmla="*/ 490438 h 490438"/>
              <a:gd name="connsiteX4-29" fmla="*/ 507206 w 1112987"/>
              <a:gd name="connsiteY4-30" fmla="*/ 9525 h 490438"/>
              <a:gd name="connsiteX0-31" fmla="*/ 285750 w 891531"/>
              <a:gd name="connsiteY0-32" fmla="*/ 9525 h 221357"/>
              <a:gd name="connsiteX1-33" fmla="*/ 891531 w 891531"/>
              <a:gd name="connsiteY1-34" fmla="*/ 0 h 221357"/>
              <a:gd name="connsiteX2-35" fmla="*/ 755799 w 891531"/>
              <a:gd name="connsiteY2-36" fmla="*/ 214213 h 221357"/>
              <a:gd name="connsiteX3-37" fmla="*/ 0 w 891531"/>
              <a:gd name="connsiteY3-38" fmla="*/ 221357 h 221357"/>
              <a:gd name="connsiteX4-39" fmla="*/ 285750 w 891531"/>
              <a:gd name="connsiteY4-40" fmla="*/ 9525 h 221357"/>
              <a:gd name="connsiteX0-41" fmla="*/ 285750 w 891531"/>
              <a:gd name="connsiteY0-42" fmla="*/ 9525 h 221357"/>
              <a:gd name="connsiteX1-43" fmla="*/ 891531 w 891531"/>
              <a:gd name="connsiteY1-44" fmla="*/ 0 h 221357"/>
              <a:gd name="connsiteX2-45" fmla="*/ 755799 w 891531"/>
              <a:gd name="connsiteY2-46" fmla="*/ 218975 h 221357"/>
              <a:gd name="connsiteX3-47" fmla="*/ 0 w 891531"/>
              <a:gd name="connsiteY3-48" fmla="*/ 221357 h 221357"/>
              <a:gd name="connsiteX4-49" fmla="*/ 285750 w 891531"/>
              <a:gd name="connsiteY4-50" fmla="*/ 9525 h 221357"/>
              <a:gd name="connsiteX0-51" fmla="*/ 283369 w 889150"/>
              <a:gd name="connsiteY0-52" fmla="*/ 9525 h 221357"/>
              <a:gd name="connsiteX1-53" fmla="*/ 889150 w 889150"/>
              <a:gd name="connsiteY1-54" fmla="*/ 0 h 221357"/>
              <a:gd name="connsiteX2-55" fmla="*/ 753418 w 889150"/>
              <a:gd name="connsiteY2-56" fmla="*/ 218975 h 221357"/>
              <a:gd name="connsiteX3-57" fmla="*/ 0 w 889150"/>
              <a:gd name="connsiteY3-58" fmla="*/ 221357 h 221357"/>
              <a:gd name="connsiteX4-59" fmla="*/ 283369 w 889150"/>
              <a:gd name="connsiteY4-60" fmla="*/ 9525 h 221357"/>
              <a:gd name="connsiteX0-61" fmla="*/ 280987 w 886768"/>
              <a:gd name="connsiteY0-62" fmla="*/ 9525 h 221357"/>
              <a:gd name="connsiteX1-63" fmla="*/ 886768 w 886768"/>
              <a:gd name="connsiteY1-64" fmla="*/ 0 h 221357"/>
              <a:gd name="connsiteX2-65" fmla="*/ 751036 w 886768"/>
              <a:gd name="connsiteY2-66" fmla="*/ 218975 h 221357"/>
              <a:gd name="connsiteX3-67" fmla="*/ 0 w 886768"/>
              <a:gd name="connsiteY3-68" fmla="*/ 221357 h 221357"/>
              <a:gd name="connsiteX4-69" fmla="*/ 280987 w 886768"/>
              <a:gd name="connsiteY4-70" fmla="*/ 9525 h 221357"/>
              <a:gd name="connsiteX0-71" fmla="*/ 278606 w 884387"/>
              <a:gd name="connsiteY0-72" fmla="*/ 9525 h 218975"/>
              <a:gd name="connsiteX1-73" fmla="*/ 884387 w 884387"/>
              <a:gd name="connsiteY1-74" fmla="*/ 0 h 218975"/>
              <a:gd name="connsiteX2-75" fmla="*/ 748655 w 884387"/>
              <a:gd name="connsiteY2-76" fmla="*/ 218975 h 218975"/>
              <a:gd name="connsiteX3-77" fmla="*/ 0 w 884387"/>
              <a:gd name="connsiteY3-78" fmla="*/ 218975 h 218975"/>
              <a:gd name="connsiteX4-79" fmla="*/ 278606 w 884387"/>
              <a:gd name="connsiteY4-80" fmla="*/ 9525 h 218975"/>
              <a:gd name="connsiteX0-81" fmla="*/ 290512 w 896293"/>
              <a:gd name="connsiteY0-82" fmla="*/ 9525 h 221356"/>
              <a:gd name="connsiteX1-83" fmla="*/ 896293 w 896293"/>
              <a:gd name="connsiteY1-84" fmla="*/ 0 h 221356"/>
              <a:gd name="connsiteX2-85" fmla="*/ 760561 w 896293"/>
              <a:gd name="connsiteY2-86" fmla="*/ 218975 h 221356"/>
              <a:gd name="connsiteX3-87" fmla="*/ 0 w 896293"/>
              <a:gd name="connsiteY3-88" fmla="*/ 221356 h 221356"/>
              <a:gd name="connsiteX4-89" fmla="*/ 290512 w 896293"/>
              <a:gd name="connsiteY4-90" fmla="*/ 9525 h 221356"/>
              <a:gd name="connsiteX0-91" fmla="*/ 290512 w 896293"/>
              <a:gd name="connsiteY0-92" fmla="*/ 9525 h 218975"/>
              <a:gd name="connsiteX1-93" fmla="*/ 896293 w 896293"/>
              <a:gd name="connsiteY1-94" fmla="*/ 0 h 218975"/>
              <a:gd name="connsiteX2-95" fmla="*/ 760561 w 896293"/>
              <a:gd name="connsiteY2-96" fmla="*/ 218975 h 218975"/>
              <a:gd name="connsiteX3-97" fmla="*/ 0 w 896293"/>
              <a:gd name="connsiteY3-98" fmla="*/ 216593 h 218975"/>
              <a:gd name="connsiteX4-99" fmla="*/ 290512 w 896293"/>
              <a:gd name="connsiteY4-100" fmla="*/ 9525 h 218975"/>
              <a:gd name="connsiteX0-101" fmla="*/ 292893 w 896293"/>
              <a:gd name="connsiteY0-102" fmla="*/ 4763 h 218975"/>
              <a:gd name="connsiteX1-103" fmla="*/ 896293 w 896293"/>
              <a:gd name="connsiteY1-104" fmla="*/ 0 h 218975"/>
              <a:gd name="connsiteX2-105" fmla="*/ 760561 w 896293"/>
              <a:gd name="connsiteY2-106" fmla="*/ 218975 h 218975"/>
              <a:gd name="connsiteX3-107" fmla="*/ 0 w 896293"/>
              <a:gd name="connsiteY3-108" fmla="*/ 216593 h 218975"/>
              <a:gd name="connsiteX4-109" fmla="*/ 292893 w 896293"/>
              <a:gd name="connsiteY4-110" fmla="*/ 4763 h 218975"/>
              <a:gd name="connsiteX0-111" fmla="*/ 292893 w 896293"/>
              <a:gd name="connsiteY0-112" fmla="*/ 0 h 218975"/>
              <a:gd name="connsiteX1-113" fmla="*/ 896293 w 896293"/>
              <a:gd name="connsiteY1-114" fmla="*/ 0 h 218975"/>
              <a:gd name="connsiteX2-115" fmla="*/ 760561 w 896293"/>
              <a:gd name="connsiteY2-116" fmla="*/ 218975 h 218975"/>
              <a:gd name="connsiteX3-117" fmla="*/ 0 w 896293"/>
              <a:gd name="connsiteY3-118" fmla="*/ 216593 h 218975"/>
              <a:gd name="connsiteX4-119" fmla="*/ 292893 w 896293"/>
              <a:gd name="connsiteY4-120" fmla="*/ 0 h 218975"/>
              <a:gd name="connsiteX0-121" fmla="*/ 292893 w 896293"/>
              <a:gd name="connsiteY0-122" fmla="*/ 0 h 218975"/>
              <a:gd name="connsiteX1-123" fmla="*/ 896293 w 896293"/>
              <a:gd name="connsiteY1-124" fmla="*/ 0 h 218975"/>
              <a:gd name="connsiteX2-125" fmla="*/ 777230 w 896293"/>
              <a:gd name="connsiteY2-126" fmla="*/ 218975 h 218975"/>
              <a:gd name="connsiteX3-127" fmla="*/ 0 w 896293"/>
              <a:gd name="connsiteY3-128" fmla="*/ 216593 h 218975"/>
              <a:gd name="connsiteX4-129" fmla="*/ 292893 w 896293"/>
              <a:gd name="connsiteY4-130" fmla="*/ 0 h 218975"/>
              <a:gd name="connsiteX0-131" fmla="*/ 135730 w 896293"/>
              <a:gd name="connsiteY0-132" fmla="*/ 47625 h 218975"/>
              <a:gd name="connsiteX1-133" fmla="*/ 896293 w 896293"/>
              <a:gd name="connsiteY1-134" fmla="*/ 0 h 218975"/>
              <a:gd name="connsiteX2-135" fmla="*/ 777230 w 896293"/>
              <a:gd name="connsiteY2-136" fmla="*/ 218975 h 218975"/>
              <a:gd name="connsiteX3-137" fmla="*/ 0 w 896293"/>
              <a:gd name="connsiteY3-138" fmla="*/ 216593 h 218975"/>
              <a:gd name="connsiteX4-139" fmla="*/ 135730 w 896293"/>
              <a:gd name="connsiteY4-140" fmla="*/ 47625 h 218975"/>
              <a:gd name="connsiteX0-141" fmla="*/ 135730 w 777230"/>
              <a:gd name="connsiteY0-142" fmla="*/ 4762 h 176112"/>
              <a:gd name="connsiteX1-143" fmla="*/ 777230 w 777230"/>
              <a:gd name="connsiteY1-144" fmla="*/ 0 h 176112"/>
              <a:gd name="connsiteX2-145" fmla="*/ 777230 w 777230"/>
              <a:gd name="connsiteY2-146" fmla="*/ 176112 h 176112"/>
              <a:gd name="connsiteX3-147" fmla="*/ 0 w 777230"/>
              <a:gd name="connsiteY3-148" fmla="*/ 173730 h 176112"/>
              <a:gd name="connsiteX4-149" fmla="*/ 135730 w 777230"/>
              <a:gd name="connsiteY4-150" fmla="*/ 4762 h 176112"/>
              <a:gd name="connsiteX0-151" fmla="*/ 135730 w 777230"/>
              <a:gd name="connsiteY0-152" fmla="*/ 0 h 171350"/>
              <a:gd name="connsiteX1-153" fmla="*/ 636736 w 777230"/>
              <a:gd name="connsiteY1-154" fmla="*/ 11906 h 171350"/>
              <a:gd name="connsiteX2-155" fmla="*/ 777230 w 777230"/>
              <a:gd name="connsiteY2-156" fmla="*/ 171350 h 171350"/>
              <a:gd name="connsiteX3-157" fmla="*/ 0 w 777230"/>
              <a:gd name="connsiteY3-158" fmla="*/ 168968 h 171350"/>
              <a:gd name="connsiteX4-159" fmla="*/ 135730 w 777230"/>
              <a:gd name="connsiteY4-160" fmla="*/ 0 h 171350"/>
              <a:gd name="connsiteX0-161" fmla="*/ 135730 w 784373"/>
              <a:gd name="connsiteY0-162" fmla="*/ 9525 h 180875"/>
              <a:gd name="connsiteX1-163" fmla="*/ 784373 w 784373"/>
              <a:gd name="connsiteY1-164" fmla="*/ 0 h 180875"/>
              <a:gd name="connsiteX2-165" fmla="*/ 777230 w 784373"/>
              <a:gd name="connsiteY2-166" fmla="*/ 180875 h 180875"/>
              <a:gd name="connsiteX3-167" fmla="*/ 0 w 784373"/>
              <a:gd name="connsiteY3-168" fmla="*/ 178493 h 180875"/>
              <a:gd name="connsiteX4-169" fmla="*/ 135730 w 784373"/>
              <a:gd name="connsiteY4-170" fmla="*/ 9525 h 180875"/>
              <a:gd name="connsiteX0-171" fmla="*/ 135730 w 784373"/>
              <a:gd name="connsiteY0-172" fmla="*/ 2381 h 173731"/>
              <a:gd name="connsiteX1-173" fmla="*/ 784373 w 784373"/>
              <a:gd name="connsiteY1-174" fmla="*/ 0 h 173731"/>
              <a:gd name="connsiteX2-175" fmla="*/ 777230 w 784373"/>
              <a:gd name="connsiteY2-176" fmla="*/ 173731 h 173731"/>
              <a:gd name="connsiteX3-177" fmla="*/ 0 w 784373"/>
              <a:gd name="connsiteY3-178" fmla="*/ 171349 h 173731"/>
              <a:gd name="connsiteX4-179" fmla="*/ 135730 w 784373"/>
              <a:gd name="connsiteY4-180" fmla="*/ 2381 h 173731"/>
              <a:gd name="connsiteX0-181" fmla="*/ 138112 w 784373"/>
              <a:gd name="connsiteY0-182" fmla="*/ 0 h 173732"/>
              <a:gd name="connsiteX1-183" fmla="*/ 784373 w 784373"/>
              <a:gd name="connsiteY1-184" fmla="*/ 1 h 173732"/>
              <a:gd name="connsiteX2-185" fmla="*/ 777230 w 784373"/>
              <a:gd name="connsiteY2-186" fmla="*/ 173732 h 173732"/>
              <a:gd name="connsiteX3-187" fmla="*/ 0 w 784373"/>
              <a:gd name="connsiteY3-188" fmla="*/ 171350 h 173732"/>
              <a:gd name="connsiteX4-189" fmla="*/ 138112 w 784373"/>
              <a:gd name="connsiteY4-190" fmla="*/ 0 h 173732"/>
              <a:gd name="connsiteX0-191" fmla="*/ 121443 w 767704"/>
              <a:gd name="connsiteY0-192" fmla="*/ 0 h 173732"/>
              <a:gd name="connsiteX1-193" fmla="*/ 767704 w 767704"/>
              <a:gd name="connsiteY1-194" fmla="*/ 1 h 173732"/>
              <a:gd name="connsiteX2-195" fmla="*/ 760561 w 767704"/>
              <a:gd name="connsiteY2-196" fmla="*/ 173732 h 173732"/>
              <a:gd name="connsiteX3-197" fmla="*/ 0 w 767704"/>
              <a:gd name="connsiteY3-198" fmla="*/ 171350 h 173732"/>
              <a:gd name="connsiteX4-199" fmla="*/ 121443 w 767704"/>
              <a:gd name="connsiteY4-200" fmla="*/ 0 h 173732"/>
              <a:gd name="connsiteX0-201" fmla="*/ 0 w 770086"/>
              <a:gd name="connsiteY0-202" fmla="*/ 33337 h 173731"/>
              <a:gd name="connsiteX1-203" fmla="*/ 770086 w 770086"/>
              <a:gd name="connsiteY1-204" fmla="*/ 0 h 173731"/>
              <a:gd name="connsiteX2-205" fmla="*/ 762943 w 770086"/>
              <a:gd name="connsiteY2-206" fmla="*/ 173731 h 173731"/>
              <a:gd name="connsiteX3-207" fmla="*/ 2382 w 770086"/>
              <a:gd name="connsiteY3-208" fmla="*/ 171349 h 173731"/>
              <a:gd name="connsiteX4-209" fmla="*/ 0 w 770086"/>
              <a:gd name="connsiteY4-210" fmla="*/ 33337 h 173731"/>
              <a:gd name="connsiteX0-211" fmla="*/ 0 w 762943"/>
              <a:gd name="connsiteY0-212" fmla="*/ 0 h 140394"/>
              <a:gd name="connsiteX1-213" fmla="*/ 651023 w 762943"/>
              <a:gd name="connsiteY1-214" fmla="*/ 4763 h 140394"/>
              <a:gd name="connsiteX2-215" fmla="*/ 762943 w 762943"/>
              <a:gd name="connsiteY2-216" fmla="*/ 140394 h 140394"/>
              <a:gd name="connsiteX3-217" fmla="*/ 2382 w 762943"/>
              <a:gd name="connsiteY3-218" fmla="*/ 138012 h 140394"/>
              <a:gd name="connsiteX4-219" fmla="*/ 0 w 762943"/>
              <a:gd name="connsiteY4-220" fmla="*/ 0 h 140394"/>
              <a:gd name="connsiteX0-221" fmla="*/ 0 w 762943"/>
              <a:gd name="connsiteY0-222" fmla="*/ 0 h 140394"/>
              <a:gd name="connsiteX1-223" fmla="*/ 641498 w 762943"/>
              <a:gd name="connsiteY1-224" fmla="*/ 2382 h 140394"/>
              <a:gd name="connsiteX2-225" fmla="*/ 762943 w 762943"/>
              <a:gd name="connsiteY2-226" fmla="*/ 140394 h 140394"/>
              <a:gd name="connsiteX3-227" fmla="*/ 2382 w 762943"/>
              <a:gd name="connsiteY3-228" fmla="*/ 138012 h 140394"/>
              <a:gd name="connsiteX4-229" fmla="*/ 0 w 762943"/>
              <a:gd name="connsiteY4-230" fmla="*/ 0 h 140394"/>
              <a:gd name="connsiteX0-231" fmla="*/ 0 w 762943"/>
              <a:gd name="connsiteY0-232" fmla="*/ 0 h 140394"/>
              <a:gd name="connsiteX1-233" fmla="*/ 641498 w 762943"/>
              <a:gd name="connsiteY1-234" fmla="*/ 2382 h 140394"/>
              <a:gd name="connsiteX2-235" fmla="*/ 762943 w 762943"/>
              <a:gd name="connsiteY2-236" fmla="*/ 140394 h 140394"/>
              <a:gd name="connsiteX3-237" fmla="*/ 0 w 762943"/>
              <a:gd name="connsiteY3-238" fmla="*/ 140393 h 140394"/>
              <a:gd name="connsiteX4-239" fmla="*/ 0 w 762943"/>
              <a:gd name="connsiteY4-240" fmla="*/ 0 h 140394"/>
              <a:gd name="connsiteX0-241" fmla="*/ 0 w 903437"/>
              <a:gd name="connsiteY0-242" fmla="*/ 23812 h 138012"/>
              <a:gd name="connsiteX1-243" fmla="*/ 781992 w 903437"/>
              <a:gd name="connsiteY1-244" fmla="*/ 0 h 138012"/>
              <a:gd name="connsiteX2-245" fmla="*/ 903437 w 903437"/>
              <a:gd name="connsiteY2-246" fmla="*/ 138012 h 138012"/>
              <a:gd name="connsiteX3-247" fmla="*/ 140494 w 903437"/>
              <a:gd name="connsiteY3-248" fmla="*/ 138011 h 138012"/>
              <a:gd name="connsiteX4-249" fmla="*/ 0 w 903437"/>
              <a:gd name="connsiteY4-250" fmla="*/ 23812 h 138012"/>
              <a:gd name="connsiteX0-251" fmla="*/ 0 w 903437"/>
              <a:gd name="connsiteY0-252" fmla="*/ 0 h 114200"/>
              <a:gd name="connsiteX1-253" fmla="*/ 608161 w 903437"/>
              <a:gd name="connsiteY1-254" fmla="*/ 7144 h 114200"/>
              <a:gd name="connsiteX2-255" fmla="*/ 903437 w 903437"/>
              <a:gd name="connsiteY2-256" fmla="*/ 114200 h 114200"/>
              <a:gd name="connsiteX3-257" fmla="*/ 140494 w 903437"/>
              <a:gd name="connsiteY3-258" fmla="*/ 114199 h 114200"/>
              <a:gd name="connsiteX4-259" fmla="*/ 0 w 903437"/>
              <a:gd name="connsiteY4-260" fmla="*/ 0 h 114200"/>
              <a:gd name="connsiteX0-261" fmla="*/ 0 w 903437"/>
              <a:gd name="connsiteY0-262" fmla="*/ 0 h 114200"/>
              <a:gd name="connsiteX1-263" fmla="*/ 603398 w 903437"/>
              <a:gd name="connsiteY1-264" fmla="*/ 0 h 114200"/>
              <a:gd name="connsiteX2-265" fmla="*/ 903437 w 903437"/>
              <a:gd name="connsiteY2-266" fmla="*/ 114200 h 114200"/>
              <a:gd name="connsiteX3-267" fmla="*/ 140494 w 903437"/>
              <a:gd name="connsiteY3-268" fmla="*/ 114199 h 114200"/>
              <a:gd name="connsiteX4-269" fmla="*/ 0 w 903437"/>
              <a:gd name="connsiteY4-270" fmla="*/ 0 h 114200"/>
              <a:gd name="connsiteX0-271" fmla="*/ 0 w 903437"/>
              <a:gd name="connsiteY0-272" fmla="*/ 0 h 114200"/>
              <a:gd name="connsiteX1-273" fmla="*/ 603398 w 903437"/>
              <a:gd name="connsiteY1-274" fmla="*/ 0 h 114200"/>
              <a:gd name="connsiteX2-275" fmla="*/ 903437 w 903437"/>
              <a:gd name="connsiteY2-276" fmla="*/ 114200 h 114200"/>
              <a:gd name="connsiteX3-277" fmla="*/ 133350 w 903437"/>
              <a:gd name="connsiteY3-278" fmla="*/ 114199 h 114200"/>
              <a:gd name="connsiteX4-279" fmla="*/ 0 w 903437"/>
              <a:gd name="connsiteY4-280" fmla="*/ 0 h 1142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03437" h="114200">
                <a:moveTo>
                  <a:pt x="0" y="0"/>
                </a:moveTo>
                <a:lnTo>
                  <a:pt x="603398" y="0"/>
                </a:lnTo>
                <a:lnTo>
                  <a:pt x="903437" y="114200"/>
                </a:lnTo>
                <a:lnTo>
                  <a:pt x="133350" y="114199"/>
                </a:lnTo>
                <a:lnTo>
                  <a:pt x="0" y="0"/>
                </a:lnTo>
                <a:close/>
              </a:path>
            </a:pathLst>
          </a:custGeom>
          <a:solidFill>
            <a:schemeClr val="accent1">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7" name="正五边形 11"/>
          <p:cNvSpPr/>
          <p:nvPr/>
        </p:nvSpPr>
        <p:spPr>
          <a:xfrm>
            <a:off x="3800224" y="1568216"/>
            <a:ext cx="1029872" cy="2226671"/>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1" fmla="*/ 24642 w 456690"/>
              <a:gd name="connsiteY0-2" fmla="*/ 165027 h 801140"/>
              <a:gd name="connsiteX1-3" fmla="*/ 240666 w 456690"/>
              <a:gd name="connsiteY1-4" fmla="*/ 0 h 801140"/>
              <a:gd name="connsiteX2-5" fmla="*/ 456690 w 456690"/>
              <a:gd name="connsiteY2-6" fmla="*/ 165027 h 801140"/>
              <a:gd name="connsiteX3-7" fmla="*/ 374176 w 456690"/>
              <a:gd name="connsiteY3-8" fmla="*/ 432047 h 801140"/>
              <a:gd name="connsiteX4-9" fmla="*/ 0 w 456690"/>
              <a:gd name="connsiteY4-10" fmla="*/ 801140 h 801140"/>
              <a:gd name="connsiteX5-11" fmla="*/ 24642 w 456690"/>
              <a:gd name="connsiteY5-12" fmla="*/ 165027 h 801140"/>
              <a:gd name="connsiteX0-13" fmla="*/ 24642 w 600395"/>
              <a:gd name="connsiteY0-14" fmla="*/ 165027 h 801140"/>
              <a:gd name="connsiteX1-15" fmla="*/ 240666 w 600395"/>
              <a:gd name="connsiteY1-16" fmla="*/ 0 h 801140"/>
              <a:gd name="connsiteX2-17" fmla="*/ 456690 w 600395"/>
              <a:gd name="connsiteY2-18" fmla="*/ 165027 h 801140"/>
              <a:gd name="connsiteX3-19" fmla="*/ 600395 w 600395"/>
              <a:gd name="connsiteY3-20" fmla="*/ 786853 h 801140"/>
              <a:gd name="connsiteX4-21" fmla="*/ 0 w 600395"/>
              <a:gd name="connsiteY4-22" fmla="*/ 801140 h 801140"/>
              <a:gd name="connsiteX5-23" fmla="*/ 24642 w 600395"/>
              <a:gd name="connsiteY5-24" fmla="*/ 165027 h 801140"/>
              <a:gd name="connsiteX0-25" fmla="*/ 24642 w 600395"/>
              <a:gd name="connsiteY0-26" fmla="*/ 165027 h 791615"/>
              <a:gd name="connsiteX1-27" fmla="*/ 240666 w 600395"/>
              <a:gd name="connsiteY1-28" fmla="*/ 0 h 791615"/>
              <a:gd name="connsiteX2-29" fmla="*/ 456690 w 600395"/>
              <a:gd name="connsiteY2-30" fmla="*/ 165027 h 791615"/>
              <a:gd name="connsiteX3-31" fmla="*/ 600395 w 600395"/>
              <a:gd name="connsiteY3-32" fmla="*/ 786853 h 791615"/>
              <a:gd name="connsiteX4-33" fmla="*/ 0 w 600395"/>
              <a:gd name="connsiteY4-34" fmla="*/ 791615 h 791615"/>
              <a:gd name="connsiteX5-35" fmla="*/ 24642 w 600395"/>
              <a:gd name="connsiteY5-36" fmla="*/ 165027 h 791615"/>
              <a:gd name="connsiteX0-37" fmla="*/ 24642 w 607539"/>
              <a:gd name="connsiteY0-38" fmla="*/ 165027 h 791616"/>
              <a:gd name="connsiteX1-39" fmla="*/ 240666 w 607539"/>
              <a:gd name="connsiteY1-40" fmla="*/ 0 h 791616"/>
              <a:gd name="connsiteX2-41" fmla="*/ 456690 w 607539"/>
              <a:gd name="connsiteY2-42" fmla="*/ 165027 h 791616"/>
              <a:gd name="connsiteX3-43" fmla="*/ 607539 w 607539"/>
              <a:gd name="connsiteY3-44" fmla="*/ 791616 h 791616"/>
              <a:gd name="connsiteX4-45" fmla="*/ 0 w 607539"/>
              <a:gd name="connsiteY4-46" fmla="*/ 791615 h 791616"/>
              <a:gd name="connsiteX5-47" fmla="*/ 24642 w 607539"/>
              <a:gd name="connsiteY5-48" fmla="*/ 165027 h 791616"/>
              <a:gd name="connsiteX0-49" fmla="*/ 24642 w 607539"/>
              <a:gd name="connsiteY0-50" fmla="*/ 654844 h 1281433"/>
              <a:gd name="connsiteX1-51" fmla="*/ 240666 w 607539"/>
              <a:gd name="connsiteY1-52" fmla="*/ 489817 h 1281433"/>
              <a:gd name="connsiteX2-53" fmla="*/ 601946 w 607539"/>
              <a:gd name="connsiteY2-54" fmla="*/ 0 h 1281433"/>
              <a:gd name="connsiteX3-55" fmla="*/ 607539 w 607539"/>
              <a:gd name="connsiteY3-56" fmla="*/ 1281433 h 1281433"/>
              <a:gd name="connsiteX4-57" fmla="*/ 0 w 607539"/>
              <a:gd name="connsiteY4-58" fmla="*/ 1281432 h 1281433"/>
              <a:gd name="connsiteX5-59" fmla="*/ 24642 w 607539"/>
              <a:gd name="connsiteY5-60" fmla="*/ 654844 h 1281433"/>
              <a:gd name="connsiteX0-61" fmla="*/ 24642 w 607539"/>
              <a:gd name="connsiteY0-62" fmla="*/ 1096096 h 1722685"/>
              <a:gd name="connsiteX1-63" fmla="*/ 309722 w 607539"/>
              <a:gd name="connsiteY1-64" fmla="*/ 0 h 1722685"/>
              <a:gd name="connsiteX2-65" fmla="*/ 601946 w 607539"/>
              <a:gd name="connsiteY2-66" fmla="*/ 441252 h 1722685"/>
              <a:gd name="connsiteX3-67" fmla="*/ 607539 w 607539"/>
              <a:gd name="connsiteY3-68" fmla="*/ 1722685 h 1722685"/>
              <a:gd name="connsiteX4-69" fmla="*/ 0 w 607539"/>
              <a:gd name="connsiteY4-70" fmla="*/ 1722684 h 1722685"/>
              <a:gd name="connsiteX5-71" fmla="*/ 24642 w 607539"/>
              <a:gd name="connsiteY5-72" fmla="*/ 1096096 h 1722685"/>
              <a:gd name="connsiteX0-73" fmla="*/ 0 w 609091"/>
              <a:gd name="connsiteY0-74" fmla="*/ 198365 h 1722685"/>
              <a:gd name="connsiteX1-75" fmla="*/ 311274 w 609091"/>
              <a:gd name="connsiteY1-76" fmla="*/ 0 h 1722685"/>
              <a:gd name="connsiteX2-77" fmla="*/ 603498 w 609091"/>
              <a:gd name="connsiteY2-78" fmla="*/ 441252 h 1722685"/>
              <a:gd name="connsiteX3-79" fmla="*/ 609091 w 609091"/>
              <a:gd name="connsiteY3-80" fmla="*/ 1722685 h 1722685"/>
              <a:gd name="connsiteX4-81" fmla="*/ 1552 w 609091"/>
              <a:gd name="connsiteY4-82" fmla="*/ 1722684 h 1722685"/>
              <a:gd name="connsiteX5-83" fmla="*/ 0 w 609091"/>
              <a:gd name="connsiteY5-84" fmla="*/ 198365 h 1722685"/>
              <a:gd name="connsiteX0-85" fmla="*/ 0 w 609091"/>
              <a:gd name="connsiteY0-86" fmla="*/ 198365 h 1722685"/>
              <a:gd name="connsiteX1-87" fmla="*/ 311274 w 609091"/>
              <a:gd name="connsiteY1-88" fmla="*/ 0 h 1722685"/>
              <a:gd name="connsiteX2-89" fmla="*/ 608261 w 609091"/>
              <a:gd name="connsiteY2-90" fmla="*/ 198364 h 1722685"/>
              <a:gd name="connsiteX3-91" fmla="*/ 609091 w 609091"/>
              <a:gd name="connsiteY3-92" fmla="*/ 1722685 h 1722685"/>
              <a:gd name="connsiteX4-93" fmla="*/ 1552 w 609091"/>
              <a:gd name="connsiteY4-94" fmla="*/ 1722684 h 1722685"/>
              <a:gd name="connsiteX5-95" fmla="*/ 0 w 609091"/>
              <a:gd name="connsiteY5-96" fmla="*/ 198365 h 1722685"/>
              <a:gd name="connsiteX0-97" fmla="*/ 0 w 609091"/>
              <a:gd name="connsiteY0-98" fmla="*/ 209052 h 1733372"/>
              <a:gd name="connsiteX1-99" fmla="*/ 309014 w 609091"/>
              <a:gd name="connsiteY1-100" fmla="*/ 0 h 1733372"/>
              <a:gd name="connsiteX2-101" fmla="*/ 608261 w 609091"/>
              <a:gd name="connsiteY2-102" fmla="*/ 209051 h 1733372"/>
              <a:gd name="connsiteX3-103" fmla="*/ 609091 w 609091"/>
              <a:gd name="connsiteY3-104" fmla="*/ 1733372 h 1733372"/>
              <a:gd name="connsiteX4-105" fmla="*/ 1552 w 609091"/>
              <a:gd name="connsiteY4-106" fmla="*/ 1733371 h 1733372"/>
              <a:gd name="connsiteX5-107" fmla="*/ 0 w 609091"/>
              <a:gd name="connsiteY5-108" fmla="*/ 209052 h 1733372"/>
              <a:gd name="connsiteX0-109" fmla="*/ 3027 w 607586"/>
              <a:gd name="connsiteY0-110" fmla="*/ 245176 h 1733372"/>
              <a:gd name="connsiteX1-111" fmla="*/ 307509 w 607586"/>
              <a:gd name="connsiteY1-112" fmla="*/ 0 h 1733372"/>
              <a:gd name="connsiteX2-113" fmla="*/ 606756 w 607586"/>
              <a:gd name="connsiteY2-114" fmla="*/ 209051 h 1733372"/>
              <a:gd name="connsiteX3-115" fmla="*/ 607586 w 607586"/>
              <a:gd name="connsiteY3-116" fmla="*/ 1733372 h 1733372"/>
              <a:gd name="connsiteX4-117" fmla="*/ 47 w 607586"/>
              <a:gd name="connsiteY4-118" fmla="*/ 1733371 h 1733372"/>
              <a:gd name="connsiteX5-119" fmla="*/ 3027 w 607586"/>
              <a:gd name="connsiteY5-120" fmla="*/ 245176 h 1733372"/>
              <a:gd name="connsiteX0-121" fmla="*/ 3027 w 607586"/>
              <a:gd name="connsiteY0-122" fmla="*/ 245176 h 1733372"/>
              <a:gd name="connsiteX1-123" fmla="*/ 307509 w 607586"/>
              <a:gd name="connsiteY1-124" fmla="*/ 0 h 1733372"/>
              <a:gd name="connsiteX2-125" fmla="*/ 604489 w 607586"/>
              <a:gd name="connsiteY2-126" fmla="*/ 245175 h 1733372"/>
              <a:gd name="connsiteX3-127" fmla="*/ 607586 w 607586"/>
              <a:gd name="connsiteY3-128" fmla="*/ 1733372 h 1733372"/>
              <a:gd name="connsiteX4-129" fmla="*/ 47 w 607586"/>
              <a:gd name="connsiteY4-130" fmla="*/ 1733371 h 1733372"/>
              <a:gd name="connsiteX5-131" fmla="*/ 3027 w 607586"/>
              <a:gd name="connsiteY5-132" fmla="*/ 245176 h 1733372"/>
              <a:gd name="connsiteX0-133" fmla="*/ 0 w 604559"/>
              <a:gd name="connsiteY0-134" fmla="*/ 245176 h 1733372"/>
              <a:gd name="connsiteX1-135" fmla="*/ 304482 w 604559"/>
              <a:gd name="connsiteY1-136" fmla="*/ 0 h 1733372"/>
              <a:gd name="connsiteX2-137" fmla="*/ 601462 w 604559"/>
              <a:gd name="connsiteY2-138" fmla="*/ 245175 h 1733372"/>
              <a:gd name="connsiteX3-139" fmla="*/ 604559 w 604559"/>
              <a:gd name="connsiteY3-140" fmla="*/ 1733372 h 1733372"/>
              <a:gd name="connsiteX4-141" fmla="*/ 3817 w 604559"/>
              <a:gd name="connsiteY4-142" fmla="*/ 1733371 h 1733372"/>
              <a:gd name="connsiteX5-143" fmla="*/ 0 w 604559"/>
              <a:gd name="connsiteY5-144" fmla="*/ 245176 h 1733372"/>
              <a:gd name="connsiteX0-145" fmla="*/ 0 w 604559"/>
              <a:gd name="connsiteY0-146" fmla="*/ 245176 h 1736382"/>
              <a:gd name="connsiteX1-147" fmla="*/ 304482 w 604559"/>
              <a:gd name="connsiteY1-148" fmla="*/ 0 h 1736382"/>
              <a:gd name="connsiteX2-149" fmla="*/ 601462 w 604559"/>
              <a:gd name="connsiteY2-150" fmla="*/ 245175 h 1736382"/>
              <a:gd name="connsiteX3-151" fmla="*/ 604559 w 604559"/>
              <a:gd name="connsiteY3-152" fmla="*/ 1733372 h 1736382"/>
              <a:gd name="connsiteX4-153" fmla="*/ 6083 w 604559"/>
              <a:gd name="connsiteY4-154" fmla="*/ 1736382 h 1736382"/>
              <a:gd name="connsiteX5-155" fmla="*/ 0 w 604559"/>
              <a:gd name="connsiteY5-156" fmla="*/ 245176 h 17363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4559" h="1736382">
                <a:moveTo>
                  <a:pt x="0" y="245176"/>
                </a:moveTo>
                <a:lnTo>
                  <a:pt x="304482" y="0"/>
                </a:lnTo>
                <a:lnTo>
                  <a:pt x="601462" y="245175"/>
                </a:lnTo>
                <a:cubicBezTo>
                  <a:pt x="603326" y="672319"/>
                  <a:pt x="602695" y="1306228"/>
                  <a:pt x="604559" y="1733372"/>
                </a:cubicBezTo>
                <a:lnTo>
                  <a:pt x="6083" y="1736382"/>
                </a:lnTo>
                <a:cubicBezTo>
                  <a:pt x="5566" y="1228276"/>
                  <a:pt x="517" y="753282"/>
                  <a:pt x="0" y="245176"/>
                </a:cubicBezTo>
                <a:close/>
              </a:path>
            </a:pathLst>
          </a:custGeom>
          <a:gradFill>
            <a:gsLst>
              <a:gs pos="0">
                <a:srgbClr val="E30000"/>
              </a:gs>
              <a:gs pos="100000">
                <a:srgbClr val="760303"/>
              </a:gs>
            </a:gsLst>
            <a:lin ang="0" scaled="0"/>
          </a:gra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8" name="正五边形 11"/>
          <p:cNvSpPr/>
          <p:nvPr/>
        </p:nvSpPr>
        <p:spPr>
          <a:xfrm>
            <a:off x="2750526" y="1582572"/>
            <a:ext cx="1058140" cy="2504447"/>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1" fmla="*/ 24642 w 456690"/>
              <a:gd name="connsiteY0-2" fmla="*/ 165027 h 801140"/>
              <a:gd name="connsiteX1-3" fmla="*/ 240666 w 456690"/>
              <a:gd name="connsiteY1-4" fmla="*/ 0 h 801140"/>
              <a:gd name="connsiteX2-5" fmla="*/ 456690 w 456690"/>
              <a:gd name="connsiteY2-6" fmla="*/ 165027 h 801140"/>
              <a:gd name="connsiteX3-7" fmla="*/ 374176 w 456690"/>
              <a:gd name="connsiteY3-8" fmla="*/ 432047 h 801140"/>
              <a:gd name="connsiteX4-9" fmla="*/ 0 w 456690"/>
              <a:gd name="connsiteY4-10" fmla="*/ 801140 h 801140"/>
              <a:gd name="connsiteX5-11" fmla="*/ 24642 w 456690"/>
              <a:gd name="connsiteY5-12" fmla="*/ 165027 h 801140"/>
              <a:gd name="connsiteX0-13" fmla="*/ 24642 w 600395"/>
              <a:gd name="connsiteY0-14" fmla="*/ 165027 h 801140"/>
              <a:gd name="connsiteX1-15" fmla="*/ 240666 w 600395"/>
              <a:gd name="connsiteY1-16" fmla="*/ 0 h 801140"/>
              <a:gd name="connsiteX2-17" fmla="*/ 456690 w 600395"/>
              <a:gd name="connsiteY2-18" fmla="*/ 165027 h 801140"/>
              <a:gd name="connsiteX3-19" fmla="*/ 600395 w 600395"/>
              <a:gd name="connsiteY3-20" fmla="*/ 786853 h 801140"/>
              <a:gd name="connsiteX4-21" fmla="*/ 0 w 600395"/>
              <a:gd name="connsiteY4-22" fmla="*/ 801140 h 801140"/>
              <a:gd name="connsiteX5-23" fmla="*/ 24642 w 600395"/>
              <a:gd name="connsiteY5-24" fmla="*/ 165027 h 801140"/>
              <a:gd name="connsiteX0-25" fmla="*/ 24642 w 600395"/>
              <a:gd name="connsiteY0-26" fmla="*/ 165027 h 791615"/>
              <a:gd name="connsiteX1-27" fmla="*/ 240666 w 600395"/>
              <a:gd name="connsiteY1-28" fmla="*/ 0 h 791615"/>
              <a:gd name="connsiteX2-29" fmla="*/ 456690 w 600395"/>
              <a:gd name="connsiteY2-30" fmla="*/ 165027 h 791615"/>
              <a:gd name="connsiteX3-31" fmla="*/ 600395 w 600395"/>
              <a:gd name="connsiteY3-32" fmla="*/ 786853 h 791615"/>
              <a:gd name="connsiteX4-33" fmla="*/ 0 w 600395"/>
              <a:gd name="connsiteY4-34" fmla="*/ 791615 h 791615"/>
              <a:gd name="connsiteX5-35" fmla="*/ 24642 w 600395"/>
              <a:gd name="connsiteY5-36" fmla="*/ 165027 h 791615"/>
              <a:gd name="connsiteX0-37" fmla="*/ 24642 w 607539"/>
              <a:gd name="connsiteY0-38" fmla="*/ 165027 h 791616"/>
              <a:gd name="connsiteX1-39" fmla="*/ 240666 w 607539"/>
              <a:gd name="connsiteY1-40" fmla="*/ 0 h 791616"/>
              <a:gd name="connsiteX2-41" fmla="*/ 456690 w 607539"/>
              <a:gd name="connsiteY2-42" fmla="*/ 165027 h 791616"/>
              <a:gd name="connsiteX3-43" fmla="*/ 607539 w 607539"/>
              <a:gd name="connsiteY3-44" fmla="*/ 791616 h 791616"/>
              <a:gd name="connsiteX4-45" fmla="*/ 0 w 607539"/>
              <a:gd name="connsiteY4-46" fmla="*/ 791615 h 791616"/>
              <a:gd name="connsiteX5-47" fmla="*/ 24642 w 607539"/>
              <a:gd name="connsiteY5-48" fmla="*/ 165027 h 791616"/>
              <a:gd name="connsiteX0-49" fmla="*/ 24642 w 607539"/>
              <a:gd name="connsiteY0-50" fmla="*/ 654844 h 1281433"/>
              <a:gd name="connsiteX1-51" fmla="*/ 240666 w 607539"/>
              <a:gd name="connsiteY1-52" fmla="*/ 489817 h 1281433"/>
              <a:gd name="connsiteX2-53" fmla="*/ 601946 w 607539"/>
              <a:gd name="connsiteY2-54" fmla="*/ 0 h 1281433"/>
              <a:gd name="connsiteX3-55" fmla="*/ 607539 w 607539"/>
              <a:gd name="connsiteY3-56" fmla="*/ 1281433 h 1281433"/>
              <a:gd name="connsiteX4-57" fmla="*/ 0 w 607539"/>
              <a:gd name="connsiteY4-58" fmla="*/ 1281432 h 1281433"/>
              <a:gd name="connsiteX5-59" fmla="*/ 24642 w 607539"/>
              <a:gd name="connsiteY5-60" fmla="*/ 654844 h 1281433"/>
              <a:gd name="connsiteX0-61" fmla="*/ 24642 w 607539"/>
              <a:gd name="connsiteY0-62" fmla="*/ 1096096 h 1722685"/>
              <a:gd name="connsiteX1-63" fmla="*/ 309722 w 607539"/>
              <a:gd name="connsiteY1-64" fmla="*/ 0 h 1722685"/>
              <a:gd name="connsiteX2-65" fmla="*/ 601946 w 607539"/>
              <a:gd name="connsiteY2-66" fmla="*/ 441252 h 1722685"/>
              <a:gd name="connsiteX3-67" fmla="*/ 607539 w 607539"/>
              <a:gd name="connsiteY3-68" fmla="*/ 1722685 h 1722685"/>
              <a:gd name="connsiteX4-69" fmla="*/ 0 w 607539"/>
              <a:gd name="connsiteY4-70" fmla="*/ 1722684 h 1722685"/>
              <a:gd name="connsiteX5-71" fmla="*/ 24642 w 607539"/>
              <a:gd name="connsiteY5-72" fmla="*/ 1096096 h 1722685"/>
              <a:gd name="connsiteX0-73" fmla="*/ 0 w 609091"/>
              <a:gd name="connsiteY0-74" fmla="*/ 198365 h 1722685"/>
              <a:gd name="connsiteX1-75" fmla="*/ 311274 w 609091"/>
              <a:gd name="connsiteY1-76" fmla="*/ 0 h 1722685"/>
              <a:gd name="connsiteX2-77" fmla="*/ 603498 w 609091"/>
              <a:gd name="connsiteY2-78" fmla="*/ 441252 h 1722685"/>
              <a:gd name="connsiteX3-79" fmla="*/ 609091 w 609091"/>
              <a:gd name="connsiteY3-80" fmla="*/ 1722685 h 1722685"/>
              <a:gd name="connsiteX4-81" fmla="*/ 1552 w 609091"/>
              <a:gd name="connsiteY4-82" fmla="*/ 1722684 h 1722685"/>
              <a:gd name="connsiteX5-83" fmla="*/ 0 w 609091"/>
              <a:gd name="connsiteY5-84" fmla="*/ 198365 h 1722685"/>
              <a:gd name="connsiteX0-85" fmla="*/ 0 w 609091"/>
              <a:gd name="connsiteY0-86" fmla="*/ 198365 h 1722685"/>
              <a:gd name="connsiteX1-87" fmla="*/ 311274 w 609091"/>
              <a:gd name="connsiteY1-88" fmla="*/ 0 h 1722685"/>
              <a:gd name="connsiteX2-89" fmla="*/ 608261 w 609091"/>
              <a:gd name="connsiteY2-90" fmla="*/ 198364 h 1722685"/>
              <a:gd name="connsiteX3-91" fmla="*/ 609091 w 609091"/>
              <a:gd name="connsiteY3-92" fmla="*/ 1722685 h 1722685"/>
              <a:gd name="connsiteX4-93" fmla="*/ 1552 w 609091"/>
              <a:gd name="connsiteY4-94" fmla="*/ 1722684 h 1722685"/>
              <a:gd name="connsiteX5-95" fmla="*/ 0 w 609091"/>
              <a:gd name="connsiteY5-96" fmla="*/ 198365 h 1722685"/>
              <a:gd name="connsiteX0-97" fmla="*/ 0 w 609091"/>
              <a:gd name="connsiteY0-98" fmla="*/ 209052 h 1733372"/>
              <a:gd name="connsiteX1-99" fmla="*/ 309014 w 609091"/>
              <a:gd name="connsiteY1-100" fmla="*/ 0 h 1733372"/>
              <a:gd name="connsiteX2-101" fmla="*/ 608261 w 609091"/>
              <a:gd name="connsiteY2-102" fmla="*/ 209051 h 1733372"/>
              <a:gd name="connsiteX3-103" fmla="*/ 609091 w 609091"/>
              <a:gd name="connsiteY3-104" fmla="*/ 1733372 h 1733372"/>
              <a:gd name="connsiteX4-105" fmla="*/ 1552 w 609091"/>
              <a:gd name="connsiteY4-106" fmla="*/ 1733371 h 1733372"/>
              <a:gd name="connsiteX5-107" fmla="*/ 0 w 609091"/>
              <a:gd name="connsiteY5-108" fmla="*/ 209052 h 1733372"/>
              <a:gd name="connsiteX0-109" fmla="*/ 7534 w 616625"/>
              <a:gd name="connsiteY0-110" fmla="*/ 209052 h 1733372"/>
              <a:gd name="connsiteX1-111" fmla="*/ 316548 w 616625"/>
              <a:gd name="connsiteY1-112" fmla="*/ 0 h 1733372"/>
              <a:gd name="connsiteX2-113" fmla="*/ 615795 w 616625"/>
              <a:gd name="connsiteY2-114" fmla="*/ 209051 h 1733372"/>
              <a:gd name="connsiteX3-115" fmla="*/ 616625 w 616625"/>
              <a:gd name="connsiteY3-116" fmla="*/ 1733372 h 1733372"/>
              <a:gd name="connsiteX4-117" fmla="*/ 22 w 616625"/>
              <a:gd name="connsiteY4-118" fmla="*/ 1733371 h 1733372"/>
              <a:gd name="connsiteX5-119" fmla="*/ 7534 w 616625"/>
              <a:gd name="connsiteY5-120" fmla="*/ 209052 h 1733372"/>
              <a:gd name="connsiteX0-121" fmla="*/ 7534 w 618891"/>
              <a:gd name="connsiteY0-122" fmla="*/ 209052 h 1733371"/>
              <a:gd name="connsiteX1-123" fmla="*/ 316548 w 618891"/>
              <a:gd name="connsiteY1-124" fmla="*/ 0 h 1733371"/>
              <a:gd name="connsiteX2-125" fmla="*/ 615795 w 618891"/>
              <a:gd name="connsiteY2-126" fmla="*/ 209051 h 1733371"/>
              <a:gd name="connsiteX3-127" fmla="*/ 618891 w 618891"/>
              <a:gd name="connsiteY3-128" fmla="*/ 1728011 h 1733371"/>
              <a:gd name="connsiteX4-129" fmla="*/ 22 w 618891"/>
              <a:gd name="connsiteY4-130" fmla="*/ 1733371 h 1733371"/>
              <a:gd name="connsiteX5-131" fmla="*/ 7534 w 618891"/>
              <a:gd name="connsiteY5-132" fmla="*/ 209052 h 1733371"/>
              <a:gd name="connsiteX0-133" fmla="*/ 7534 w 618891"/>
              <a:gd name="connsiteY0-134" fmla="*/ 209052 h 1736052"/>
              <a:gd name="connsiteX1-135" fmla="*/ 316548 w 618891"/>
              <a:gd name="connsiteY1-136" fmla="*/ 0 h 1736052"/>
              <a:gd name="connsiteX2-137" fmla="*/ 615795 w 618891"/>
              <a:gd name="connsiteY2-138" fmla="*/ 209051 h 1736052"/>
              <a:gd name="connsiteX3-139" fmla="*/ 618891 w 618891"/>
              <a:gd name="connsiteY3-140" fmla="*/ 1736052 h 1736052"/>
              <a:gd name="connsiteX4-141" fmla="*/ 22 w 618891"/>
              <a:gd name="connsiteY4-142" fmla="*/ 1733371 h 1736052"/>
              <a:gd name="connsiteX5-143" fmla="*/ 7534 w 618891"/>
              <a:gd name="connsiteY5-144" fmla="*/ 209052 h 1736052"/>
              <a:gd name="connsiteX0-145" fmla="*/ 9796 w 621153"/>
              <a:gd name="connsiteY0-146" fmla="*/ 209052 h 1738731"/>
              <a:gd name="connsiteX1-147" fmla="*/ 318810 w 621153"/>
              <a:gd name="connsiteY1-148" fmla="*/ 0 h 1738731"/>
              <a:gd name="connsiteX2-149" fmla="*/ 618057 w 621153"/>
              <a:gd name="connsiteY2-150" fmla="*/ 209051 h 1738731"/>
              <a:gd name="connsiteX3-151" fmla="*/ 621153 w 621153"/>
              <a:gd name="connsiteY3-152" fmla="*/ 1736052 h 1738731"/>
              <a:gd name="connsiteX4-153" fmla="*/ 17 w 621153"/>
              <a:gd name="connsiteY4-154" fmla="*/ 1738731 h 1738731"/>
              <a:gd name="connsiteX5-155" fmla="*/ 9796 w 621153"/>
              <a:gd name="connsiteY5-156" fmla="*/ 209052 h 17387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21153" h="1738731">
                <a:moveTo>
                  <a:pt x="9796" y="209052"/>
                </a:moveTo>
                <a:lnTo>
                  <a:pt x="318810" y="0"/>
                </a:lnTo>
                <a:lnTo>
                  <a:pt x="618057" y="209051"/>
                </a:lnTo>
                <a:cubicBezTo>
                  <a:pt x="619921" y="636195"/>
                  <a:pt x="619289" y="1308908"/>
                  <a:pt x="621153" y="1736052"/>
                </a:cubicBezTo>
                <a:lnTo>
                  <a:pt x="17" y="1738731"/>
                </a:lnTo>
                <a:cubicBezTo>
                  <a:pt x="-500" y="1230625"/>
                  <a:pt x="10313" y="717158"/>
                  <a:pt x="9796" y="209052"/>
                </a:cubicBezTo>
                <a:close/>
              </a:path>
            </a:pathLst>
          </a:custGeom>
          <a:gradFill>
            <a:gsLst>
              <a:gs pos="0">
                <a:srgbClr val="E30000"/>
              </a:gs>
              <a:gs pos="100000">
                <a:srgbClr val="760303"/>
              </a:gs>
            </a:gsLst>
            <a:lin ang="0" scaled="0"/>
          </a:gra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9" name="正五边形 11"/>
          <p:cNvSpPr/>
          <p:nvPr/>
        </p:nvSpPr>
        <p:spPr>
          <a:xfrm>
            <a:off x="1777594" y="1568216"/>
            <a:ext cx="987428" cy="2792733"/>
          </a:xfrm>
          <a:custGeom>
            <a:avLst/>
            <a:gdLst>
              <a:gd name="connsiteX0" fmla="*/ 0 w 432048"/>
              <a:gd name="connsiteY0" fmla="*/ 165027 h 432048"/>
              <a:gd name="connsiteX1" fmla="*/ 216024 w 432048"/>
              <a:gd name="connsiteY1" fmla="*/ 0 h 432048"/>
              <a:gd name="connsiteX2" fmla="*/ 432048 w 432048"/>
              <a:gd name="connsiteY2" fmla="*/ 165027 h 432048"/>
              <a:gd name="connsiteX3" fmla="*/ 349534 w 432048"/>
              <a:gd name="connsiteY3" fmla="*/ 432047 h 432048"/>
              <a:gd name="connsiteX4" fmla="*/ 82514 w 432048"/>
              <a:gd name="connsiteY4" fmla="*/ 432047 h 432048"/>
              <a:gd name="connsiteX5" fmla="*/ 0 w 432048"/>
              <a:gd name="connsiteY5" fmla="*/ 165027 h 432048"/>
              <a:gd name="connsiteX0-1" fmla="*/ 24642 w 456690"/>
              <a:gd name="connsiteY0-2" fmla="*/ 165027 h 801140"/>
              <a:gd name="connsiteX1-3" fmla="*/ 240666 w 456690"/>
              <a:gd name="connsiteY1-4" fmla="*/ 0 h 801140"/>
              <a:gd name="connsiteX2-5" fmla="*/ 456690 w 456690"/>
              <a:gd name="connsiteY2-6" fmla="*/ 165027 h 801140"/>
              <a:gd name="connsiteX3-7" fmla="*/ 374176 w 456690"/>
              <a:gd name="connsiteY3-8" fmla="*/ 432047 h 801140"/>
              <a:gd name="connsiteX4-9" fmla="*/ 0 w 456690"/>
              <a:gd name="connsiteY4-10" fmla="*/ 801140 h 801140"/>
              <a:gd name="connsiteX5-11" fmla="*/ 24642 w 456690"/>
              <a:gd name="connsiteY5-12" fmla="*/ 165027 h 801140"/>
              <a:gd name="connsiteX0-13" fmla="*/ 24642 w 600395"/>
              <a:gd name="connsiteY0-14" fmla="*/ 165027 h 801140"/>
              <a:gd name="connsiteX1-15" fmla="*/ 240666 w 600395"/>
              <a:gd name="connsiteY1-16" fmla="*/ 0 h 801140"/>
              <a:gd name="connsiteX2-17" fmla="*/ 456690 w 600395"/>
              <a:gd name="connsiteY2-18" fmla="*/ 165027 h 801140"/>
              <a:gd name="connsiteX3-19" fmla="*/ 600395 w 600395"/>
              <a:gd name="connsiteY3-20" fmla="*/ 786853 h 801140"/>
              <a:gd name="connsiteX4-21" fmla="*/ 0 w 600395"/>
              <a:gd name="connsiteY4-22" fmla="*/ 801140 h 801140"/>
              <a:gd name="connsiteX5-23" fmla="*/ 24642 w 600395"/>
              <a:gd name="connsiteY5-24" fmla="*/ 165027 h 801140"/>
              <a:gd name="connsiteX0-25" fmla="*/ 24642 w 600395"/>
              <a:gd name="connsiteY0-26" fmla="*/ 165027 h 791615"/>
              <a:gd name="connsiteX1-27" fmla="*/ 240666 w 600395"/>
              <a:gd name="connsiteY1-28" fmla="*/ 0 h 791615"/>
              <a:gd name="connsiteX2-29" fmla="*/ 456690 w 600395"/>
              <a:gd name="connsiteY2-30" fmla="*/ 165027 h 791615"/>
              <a:gd name="connsiteX3-31" fmla="*/ 600395 w 600395"/>
              <a:gd name="connsiteY3-32" fmla="*/ 786853 h 791615"/>
              <a:gd name="connsiteX4-33" fmla="*/ 0 w 600395"/>
              <a:gd name="connsiteY4-34" fmla="*/ 791615 h 791615"/>
              <a:gd name="connsiteX5-35" fmla="*/ 24642 w 600395"/>
              <a:gd name="connsiteY5-36" fmla="*/ 165027 h 791615"/>
              <a:gd name="connsiteX0-37" fmla="*/ 24642 w 607539"/>
              <a:gd name="connsiteY0-38" fmla="*/ 165027 h 791616"/>
              <a:gd name="connsiteX1-39" fmla="*/ 240666 w 607539"/>
              <a:gd name="connsiteY1-40" fmla="*/ 0 h 791616"/>
              <a:gd name="connsiteX2-41" fmla="*/ 456690 w 607539"/>
              <a:gd name="connsiteY2-42" fmla="*/ 165027 h 791616"/>
              <a:gd name="connsiteX3-43" fmla="*/ 607539 w 607539"/>
              <a:gd name="connsiteY3-44" fmla="*/ 791616 h 791616"/>
              <a:gd name="connsiteX4-45" fmla="*/ 0 w 607539"/>
              <a:gd name="connsiteY4-46" fmla="*/ 791615 h 791616"/>
              <a:gd name="connsiteX5-47" fmla="*/ 24642 w 607539"/>
              <a:gd name="connsiteY5-48" fmla="*/ 165027 h 791616"/>
              <a:gd name="connsiteX0-49" fmla="*/ 24642 w 607539"/>
              <a:gd name="connsiteY0-50" fmla="*/ 654844 h 1281433"/>
              <a:gd name="connsiteX1-51" fmla="*/ 240666 w 607539"/>
              <a:gd name="connsiteY1-52" fmla="*/ 489817 h 1281433"/>
              <a:gd name="connsiteX2-53" fmla="*/ 601946 w 607539"/>
              <a:gd name="connsiteY2-54" fmla="*/ 0 h 1281433"/>
              <a:gd name="connsiteX3-55" fmla="*/ 607539 w 607539"/>
              <a:gd name="connsiteY3-56" fmla="*/ 1281433 h 1281433"/>
              <a:gd name="connsiteX4-57" fmla="*/ 0 w 607539"/>
              <a:gd name="connsiteY4-58" fmla="*/ 1281432 h 1281433"/>
              <a:gd name="connsiteX5-59" fmla="*/ 24642 w 607539"/>
              <a:gd name="connsiteY5-60" fmla="*/ 654844 h 1281433"/>
              <a:gd name="connsiteX0-61" fmla="*/ 24642 w 607539"/>
              <a:gd name="connsiteY0-62" fmla="*/ 1096096 h 1722685"/>
              <a:gd name="connsiteX1-63" fmla="*/ 309722 w 607539"/>
              <a:gd name="connsiteY1-64" fmla="*/ 0 h 1722685"/>
              <a:gd name="connsiteX2-65" fmla="*/ 601946 w 607539"/>
              <a:gd name="connsiteY2-66" fmla="*/ 441252 h 1722685"/>
              <a:gd name="connsiteX3-67" fmla="*/ 607539 w 607539"/>
              <a:gd name="connsiteY3-68" fmla="*/ 1722685 h 1722685"/>
              <a:gd name="connsiteX4-69" fmla="*/ 0 w 607539"/>
              <a:gd name="connsiteY4-70" fmla="*/ 1722684 h 1722685"/>
              <a:gd name="connsiteX5-71" fmla="*/ 24642 w 607539"/>
              <a:gd name="connsiteY5-72" fmla="*/ 1096096 h 1722685"/>
              <a:gd name="connsiteX0-73" fmla="*/ 0 w 609091"/>
              <a:gd name="connsiteY0-74" fmla="*/ 198365 h 1722685"/>
              <a:gd name="connsiteX1-75" fmla="*/ 311274 w 609091"/>
              <a:gd name="connsiteY1-76" fmla="*/ 0 h 1722685"/>
              <a:gd name="connsiteX2-77" fmla="*/ 603498 w 609091"/>
              <a:gd name="connsiteY2-78" fmla="*/ 441252 h 1722685"/>
              <a:gd name="connsiteX3-79" fmla="*/ 609091 w 609091"/>
              <a:gd name="connsiteY3-80" fmla="*/ 1722685 h 1722685"/>
              <a:gd name="connsiteX4-81" fmla="*/ 1552 w 609091"/>
              <a:gd name="connsiteY4-82" fmla="*/ 1722684 h 1722685"/>
              <a:gd name="connsiteX5-83" fmla="*/ 0 w 609091"/>
              <a:gd name="connsiteY5-84" fmla="*/ 198365 h 1722685"/>
              <a:gd name="connsiteX0-85" fmla="*/ 0 w 609091"/>
              <a:gd name="connsiteY0-86" fmla="*/ 198365 h 1722685"/>
              <a:gd name="connsiteX1-87" fmla="*/ 311274 w 609091"/>
              <a:gd name="connsiteY1-88" fmla="*/ 0 h 1722685"/>
              <a:gd name="connsiteX2-89" fmla="*/ 608261 w 609091"/>
              <a:gd name="connsiteY2-90" fmla="*/ 198364 h 1722685"/>
              <a:gd name="connsiteX3-91" fmla="*/ 609091 w 609091"/>
              <a:gd name="connsiteY3-92" fmla="*/ 1722685 h 1722685"/>
              <a:gd name="connsiteX4-93" fmla="*/ 1552 w 609091"/>
              <a:gd name="connsiteY4-94" fmla="*/ 1722684 h 1722685"/>
              <a:gd name="connsiteX5-95" fmla="*/ 0 w 609091"/>
              <a:gd name="connsiteY5-96" fmla="*/ 198365 h 17226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9091" h="1722685">
                <a:moveTo>
                  <a:pt x="0" y="198365"/>
                </a:moveTo>
                <a:lnTo>
                  <a:pt x="311274" y="0"/>
                </a:lnTo>
                <a:lnTo>
                  <a:pt x="608261" y="198364"/>
                </a:lnTo>
                <a:cubicBezTo>
                  <a:pt x="610125" y="625508"/>
                  <a:pt x="607227" y="1295541"/>
                  <a:pt x="609091" y="1722685"/>
                </a:cubicBezTo>
                <a:lnTo>
                  <a:pt x="1552" y="1722684"/>
                </a:lnTo>
                <a:cubicBezTo>
                  <a:pt x="1035" y="1214578"/>
                  <a:pt x="517" y="706471"/>
                  <a:pt x="0" y="198365"/>
                </a:cubicBezTo>
                <a:close/>
              </a:path>
            </a:pathLst>
          </a:custGeom>
          <a:gradFill>
            <a:gsLst>
              <a:gs pos="0">
                <a:srgbClr val="E30000"/>
              </a:gs>
              <a:gs pos="100000">
                <a:srgbClr val="760303"/>
              </a:gs>
            </a:gsLst>
            <a:lin ang="0" scaled="0"/>
          </a:gradFill>
          <a:ln>
            <a:noFill/>
          </a:ln>
          <a:effectLst>
            <a:outerShdw blurRad="101600" dist="25400" dir="372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0" name="矩形 2"/>
          <p:cNvSpPr/>
          <p:nvPr/>
        </p:nvSpPr>
        <p:spPr>
          <a:xfrm>
            <a:off x="1312340" y="4349812"/>
            <a:ext cx="1453027" cy="354992"/>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1" fmla="*/ 0 w 1112987"/>
              <a:gd name="connsiteY0-2" fmla="*/ 202406 h 490438"/>
              <a:gd name="connsiteX1-3" fmla="*/ 1112987 w 1112987"/>
              <a:gd name="connsiteY1-4" fmla="*/ 0 h 490438"/>
              <a:gd name="connsiteX2-5" fmla="*/ 720080 w 1112987"/>
              <a:gd name="connsiteY2-6" fmla="*/ 490438 h 490438"/>
              <a:gd name="connsiteX3-7" fmla="*/ 0 w 1112987"/>
              <a:gd name="connsiteY3-8" fmla="*/ 490438 h 490438"/>
              <a:gd name="connsiteX4-9" fmla="*/ 0 w 1112987"/>
              <a:gd name="connsiteY4-10" fmla="*/ 202406 h 490438"/>
              <a:gd name="connsiteX0-11" fmla="*/ 0 w 1112987"/>
              <a:gd name="connsiteY0-12" fmla="*/ 202406 h 490438"/>
              <a:gd name="connsiteX1-13" fmla="*/ 1112987 w 1112987"/>
              <a:gd name="connsiteY1-14" fmla="*/ 0 h 490438"/>
              <a:gd name="connsiteX2-15" fmla="*/ 977255 w 1112987"/>
              <a:gd name="connsiteY2-16" fmla="*/ 214213 h 490438"/>
              <a:gd name="connsiteX3-17" fmla="*/ 0 w 1112987"/>
              <a:gd name="connsiteY3-18" fmla="*/ 490438 h 490438"/>
              <a:gd name="connsiteX4-19" fmla="*/ 0 w 1112987"/>
              <a:gd name="connsiteY4-20" fmla="*/ 202406 h 490438"/>
              <a:gd name="connsiteX0-21" fmla="*/ 507206 w 1112987"/>
              <a:gd name="connsiteY0-22" fmla="*/ 9525 h 490438"/>
              <a:gd name="connsiteX1-23" fmla="*/ 1112987 w 1112987"/>
              <a:gd name="connsiteY1-24" fmla="*/ 0 h 490438"/>
              <a:gd name="connsiteX2-25" fmla="*/ 977255 w 1112987"/>
              <a:gd name="connsiteY2-26" fmla="*/ 214213 h 490438"/>
              <a:gd name="connsiteX3-27" fmla="*/ 0 w 1112987"/>
              <a:gd name="connsiteY3-28" fmla="*/ 490438 h 490438"/>
              <a:gd name="connsiteX4-29" fmla="*/ 507206 w 1112987"/>
              <a:gd name="connsiteY4-30" fmla="*/ 9525 h 490438"/>
              <a:gd name="connsiteX0-31" fmla="*/ 285750 w 891531"/>
              <a:gd name="connsiteY0-32" fmla="*/ 9525 h 221357"/>
              <a:gd name="connsiteX1-33" fmla="*/ 891531 w 891531"/>
              <a:gd name="connsiteY1-34" fmla="*/ 0 h 221357"/>
              <a:gd name="connsiteX2-35" fmla="*/ 755799 w 891531"/>
              <a:gd name="connsiteY2-36" fmla="*/ 214213 h 221357"/>
              <a:gd name="connsiteX3-37" fmla="*/ 0 w 891531"/>
              <a:gd name="connsiteY3-38" fmla="*/ 221357 h 221357"/>
              <a:gd name="connsiteX4-39" fmla="*/ 285750 w 891531"/>
              <a:gd name="connsiteY4-40" fmla="*/ 9525 h 221357"/>
              <a:gd name="connsiteX0-41" fmla="*/ 285750 w 891531"/>
              <a:gd name="connsiteY0-42" fmla="*/ 9525 h 221357"/>
              <a:gd name="connsiteX1-43" fmla="*/ 891531 w 891531"/>
              <a:gd name="connsiteY1-44" fmla="*/ 0 h 221357"/>
              <a:gd name="connsiteX2-45" fmla="*/ 755799 w 891531"/>
              <a:gd name="connsiteY2-46" fmla="*/ 218975 h 221357"/>
              <a:gd name="connsiteX3-47" fmla="*/ 0 w 891531"/>
              <a:gd name="connsiteY3-48" fmla="*/ 221357 h 221357"/>
              <a:gd name="connsiteX4-49" fmla="*/ 285750 w 891531"/>
              <a:gd name="connsiteY4-50" fmla="*/ 9525 h 221357"/>
              <a:gd name="connsiteX0-51" fmla="*/ 283369 w 889150"/>
              <a:gd name="connsiteY0-52" fmla="*/ 9525 h 221357"/>
              <a:gd name="connsiteX1-53" fmla="*/ 889150 w 889150"/>
              <a:gd name="connsiteY1-54" fmla="*/ 0 h 221357"/>
              <a:gd name="connsiteX2-55" fmla="*/ 753418 w 889150"/>
              <a:gd name="connsiteY2-56" fmla="*/ 218975 h 221357"/>
              <a:gd name="connsiteX3-57" fmla="*/ 0 w 889150"/>
              <a:gd name="connsiteY3-58" fmla="*/ 221357 h 221357"/>
              <a:gd name="connsiteX4-59" fmla="*/ 283369 w 889150"/>
              <a:gd name="connsiteY4-60" fmla="*/ 9525 h 221357"/>
              <a:gd name="connsiteX0-61" fmla="*/ 280987 w 886768"/>
              <a:gd name="connsiteY0-62" fmla="*/ 9525 h 221357"/>
              <a:gd name="connsiteX1-63" fmla="*/ 886768 w 886768"/>
              <a:gd name="connsiteY1-64" fmla="*/ 0 h 221357"/>
              <a:gd name="connsiteX2-65" fmla="*/ 751036 w 886768"/>
              <a:gd name="connsiteY2-66" fmla="*/ 218975 h 221357"/>
              <a:gd name="connsiteX3-67" fmla="*/ 0 w 886768"/>
              <a:gd name="connsiteY3-68" fmla="*/ 221357 h 221357"/>
              <a:gd name="connsiteX4-69" fmla="*/ 280987 w 886768"/>
              <a:gd name="connsiteY4-70" fmla="*/ 9525 h 221357"/>
              <a:gd name="connsiteX0-71" fmla="*/ 278606 w 884387"/>
              <a:gd name="connsiteY0-72" fmla="*/ 9525 h 218975"/>
              <a:gd name="connsiteX1-73" fmla="*/ 884387 w 884387"/>
              <a:gd name="connsiteY1-74" fmla="*/ 0 h 218975"/>
              <a:gd name="connsiteX2-75" fmla="*/ 748655 w 884387"/>
              <a:gd name="connsiteY2-76" fmla="*/ 218975 h 218975"/>
              <a:gd name="connsiteX3-77" fmla="*/ 0 w 884387"/>
              <a:gd name="connsiteY3-78" fmla="*/ 218975 h 218975"/>
              <a:gd name="connsiteX4-79" fmla="*/ 278606 w 884387"/>
              <a:gd name="connsiteY4-80" fmla="*/ 9525 h 218975"/>
              <a:gd name="connsiteX0-81" fmla="*/ 290512 w 896293"/>
              <a:gd name="connsiteY0-82" fmla="*/ 9525 h 221356"/>
              <a:gd name="connsiteX1-83" fmla="*/ 896293 w 896293"/>
              <a:gd name="connsiteY1-84" fmla="*/ 0 h 221356"/>
              <a:gd name="connsiteX2-85" fmla="*/ 760561 w 896293"/>
              <a:gd name="connsiteY2-86" fmla="*/ 218975 h 221356"/>
              <a:gd name="connsiteX3-87" fmla="*/ 0 w 896293"/>
              <a:gd name="connsiteY3-88" fmla="*/ 221356 h 221356"/>
              <a:gd name="connsiteX4-89" fmla="*/ 290512 w 896293"/>
              <a:gd name="connsiteY4-90" fmla="*/ 9525 h 221356"/>
              <a:gd name="connsiteX0-91" fmla="*/ 290512 w 896293"/>
              <a:gd name="connsiteY0-92" fmla="*/ 9525 h 218975"/>
              <a:gd name="connsiteX1-93" fmla="*/ 896293 w 896293"/>
              <a:gd name="connsiteY1-94" fmla="*/ 0 h 218975"/>
              <a:gd name="connsiteX2-95" fmla="*/ 760561 w 896293"/>
              <a:gd name="connsiteY2-96" fmla="*/ 218975 h 218975"/>
              <a:gd name="connsiteX3-97" fmla="*/ 0 w 896293"/>
              <a:gd name="connsiteY3-98" fmla="*/ 216593 h 218975"/>
              <a:gd name="connsiteX4-99" fmla="*/ 290512 w 896293"/>
              <a:gd name="connsiteY4-100" fmla="*/ 9525 h 218975"/>
              <a:gd name="connsiteX0-101" fmla="*/ 292893 w 896293"/>
              <a:gd name="connsiteY0-102" fmla="*/ 4763 h 218975"/>
              <a:gd name="connsiteX1-103" fmla="*/ 896293 w 896293"/>
              <a:gd name="connsiteY1-104" fmla="*/ 0 h 218975"/>
              <a:gd name="connsiteX2-105" fmla="*/ 760561 w 896293"/>
              <a:gd name="connsiteY2-106" fmla="*/ 218975 h 218975"/>
              <a:gd name="connsiteX3-107" fmla="*/ 0 w 896293"/>
              <a:gd name="connsiteY3-108" fmla="*/ 216593 h 218975"/>
              <a:gd name="connsiteX4-109" fmla="*/ 292893 w 896293"/>
              <a:gd name="connsiteY4-110" fmla="*/ 4763 h 218975"/>
              <a:gd name="connsiteX0-111" fmla="*/ 292893 w 896293"/>
              <a:gd name="connsiteY0-112" fmla="*/ 0 h 218975"/>
              <a:gd name="connsiteX1-113" fmla="*/ 896293 w 896293"/>
              <a:gd name="connsiteY1-114" fmla="*/ 0 h 218975"/>
              <a:gd name="connsiteX2-115" fmla="*/ 760561 w 896293"/>
              <a:gd name="connsiteY2-116" fmla="*/ 218975 h 218975"/>
              <a:gd name="connsiteX3-117" fmla="*/ 0 w 896293"/>
              <a:gd name="connsiteY3-118" fmla="*/ 216593 h 218975"/>
              <a:gd name="connsiteX4-119" fmla="*/ 292893 w 896293"/>
              <a:gd name="connsiteY4-120" fmla="*/ 0 h 2189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96293" h="218975">
                <a:moveTo>
                  <a:pt x="292893" y="0"/>
                </a:moveTo>
                <a:lnTo>
                  <a:pt x="896293" y="0"/>
                </a:lnTo>
                <a:lnTo>
                  <a:pt x="760561" y="218975"/>
                </a:lnTo>
                <a:lnTo>
                  <a:pt x="0" y="216593"/>
                </a:lnTo>
                <a:lnTo>
                  <a:pt x="292893" y="0"/>
                </a:lnTo>
                <a:close/>
              </a:path>
            </a:pathLst>
          </a:custGeom>
          <a:solidFill>
            <a:schemeClr val="bg2">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1" name="等腰三角形 1"/>
          <p:cNvSpPr/>
          <p:nvPr/>
        </p:nvSpPr>
        <p:spPr>
          <a:xfrm>
            <a:off x="2549743" y="4357085"/>
            <a:ext cx="1246621" cy="1098795"/>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1" fmla="*/ 9695 w 928517"/>
              <a:gd name="connsiteY0-2" fmla="*/ 803994 h 803994"/>
              <a:gd name="connsiteX1-3" fmla="*/ 0 w 928517"/>
              <a:gd name="connsiteY1-4" fmla="*/ 0 h 803994"/>
              <a:gd name="connsiteX2-5" fmla="*/ 928517 w 928517"/>
              <a:gd name="connsiteY2-6" fmla="*/ 803994 h 803994"/>
              <a:gd name="connsiteX3-7" fmla="*/ 9695 w 928517"/>
              <a:gd name="connsiteY3-8" fmla="*/ 803994 h 803994"/>
              <a:gd name="connsiteX0-9" fmla="*/ 9695 w 764211"/>
              <a:gd name="connsiteY0-10" fmla="*/ 803994 h 803994"/>
              <a:gd name="connsiteX1-11" fmla="*/ 0 w 764211"/>
              <a:gd name="connsiteY1-12" fmla="*/ 0 h 803994"/>
              <a:gd name="connsiteX2-13" fmla="*/ 764211 w 764211"/>
              <a:gd name="connsiteY2-14" fmla="*/ 6276 h 803994"/>
              <a:gd name="connsiteX3-15" fmla="*/ 9695 w 764211"/>
              <a:gd name="connsiteY3-16" fmla="*/ 803994 h 803994"/>
              <a:gd name="connsiteX0-17" fmla="*/ 514520 w 764211"/>
              <a:gd name="connsiteY0-18" fmla="*/ 680169 h 680169"/>
              <a:gd name="connsiteX1-19" fmla="*/ 0 w 764211"/>
              <a:gd name="connsiteY1-20" fmla="*/ 0 h 680169"/>
              <a:gd name="connsiteX2-21" fmla="*/ 764211 w 764211"/>
              <a:gd name="connsiteY2-22" fmla="*/ 6276 h 680169"/>
              <a:gd name="connsiteX3-23" fmla="*/ 514520 w 764211"/>
              <a:gd name="connsiteY3-24" fmla="*/ 680169 h 680169"/>
              <a:gd name="connsiteX0-25" fmla="*/ 514520 w 764211"/>
              <a:gd name="connsiteY0-26" fmla="*/ 680169 h 680169"/>
              <a:gd name="connsiteX1-27" fmla="*/ 0 w 764211"/>
              <a:gd name="connsiteY1-28" fmla="*/ 0 h 680169"/>
              <a:gd name="connsiteX2-29" fmla="*/ 764211 w 764211"/>
              <a:gd name="connsiteY2-30" fmla="*/ 3894 h 680169"/>
              <a:gd name="connsiteX3-31" fmla="*/ 514520 w 764211"/>
              <a:gd name="connsiteY3-32" fmla="*/ 680169 h 680169"/>
              <a:gd name="connsiteX0-33" fmla="*/ 519282 w 768973"/>
              <a:gd name="connsiteY0-34" fmla="*/ 676275 h 676275"/>
              <a:gd name="connsiteX1-35" fmla="*/ 0 w 768973"/>
              <a:gd name="connsiteY1-36" fmla="*/ 869 h 676275"/>
              <a:gd name="connsiteX2-37" fmla="*/ 768973 w 768973"/>
              <a:gd name="connsiteY2-38" fmla="*/ 0 h 676275"/>
              <a:gd name="connsiteX3-39" fmla="*/ 519282 w 768973"/>
              <a:gd name="connsiteY3-40" fmla="*/ 676275 h 676275"/>
              <a:gd name="connsiteX0-41" fmla="*/ 519282 w 778498"/>
              <a:gd name="connsiteY0-42" fmla="*/ 681037 h 681037"/>
              <a:gd name="connsiteX1-43" fmla="*/ 0 w 778498"/>
              <a:gd name="connsiteY1-44" fmla="*/ 5631 h 681037"/>
              <a:gd name="connsiteX2-45" fmla="*/ 778498 w 778498"/>
              <a:gd name="connsiteY2-46" fmla="*/ 0 h 681037"/>
              <a:gd name="connsiteX3-47" fmla="*/ 519282 w 778498"/>
              <a:gd name="connsiteY3-48" fmla="*/ 681037 h 681037"/>
              <a:gd name="connsiteX0-49" fmla="*/ 426413 w 778498"/>
              <a:gd name="connsiteY0-50" fmla="*/ 676274 h 676274"/>
              <a:gd name="connsiteX1-51" fmla="*/ 0 w 778498"/>
              <a:gd name="connsiteY1-52" fmla="*/ 5631 h 676274"/>
              <a:gd name="connsiteX2-53" fmla="*/ 778498 w 778498"/>
              <a:gd name="connsiteY2-54" fmla="*/ 0 h 676274"/>
              <a:gd name="connsiteX3-55" fmla="*/ 426413 w 778498"/>
              <a:gd name="connsiteY3-56" fmla="*/ 676274 h 676274"/>
              <a:gd name="connsiteX0-57" fmla="*/ 431175 w 783260"/>
              <a:gd name="connsiteY0-58" fmla="*/ 677787 h 677787"/>
              <a:gd name="connsiteX1-59" fmla="*/ 0 w 783260"/>
              <a:gd name="connsiteY1-60" fmla="*/ 0 h 677787"/>
              <a:gd name="connsiteX2-61" fmla="*/ 783260 w 783260"/>
              <a:gd name="connsiteY2-62" fmla="*/ 1513 h 677787"/>
              <a:gd name="connsiteX3-63" fmla="*/ 431175 w 783260"/>
              <a:gd name="connsiteY3-64" fmla="*/ 677787 h 677787"/>
              <a:gd name="connsiteX0-65" fmla="*/ 433556 w 785641"/>
              <a:gd name="connsiteY0-66" fmla="*/ 680168 h 680168"/>
              <a:gd name="connsiteX1-67" fmla="*/ 0 w 785641"/>
              <a:gd name="connsiteY1-68" fmla="*/ 0 h 680168"/>
              <a:gd name="connsiteX2-69" fmla="*/ 785641 w 785641"/>
              <a:gd name="connsiteY2-70" fmla="*/ 3894 h 680168"/>
              <a:gd name="connsiteX3-71" fmla="*/ 433556 w 785641"/>
              <a:gd name="connsiteY3-72" fmla="*/ 680168 h 680168"/>
              <a:gd name="connsiteX0-73" fmla="*/ 431175 w 783260"/>
              <a:gd name="connsiteY0-74" fmla="*/ 676274 h 676274"/>
              <a:gd name="connsiteX1-75" fmla="*/ 0 w 783260"/>
              <a:gd name="connsiteY1-76" fmla="*/ 868 h 676274"/>
              <a:gd name="connsiteX2-77" fmla="*/ 783260 w 783260"/>
              <a:gd name="connsiteY2-78" fmla="*/ 0 h 676274"/>
              <a:gd name="connsiteX3-79" fmla="*/ 431175 w 783260"/>
              <a:gd name="connsiteY3-80" fmla="*/ 676274 h 676274"/>
              <a:gd name="connsiteX0-81" fmla="*/ 424032 w 776117"/>
              <a:gd name="connsiteY0-82" fmla="*/ 677787 h 677787"/>
              <a:gd name="connsiteX1-83" fmla="*/ 0 w 776117"/>
              <a:gd name="connsiteY1-84" fmla="*/ 0 h 677787"/>
              <a:gd name="connsiteX2-85" fmla="*/ 776117 w 776117"/>
              <a:gd name="connsiteY2-86" fmla="*/ 1513 h 677787"/>
              <a:gd name="connsiteX3-87" fmla="*/ 424032 w 776117"/>
              <a:gd name="connsiteY3-88" fmla="*/ 677787 h 677787"/>
              <a:gd name="connsiteX0-89" fmla="*/ 424032 w 776117"/>
              <a:gd name="connsiteY0-90" fmla="*/ 677787 h 677787"/>
              <a:gd name="connsiteX1-91" fmla="*/ 0 w 776117"/>
              <a:gd name="connsiteY1-92" fmla="*/ 0 h 677787"/>
              <a:gd name="connsiteX2-93" fmla="*/ 776117 w 776117"/>
              <a:gd name="connsiteY2-94" fmla="*/ 1513 h 677787"/>
              <a:gd name="connsiteX3-95" fmla="*/ 424032 w 776117"/>
              <a:gd name="connsiteY3-96" fmla="*/ 677787 h 677787"/>
              <a:gd name="connsiteX0-97" fmla="*/ 424032 w 768973"/>
              <a:gd name="connsiteY0-98" fmla="*/ 677787 h 677787"/>
              <a:gd name="connsiteX1-99" fmla="*/ 0 w 768973"/>
              <a:gd name="connsiteY1-100" fmla="*/ 0 h 677787"/>
              <a:gd name="connsiteX2-101" fmla="*/ 768973 w 768973"/>
              <a:gd name="connsiteY2-102" fmla="*/ 3895 h 677787"/>
              <a:gd name="connsiteX3-103" fmla="*/ 424032 w 768973"/>
              <a:gd name="connsiteY3-104" fmla="*/ 677787 h 677787"/>
            </a:gdLst>
            <a:ahLst/>
            <a:cxnLst>
              <a:cxn ang="0">
                <a:pos x="connsiteX0-1" y="connsiteY0-2"/>
              </a:cxn>
              <a:cxn ang="0">
                <a:pos x="connsiteX1-3" y="connsiteY1-4"/>
              </a:cxn>
              <a:cxn ang="0">
                <a:pos x="connsiteX2-5" y="connsiteY2-6"/>
              </a:cxn>
              <a:cxn ang="0">
                <a:pos x="connsiteX3-7" y="connsiteY3-8"/>
              </a:cxn>
            </a:cxnLst>
            <a:rect l="l" t="t" r="r" b="b"/>
            <a:pathLst>
              <a:path w="768973" h="677787">
                <a:moveTo>
                  <a:pt x="424032" y="677787"/>
                </a:moveTo>
                <a:lnTo>
                  <a:pt x="0" y="0"/>
                </a:lnTo>
                <a:lnTo>
                  <a:pt x="768973" y="3895"/>
                </a:lnTo>
                <a:lnTo>
                  <a:pt x="424032" y="677787"/>
                </a:lnTo>
                <a:close/>
              </a:path>
            </a:pathLst>
          </a:custGeom>
          <a:gradFill>
            <a:gsLst>
              <a:gs pos="0">
                <a:srgbClr val="E30000"/>
              </a:gs>
              <a:gs pos="100000">
                <a:srgbClr val="76030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2" name="等腰三角形 1"/>
          <p:cNvSpPr/>
          <p:nvPr/>
        </p:nvSpPr>
        <p:spPr>
          <a:xfrm>
            <a:off x="3792503" y="4018625"/>
            <a:ext cx="1262061" cy="1102655"/>
          </a:xfrm>
          <a:custGeom>
            <a:avLst/>
            <a:gdLst>
              <a:gd name="connsiteX0" fmla="*/ 0 w 918822"/>
              <a:gd name="connsiteY0" fmla="*/ 792088 h 792088"/>
              <a:gd name="connsiteX1" fmla="*/ 459411 w 918822"/>
              <a:gd name="connsiteY1" fmla="*/ 0 h 792088"/>
              <a:gd name="connsiteX2" fmla="*/ 918822 w 918822"/>
              <a:gd name="connsiteY2" fmla="*/ 792088 h 792088"/>
              <a:gd name="connsiteX3" fmla="*/ 0 w 918822"/>
              <a:gd name="connsiteY3" fmla="*/ 792088 h 792088"/>
              <a:gd name="connsiteX0-1" fmla="*/ 9695 w 928517"/>
              <a:gd name="connsiteY0-2" fmla="*/ 803994 h 803994"/>
              <a:gd name="connsiteX1-3" fmla="*/ 0 w 928517"/>
              <a:gd name="connsiteY1-4" fmla="*/ 0 h 803994"/>
              <a:gd name="connsiteX2-5" fmla="*/ 928517 w 928517"/>
              <a:gd name="connsiteY2-6" fmla="*/ 803994 h 803994"/>
              <a:gd name="connsiteX3-7" fmla="*/ 9695 w 928517"/>
              <a:gd name="connsiteY3-8" fmla="*/ 803994 h 803994"/>
              <a:gd name="connsiteX0-9" fmla="*/ 9695 w 764211"/>
              <a:gd name="connsiteY0-10" fmla="*/ 803994 h 803994"/>
              <a:gd name="connsiteX1-11" fmla="*/ 0 w 764211"/>
              <a:gd name="connsiteY1-12" fmla="*/ 0 h 803994"/>
              <a:gd name="connsiteX2-13" fmla="*/ 764211 w 764211"/>
              <a:gd name="connsiteY2-14" fmla="*/ 6276 h 803994"/>
              <a:gd name="connsiteX3-15" fmla="*/ 9695 w 764211"/>
              <a:gd name="connsiteY3-16" fmla="*/ 803994 h 803994"/>
              <a:gd name="connsiteX0-17" fmla="*/ 514520 w 764211"/>
              <a:gd name="connsiteY0-18" fmla="*/ 680169 h 680169"/>
              <a:gd name="connsiteX1-19" fmla="*/ 0 w 764211"/>
              <a:gd name="connsiteY1-20" fmla="*/ 0 h 680169"/>
              <a:gd name="connsiteX2-21" fmla="*/ 764211 w 764211"/>
              <a:gd name="connsiteY2-22" fmla="*/ 6276 h 680169"/>
              <a:gd name="connsiteX3-23" fmla="*/ 514520 w 764211"/>
              <a:gd name="connsiteY3-24" fmla="*/ 680169 h 680169"/>
              <a:gd name="connsiteX0-25" fmla="*/ 514520 w 764211"/>
              <a:gd name="connsiteY0-26" fmla="*/ 680169 h 680169"/>
              <a:gd name="connsiteX1-27" fmla="*/ 0 w 764211"/>
              <a:gd name="connsiteY1-28" fmla="*/ 0 h 680169"/>
              <a:gd name="connsiteX2-29" fmla="*/ 764211 w 764211"/>
              <a:gd name="connsiteY2-30" fmla="*/ 3894 h 680169"/>
              <a:gd name="connsiteX3-31" fmla="*/ 514520 w 764211"/>
              <a:gd name="connsiteY3-32" fmla="*/ 680169 h 680169"/>
              <a:gd name="connsiteX0-33" fmla="*/ 519282 w 768973"/>
              <a:gd name="connsiteY0-34" fmla="*/ 676275 h 676275"/>
              <a:gd name="connsiteX1-35" fmla="*/ 0 w 768973"/>
              <a:gd name="connsiteY1-36" fmla="*/ 869 h 676275"/>
              <a:gd name="connsiteX2-37" fmla="*/ 768973 w 768973"/>
              <a:gd name="connsiteY2-38" fmla="*/ 0 h 676275"/>
              <a:gd name="connsiteX3-39" fmla="*/ 519282 w 768973"/>
              <a:gd name="connsiteY3-40" fmla="*/ 676275 h 676275"/>
              <a:gd name="connsiteX0-41" fmla="*/ 519282 w 778498"/>
              <a:gd name="connsiteY0-42" fmla="*/ 681037 h 681037"/>
              <a:gd name="connsiteX1-43" fmla="*/ 0 w 778498"/>
              <a:gd name="connsiteY1-44" fmla="*/ 5631 h 681037"/>
              <a:gd name="connsiteX2-45" fmla="*/ 778498 w 778498"/>
              <a:gd name="connsiteY2-46" fmla="*/ 0 h 681037"/>
              <a:gd name="connsiteX3-47" fmla="*/ 519282 w 778498"/>
              <a:gd name="connsiteY3-48" fmla="*/ 681037 h 681037"/>
              <a:gd name="connsiteX0-49" fmla="*/ 426413 w 778498"/>
              <a:gd name="connsiteY0-50" fmla="*/ 676274 h 676274"/>
              <a:gd name="connsiteX1-51" fmla="*/ 0 w 778498"/>
              <a:gd name="connsiteY1-52" fmla="*/ 5631 h 676274"/>
              <a:gd name="connsiteX2-53" fmla="*/ 778498 w 778498"/>
              <a:gd name="connsiteY2-54" fmla="*/ 0 h 676274"/>
              <a:gd name="connsiteX3-55" fmla="*/ 426413 w 778498"/>
              <a:gd name="connsiteY3-56" fmla="*/ 676274 h 676274"/>
              <a:gd name="connsiteX0-57" fmla="*/ 431175 w 783260"/>
              <a:gd name="connsiteY0-58" fmla="*/ 677787 h 677787"/>
              <a:gd name="connsiteX1-59" fmla="*/ 0 w 783260"/>
              <a:gd name="connsiteY1-60" fmla="*/ 0 h 677787"/>
              <a:gd name="connsiteX2-61" fmla="*/ 783260 w 783260"/>
              <a:gd name="connsiteY2-62" fmla="*/ 1513 h 677787"/>
              <a:gd name="connsiteX3-63" fmla="*/ 431175 w 783260"/>
              <a:gd name="connsiteY3-64" fmla="*/ 677787 h 677787"/>
              <a:gd name="connsiteX0-65" fmla="*/ 433556 w 785641"/>
              <a:gd name="connsiteY0-66" fmla="*/ 680168 h 680168"/>
              <a:gd name="connsiteX1-67" fmla="*/ 0 w 785641"/>
              <a:gd name="connsiteY1-68" fmla="*/ 0 h 680168"/>
              <a:gd name="connsiteX2-69" fmla="*/ 785641 w 785641"/>
              <a:gd name="connsiteY2-70" fmla="*/ 3894 h 680168"/>
              <a:gd name="connsiteX3-71" fmla="*/ 433556 w 785641"/>
              <a:gd name="connsiteY3-72" fmla="*/ 680168 h 680168"/>
              <a:gd name="connsiteX0-73" fmla="*/ 431175 w 783260"/>
              <a:gd name="connsiteY0-74" fmla="*/ 676274 h 676274"/>
              <a:gd name="connsiteX1-75" fmla="*/ 0 w 783260"/>
              <a:gd name="connsiteY1-76" fmla="*/ 868 h 676274"/>
              <a:gd name="connsiteX2-77" fmla="*/ 783260 w 783260"/>
              <a:gd name="connsiteY2-78" fmla="*/ 0 h 676274"/>
              <a:gd name="connsiteX3-79" fmla="*/ 431175 w 783260"/>
              <a:gd name="connsiteY3-80" fmla="*/ 676274 h 676274"/>
              <a:gd name="connsiteX0-81" fmla="*/ 357356 w 783260"/>
              <a:gd name="connsiteY0-82" fmla="*/ 681036 h 681036"/>
              <a:gd name="connsiteX1-83" fmla="*/ 0 w 783260"/>
              <a:gd name="connsiteY1-84" fmla="*/ 868 h 681036"/>
              <a:gd name="connsiteX2-85" fmla="*/ 783260 w 783260"/>
              <a:gd name="connsiteY2-86" fmla="*/ 0 h 681036"/>
              <a:gd name="connsiteX3-87" fmla="*/ 357356 w 783260"/>
              <a:gd name="connsiteY3-88" fmla="*/ 681036 h 681036"/>
              <a:gd name="connsiteX0-89" fmla="*/ 357356 w 783260"/>
              <a:gd name="connsiteY0-90" fmla="*/ 681036 h 681036"/>
              <a:gd name="connsiteX1-91" fmla="*/ 0 w 783260"/>
              <a:gd name="connsiteY1-92" fmla="*/ 868 h 681036"/>
              <a:gd name="connsiteX2-93" fmla="*/ 783260 w 783260"/>
              <a:gd name="connsiteY2-94" fmla="*/ 0 h 681036"/>
              <a:gd name="connsiteX3-95" fmla="*/ 357356 w 783260"/>
              <a:gd name="connsiteY3-96" fmla="*/ 681036 h 681036"/>
              <a:gd name="connsiteX0-97" fmla="*/ 357356 w 785641"/>
              <a:gd name="connsiteY0-98" fmla="*/ 681036 h 681036"/>
              <a:gd name="connsiteX1-99" fmla="*/ 0 w 785641"/>
              <a:gd name="connsiteY1-100" fmla="*/ 868 h 681036"/>
              <a:gd name="connsiteX2-101" fmla="*/ 785641 w 785641"/>
              <a:gd name="connsiteY2-102" fmla="*/ 0 h 681036"/>
              <a:gd name="connsiteX3-103" fmla="*/ 357356 w 785641"/>
              <a:gd name="connsiteY3-104" fmla="*/ 681036 h 681036"/>
              <a:gd name="connsiteX0-105" fmla="*/ 357356 w 778497"/>
              <a:gd name="connsiteY0-106" fmla="*/ 680168 h 680168"/>
              <a:gd name="connsiteX1-107" fmla="*/ 0 w 778497"/>
              <a:gd name="connsiteY1-108" fmla="*/ 0 h 680168"/>
              <a:gd name="connsiteX2-109" fmla="*/ 778497 w 778497"/>
              <a:gd name="connsiteY2-110" fmla="*/ 1513 h 680168"/>
              <a:gd name="connsiteX3-111" fmla="*/ 357356 w 778497"/>
              <a:gd name="connsiteY3-112" fmla="*/ 680168 h 680168"/>
            </a:gdLst>
            <a:ahLst/>
            <a:cxnLst>
              <a:cxn ang="0">
                <a:pos x="connsiteX0-1" y="connsiteY0-2"/>
              </a:cxn>
              <a:cxn ang="0">
                <a:pos x="connsiteX1-3" y="connsiteY1-4"/>
              </a:cxn>
              <a:cxn ang="0">
                <a:pos x="connsiteX2-5" y="connsiteY2-6"/>
              </a:cxn>
              <a:cxn ang="0">
                <a:pos x="connsiteX3-7" y="connsiteY3-8"/>
              </a:cxn>
            </a:cxnLst>
            <a:rect l="l" t="t" r="r" b="b"/>
            <a:pathLst>
              <a:path w="778497" h="680168">
                <a:moveTo>
                  <a:pt x="357356" y="680168"/>
                </a:moveTo>
                <a:lnTo>
                  <a:pt x="0" y="0"/>
                </a:lnTo>
                <a:lnTo>
                  <a:pt x="778497" y="1513"/>
                </a:lnTo>
                <a:lnTo>
                  <a:pt x="357356" y="680168"/>
                </a:lnTo>
                <a:close/>
              </a:path>
            </a:pathLst>
          </a:custGeom>
          <a:gradFill>
            <a:gsLst>
              <a:gs pos="0">
                <a:srgbClr val="E30000"/>
              </a:gs>
              <a:gs pos="100000">
                <a:srgbClr val="76030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3" name="矩形 2"/>
          <p:cNvSpPr/>
          <p:nvPr/>
        </p:nvSpPr>
        <p:spPr>
          <a:xfrm>
            <a:off x="3794559" y="3783307"/>
            <a:ext cx="1252285" cy="243041"/>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1" fmla="*/ 0 w 1112987"/>
              <a:gd name="connsiteY0-2" fmla="*/ 202406 h 490438"/>
              <a:gd name="connsiteX1-3" fmla="*/ 1112987 w 1112987"/>
              <a:gd name="connsiteY1-4" fmla="*/ 0 h 490438"/>
              <a:gd name="connsiteX2-5" fmla="*/ 720080 w 1112987"/>
              <a:gd name="connsiteY2-6" fmla="*/ 490438 h 490438"/>
              <a:gd name="connsiteX3-7" fmla="*/ 0 w 1112987"/>
              <a:gd name="connsiteY3-8" fmla="*/ 490438 h 490438"/>
              <a:gd name="connsiteX4-9" fmla="*/ 0 w 1112987"/>
              <a:gd name="connsiteY4-10" fmla="*/ 202406 h 490438"/>
              <a:gd name="connsiteX0-11" fmla="*/ 0 w 1112987"/>
              <a:gd name="connsiteY0-12" fmla="*/ 202406 h 490438"/>
              <a:gd name="connsiteX1-13" fmla="*/ 1112987 w 1112987"/>
              <a:gd name="connsiteY1-14" fmla="*/ 0 h 490438"/>
              <a:gd name="connsiteX2-15" fmla="*/ 977255 w 1112987"/>
              <a:gd name="connsiteY2-16" fmla="*/ 214213 h 490438"/>
              <a:gd name="connsiteX3-17" fmla="*/ 0 w 1112987"/>
              <a:gd name="connsiteY3-18" fmla="*/ 490438 h 490438"/>
              <a:gd name="connsiteX4-19" fmla="*/ 0 w 1112987"/>
              <a:gd name="connsiteY4-20" fmla="*/ 202406 h 490438"/>
              <a:gd name="connsiteX0-21" fmla="*/ 507206 w 1112987"/>
              <a:gd name="connsiteY0-22" fmla="*/ 9525 h 490438"/>
              <a:gd name="connsiteX1-23" fmla="*/ 1112987 w 1112987"/>
              <a:gd name="connsiteY1-24" fmla="*/ 0 h 490438"/>
              <a:gd name="connsiteX2-25" fmla="*/ 977255 w 1112987"/>
              <a:gd name="connsiteY2-26" fmla="*/ 214213 h 490438"/>
              <a:gd name="connsiteX3-27" fmla="*/ 0 w 1112987"/>
              <a:gd name="connsiteY3-28" fmla="*/ 490438 h 490438"/>
              <a:gd name="connsiteX4-29" fmla="*/ 507206 w 1112987"/>
              <a:gd name="connsiteY4-30" fmla="*/ 9525 h 490438"/>
              <a:gd name="connsiteX0-31" fmla="*/ 285750 w 891531"/>
              <a:gd name="connsiteY0-32" fmla="*/ 9525 h 221357"/>
              <a:gd name="connsiteX1-33" fmla="*/ 891531 w 891531"/>
              <a:gd name="connsiteY1-34" fmla="*/ 0 h 221357"/>
              <a:gd name="connsiteX2-35" fmla="*/ 755799 w 891531"/>
              <a:gd name="connsiteY2-36" fmla="*/ 214213 h 221357"/>
              <a:gd name="connsiteX3-37" fmla="*/ 0 w 891531"/>
              <a:gd name="connsiteY3-38" fmla="*/ 221357 h 221357"/>
              <a:gd name="connsiteX4-39" fmla="*/ 285750 w 891531"/>
              <a:gd name="connsiteY4-40" fmla="*/ 9525 h 221357"/>
              <a:gd name="connsiteX0-41" fmla="*/ 285750 w 891531"/>
              <a:gd name="connsiteY0-42" fmla="*/ 9525 h 221357"/>
              <a:gd name="connsiteX1-43" fmla="*/ 891531 w 891531"/>
              <a:gd name="connsiteY1-44" fmla="*/ 0 h 221357"/>
              <a:gd name="connsiteX2-45" fmla="*/ 755799 w 891531"/>
              <a:gd name="connsiteY2-46" fmla="*/ 218975 h 221357"/>
              <a:gd name="connsiteX3-47" fmla="*/ 0 w 891531"/>
              <a:gd name="connsiteY3-48" fmla="*/ 221357 h 221357"/>
              <a:gd name="connsiteX4-49" fmla="*/ 285750 w 891531"/>
              <a:gd name="connsiteY4-50" fmla="*/ 9525 h 221357"/>
              <a:gd name="connsiteX0-51" fmla="*/ 283369 w 889150"/>
              <a:gd name="connsiteY0-52" fmla="*/ 9525 h 221357"/>
              <a:gd name="connsiteX1-53" fmla="*/ 889150 w 889150"/>
              <a:gd name="connsiteY1-54" fmla="*/ 0 h 221357"/>
              <a:gd name="connsiteX2-55" fmla="*/ 753418 w 889150"/>
              <a:gd name="connsiteY2-56" fmla="*/ 218975 h 221357"/>
              <a:gd name="connsiteX3-57" fmla="*/ 0 w 889150"/>
              <a:gd name="connsiteY3-58" fmla="*/ 221357 h 221357"/>
              <a:gd name="connsiteX4-59" fmla="*/ 283369 w 889150"/>
              <a:gd name="connsiteY4-60" fmla="*/ 9525 h 221357"/>
              <a:gd name="connsiteX0-61" fmla="*/ 280987 w 886768"/>
              <a:gd name="connsiteY0-62" fmla="*/ 9525 h 221357"/>
              <a:gd name="connsiteX1-63" fmla="*/ 886768 w 886768"/>
              <a:gd name="connsiteY1-64" fmla="*/ 0 h 221357"/>
              <a:gd name="connsiteX2-65" fmla="*/ 751036 w 886768"/>
              <a:gd name="connsiteY2-66" fmla="*/ 218975 h 221357"/>
              <a:gd name="connsiteX3-67" fmla="*/ 0 w 886768"/>
              <a:gd name="connsiteY3-68" fmla="*/ 221357 h 221357"/>
              <a:gd name="connsiteX4-69" fmla="*/ 280987 w 886768"/>
              <a:gd name="connsiteY4-70" fmla="*/ 9525 h 221357"/>
              <a:gd name="connsiteX0-71" fmla="*/ 278606 w 884387"/>
              <a:gd name="connsiteY0-72" fmla="*/ 9525 h 218975"/>
              <a:gd name="connsiteX1-73" fmla="*/ 884387 w 884387"/>
              <a:gd name="connsiteY1-74" fmla="*/ 0 h 218975"/>
              <a:gd name="connsiteX2-75" fmla="*/ 748655 w 884387"/>
              <a:gd name="connsiteY2-76" fmla="*/ 218975 h 218975"/>
              <a:gd name="connsiteX3-77" fmla="*/ 0 w 884387"/>
              <a:gd name="connsiteY3-78" fmla="*/ 218975 h 218975"/>
              <a:gd name="connsiteX4-79" fmla="*/ 278606 w 884387"/>
              <a:gd name="connsiteY4-80" fmla="*/ 9525 h 218975"/>
              <a:gd name="connsiteX0-81" fmla="*/ 290512 w 896293"/>
              <a:gd name="connsiteY0-82" fmla="*/ 9525 h 221356"/>
              <a:gd name="connsiteX1-83" fmla="*/ 896293 w 896293"/>
              <a:gd name="connsiteY1-84" fmla="*/ 0 h 221356"/>
              <a:gd name="connsiteX2-85" fmla="*/ 760561 w 896293"/>
              <a:gd name="connsiteY2-86" fmla="*/ 218975 h 221356"/>
              <a:gd name="connsiteX3-87" fmla="*/ 0 w 896293"/>
              <a:gd name="connsiteY3-88" fmla="*/ 221356 h 221356"/>
              <a:gd name="connsiteX4-89" fmla="*/ 290512 w 896293"/>
              <a:gd name="connsiteY4-90" fmla="*/ 9525 h 221356"/>
              <a:gd name="connsiteX0-91" fmla="*/ 290512 w 896293"/>
              <a:gd name="connsiteY0-92" fmla="*/ 9525 h 218975"/>
              <a:gd name="connsiteX1-93" fmla="*/ 896293 w 896293"/>
              <a:gd name="connsiteY1-94" fmla="*/ 0 h 218975"/>
              <a:gd name="connsiteX2-95" fmla="*/ 760561 w 896293"/>
              <a:gd name="connsiteY2-96" fmla="*/ 218975 h 218975"/>
              <a:gd name="connsiteX3-97" fmla="*/ 0 w 896293"/>
              <a:gd name="connsiteY3-98" fmla="*/ 216593 h 218975"/>
              <a:gd name="connsiteX4-99" fmla="*/ 290512 w 896293"/>
              <a:gd name="connsiteY4-100" fmla="*/ 9525 h 218975"/>
              <a:gd name="connsiteX0-101" fmla="*/ 292893 w 896293"/>
              <a:gd name="connsiteY0-102" fmla="*/ 4763 h 218975"/>
              <a:gd name="connsiteX1-103" fmla="*/ 896293 w 896293"/>
              <a:gd name="connsiteY1-104" fmla="*/ 0 h 218975"/>
              <a:gd name="connsiteX2-105" fmla="*/ 760561 w 896293"/>
              <a:gd name="connsiteY2-106" fmla="*/ 218975 h 218975"/>
              <a:gd name="connsiteX3-107" fmla="*/ 0 w 896293"/>
              <a:gd name="connsiteY3-108" fmla="*/ 216593 h 218975"/>
              <a:gd name="connsiteX4-109" fmla="*/ 292893 w 896293"/>
              <a:gd name="connsiteY4-110" fmla="*/ 4763 h 218975"/>
              <a:gd name="connsiteX0-111" fmla="*/ 292893 w 896293"/>
              <a:gd name="connsiteY0-112" fmla="*/ 0 h 218975"/>
              <a:gd name="connsiteX1-113" fmla="*/ 896293 w 896293"/>
              <a:gd name="connsiteY1-114" fmla="*/ 0 h 218975"/>
              <a:gd name="connsiteX2-115" fmla="*/ 760561 w 896293"/>
              <a:gd name="connsiteY2-116" fmla="*/ 218975 h 218975"/>
              <a:gd name="connsiteX3-117" fmla="*/ 0 w 896293"/>
              <a:gd name="connsiteY3-118" fmla="*/ 216593 h 218975"/>
              <a:gd name="connsiteX4-119" fmla="*/ 292893 w 896293"/>
              <a:gd name="connsiteY4-120" fmla="*/ 0 h 218975"/>
              <a:gd name="connsiteX0-121" fmla="*/ 292893 w 896293"/>
              <a:gd name="connsiteY0-122" fmla="*/ 0 h 218975"/>
              <a:gd name="connsiteX1-123" fmla="*/ 896293 w 896293"/>
              <a:gd name="connsiteY1-124" fmla="*/ 0 h 218975"/>
              <a:gd name="connsiteX2-125" fmla="*/ 777230 w 896293"/>
              <a:gd name="connsiteY2-126" fmla="*/ 218975 h 218975"/>
              <a:gd name="connsiteX3-127" fmla="*/ 0 w 896293"/>
              <a:gd name="connsiteY3-128" fmla="*/ 216593 h 218975"/>
              <a:gd name="connsiteX4-129" fmla="*/ 292893 w 896293"/>
              <a:gd name="connsiteY4-130" fmla="*/ 0 h 218975"/>
              <a:gd name="connsiteX0-131" fmla="*/ 135730 w 896293"/>
              <a:gd name="connsiteY0-132" fmla="*/ 47625 h 218975"/>
              <a:gd name="connsiteX1-133" fmla="*/ 896293 w 896293"/>
              <a:gd name="connsiteY1-134" fmla="*/ 0 h 218975"/>
              <a:gd name="connsiteX2-135" fmla="*/ 777230 w 896293"/>
              <a:gd name="connsiteY2-136" fmla="*/ 218975 h 218975"/>
              <a:gd name="connsiteX3-137" fmla="*/ 0 w 896293"/>
              <a:gd name="connsiteY3-138" fmla="*/ 216593 h 218975"/>
              <a:gd name="connsiteX4-139" fmla="*/ 135730 w 896293"/>
              <a:gd name="connsiteY4-140" fmla="*/ 47625 h 218975"/>
              <a:gd name="connsiteX0-141" fmla="*/ 135730 w 777230"/>
              <a:gd name="connsiteY0-142" fmla="*/ 4762 h 176112"/>
              <a:gd name="connsiteX1-143" fmla="*/ 777230 w 777230"/>
              <a:gd name="connsiteY1-144" fmla="*/ 0 h 176112"/>
              <a:gd name="connsiteX2-145" fmla="*/ 777230 w 777230"/>
              <a:gd name="connsiteY2-146" fmla="*/ 176112 h 176112"/>
              <a:gd name="connsiteX3-147" fmla="*/ 0 w 777230"/>
              <a:gd name="connsiteY3-148" fmla="*/ 173730 h 176112"/>
              <a:gd name="connsiteX4-149" fmla="*/ 135730 w 777230"/>
              <a:gd name="connsiteY4-150" fmla="*/ 4762 h 176112"/>
              <a:gd name="connsiteX0-151" fmla="*/ 135730 w 777230"/>
              <a:gd name="connsiteY0-152" fmla="*/ 0 h 171350"/>
              <a:gd name="connsiteX1-153" fmla="*/ 636736 w 777230"/>
              <a:gd name="connsiteY1-154" fmla="*/ 11906 h 171350"/>
              <a:gd name="connsiteX2-155" fmla="*/ 777230 w 777230"/>
              <a:gd name="connsiteY2-156" fmla="*/ 171350 h 171350"/>
              <a:gd name="connsiteX3-157" fmla="*/ 0 w 777230"/>
              <a:gd name="connsiteY3-158" fmla="*/ 168968 h 171350"/>
              <a:gd name="connsiteX4-159" fmla="*/ 135730 w 777230"/>
              <a:gd name="connsiteY4-160" fmla="*/ 0 h 171350"/>
              <a:gd name="connsiteX0-161" fmla="*/ 135730 w 784373"/>
              <a:gd name="connsiteY0-162" fmla="*/ 9525 h 180875"/>
              <a:gd name="connsiteX1-163" fmla="*/ 784373 w 784373"/>
              <a:gd name="connsiteY1-164" fmla="*/ 0 h 180875"/>
              <a:gd name="connsiteX2-165" fmla="*/ 777230 w 784373"/>
              <a:gd name="connsiteY2-166" fmla="*/ 180875 h 180875"/>
              <a:gd name="connsiteX3-167" fmla="*/ 0 w 784373"/>
              <a:gd name="connsiteY3-168" fmla="*/ 178493 h 180875"/>
              <a:gd name="connsiteX4-169" fmla="*/ 135730 w 784373"/>
              <a:gd name="connsiteY4-170" fmla="*/ 9525 h 180875"/>
              <a:gd name="connsiteX0-171" fmla="*/ 135730 w 784373"/>
              <a:gd name="connsiteY0-172" fmla="*/ 2381 h 173731"/>
              <a:gd name="connsiteX1-173" fmla="*/ 784373 w 784373"/>
              <a:gd name="connsiteY1-174" fmla="*/ 0 h 173731"/>
              <a:gd name="connsiteX2-175" fmla="*/ 777230 w 784373"/>
              <a:gd name="connsiteY2-176" fmla="*/ 173731 h 173731"/>
              <a:gd name="connsiteX3-177" fmla="*/ 0 w 784373"/>
              <a:gd name="connsiteY3-178" fmla="*/ 171349 h 173731"/>
              <a:gd name="connsiteX4-179" fmla="*/ 135730 w 784373"/>
              <a:gd name="connsiteY4-180" fmla="*/ 2381 h 173731"/>
              <a:gd name="connsiteX0-181" fmla="*/ 138112 w 784373"/>
              <a:gd name="connsiteY0-182" fmla="*/ 0 h 173732"/>
              <a:gd name="connsiteX1-183" fmla="*/ 784373 w 784373"/>
              <a:gd name="connsiteY1-184" fmla="*/ 1 h 173732"/>
              <a:gd name="connsiteX2-185" fmla="*/ 777230 w 784373"/>
              <a:gd name="connsiteY2-186" fmla="*/ 173732 h 173732"/>
              <a:gd name="connsiteX3-187" fmla="*/ 0 w 784373"/>
              <a:gd name="connsiteY3-188" fmla="*/ 171350 h 173732"/>
              <a:gd name="connsiteX4-189" fmla="*/ 138112 w 784373"/>
              <a:gd name="connsiteY4-190" fmla="*/ 0 h 173732"/>
              <a:gd name="connsiteX0-191" fmla="*/ 121443 w 767704"/>
              <a:gd name="connsiteY0-192" fmla="*/ 0 h 173732"/>
              <a:gd name="connsiteX1-193" fmla="*/ 767704 w 767704"/>
              <a:gd name="connsiteY1-194" fmla="*/ 1 h 173732"/>
              <a:gd name="connsiteX2-195" fmla="*/ 760561 w 767704"/>
              <a:gd name="connsiteY2-196" fmla="*/ 173732 h 173732"/>
              <a:gd name="connsiteX3-197" fmla="*/ 0 w 767704"/>
              <a:gd name="connsiteY3-198" fmla="*/ 171350 h 173732"/>
              <a:gd name="connsiteX4-199" fmla="*/ 121443 w 767704"/>
              <a:gd name="connsiteY4-200" fmla="*/ 0 h 173732"/>
              <a:gd name="connsiteX0-201" fmla="*/ 0 w 770086"/>
              <a:gd name="connsiteY0-202" fmla="*/ 33337 h 173731"/>
              <a:gd name="connsiteX1-203" fmla="*/ 770086 w 770086"/>
              <a:gd name="connsiteY1-204" fmla="*/ 0 h 173731"/>
              <a:gd name="connsiteX2-205" fmla="*/ 762943 w 770086"/>
              <a:gd name="connsiteY2-206" fmla="*/ 173731 h 173731"/>
              <a:gd name="connsiteX3-207" fmla="*/ 2382 w 770086"/>
              <a:gd name="connsiteY3-208" fmla="*/ 171349 h 173731"/>
              <a:gd name="connsiteX4-209" fmla="*/ 0 w 770086"/>
              <a:gd name="connsiteY4-210" fmla="*/ 33337 h 173731"/>
              <a:gd name="connsiteX0-211" fmla="*/ 0 w 762943"/>
              <a:gd name="connsiteY0-212" fmla="*/ 0 h 140394"/>
              <a:gd name="connsiteX1-213" fmla="*/ 651023 w 762943"/>
              <a:gd name="connsiteY1-214" fmla="*/ 4763 h 140394"/>
              <a:gd name="connsiteX2-215" fmla="*/ 762943 w 762943"/>
              <a:gd name="connsiteY2-216" fmla="*/ 140394 h 140394"/>
              <a:gd name="connsiteX3-217" fmla="*/ 2382 w 762943"/>
              <a:gd name="connsiteY3-218" fmla="*/ 138012 h 140394"/>
              <a:gd name="connsiteX4-219" fmla="*/ 0 w 762943"/>
              <a:gd name="connsiteY4-220" fmla="*/ 0 h 140394"/>
              <a:gd name="connsiteX0-221" fmla="*/ 0 w 762943"/>
              <a:gd name="connsiteY0-222" fmla="*/ 0 h 140394"/>
              <a:gd name="connsiteX1-223" fmla="*/ 641498 w 762943"/>
              <a:gd name="connsiteY1-224" fmla="*/ 2382 h 140394"/>
              <a:gd name="connsiteX2-225" fmla="*/ 762943 w 762943"/>
              <a:gd name="connsiteY2-226" fmla="*/ 140394 h 140394"/>
              <a:gd name="connsiteX3-227" fmla="*/ 2382 w 762943"/>
              <a:gd name="connsiteY3-228" fmla="*/ 138012 h 140394"/>
              <a:gd name="connsiteX4-229" fmla="*/ 0 w 762943"/>
              <a:gd name="connsiteY4-230" fmla="*/ 0 h 140394"/>
              <a:gd name="connsiteX0-231" fmla="*/ 0 w 762943"/>
              <a:gd name="connsiteY0-232" fmla="*/ 0 h 140394"/>
              <a:gd name="connsiteX1-233" fmla="*/ 641498 w 762943"/>
              <a:gd name="connsiteY1-234" fmla="*/ 2382 h 140394"/>
              <a:gd name="connsiteX2-235" fmla="*/ 762943 w 762943"/>
              <a:gd name="connsiteY2-236" fmla="*/ 140394 h 140394"/>
              <a:gd name="connsiteX3-237" fmla="*/ 0 w 762943"/>
              <a:gd name="connsiteY3-238" fmla="*/ 140393 h 140394"/>
              <a:gd name="connsiteX4-239" fmla="*/ 0 w 762943"/>
              <a:gd name="connsiteY4-240" fmla="*/ 0 h 140394"/>
              <a:gd name="connsiteX0-241" fmla="*/ 0 w 762943"/>
              <a:gd name="connsiteY0-242" fmla="*/ 0 h 140394"/>
              <a:gd name="connsiteX1-243" fmla="*/ 629592 w 762943"/>
              <a:gd name="connsiteY1-244" fmla="*/ 2382 h 140394"/>
              <a:gd name="connsiteX2-245" fmla="*/ 762943 w 762943"/>
              <a:gd name="connsiteY2-246" fmla="*/ 140394 h 140394"/>
              <a:gd name="connsiteX3-247" fmla="*/ 0 w 762943"/>
              <a:gd name="connsiteY3-248" fmla="*/ 140393 h 140394"/>
              <a:gd name="connsiteX4-249" fmla="*/ 0 w 762943"/>
              <a:gd name="connsiteY4-250" fmla="*/ 0 h 140394"/>
              <a:gd name="connsiteX0-251" fmla="*/ 0 w 762943"/>
              <a:gd name="connsiteY0-252" fmla="*/ 4762 h 145156"/>
              <a:gd name="connsiteX1-253" fmla="*/ 631973 w 762943"/>
              <a:gd name="connsiteY1-254" fmla="*/ 0 h 145156"/>
              <a:gd name="connsiteX2-255" fmla="*/ 762943 w 762943"/>
              <a:gd name="connsiteY2-256" fmla="*/ 145156 h 145156"/>
              <a:gd name="connsiteX3-257" fmla="*/ 0 w 762943"/>
              <a:gd name="connsiteY3-258" fmla="*/ 145155 h 145156"/>
              <a:gd name="connsiteX4-259" fmla="*/ 0 w 762943"/>
              <a:gd name="connsiteY4-260" fmla="*/ 4762 h 145156"/>
              <a:gd name="connsiteX0-261" fmla="*/ 0 w 762943"/>
              <a:gd name="connsiteY0-262" fmla="*/ 4762 h 145156"/>
              <a:gd name="connsiteX1-263" fmla="*/ 634355 w 762943"/>
              <a:gd name="connsiteY1-264" fmla="*/ 0 h 145156"/>
              <a:gd name="connsiteX2-265" fmla="*/ 762943 w 762943"/>
              <a:gd name="connsiteY2-266" fmla="*/ 145156 h 145156"/>
              <a:gd name="connsiteX3-267" fmla="*/ 0 w 762943"/>
              <a:gd name="connsiteY3-268" fmla="*/ 145155 h 145156"/>
              <a:gd name="connsiteX4-269" fmla="*/ 0 w 762943"/>
              <a:gd name="connsiteY4-270" fmla="*/ 4762 h 145156"/>
              <a:gd name="connsiteX0-271" fmla="*/ 0 w 765324"/>
              <a:gd name="connsiteY0-272" fmla="*/ 4762 h 149919"/>
              <a:gd name="connsiteX1-273" fmla="*/ 634355 w 765324"/>
              <a:gd name="connsiteY1-274" fmla="*/ 0 h 149919"/>
              <a:gd name="connsiteX2-275" fmla="*/ 765324 w 765324"/>
              <a:gd name="connsiteY2-276" fmla="*/ 149919 h 149919"/>
              <a:gd name="connsiteX3-277" fmla="*/ 0 w 765324"/>
              <a:gd name="connsiteY3-278" fmla="*/ 145155 h 149919"/>
              <a:gd name="connsiteX4-279" fmla="*/ 0 w 765324"/>
              <a:gd name="connsiteY4-280" fmla="*/ 4762 h 149919"/>
              <a:gd name="connsiteX0-281" fmla="*/ 0 w 765324"/>
              <a:gd name="connsiteY0-282" fmla="*/ 4762 h 149919"/>
              <a:gd name="connsiteX1-283" fmla="*/ 634355 w 765324"/>
              <a:gd name="connsiteY1-284" fmla="*/ 0 h 149919"/>
              <a:gd name="connsiteX2-285" fmla="*/ 765324 w 765324"/>
              <a:gd name="connsiteY2-286" fmla="*/ 149919 h 149919"/>
              <a:gd name="connsiteX3-287" fmla="*/ 0 w 765324"/>
              <a:gd name="connsiteY3-288" fmla="*/ 145155 h 149919"/>
              <a:gd name="connsiteX4-289" fmla="*/ 0 w 765324"/>
              <a:gd name="connsiteY4-290" fmla="*/ 4762 h 149919"/>
              <a:gd name="connsiteX0-291" fmla="*/ 0 w 765324"/>
              <a:gd name="connsiteY0-292" fmla="*/ 4762 h 149919"/>
              <a:gd name="connsiteX1-293" fmla="*/ 634355 w 765324"/>
              <a:gd name="connsiteY1-294" fmla="*/ 0 h 149919"/>
              <a:gd name="connsiteX2-295" fmla="*/ 765324 w 765324"/>
              <a:gd name="connsiteY2-296" fmla="*/ 149919 h 149919"/>
              <a:gd name="connsiteX3-297" fmla="*/ 0 w 765324"/>
              <a:gd name="connsiteY3-298" fmla="*/ 145155 h 149919"/>
              <a:gd name="connsiteX4-299" fmla="*/ 0 w 765324"/>
              <a:gd name="connsiteY4-300" fmla="*/ 4762 h 149919"/>
              <a:gd name="connsiteX0-301" fmla="*/ 7143 w 772467"/>
              <a:gd name="connsiteY0-302" fmla="*/ 4762 h 149919"/>
              <a:gd name="connsiteX1-303" fmla="*/ 641498 w 772467"/>
              <a:gd name="connsiteY1-304" fmla="*/ 0 h 149919"/>
              <a:gd name="connsiteX2-305" fmla="*/ 772467 w 772467"/>
              <a:gd name="connsiteY2-306" fmla="*/ 149919 h 149919"/>
              <a:gd name="connsiteX3-307" fmla="*/ 0 w 772467"/>
              <a:gd name="connsiteY3-308" fmla="*/ 147537 h 149919"/>
              <a:gd name="connsiteX4-309" fmla="*/ 7143 w 772467"/>
              <a:gd name="connsiteY4-310" fmla="*/ 4762 h 1499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2467" h="149919">
                <a:moveTo>
                  <a:pt x="7143" y="4762"/>
                </a:moveTo>
                <a:lnTo>
                  <a:pt x="641498" y="0"/>
                </a:lnTo>
                <a:lnTo>
                  <a:pt x="772467" y="149919"/>
                </a:lnTo>
                <a:lnTo>
                  <a:pt x="0" y="147537"/>
                </a:lnTo>
                <a:lnTo>
                  <a:pt x="7143" y="4762"/>
                </a:lnTo>
                <a:close/>
              </a:path>
            </a:pathLst>
          </a:custGeom>
          <a:solidFill>
            <a:schemeClr val="accent5">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64" name="组合 63"/>
          <p:cNvGrpSpPr/>
          <p:nvPr/>
        </p:nvGrpSpPr>
        <p:grpSpPr>
          <a:xfrm rot="1889584">
            <a:off x="1617374" y="4320276"/>
            <a:ext cx="756036" cy="756036"/>
            <a:chOff x="3303065" y="2299580"/>
            <a:chExt cx="872242" cy="872242"/>
          </a:xfrm>
        </p:grpSpPr>
        <p:grpSp>
          <p:nvGrpSpPr>
            <p:cNvPr id="65" name="组合 64"/>
            <p:cNvGrpSpPr/>
            <p:nvPr/>
          </p:nvGrpSpPr>
          <p:grpSpPr>
            <a:xfrm>
              <a:off x="3303065" y="2564061"/>
              <a:ext cx="872242" cy="360040"/>
              <a:chOff x="3303065" y="2564061"/>
              <a:chExt cx="872242" cy="360040"/>
            </a:xfrm>
          </p:grpSpPr>
          <p:sp>
            <p:nvSpPr>
              <p:cNvPr id="67" name="椭圆 66"/>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8" name="椭圆 67"/>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6" name="椭圆 65"/>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9" name="组合 68"/>
          <p:cNvGrpSpPr/>
          <p:nvPr/>
        </p:nvGrpSpPr>
        <p:grpSpPr>
          <a:xfrm rot="1889584">
            <a:off x="4125631" y="3623083"/>
            <a:ext cx="756036" cy="756036"/>
            <a:chOff x="3303065" y="2299580"/>
            <a:chExt cx="872242" cy="872242"/>
          </a:xfrm>
        </p:grpSpPr>
        <p:grpSp>
          <p:nvGrpSpPr>
            <p:cNvPr id="70" name="组合 69"/>
            <p:cNvGrpSpPr/>
            <p:nvPr/>
          </p:nvGrpSpPr>
          <p:grpSpPr>
            <a:xfrm>
              <a:off x="3303065" y="2564061"/>
              <a:ext cx="872242" cy="360040"/>
              <a:chOff x="3303065" y="2564061"/>
              <a:chExt cx="872242" cy="360040"/>
            </a:xfrm>
          </p:grpSpPr>
          <p:sp>
            <p:nvSpPr>
              <p:cNvPr id="72" name="椭圆 71"/>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3" name="椭圆 72"/>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71" name="椭圆 70"/>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pic>
        <p:nvPicPr>
          <p:cNvPr id="74" name="图片 73"/>
          <p:cNvPicPr preferRelativeResize="0"/>
          <p:nvPr/>
        </p:nvPicPr>
        <p:blipFill>
          <a:blip r:embed="rId2" cstate="screen"/>
          <a:stretch>
            <a:fillRect/>
          </a:stretch>
        </p:blipFill>
        <p:spPr>
          <a:xfrm>
            <a:off x="2012022" y="1836417"/>
            <a:ext cx="504000" cy="504000"/>
          </a:xfrm>
          <a:prstGeom prst="rect">
            <a:avLst/>
          </a:prstGeom>
        </p:spPr>
      </p:pic>
      <p:pic>
        <p:nvPicPr>
          <p:cNvPr id="75" name="图片 74"/>
          <p:cNvPicPr preferRelativeResize="0"/>
          <p:nvPr/>
        </p:nvPicPr>
        <p:blipFill>
          <a:blip r:embed="rId3" cstate="screen"/>
          <a:stretch>
            <a:fillRect/>
          </a:stretch>
        </p:blipFill>
        <p:spPr>
          <a:xfrm>
            <a:off x="3021508" y="1836417"/>
            <a:ext cx="504000" cy="504000"/>
          </a:xfrm>
          <a:prstGeom prst="rect">
            <a:avLst/>
          </a:prstGeom>
        </p:spPr>
      </p:pic>
      <p:pic>
        <p:nvPicPr>
          <p:cNvPr id="76" name="图片 75"/>
          <p:cNvPicPr preferRelativeResize="0"/>
          <p:nvPr/>
        </p:nvPicPr>
        <p:blipFill>
          <a:blip r:embed="rId4" cstate="screen"/>
          <a:stretch>
            <a:fillRect/>
          </a:stretch>
        </p:blipFill>
        <p:spPr>
          <a:xfrm>
            <a:off x="4030995" y="1836417"/>
            <a:ext cx="504000" cy="504000"/>
          </a:xfrm>
          <a:prstGeom prst="rect">
            <a:avLst/>
          </a:prstGeom>
        </p:spPr>
      </p:pic>
      <p:pic>
        <p:nvPicPr>
          <p:cNvPr id="77" name="图片 76"/>
          <p:cNvPicPr preferRelativeResize="0"/>
          <p:nvPr/>
        </p:nvPicPr>
        <p:blipFill>
          <a:blip r:embed="rId5" cstate="screen"/>
          <a:stretch>
            <a:fillRect/>
          </a:stretch>
        </p:blipFill>
        <p:spPr>
          <a:xfrm>
            <a:off x="5065883" y="1823717"/>
            <a:ext cx="504000" cy="504000"/>
          </a:xfrm>
          <a:prstGeom prst="rect">
            <a:avLst/>
          </a:prstGeom>
        </p:spPr>
      </p:pic>
      <p:grpSp>
        <p:nvGrpSpPr>
          <p:cNvPr id="78" name="组合 77"/>
          <p:cNvGrpSpPr/>
          <p:nvPr/>
        </p:nvGrpSpPr>
        <p:grpSpPr>
          <a:xfrm>
            <a:off x="1922262" y="3729428"/>
            <a:ext cx="215437" cy="861748"/>
            <a:chOff x="1979606" y="3250438"/>
            <a:chExt cx="256691" cy="1026763"/>
          </a:xfrm>
        </p:grpSpPr>
        <p:sp>
          <p:nvSpPr>
            <p:cNvPr id="79" name="Freeform 116"/>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0" name="Freeform 117"/>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1" name="Freeform 118"/>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2" name="Freeform 119"/>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3"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4" name="Freeform 121"/>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5" name="Freeform 122"/>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6" name="Freeform 123"/>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7"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8" name="Freeform 125"/>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89" name="Freeform 126"/>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0" name="Freeform 127"/>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1" name="Freeform 128"/>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2" name="Freeform 129"/>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3" name="Freeform 130"/>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4" name="Freeform 131"/>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5" name="Freeform 132"/>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6" name="Freeform 133"/>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7" name="Freeform 134"/>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8" name="Freeform 135"/>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9" name="Freeform 136"/>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0" name="Freeform 137"/>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1"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2" name="Freeform 139"/>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3"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4" name="Freeform 141"/>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5" name="Freeform 142"/>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6" name="Freeform 143"/>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7" name="Freeform 144"/>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8" name="Freeform 145"/>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9" name="Freeform 146"/>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0"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1" name="Freeform 148"/>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2" name="Freeform 149"/>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3" name="Freeform 150"/>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4" name="Freeform 151"/>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5" name="Freeform 152"/>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6" name="Freeform 153"/>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7" name="Freeform 154"/>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8"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9" name="Freeform 156"/>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0" name="Freeform 157"/>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1" name="Freeform 158"/>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2" name="Freeform 159"/>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3" name="Freeform 160"/>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4"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5" name="Freeform 162"/>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6" name="Freeform 163"/>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7" name="Freeform 164"/>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8" name="Freeform 165"/>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9" name="Freeform 166"/>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0" name="Freeform 167"/>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1"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2" name="Freeform 169"/>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3" name="Freeform 170"/>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4" name="Freeform 171"/>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5" name="Freeform 172"/>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6" name="Freeform 173"/>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7" name="Freeform 174"/>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8" name="Freeform 175"/>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9" name="Freeform 176"/>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0" name="Freeform 177"/>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41" name="组合 140"/>
          <p:cNvGrpSpPr/>
          <p:nvPr/>
        </p:nvGrpSpPr>
        <p:grpSpPr>
          <a:xfrm>
            <a:off x="4254754" y="3015445"/>
            <a:ext cx="239184" cy="952501"/>
            <a:chOff x="4687888" y="3000375"/>
            <a:chExt cx="179388" cy="714376"/>
          </a:xfrm>
        </p:grpSpPr>
        <p:sp>
          <p:nvSpPr>
            <p:cNvPr id="142" name="Freeform 7"/>
            <p:cNvSpPr>
              <a:spLocks noEditPoints="1"/>
            </p:cNvSpPr>
            <p:nvPr/>
          </p:nvSpPr>
          <p:spPr bwMode="auto">
            <a:xfrm>
              <a:off x="4741863" y="3000375"/>
              <a:ext cx="77788" cy="112713"/>
            </a:xfrm>
            <a:custGeom>
              <a:avLst/>
              <a:gdLst>
                <a:gd name="T0" fmla="*/ 57 w 68"/>
                <a:gd name="T1" fmla="*/ 7 h 111"/>
                <a:gd name="T2" fmla="*/ 50 w 68"/>
                <a:gd name="T3" fmla="*/ 4 h 111"/>
                <a:gd name="T4" fmla="*/ 10 w 68"/>
                <a:gd name="T5" fmla="*/ 39 h 111"/>
                <a:gd name="T6" fmla="*/ 4 w 68"/>
                <a:gd name="T7" fmla="*/ 71 h 111"/>
                <a:gd name="T8" fmla="*/ 8 w 68"/>
                <a:gd name="T9" fmla="*/ 107 h 111"/>
                <a:gd name="T10" fmla="*/ 14 w 68"/>
                <a:gd name="T11" fmla="*/ 111 h 111"/>
                <a:gd name="T12" fmla="*/ 19 w 68"/>
                <a:gd name="T13" fmla="*/ 69 h 111"/>
                <a:gd name="T14" fmla="*/ 18 w 68"/>
                <a:gd name="T15" fmla="*/ 57 h 111"/>
                <a:gd name="T16" fmla="*/ 18 w 68"/>
                <a:gd name="T17" fmla="*/ 55 h 111"/>
                <a:gd name="T18" fmla="*/ 19 w 68"/>
                <a:gd name="T19" fmla="*/ 55 h 111"/>
                <a:gd name="T20" fmla="*/ 59 w 68"/>
                <a:gd name="T21" fmla="*/ 20 h 111"/>
                <a:gd name="T22" fmla="*/ 61 w 68"/>
                <a:gd name="T23" fmla="*/ 20 h 111"/>
                <a:gd name="T24" fmla="*/ 66 w 68"/>
                <a:gd name="T25" fmla="*/ 13 h 111"/>
                <a:gd name="T26" fmla="*/ 57 w 68"/>
                <a:gd name="T27" fmla="*/ 7 h 111"/>
                <a:gd name="T28" fmla="*/ 50 w 68"/>
                <a:gd name="T29" fmla="*/ 6 h 111"/>
                <a:gd name="T30" fmla="*/ 55 w 68"/>
                <a:gd name="T31" fmla="*/ 8 h 111"/>
                <a:gd name="T32" fmla="*/ 21 w 68"/>
                <a:gd name="T33" fmla="*/ 24 h 111"/>
                <a:gd name="T34" fmla="*/ 9 w 68"/>
                <a:gd name="T35" fmla="*/ 66 h 111"/>
                <a:gd name="T36" fmla="*/ 13 w 68"/>
                <a:gd name="T37" fmla="*/ 109 h 111"/>
                <a:gd name="T38" fmla="*/ 9 w 68"/>
                <a:gd name="T39" fmla="*/ 106 h 111"/>
                <a:gd name="T40" fmla="*/ 5 w 68"/>
                <a:gd name="T41" fmla="*/ 71 h 111"/>
                <a:gd name="T42" fmla="*/ 6 w 68"/>
                <a:gd name="T43" fmla="*/ 71 h 111"/>
                <a:gd name="T44" fmla="*/ 11 w 68"/>
                <a:gd name="T45" fmla="*/ 40 h 111"/>
                <a:gd name="T46" fmla="*/ 25 w 68"/>
                <a:gd name="T47" fmla="*/ 11 h 111"/>
                <a:gd name="T48" fmla="*/ 50 w 68"/>
                <a:gd name="T49" fmla="*/ 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111">
                  <a:moveTo>
                    <a:pt x="57" y="7"/>
                  </a:moveTo>
                  <a:cubicBezTo>
                    <a:pt x="55" y="6"/>
                    <a:pt x="52" y="5"/>
                    <a:pt x="50" y="4"/>
                  </a:cubicBezTo>
                  <a:cubicBezTo>
                    <a:pt x="28" y="0"/>
                    <a:pt x="15" y="12"/>
                    <a:pt x="10" y="39"/>
                  </a:cubicBezTo>
                  <a:cubicBezTo>
                    <a:pt x="4" y="71"/>
                    <a:pt x="4" y="71"/>
                    <a:pt x="4" y="71"/>
                  </a:cubicBezTo>
                  <a:cubicBezTo>
                    <a:pt x="0" y="86"/>
                    <a:pt x="1" y="98"/>
                    <a:pt x="8" y="107"/>
                  </a:cubicBezTo>
                  <a:cubicBezTo>
                    <a:pt x="10" y="108"/>
                    <a:pt x="12" y="110"/>
                    <a:pt x="14" y="111"/>
                  </a:cubicBezTo>
                  <a:cubicBezTo>
                    <a:pt x="24" y="106"/>
                    <a:pt x="26" y="92"/>
                    <a:pt x="19" y="69"/>
                  </a:cubicBezTo>
                  <a:cubicBezTo>
                    <a:pt x="18" y="68"/>
                    <a:pt x="17" y="64"/>
                    <a:pt x="18" y="57"/>
                  </a:cubicBezTo>
                  <a:cubicBezTo>
                    <a:pt x="18" y="56"/>
                    <a:pt x="18" y="56"/>
                    <a:pt x="18" y="55"/>
                  </a:cubicBezTo>
                  <a:cubicBezTo>
                    <a:pt x="19" y="55"/>
                    <a:pt x="19" y="55"/>
                    <a:pt x="19" y="55"/>
                  </a:cubicBezTo>
                  <a:cubicBezTo>
                    <a:pt x="23" y="34"/>
                    <a:pt x="37" y="23"/>
                    <a:pt x="59" y="20"/>
                  </a:cubicBezTo>
                  <a:cubicBezTo>
                    <a:pt x="60" y="20"/>
                    <a:pt x="60" y="20"/>
                    <a:pt x="61" y="20"/>
                  </a:cubicBezTo>
                  <a:cubicBezTo>
                    <a:pt x="66" y="20"/>
                    <a:pt x="68" y="17"/>
                    <a:pt x="66" y="13"/>
                  </a:cubicBezTo>
                  <a:cubicBezTo>
                    <a:pt x="63" y="10"/>
                    <a:pt x="60" y="8"/>
                    <a:pt x="57" y="7"/>
                  </a:cubicBezTo>
                  <a:close/>
                  <a:moveTo>
                    <a:pt x="50" y="6"/>
                  </a:moveTo>
                  <a:cubicBezTo>
                    <a:pt x="52" y="6"/>
                    <a:pt x="53" y="7"/>
                    <a:pt x="55" y="8"/>
                  </a:cubicBezTo>
                  <a:cubicBezTo>
                    <a:pt x="39" y="8"/>
                    <a:pt x="28" y="13"/>
                    <a:pt x="21" y="24"/>
                  </a:cubicBezTo>
                  <a:cubicBezTo>
                    <a:pt x="9" y="66"/>
                    <a:pt x="9" y="66"/>
                    <a:pt x="9" y="66"/>
                  </a:cubicBezTo>
                  <a:cubicBezTo>
                    <a:pt x="6" y="83"/>
                    <a:pt x="7" y="97"/>
                    <a:pt x="13" y="109"/>
                  </a:cubicBezTo>
                  <a:cubicBezTo>
                    <a:pt x="12" y="108"/>
                    <a:pt x="11" y="107"/>
                    <a:pt x="9" y="106"/>
                  </a:cubicBezTo>
                  <a:cubicBezTo>
                    <a:pt x="2" y="97"/>
                    <a:pt x="1" y="86"/>
                    <a:pt x="5" y="71"/>
                  </a:cubicBezTo>
                  <a:cubicBezTo>
                    <a:pt x="5" y="71"/>
                    <a:pt x="5" y="71"/>
                    <a:pt x="6" y="71"/>
                  </a:cubicBezTo>
                  <a:cubicBezTo>
                    <a:pt x="11" y="40"/>
                    <a:pt x="11" y="40"/>
                    <a:pt x="11" y="40"/>
                  </a:cubicBezTo>
                  <a:cubicBezTo>
                    <a:pt x="14" y="26"/>
                    <a:pt x="18" y="17"/>
                    <a:pt x="25" y="11"/>
                  </a:cubicBezTo>
                  <a:cubicBezTo>
                    <a:pt x="31" y="6"/>
                    <a:pt x="39" y="4"/>
                    <a:pt x="50" y="6"/>
                  </a:cubicBezTo>
                  <a:close/>
                </a:path>
              </a:pathLst>
            </a:custGeom>
            <a:solidFill>
              <a:srgbClr val="6633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3" name="Freeform 8"/>
            <p:cNvSpPr/>
            <p:nvPr/>
          </p:nvSpPr>
          <p:spPr bwMode="auto">
            <a:xfrm>
              <a:off x="4743450" y="3005138"/>
              <a:ext cx="60325" cy="106363"/>
            </a:xfrm>
            <a:custGeom>
              <a:avLst/>
              <a:gdLst>
                <a:gd name="T0" fmla="*/ 54 w 54"/>
                <a:gd name="T1" fmla="*/ 4 h 105"/>
                <a:gd name="T2" fmla="*/ 49 w 54"/>
                <a:gd name="T3" fmla="*/ 2 h 105"/>
                <a:gd name="T4" fmla="*/ 24 w 54"/>
                <a:gd name="T5" fmla="*/ 7 h 105"/>
                <a:gd name="T6" fmla="*/ 10 w 54"/>
                <a:gd name="T7" fmla="*/ 36 h 105"/>
                <a:gd name="T8" fmla="*/ 5 w 54"/>
                <a:gd name="T9" fmla="*/ 67 h 105"/>
                <a:gd name="T10" fmla="*/ 4 w 54"/>
                <a:gd name="T11" fmla="*/ 67 h 105"/>
                <a:gd name="T12" fmla="*/ 8 w 54"/>
                <a:gd name="T13" fmla="*/ 102 h 105"/>
                <a:gd name="T14" fmla="*/ 12 w 54"/>
                <a:gd name="T15" fmla="*/ 105 h 105"/>
                <a:gd name="T16" fmla="*/ 8 w 54"/>
                <a:gd name="T17" fmla="*/ 62 h 105"/>
                <a:gd name="T18" fmla="*/ 20 w 54"/>
                <a:gd name="T19" fmla="*/ 20 h 105"/>
                <a:gd name="T20" fmla="*/ 54 w 54"/>
                <a:gd name="T21"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105">
                  <a:moveTo>
                    <a:pt x="54" y="4"/>
                  </a:moveTo>
                  <a:cubicBezTo>
                    <a:pt x="52" y="3"/>
                    <a:pt x="51" y="2"/>
                    <a:pt x="49" y="2"/>
                  </a:cubicBezTo>
                  <a:cubicBezTo>
                    <a:pt x="38" y="0"/>
                    <a:pt x="30" y="2"/>
                    <a:pt x="24" y="7"/>
                  </a:cubicBezTo>
                  <a:cubicBezTo>
                    <a:pt x="17" y="13"/>
                    <a:pt x="13" y="22"/>
                    <a:pt x="10" y="36"/>
                  </a:cubicBezTo>
                  <a:cubicBezTo>
                    <a:pt x="5" y="67"/>
                    <a:pt x="5" y="67"/>
                    <a:pt x="5" y="67"/>
                  </a:cubicBezTo>
                  <a:cubicBezTo>
                    <a:pt x="4" y="67"/>
                    <a:pt x="4" y="67"/>
                    <a:pt x="4" y="67"/>
                  </a:cubicBezTo>
                  <a:cubicBezTo>
                    <a:pt x="0" y="82"/>
                    <a:pt x="1" y="93"/>
                    <a:pt x="8" y="102"/>
                  </a:cubicBezTo>
                  <a:cubicBezTo>
                    <a:pt x="10" y="103"/>
                    <a:pt x="11" y="104"/>
                    <a:pt x="12" y="105"/>
                  </a:cubicBezTo>
                  <a:cubicBezTo>
                    <a:pt x="6" y="93"/>
                    <a:pt x="5" y="79"/>
                    <a:pt x="8" y="62"/>
                  </a:cubicBezTo>
                  <a:cubicBezTo>
                    <a:pt x="20" y="20"/>
                    <a:pt x="20" y="20"/>
                    <a:pt x="20" y="20"/>
                  </a:cubicBezTo>
                  <a:cubicBezTo>
                    <a:pt x="27" y="9"/>
                    <a:pt x="38" y="4"/>
                    <a:pt x="54" y="4"/>
                  </a:cubicBezTo>
                  <a:close/>
                </a:path>
              </a:pathLst>
            </a:custGeom>
            <a:solidFill>
              <a:srgbClr val="B1590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4" name="Freeform 9"/>
            <p:cNvSpPr/>
            <p:nvPr/>
          </p:nvSpPr>
          <p:spPr bwMode="auto">
            <a:xfrm>
              <a:off x="4762500" y="3021013"/>
              <a:ext cx="69850" cy="139700"/>
            </a:xfrm>
            <a:custGeom>
              <a:avLst/>
              <a:gdLst>
                <a:gd name="T0" fmla="*/ 42 w 61"/>
                <a:gd name="T1" fmla="*/ 5 h 138"/>
                <a:gd name="T2" fmla="*/ 53 w 61"/>
                <a:gd name="T3" fmla="*/ 24 h 138"/>
                <a:gd name="T4" fmla="*/ 47 w 61"/>
                <a:gd name="T5" fmla="*/ 64 h 138"/>
                <a:gd name="T6" fmla="*/ 8 w 61"/>
                <a:gd name="T7" fmla="*/ 54 h 138"/>
                <a:gd name="T8" fmla="*/ 36 w 61"/>
                <a:gd name="T9" fmla="*/ 74 h 138"/>
                <a:gd name="T10" fmla="*/ 35 w 61"/>
                <a:gd name="T11" fmla="*/ 107 h 138"/>
                <a:gd name="T12" fmla="*/ 43 w 61"/>
                <a:gd name="T13" fmla="*/ 132 h 138"/>
                <a:gd name="T14" fmla="*/ 61 w 61"/>
                <a:gd name="T15" fmla="*/ 134 h 138"/>
                <a:gd name="T16" fmla="*/ 43 w 61"/>
                <a:gd name="T17" fmla="*/ 106 h 138"/>
                <a:gd name="T18" fmla="*/ 48 w 61"/>
                <a:gd name="T19" fmla="*/ 70 h 138"/>
                <a:gd name="T20" fmla="*/ 59 w 61"/>
                <a:gd name="T21" fmla="*/ 47 h 138"/>
                <a:gd name="T22" fmla="*/ 59 w 61"/>
                <a:gd name="T23" fmla="*/ 28 h 138"/>
                <a:gd name="T24" fmla="*/ 57 w 61"/>
                <a:gd name="T25" fmla="*/ 24 h 138"/>
                <a:gd name="T26" fmla="*/ 43 w 61"/>
                <a:gd name="T27" fmla="*/ 0 h 138"/>
                <a:gd name="T28" fmla="*/ 41 w 61"/>
                <a:gd name="T29" fmla="*/ 0 h 138"/>
                <a:gd name="T30" fmla="*/ 1 w 61"/>
                <a:gd name="T31" fmla="*/ 35 h 138"/>
                <a:gd name="T32" fmla="*/ 0 w 61"/>
                <a:gd name="T33" fmla="*/ 35 h 138"/>
                <a:gd name="T34" fmla="*/ 0 w 61"/>
                <a:gd name="T35" fmla="*/ 37 h 138"/>
                <a:gd name="T36" fmla="*/ 42 w 61"/>
                <a:gd name="T37" fmla="*/ 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138">
                  <a:moveTo>
                    <a:pt x="42" y="5"/>
                  </a:moveTo>
                  <a:cubicBezTo>
                    <a:pt x="50" y="10"/>
                    <a:pt x="53" y="16"/>
                    <a:pt x="53" y="24"/>
                  </a:cubicBezTo>
                  <a:cubicBezTo>
                    <a:pt x="56" y="40"/>
                    <a:pt x="54" y="53"/>
                    <a:pt x="47" y="64"/>
                  </a:cubicBezTo>
                  <a:cubicBezTo>
                    <a:pt x="38" y="73"/>
                    <a:pt x="25" y="70"/>
                    <a:pt x="8" y="54"/>
                  </a:cubicBezTo>
                  <a:cubicBezTo>
                    <a:pt x="15" y="67"/>
                    <a:pt x="25" y="74"/>
                    <a:pt x="36" y="74"/>
                  </a:cubicBezTo>
                  <a:cubicBezTo>
                    <a:pt x="35" y="107"/>
                    <a:pt x="35" y="107"/>
                    <a:pt x="35" y="107"/>
                  </a:cubicBezTo>
                  <a:cubicBezTo>
                    <a:pt x="47" y="125"/>
                    <a:pt x="50" y="133"/>
                    <a:pt x="43" y="132"/>
                  </a:cubicBezTo>
                  <a:cubicBezTo>
                    <a:pt x="52" y="138"/>
                    <a:pt x="58" y="138"/>
                    <a:pt x="61" y="134"/>
                  </a:cubicBezTo>
                  <a:cubicBezTo>
                    <a:pt x="43" y="106"/>
                    <a:pt x="43" y="106"/>
                    <a:pt x="43" y="106"/>
                  </a:cubicBezTo>
                  <a:cubicBezTo>
                    <a:pt x="48" y="70"/>
                    <a:pt x="48" y="70"/>
                    <a:pt x="48" y="70"/>
                  </a:cubicBezTo>
                  <a:cubicBezTo>
                    <a:pt x="53" y="66"/>
                    <a:pt x="57" y="58"/>
                    <a:pt x="59" y="47"/>
                  </a:cubicBezTo>
                  <a:cubicBezTo>
                    <a:pt x="60" y="42"/>
                    <a:pt x="60" y="35"/>
                    <a:pt x="59" y="28"/>
                  </a:cubicBezTo>
                  <a:cubicBezTo>
                    <a:pt x="57" y="24"/>
                    <a:pt x="57" y="24"/>
                    <a:pt x="57" y="24"/>
                  </a:cubicBezTo>
                  <a:cubicBezTo>
                    <a:pt x="58" y="12"/>
                    <a:pt x="53" y="4"/>
                    <a:pt x="43" y="0"/>
                  </a:cubicBezTo>
                  <a:cubicBezTo>
                    <a:pt x="42" y="0"/>
                    <a:pt x="42" y="0"/>
                    <a:pt x="41" y="0"/>
                  </a:cubicBezTo>
                  <a:cubicBezTo>
                    <a:pt x="19" y="3"/>
                    <a:pt x="5" y="14"/>
                    <a:pt x="1" y="35"/>
                  </a:cubicBezTo>
                  <a:cubicBezTo>
                    <a:pt x="1" y="35"/>
                    <a:pt x="1" y="35"/>
                    <a:pt x="0" y="35"/>
                  </a:cubicBezTo>
                  <a:cubicBezTo>
                    <a:pt x="0" y="36"/>
                    <a:pt x="0" y="36"/>
                    <a:pt x="0" y="37"/>
                  </a:cubicBezTo>
                  <a:cubicBezTo>
                    <a:pt x="11" y="14"/>
                    <a:pt x="25" y="3"/>
                    <a:pt x="42" y="5"/>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5" name="Freeform 10"/>
            <p:cNvSpPr>
              <a:spLocks noEditPoints="1"/>
            </p:cNvSpPr>
            <p:nvPr/>
          </p:nvSpPr>
          <p:spPr bwMode="auto">
            <a:xfrm>
              <a:off x="4760913" y="3024188"/>
              <a:ext cx="65088" cy="71438"/>
            </a:xfrm>
            <a:custGeom>
              <a:avLst/>
              <a:gdLst>
                <a:gd name="T0" fmla="*/ 54 w 57"/>
                <a:gd name="T1" fmla="*/ 21 h 70"/>
                <a:gd name="T2" fmla="*/ 43 w 57"/>
                <a:gd name="T3" fmla="*/ 2 h 70"/>
                <a:gd name="T4" fmla="*/ 1 w 57"/>
                <a:gd name="T5" fmla="*/ 34 h 70"/>
                <a:gd name="T6" fmla="*/ 2 w 57"/>
                <a:gd name="T7" fmla="*/ 46 h 70"/>
                <a:gd name="T8" fmla="*/ 7 w 57"/>
                <a:gd name="T9" fmla="*/ 46 h 70"/>
                <a:gd name="T10" fmla="*/ 9 w 57"/>
                <a:gd name="T11" fmla="*/ 51 h 70"/>
                <a:gd name="T12" fmla="*/ 48 w 57"/>
                <a:gd name="T13" fmla="*/ 61 h 70"/>
                <a:gd name="T14" fmla="*/ 54 w 57"/>
                <a:gd name="T15" fmla="*/ 21 h 70"/>
                <a:gd name="T16" fmla="*/ 8 w 57"/>
                <a:gd name="T17" fmla="*/ 45 h 70"/>
                <a:gd name="T18" fmla="*/ 3 w 57"/>
                <a:gd name="T19" fmla="*/ 35 h 70"/>
                <a:gd name="T20" fmla="*/ 34 w 57"/>
                <a:gd name="T21" fmla="*/ 65 h 70"/>
                <a:gd name="T22" fmla="*/ 8 w 57"/>
                <a:gd name="T23"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70">
                  <a:moveTo>
                    <a:pt x="54" y="21"/>
                  </a:moveTo>
                  <a:cubicBezTo>
                    <a:pt x="54" y="13"/>
                    <a:pt x="51" y="7"/>
                    <a:pt x="43" y="2"/>
                  </a:cubicBezTo>
                  <a:cubicBezTo>
                    <a:pt x="26" y="0"/>
                    <a:pt x="12" y="11"/>
                    <a:pt x="1" y="34"/>
                  </a:cubicBezTo>
                  <a:cubicBezTo>
                    <a:pt x="0" y="41"/>
                    <a:pt x="1" y="45"/>
                    <a:pt x="2" y="46"/>
                  </a:cubicBezTo>
                  <a:cubicBezTo>
                    <a:pt x="3" y="47"/>
                    <a:pt x="5" y="47"/>
                    <a:pt x="7" y="46"/>
                  </a:cubicBezTo>
                  <a:cubicBezTo>
                    <a:pt x="7" y="48"/>
                    <a:pt x="8" y="49"/>
                    <a:pt x="9" y="51"/>
                  </a:cubicBezTo>
                  <a:cubicBezTo>
                    <a:pt x="26" y="67"/>
                    <a:pt x="39" y="70"/>
                    <a:pt x="48" y="61"/>
                  </a:cubicBezTo>
                  <a:cubicBezTo>
                    <a:pt x="55" y="50"/>
                    <a:pt x="57" y="37"/>
                    <a:pt x="54" y="21"/>
                  </a:cubicBezTo>
                  <a:close/>
                  <a:moveTo>
                    <a:pt x="8" y="45"/>
                  </a:moveTo>
                  <a:cubicBezTo>
                    <a:pt x="2" y="45"/>
                    <a:pt x="0" y="42"/>
                    <a:pt x="3" y="35"/>
                  </a:cubicBezTo>
                  <a:cubicBezTo>
                    <a:pt x="10" y="45"/>
                    <a:pt x="21" y="55"/>
                    <a:pt x="34" y="65"/>
                  </a:cubicBezTo>
                  <a:cubicBezTo>
                    <a:pt x="21" y="60"/>
                    <a:pt x="13" y="53"/>
                    <a:pt x="8" y="45"/>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6" name="Freeform 11"/>
            <p:cNvSpPr/>
            <p:nvPr/>
          </p:nvSpPr>
          <p:spPr bwMode="auto">
            <a:xfrm>
              <a:off x="4760913" y="3059113"/>
              <a:ext cx="39688" cy="30163"/>
            </a:xfrm>
            <a:custGeom>
              <a:avLst/>
              <a:gdLst>
                <a:gd name="T0" fmla="*/ 3 w 34"/>
                <a:gd name="T1" fmla="*/ 0 h 30"/>
                <a:gd name="T2" fmla="*/ 8 w 34"/>
                <a:gd name="T3" fmla="*/ 10 h 30"/>
                <a:gd name="T4" fmla="*/ 34 w 34"/>
                <a:gd name="T5" fmla="*/ 30 h 30"/>
                <a:gd name="T6" fmla="*/ 3 w 34"/>
                <a:gd name="T7" fmla="*/ 0 h 30"/>
              </a:gdLst>
              <a:ahLst/>
              <a:cxnLst>
                <a:cxn ang="0">
                  <a:pos x="T0" y="T1"/>
                </a:cxn>
                <a:cxn ang="0">
                  <a:pos x="T2" y="T3"/>
                </a:cxn>
                <a:cxn ang="0">
                  <a:pos x="T4" y="T5"/>
                </a:cxn>
                <a:cxn ang="0">
                  <a:pos x="T6" y="T7"/>
                </a:cxn>
              </a:cxnLst>
              <a:rect l="0" t="0" r="r" b="b"/>
              <a:pathLst>
                <a:path w="34" h="30">
                  <a:moveTo>
                    <a:pt x="3" y="0"/>
                  </a:moveTo>
                  <a:cubicBezTo>
                    <a:pt x="0" y="7"/>
                    <a:pt x="2" y="10"/>
                    <a:pt x="8" y="10"/>
                  </a:cubicBezTo>
                  <a:cubicBezTo>
                    <a:pt x="13" y="18"/>
                    <a:pt x="21" y="25"/>
                    <a:pt x="34" y="30"/>
                  </a:cubicBezTo>
                  <a:cubicBezTo>
                    <a:pt x="21" y="20"/>
                    <a:pt x="10" y="10"/>
                    <a:pt x="3" y="0"/>
                  </a:cubicBezTo>
                  <a:close/>
                </a:path>
              </a:pathLst>
            </a:custGeom>
            <a:solidFill>
              <a:srgbClr val="F3DDC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7" name="Freeform 12"/>
            <p:cNvSpPr/>
            <p:nvPr/>
          </p:nvSpPr>
          <p:spPr bwMode="auto">
            <a:xfrm>
              <a:off x="4811713" y="3013075"/>
              <a:ext cx="41275" cy="177800"/>
            </a:xfrm>
            <a:custGeom>
              <a:avLst/>
              <a:gdLst>
                <a:gd name="T0" fmla="*/ 5 w 36"/>
                <a:gd name="T1" fmla="*/ 0 h 174"/>
                <a:gd name="T2" fmla="*/ 0 w 36"/>
                <a:gd name="T3" fmla="*/ 7 h 174"/>
                <a:gd name="T4" fmla="*/ 14 w 36"/>
                <a:gd name="T5" fmla="*/ 31 h 174"/>
                <a:gd name="T6" fmla="*/ 16 w 36"/>
                <a:gd name="T7" fmla="*/ 35 h 174"/>
                <a:gd name="T8" fmla="*/ 16 w 36"/>
                <a:gd name="T9" fmla="*/ 54 h 174"/>
                <a:gd name="T10" fmla="*/ 5 w 36"/>
                <a:gd name="T11" fmla="*/ 77 h 174"/>
                <a:gd name="T12" fmla="*/ 0 w 36"/>
                <a:gd name="T13" fmla="*/ 113 h 174"/>
                <a:gd name="T14" fmla="*/ 18 w 36"/>
                <a:gd name="T15" fmla="*/ 141 h 174"/>
                <a:gd name="T16" fmla="*/ 36 w 36"/>
                <a:gd name="T17" fmla="*/ 174 h 174"/>
                <a:gd name="T18" fmla="*/ 26 w 36"/>
                <a:gd name="T19" fmla="*/ 119 h 174"/>
                <a:gd name="T20" fmla="*/ 26 w 36"/>
                <a:gd name="T21" fmla="*/ 59 h 174"/>
                <a:gd name="T22" fmla="*/ 22 w 36"/>
                <a:gd name="T23" fmla="*/ 30 h 174"/>
                <a:gd name="T24" fmla="*/ 5 w 36"/>
                <a:gd name="T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74">
                  <a:moveTo>
                    <a:pt x="5" y="0"/>
                  </a:moveTo>
                  <a:cubicBezTo>
                    <a:pt x="7" y="4"/>
                    <a:pt x="5" y="7"/>
                    <a:pt x="0" y="7"/>
                  </a:cubicBezTo>
                  <a:cubicBezTo>
                    <a:pt x="10" y="11"/>
                    <a:pt x="15" y="19"/>
                    <a:pt x="14" y="31"/>
                  </a:cubicBezTo>
                  <a:cubicBezTo>
                    <a:pt x="16" y="35"/>
                    <a:pt x="16" y="35"/>
                    <a:pt x="16" y="35"/>
                  </a:cubicBezTo>
                  <a:cubicBezTo>
                    <a:pt x="17" y="42"/>
                    <a:pt x="17" y="49"/>
                    <a:pt x="16" y="54"/>
                  </a:cubicBezTo>
                  <a:cubicBezTo>
                    <a:pt x="14" y="65"/>
                    <a:pt x="10" y="73"/>
                    <a:pt x="5" y="77"/>
                  </a:cubicBezTo>
                  <a:cubicBezTo>
                    <a:pt x="0" y="113"/>
                    <a:pt x="0" y="113"/>
                    <a:pt x="0" y="113"/>
                  </a:cubicBezTo>
                  <a:cubicBezTo>
                    <a:pt x="18" y="141"/>
                    <a:pt x="18" y="141"/>
                    <a:pt x="18" y="141"/>
                  </a:cubicBezTo>
                  <a:cubicBezTo>
                    <a:pt x="23" y="153"/>
                    <a:pt x="29" y="163"/>
                    <a:pt x="36" y="174"/>
                  </a:cubicBezTo>
                  <a:cubicBezTo>
                    <a:pt x="30" y="157"/>
                    <a:pt x="26" y="138"/>
                    <a:pt x="26" y="119"/>
                  </a:cubicBezTo>
                  <a:cubicBezTo>
                    <a:pt x="27" y="100"/>
                    <a:pt x="27" y="80"/>
                    <a:pt x="26" y="59"/>
                  </a:cubicBezTo>
                  <a:cubicBezTo>
                    <a:pt x="22" y="30"/>
                    <a:pt x="22" y="30"/>
                    <a:pt x="22" y="30"/>
                  </a:cubicBezTo>
                  <a:cubicBezTo>
                    <a:pt x="21" y="17"/>
                    <a:pt x="15" y="7"/>
                    <a:pt x="5" y="0"/>
                  </a:cubicBezTo>
                  <a:close/>
                </a:path>
              </a:pathLst>
            </a:custGeom>
            <a:solidFill>
              <a:srgbClr val="3C1E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8" name="Freeform 13"/>
            <p:cNvSpPr/>
            <p:nvPr/>
          </p:nvSpPr>
          <p:spPr bwMode="auto">
            <a:xfrm>
              <a:off x="4757738" y="3070225"/>
              <a:ext cx="42863" cy="95250"/>
            </a:xfrm>
            <a:custGeom>
              <a:avLst/>
              <a:gdLst>
                <a:gd name="T0" fmla="*/ 10 w 38"/>
                <a:gd name="T1" fmla="*/ 0 h 93"/>
                <a:gd name="T2" fmla="*/ 5 w 38"/>
                <a:gd name="T3" fmla="*/ 0 h 93"/>
                <a:gd name="T4" fmla="*/ 0 w 38"/>
                <a:gd name="T5" fmla="*/ 42 h 93"/>
                <a:gd name="T6" fmla="*/ 38 w 38"/>
                <a:gd name="T7" fmla="*/ 93 h 93"/>
                <a:gd name="T8" fmla="*/ 38 w 38"/>
                <a:gd name="T9" fmla="*/ 85 h 93"/>
                <a:gd name="T10" fmla="*/ 38 w 38"/>
                <a:gd name="T11" fmla="*/ 78 h 93"/>
                <a:gd name="T12" fmla="*/ 14 w 38"/>
                <a:gd name="T13" fmla="*/ 21 h 93"/>
                <a:gd name="T14" fmla="*/ 12 w 38"/>
                <a:gd name="T15" fmla="*/ 5 h 93"/>
                <a:gd name="T16" fmla="*/ 10 w 38"/>
                <a:gd name="T1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93">
                  <a:moveTo>
                    <a:pt x="10" y="0"/>
                  </a:moveTo>
                  <a:cubicBezTo>
                    <a:pt x="8" y="1"/>
                    <a:pt x="6" y="1"/>
                    <a:pt x="5" y="0"/>
                  </a:cubicBezTo>
                  <a:cubicBezTo>
                    <a:pt x="12" y="23"/>
                    <a:pt x="10" y="37"/>
                    <a:pt x="0" y="42"/>
                  </a:cubicBezTo>
                  <a:cubicBezTo>
                    <a:pt x="17" y="55"/>
                    <a:pt x="29" y="72"/>
                    <a:pt x="38" y="93"/>
                  </a:cubicBezTo>
                  <a:cubicBezTo>
                    <a:pt x="38" y="90"/>
                    <a:pt x="38" y="88"/>
                    <a:pt x="38" y="85"/>
                  </a:cubicBezTo>
                  <a:cubicBezTo>
                    <a:pt x="38" y="83"/>
                    <a:pt x="38" y="80"/>
                    <a:pt x="38" y="78"/>
                  </a:cubicBezTo>
                  <a:cubicBezTo>
                    <a:pt x="37" y="56"/>
                    <a:pt x="29" y="38"/>
                    <a:pt x="14" y="21"/>
                  </a:cubicBezTo>
                  <a:cubicBezTo>
                    <a:pt x="12" y="5"/>
                    <a:pt x="12" y="5"/>
                    <a:pt x="12" y="5"/>
                  </a:cubicBezTo>
                  <a:cubicBezTo>
                    <a:pt x="11" y="3"/>
                    <a:pt x="10" y="2"/>
                    <a:pt x="10" y="0"/>
                  </a:cubicBezTo>
                  <a:close/>
                </a:path>
              </a:pathLst>
            </a:custGeom>
            <a:solidFill>
              <a:srgbClr val="3C1E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9" name="Freeform 14"/>
            <p:cNvSpPr/>
            <p:nvPr/>
          </p:nvSpPr>
          <p:spPr bwMode="auto">
            <a:xfrm>
              <a:off x="4772025" y="3074988"/>
              <a:ext cx="47625" cy="80963"/>
            </a:xfrm>
            <a:custGeom>
              <a:avLst/>
              <a:gdLst>
                <a:gd name="T0" fmla="*/ 0 w 42"/>
                <a:gd name="T1" fmla="*/ 0 h 79"/>
                <a:gd name="T2" fmla="*/ 2 w 42"/>
                <a:gd name="T3" fmla="*/ 16 h 79"/>
                <a:gd name="T4" fmla="*/ 26 w 42"/>
                <a:gd name="T5" fmla="*/ 73 h 79"/>
                <a:gd name="T6" fmla="*/ 35 w 42"/>
                <a:gd name="T7" fmla="*/ 78 h 79"/>
                <a:gd name="T8" fmla="*/ 27 w 42"/>
                <a:gd name="T9" fmla="*/ 53 h 79"/>
                <a:gd name="T10" fmla="*/ 28 w 42"/>
                <a:gd name="T11" fmla="*/ 20 h 79"/>
                <a:gd name="T12" fmla="*/ 0 w 42"/>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42" h="79">
                  <a:moveTo>
                    <a:pt x="0" y="0"/>
                  </a:moveTo>
                  <a:cubicBezTo>
                    <a:pt x="2" y="16"/>
                    <a:pt x="2" y="16"/>
                    <a:pt x="2" y="16"/>
                  </a:cubicBezTo>
                  <a:cubicBezTo>
                    <a:pt x="17" y="33"/>
                    <a:pt x="25" y="51"/>
                    <a:pt x="26" y="73"/>
                  </a:cubicBezTo>
                  <a:cubicBezTo>
                    <a:pt x="29" y="75"/>
                    <a:pt x="32" y="77"/>
                    <a:pt x="35" y="78"/>
                  </a:cubicBezTo>
                  <a:cubicBezTo>
                    <a:pt x="42" y="79"/>
                    <a:pt x="39" y="71"/>
                    <a:pt x="27" y="53"/>
                  </a:cubicBezTo>
                  <a:cubicBezTo>
                    <a:pt x="28" y="20"/>
                    <a:pt x="28" y="20"/>
                    <a:pt x="28" y="20"/>
                  </a:cubicBezTo>
                  <a:cubicBezTo>
                    <a:pt x="17" y="20"/>
                    <a:pt x="7" y="13"/>
                    <a:pt x="0" y="0"/>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0" name="Freeform 15"/>
            <p:cNvSpPr>
              <a:spLocks noEditPoints="1"/>
            </p:cNvSpPr>
            <p:nvPr/>
          </p:nvSpPr>
          <p:spPr bwMode="auto">
            <a:xfrm>
              <a:off x="4729163" y="3109913"/>
              <a:ext cx="111125" cy="223838"/>
            </a:xfrm>
            <a:custGeom>
              <a:avLst/>
              <a:gdLst>
                <a:gd name="T0" fmla="*/ 19 w 97"/>
                <a:gd name="T1" fmla="*/ 0 h 221"/>
                <a:gd name="T2" fmla="*/ 4 w 97"/>
                <a:gd name="T3" fmla="*/ 11 h 221"/>
                <a:gd name="T4" fmla="*/ 21 w 97"/>
                <a:gd name="T5" fmla="*/ 77 h 221"/>
                <a:gd name="T6" fmla="*/ 0 w 97"/>
                <a:gd name="T7" fmla="*/ 134 h 221"/>
                <a:gd name="T8" fmla="*/ 4 w 97"/>
                <a:gd name="T9" fmla="*/ 163 h 221"/>
                <a:gd name="T10" fmla="*/ 21 w 97"/>
                <a:gd name="T11" fmla="*/ 219 h 221"/>
                <a:gd name="T12" fmla="*/ 80 w 97"/>
                <a:gd name="T13" fmla="*/ 193 h 221"/>
                <a:gd name="T14" fmla="*/ 74 w 97"/>
                <a:gd name="T15" fmla="*/ 149 h 221"/>
                <a:gd name="T16" fmla="*/ 83 w 97"/>
                <a:gd name="T17" fmla="*/ 130 h 221"/>
                <a:gd name="T18" fmla="*/ 95 w 97"/>
                <a:gd name="T19" fmla="*/ 86 h 221"/>
                <a:gd name="T20" fmla="*/ 84 w 97"/>
                <a:gd name="T21" fmla="*/ 57 h 221"/>
                <a:gd name="T22" fmla="*/ 71 w 97"/>
                <a:gd name="T23" fmla="*/ 52 h 221"/>
                <a:gd name="T24" fmla="*/ 63 w 97"/>
                <a:gd name="T25" fmla="*/ 47 h 221"/>
                <a:gd name="T26" fmla="*/ 63 w 97"/>
                <a:gd name="T27" fmla="*/ 55 h 221"/>
                <a:gd name="T28" fmla="*/ 25 w 97"/>
                <a:gd name="T29" fmla="*/ 4 h 221"/>
                <a:gd name="T30" fmla="*/ 19 w 97"/>
                <a:gd name="T31" fmla="*/ 0 h 221"/>
                <a:gd name="T32" fmla="*/ 3 w 97"/>
                <a:gd name="T33" fmla="*/ 135 h 221"/>
                <a:gd name="T34" fmla="*/ 26 w 97"/>
                <a:gd name="T35" fmla="*/ 74 h 221"/>
                <a:gd name="T36" fmla="*/ 30 w 97"/>
                <a:gd name="T37" fmla="*/ 79 h 221"/>
                <a:gd name="T38" fmla="*/ 9 w 97"/>
                <a:gd name="T39" fmla="*/ 133 h 221"/>
                <a:gd name="T40" fmla="*/ 27 w 97"/>
                <a:gd name="T41" fmla="*/ 211 h 221"/>
                <a:gd name="T42" fmla="*/ 23 w 97"/>
                <a:gd name="T43" fmla="*/ 214 h 221"/>
                <a:gd name="T44" fmla="*/ 3 w 97"/>
                <a:gd name="T45" fmla="*/ 13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221">
                  <a:moveTo>
                    <a:pt x="19" y="0"/>
                  </a:moveTo>
                  <a:cubicBezTo>
                    <a:pt x="4" y="11"/>
                    <a:pt x="4" y="11"/>
                    <a:pt x="4" y="11"/>
                  </a:cubicBezTo>
                  <a:cubicBezTo>
                    <a:pt x="32" y="21"/>
                    <a:pt x="37" y="43"/>
                    <a:pt x="21" y="77"/>
                  </a:cubicBezTo>
                  <a:cubicBezTo>
                    <a:pt x="0" y="134"/>
                    <a:pt x="0" y="134"/>
                    <a:pt x="0" y="134"/>
                  </a:cubicBezTo>
                  <a:cubicBezTo>
                    <a:pt x="0" y="144"/>
                    <a:pt x="2" y="153"/>
                    <a:pt x="4" y="163"/>
                  </a:cubicBezTo>
                  <a:cubicBezTo>
                    <a:pt x="7" y="181"/>
                    <a:pt x="13" y="200"/>
                    <a:pt x="21" y="219"/>
                  </a:cubicBezTo>
                  <a:cubicBezTo>
                    <a:pt x="66" y="221"/>
                    <a:pt x="86" y="212"/>
                    <a:pt x="80" y="193"/>
                  </a:cubicBezTo>
                  <a:cubicBezTo>
                    <a:pt x="74" y="149"/>
                    <a:pt x="74" y="149"/>
                    <a:pt x="74" y="149"/>
                  </a:cubicBezTo>
                  <a:cubicBezTo>
                    <a:pt x="83" y="130"/>
                    <a:pt x="83" y="130"/>
                    <a:pt x="83" y="130"/>
                  </a:cubicBezTo>
                  <a:cubicBezTo>
                    <a:pt x="93" y="118"/>
                    <a:pt x="97" y="103"/>
                    <a:pt x="95" y="86"/>
                  </a:cubicBezTo>
                  <a:cubicBezTo>
                    <a:pt x="84" y="57"/>
                    <a:pt x="84" y="57"/>
                    <a:pt x="84" y="57"/>
                  </a:cubicBezTo>
                  <a:cubicBezTo>
                    <a:pt x="79" y="57"/>
                    <a:pt x="75" y="55"/>
                    <a:pt x="71" y="52"/>
                  </a:cubicBezTo>
                  <a:cubicBezTo>
                    <a:pt x="68" y="51"/>
                    <a:pt x="66" y="49"/>
                    <a:pt x="63" y="47"/>
                  </a:cubicBezTo>
                  <a:cubicBezTo>
                    <a:pt x="63" y="50"/>
                    <a:pt x="63" y="52"/>
                    <a:pt x="63" y="55"/>
                  </a:cubicBezTo>
                  <a:cubicBezTo>
                    <a:pt x="54" y="34"/>
                    <a:pt x="42" y="17"/>
                    <a:pt x="25" y="4"/>
                  </a:cubicBezTo>
                  <a:cubicBezTo>
                    <a:pt x="23" y="3"/>
                    <a:pt x="21" y="1"/>
                    <a:pt x="19" y="0"/>
                  </a:cubicBezTo>
                  <a:close/>
                  <a:moveTo>
                    <a:pt x="3" y="135"/>
                  </a:moveTo>
                  <a:cubicBezTo>
                    <a:pt x="26" y="74"/>
                    <a:pt x="26" y="74"/>
                    <a:pt x="26" y="74"/>
                  </a:cubicBezTo>
                  <a:cubicBezTo>
                    <a:pt x="30" y="79"/>
                    <a:pt x="30" y="79"/>
                    <a:pt x="30" y="79"/>
                  </a:cubicBezTo>
                  <a:cubicBezTo>
                    <a:pt x="9" y="133"/>
                    <a:pt x="9" y="133"/>
                    <a:pt x="9" y="133"/>
                  </a:cubicBezTo>
                  <a:cubicBezTo>
                    <a:pt x="27" y="211"/>
                    <a:pt x="27" y="211"/>
                    <a:pt x="27" y="211"/>
                  </a:cubicBezTo>
                  <a:cubicBezTo>
                    <a:pt x="23" y="214"/>
                    <a:pt x="23" y="214"/>
                    <a:pt x="23" y="214"/>
                  </a:cubicBezTo>
                  <a:cubicBezTo>
                    <a:pt x="3" y="135"/>
                    <a:pt x="3" y="135"/>
                    <a:pt x="3" y="135"/>
                  </a:cubicBezTo>
                  <a:close/>
                </a:path>
              </a:pathLst>
            </a:custGeom>
            <a:solidFill>
              <a:srgbClr val="A3BA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1" name="Freeform 16"/>
            <p:cNvSpPr/>
            <p:nvPr/>
          </p:nvSpPr>
          <p:spPr bwMode="auto">
            <a:xfrm>
              <a:off x="4732338" y="3184525"/>
              <a:ext cx="31750" cy="141288"/>
            </a:xfrm>
            <a:custGeom>
              <a:avLst/>
              <a:gdLst>
                <a:gd name="T0" fmla="*/ 17 w 20"/>
                <a:gd name="T1" fmla="*/ 0 h 89"/>
                <a:gd name="T2" fmla="*/ 0 w 20"/>
                <a:gd name="T3" fmla="*/ 39 h 89"/>
                <a:gd name="T4" fmla="*/ 15 w 20"/>
                <a:gd name="T5" fmla="*/ 89 h 89"/>
                <a:gd name="T6" fmla="*/ 17 w 20"/>
                <a:gd name="T7" fmla="*/ 87 h 89"/>
                <a:gd name="T8" fmla="*/ 5 w 20"/>
                <a:gd name="T9" fmla="*/ 38 h 89"/>
                <a:gd name="T10" fmla="*/ 20 w 20"/>
                <a:gd name="T11" fmla="*/ 3 h 89"/>
                <a:gd name="T12" fmla="*/ 17 w 20"/>
                <a:gd name="T13" fmla="*/ 0 h 89"/>
                <a:gd name="T14" fmla="*/ 17 w 20"/>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89">
                  <a:moveTo>
                    <a:pt x="17" y="0"/>
                  </a:moveTo>
                  <a:lnTo>
                    <a:pt x="0" y="39"/>
                  </a:lnTo>
                  <a:lnTo>
                    <a:pt x="15" y="89"/>
                  </a:lnTo>
                  <a:lnTo>
                    <a:pt x="17" y="87"/>
                  </a:lnTo>
                  <a:lnTo>
                    <a:pt x="5" y="38"/>
                  </a:lnTo>
                  <a:lnTo>
                    <a:pt x="20" y="3"/>
                  </a:lnTo>
                  <a:lnTo>
                    <a:pt x="17" y="0"/>
                  </a:lnTo>
                  <a:lnTo>
                    <a:pt x="17" y="0"/>
                  </a:lnTo>
                  <a:close/>
                </a:path>
              </a:pathLst>
            </a:custGeom>
            <a:solidFill>
              <a:srgbClr val="E6E8C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2" name="Freeform 17"/>
            <p:cNvSpPr>
              <a:spLocks noEditPoints="1"/>
            </p:cNvSpPr>
            <p:nvPr/>
          </p:nvSpPr>
          <p:spPr bwMode="auto">
            <a:xfrm>
              <a:off x="4697413" y="3121025"/>
              <a:ext cx="49213" cy="160338"/>
            </a:xfrm>
            <a:custGeom>
              <a:avLst/>
              <a:gdLst>
                <a:gd name="T0" fmla="*/ 1 w 43"/>
                <a:gd name="T1" fmla="*/ 105 h 159"/>
                <a:gd name="T2" fmla="*/ 0 w 43"/>
                <a:gd name="T3" fmla="*/ 123 h 159"/>
                <a:gd name="T4" fmla="*/ 7 w 43"/>
                <a:gd name="T5" fmla="*/ 159 h 159"/>
                <a:gd name="T6" fmla="*/ 23 w 43"/>
                <a:gd name="T7" fmla="*/ 153 h 159"/>
                <a:gd name="T8" fmla="*/ 17 w 43"/>
                <a:gd name="T9" fmla="*/ 121 h 159"/>
                <a:gd name="T10" fmla="*/ 32 w 43"/>
                <a:gd name="T11" fmla="*/ 0 h 159"/>
                <a:gd name="T12" fmla="*/ 1 w 43"/>
                <a:gd name="T13" fmla="*/ 105 h 159"/>
                <a:gd name="T14" fmla="*/ 31 w 43"/>
                <a:gd name="T15" fmla="*/ 3 h 159"/>
                <a:gd name="T16" fmla="*/ 33 w 43"/>
                <a:gd name="T17" fmla="*/ 7 h 159"/>
                <a:gd name="T18" fmla="*/ 10 w 43"/>
                <a:gd name="T19" fmla="*/ 73 h 159"/>
                <a:gd name="T20" fmla="*/ 4 w 43"/>
                <a:gd name="T21" fmla="*/ 121 h 159"/>
                <a:gd name="T22" fmla="*/ 12 w 43"/>
                <a:gd name="T23" fmla="*/ 155 h 159"/>
                <a:gd name="T24" fmla="*/ 8 w 43"/>
                <a:gd name="T25" fmla="*/ 157 h 159"/>
                <a:gd name="T26" fmla="*/ 1 w 43"/>
                <a:gd name="T27" fmla="*/ 123 h 159"/>
                <a:gd name="T28" fmla="*/ 3 w 43"/>
                <a:gd name="T29" fmla="*/ 106 h 159"/>
                <a:gd name="T30" fmla="*/ 3 w 43"/>
                <a:gd name="T31" fmla="*/ 105 h 159"/>
                <a:gd name="T32" fmla="*/ 31 w 43"/>
                <a:gd name="T33"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159">
                  <a:moveTo>
                    <a:pt x="1" y="105"/>
                  </a:moveTo>
                  <a:cubicBezTo>
                    <a:pt x="0" y="123"/>
                    <a:pt x="0" y="123"/>
                    <a:pt x="0" y="123"/>
                  </a:cubicBezTo>
                  <a:cubicBezTo>
                    <a:pt x="1" y="135"/>
                    <a:pt x="3" y="147"/>
                    <a:pt x="7" y="159"/>
                  </a:cubicBezTo>
                  <a:cubicBezTo>
                    <a:pt x="12" y="156"/>
                    <a:pt x="17" y="154"/>
                    <a:pt x="23" y="153"/>
                  </a:cubicBezTo>
                  <a:cubicBezTo>
                    <a:pt x="17" y="121"/>
                    <a:pt x="17" y="121"/>
                    <a:pt x="17" y="121"/>
                  </a:cubicBezTo>
                  <a:cubicBezTo>
                    <a:pt x="38" y="67"/>
                    <a:pt x="43" y="27"/>
                    <a:pt x="32" y="0"/>
                  </a:cubicBezTo>
                  <a:cubicBezTo>
                    <a:pt x="12" y="17"/>
                    <a:pt x="1" y="52"/>
                    <a:pt x="1" y="105"/>
                  </a:cubicBezTo>
                  <a:close/>
                  <a:moveTo>
                    <a:pt x="31" y="3"/>
                  </a:moveTo>
                  <a:cubicBezTo>
                    <a:pt x="32" y="4"/>
                    <a:pt x="32" y="5"/>
                    <a:pt x="33" y="7"/>
                  </a:cubicBezTo>
                  <a:cubicBezTo>
                    <a:pt x="20" y="26"/>
                    <a:pt x="12" y="48"/>
                    <a:pt x="10" y="73"/>
                  </a:cubicBezTo>
                  <a:cubicBezTo>
                    <a:pt x="4" y="121"/>
                    <a:pt x="4" y="121"/>
                    <a:pt x="4" y="121"/>
                  </a:cubicBezTo>
                  <a:cubicBezTo>
                    <a:pt x="12" y="155"/>
                    <a:pt x="12" y="155"/>
                    <a:pt x="12" y="155"/>
                  </a:cubicBezTo>
                  <a:cubicBezTo>
                    <a:pt x="11" y="155"/>
                    <a:pt x="9" y="156"/>
                    <a:pt x="8" y="157"/>
                  </a:cubicBezTo>
                  <a:cubicBezTo>
                    <a:pt x="5" y="145"/>
                    <a:pt x="2" y="134"/>
                    <a:pt x="1" y="123"/>
                  </a:cubicBezTo>
                  <a:cubicBezTo>
                    <a:pt x="3" y="106"/>
                    <a:pt x="3" y="106"/>
                    <a:pt x="3" y="106"/>
                  </a:cubicBezTo>
                  <a:cubicBezTo>
                    <a:pt x="3" y="105"/>
                    <a:pt x="3" y="105"/>
                    <a:pt x="3" y="105"/>
                  </a:cubicBezTo>
                  <a:cubicBezTo>
                    <a:pt x="3" y="54"/>
                    <a:pt x="12" y="19"/>
                    <a:pt x="31" y="3"/>
                  </a:cubicBezTo>
                  <a:close/>
                </a:path>
              </a:pathLst>
            </a:custGeom>
            <a:solidFill>
              <a:srgbClr val="A3BA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3" name="Freeform 18"/>
            <p:cNvSpPr/>
            <p:nvPr/>
          </p:nvSpPr>
          <p:spPr bwMode="auto">
            <a:xfrm>
              <a:off x="4699000" y="3124200"/>
              <a:ext cx="36513" cy="155575"/>
            </a:xfrm>
            <a:custGeom>
              <a:avLst/>
              <a:gdLst>
                <a:gd name="T0" fmla="*/ 32 w 32"/>
                <a:gd name="T1" fmla="*/ 4 h 154"/>
                <a:gd name="T2" fmla="*/ 30 w 32"/>
                <a:gd name="T3" fmla="*/ 0 h 154"/>
                <a:gd name="T4" fmla="*/ 2 w 32"/>
                <a:gd name="T5" fmla="*/ 102 h 154"/>
                <a:gd name="T6" fmla="*/ 2 w 32"/>
                <a:gd name="T7" fmla="*/ 103 h 154"/>
                <a:gd name="T8" fmla="*/ 0 w 32"/>
                <a:gd name="T9" fmla="*/ 120 h 154"/>
                <a:gd name="T10" fmla="*/ 7 w 32"/>
                <a:gd name="T11" fmla="*/ 154 h 154"/>
                <a:gd name="T12" fmla="*/ 11 w 32"/>
                <a:gd name="T13" fmla="*/ 152 h 154"/>
                <a:gd name="T14" fmla="*/ 3 w 32"/>
                <a:gd name="T15" fmla="*/ 118 h 154"/>
                <a:gd name="T16" fmla="*/ 9 w 32"/>
                <a:gd name="T17" fmla="*/ 70 h 154"/>
                <a:gd name="T18" fmla="*/ 32 w 32"/>
                <a:gd name="T19" fmla="*/ 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154">
                  <a:moveTo>
                    <a:pt x="32" y="4"/>
                  </a:moveTo>
                  <a:cubicBezTo>
                    <a:pt x="31" y="2"/>
                    <a:pt x="31" y="1"/>
                    <a:pt x="30" y="0"/>
                  </a:cubicBezTo>
                  <a:cubicBezTo>
                    <a:pt x="11" y="16"/>
                    <a:pt x="2" y="51"/>
                    <a:pt x="2" y="102"/>
                  </a:cubicBezTo>
                  <a:cubicBezTo>
                    <a:pt x="2" y="103"/>
                    <a:pt x="2" y="103"/>
                    <a:pt x="2" y="103"/>
                  </a:cubicBezTo>
                  <a:cubicBezTo>
                    <a:pt x="0" y="120"/>
                    <a:pt x="0" y="120"/>
                    <a:pt x="0" y="120"/>
                  </a:cubicBezTo>
                  <a:cubicBezTo>
                    <a:pt x="1" y="131"/>
                    <a:pt x="4" y="142"/>
                    <a:pt x="7" y="154"/>
                  </a:cubicBezTo>
                  <a:cubicBezTo>
                    <a:pt x="8" y="153"/>
                    <a:pt x="10" y="152"/>
                    <a:pt x="11" y="152"/>
                  </a:cubicBezTo>
                  <a:cubicBezTo>
                    <a:pt x="3" y="118"/>
                    <a:pt x="3" y="118"/>
                    <a:pt x="3" y="118"/>
                  </a:cubicBezTo>
                  <a:cubicBezTo>
                    <a:pt x="9" y="70"/>
                    <a:pt x="9" y="70"/>
                    <a:pt x="9" y="70"/>
                  </a:cubicBezTo>
                  <a:cubicBezTo>
                    <a:pt x="11" y="45"/>
                    <a:pt x="19" y="23"/>
                    <a:pt x="32" y="4"/>
                  </a:cubicBezTo>
                  <a:close/>
                </a:path>
              </a:pathLst>
            </a:custGeom>
            <a:solidFill>
              <a:srgbClr val="E6E8C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4" name="Freeform 19"/>
            <p:cNvSpPr/>
            <p:nvPr/>
          </p:nvSpPr>
          <p:spPr bwMode="auto">
            <a:xfrm>
              <a:off x="4716463" y="3121025"/>
              <a:ext cx="55563" cy="153988"/>
            </a:xfrm>
            <a:custGeom>
              <a:avLst/>
              <a:gdLst>
                <a:gd name="T0" fmla="*/ 11 w 48"/>
                <a:gd name="T1" fmla="*/ 123 h 153"/>
                <a:gd name="T2" fmla="*/ 32 w 48"/>
                <a:gd name="T3" fmla="*/ 66 h 153"/>
                <a:gd name="T4" fmla="*/ 15 w 48"/>
                <a:gd name="T5" fmla="*/ 0 h 153"/>
                <a:gd name="T6" fmla="*/ 0 w 48"/>
                <a:gd name="T7" fmla="*/ 121 h 153"/>
                <a:gd name="T8" fmla="*/ 6 w 48"/>
                <a:gd name="T9" fmla="*/ 153 h 153"/>
                <a:gd name="T10" fmla="*/ 15 w 48"/>
                <a:gd name="T11" fmla="*/ 152 h 153"/>
                <a:gd name="T12" fmla="*/ 11 w 48"/>
                <a:gd name="T13" fmla="*/ 123 h 153"/>
              </a:gdLst>
              <a:ahLst/>
              <a:cxnLst>
                <a:cxn ang="0">
                  <a:pos x="T0" y="T1"/>
                </a:cxn>
                <a:cxn ang="0">
                  <a:pos x="T2" y="T3"/>
                </a:cxn>
                <a:cxn ang="0">
                  <a:pos x="T4" y="T5"/>
                </a:cxn>
                <a:cxn ang="0">
                  <a:pos x="T6" y="T7"/>
                </a:cxn>
                <a:cxn ang="0">
                  <a:pos x="T8" y="T9"/>
                </a:cxn>
                <a:cxn ang="0">
                  <a:pos x="T10" y="T11"/>
                </a:cxn>
                <a:cxn ang="0">
                  <a:pos x="T12" y="T13"/>
                </a:cxn>
              </a:cxnLst>
              <a:rect l="0" t="0" r="r" b="b"/>
              <a:pathLst>
                <a:path w="48" h="153">
                  <a:moveTo>
                    <a:pt x="11" y="123"/>
                  </a:moveTo>
                  <a:cubicBezTo>
                    <a:pt x="32" y="66"/>
                    <a:pt x="32" y="66"/>
                    <a:pt x="32" y="66"/>
                  </a:cubicBezTo>
                  <a:cubicBezTo>
                    <a:pt x="48" y="32"/>
                    <a:pt x="43" y="10"/>
                    <a:pt x="15" y="0"/>
                  </a:cubicBezTo>
                  <a:cubicBezTo>
                    <a:pt x="26" y="27"/>
                    <a:pt x="21" y="67"/>
                    <a:pt x="0" y="121"/>
                  </a:cubicBezTo>
                  <a:cubicBezTo>
                    <a:pt x="6" y="153"/>
                    <a:pt x="6" y="153"/>
                    <a:pt x="6" y="153"/>
                  </a:cubicBezTo>
                  <a:cubicBezTo>
                    <a:pt x="9" y="152"/>
                    <a:pt x="12" y="152"/>
                    <a:pt x="15" y="152"/>
                  </a:cubicBezTo>
                  <a:cubicBezTo>
                    <a:pt x="13" y="142"/>
                    <a:pt x="11" y="133"/>
                    <a:pt x="11" y="123"/>
                  </a:cubicBezTo>
                  <a:close/>
                </a:path>
              </a:pathLst>
            </a:custGeom>
            <a:solidFill>
              <a:srgbClr val="74833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5" name="Freeform 20"/>
            <p:cNvSpPr/>
            <p:nvPr/>
          </p:nvSpPr>
          <p:spPr bwMode="auto">
            <a:xfrm>
              <a:off x="4724400" y="3275013"/>
              <a:ext cx="76200" cy="111125"/>
            </a:xfrm>
            <a:custGeom>
              <a:avLst/>
              <a:gdLst>
                <a:gd name="T0" fmla="*/ 9 w 67"/>
                <a:gd name="T1" fmla="*/ 0 h 110"/>
                <a:gd name="T2" fmla="*/ 0 w 67"/>
                <a:gd name="T3" fmla="*/ 1 h 110"/>
                <a:gd name="T4" fmla="*/ 21 w 67"/>
                <a:gd name="T5" fmla="*/ 64 h 110"/>
                <a:gd name="T6" fmla="*/ 48 w 67"/>
                <a:gd name="T7" fmla="*/ 69 h 110"/>
                <a:gd name="T8" fmla="*/ 42 w 67"/>
                <a:gd name="T9" fmla="*/ 82 h 110"/>
                <a:gd name="T10" fmla="*/ 66 w 67"/>
                <a:gd name="T11" fmla="*/ 110 h 110"/>
                <a:gd name="T12" fmla="*/ 67 w 67"/>
                <a:gd name="T13" fmla="*/ 108 h 110"/>
                <a:gd name="T14" fmla="*/ 63 w 67"/>
                <a:gd name="T15" fmla="*/ 101 h 110"/>
                <a:gd name="T16" fmla="*/ 48 w 67"/>
                <a:gd name="T17" fmla="*/ 75 h 110"/>
                <a:gd name="T18" fmla="*/ 54 w 67"/>
                <a:gd name="T19" fmla="*/ 72 h 110"/>
                <a:gd name="T20" fmla="*/ 50 w 67"/>
                <a:gd name="T21" fmla="*/ 64 h 110"/>
                <a:gd name="T22" fmla="*/ 41 w 67"/>
                <a:gd name="T23" fmla="*/ 62 h 110"/>
                <a:gd name="T24" fmla="*/ 28 w 67"/>
                <a:gd name="T25" fmla="*/ 60 h 110"/>
                <a:gd name="T26" fmla="*/ 26 w 67"/>
                <a:gd name="T27" fmla="*/ 56 h 110"/>
                <a:gd name="T28" fmla="*/ 9 w 67"/>
                <a:gd name="T2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110">
                  <a:moveTo>
                    <a:pt x="9" y="0"/>
                  </a:moveTo>
                  <a:cubicBezTo>
                    <a:pt x="6" y="0"/>
                    <a:pt x="3" y="0"/>
                    <a:pt x="0" y="1"/>
                  </a:cubicBezTo>
                  <a:cubicBezTo>
                    <a:pt x="21" y="64"/>
                    <a:pt x="21" y="64"/>
                    <a:pt x="21" y="64"/>
                  </a:cubicBezTo>
                  <a:cubicBezTo>
                    <a:pt x="48" y="69"/>
                    <a:pt x="48" y="69"/>
                    <a:pt x="48" y="69"/>
                  </a:cubicBezTo>
                  <a:cubicBezTo>
                    <a:pt x="42" y="73"/>
                    <a:pt x="40" y="78"/>
                    <a:pt x="42" y="82"/>
                  </a:cubicBezTo>
                  <a:cubicBezTo>
                    <a:pt x="66" y="110"/>
                    <a:pt x="66" y="110"/>
                    <a:pt x="66" y="110"/>
                  </a:cubicBezTo>
                  <a:cubicBezTo>
                    <a:pt x="67" y="109"/>
                    <a:pt x="67" y="109"/>
                    <a:pt x="67" y="108"/>
                  </a:cubicBezTo>
                  <a:cubicBezTo>
                    <a:pt x="67" y="106"/>
                    <a:pt x="65" y="104"/>
                    <a:pt x="63" y="101"/>
                  </a:cubicBezTo>
                  <a:cubicBezTo>
                    <a:pt x="48" y="88"/>
                    <a:pt x="43" y="80"/>
                    <a:pt x="48" y="75"/>
                  </a:cubicBezTo>
                  <a:cubicBezTo>
                    <a:pt x="49" y="74"/>
                    <a:pt x="51" y="73"/>
                    <a:pt x="54" y="72"/>
                  </a:cubicBezTo>
                  <a:cubicBezTo>
                    <a:pt x="50" y="64"/>
                    <a:pt x="50" y="64"/>
                    <a:pt x="50" y="64"/>
                  </a:cubicBezTo>
                  <a:cubicBezTo>
                    <a:pt x="41" y="62"/>
                    <a:pt x="41" y="62"/>
                    <a:pt x="41" y="62"/>
                  </a:cubicBezTo>
                  <a:cubicBezTo>
                    <a:pt x="28" y="60"/>
                    <a:pt x="28" y="60"/>
                    <a:pt x="28" y="60"/>
                  </a:cubicBezTo>
                  <a:cubicBezTo>
                    <a:pt x="27" y="58"/>
                    <a:pt x="27" y="57"/>
                    <a:pt x="26" y="56"/>
                  </a:cubicBezTo>
                  <a:cubicBezTo>
                    <a:pt x="18" y="37"/>
                    <a:pt x="12" y="18"/>
                    <a:pt x="9"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6" name="Freeform 21"/>
            <p:cNvSpPr>
              <a:spLocks noEditPoints="1"/>
            </p:cNvSpPr>
            <p:nvPr/>
          </p:nvSpPr>
          <p:spPr bwMode="auto">
            <a:xfrm>
              <a:off x="4705350" y="3275013"/>
              <a:ext cx="93663" cy="123825"/>
            </a:xfrm>
            <a:custGeom>
              <a:avLst/>
              <a:gdLst>
                <a:gd name="T0" fmla="*/ 16 w 82"/>
                <a:gd name="T1" fmla="*/ 51 h 121"/>
                <a:gd name="T2" fmla="*/ 26 w 82"/>
                <a:gd name="T3" fmla="*/ 74 h 121"/>
                <a:gd name="T4" fmla="*/ 27 w 82"/>
                <a:gd name="T5" fmla="*/ 75 h 121"/>
                <a:gd name="T6" fmla="*/ 30 w 82"/>
                <a:gd name="T7" fmla="*/ 85 h 121"/>
                <a:gd name="T8" fmla="*/ 41 w 82"/>
                <a:gd name="T9" fmla="*/ 108 h 121"/>
                <a:gd name="T10" fmla="*/ 50 w 82"/>
                <a:gd name="T11" fmla="*/ 121 h 121"/>
                <a:gd name="T12" fmla="*/ 44 w 82"/>
                <a:gd name="T13" fmla="*/ 104 h 121"/>
                <a:gd name="T14" fmla="*/ 46 w 82"/>
                <a:gd name="T15" fmla="*/ 101 h 121"/>
                <a:gd name="T16" fmla="*/ 53 w 82"/>
                <a:gd name="T17" fmla="*/ 108 h 121"/>
                <a:gd name="T18" fmla="*/ 68 w 82"/>
                <a:gd name="T19" fmla="*/ 121 h 121"/>
                <a:gd name="T20" fmla="*/ 70 w 82"/>
                <a:gd name="T21" fmla="*/ 120 h 121"/>
                <a:gd name="T22" fmla="*/ 53 w 82"/>
                <a:gd name="T23" fmla="*/ 102 h 121"/>
                <a:gd name="T24" fmla="*/ 53 w 82"/>
                <a:gd name="T25" fmla="*/ 98 h 121"/>
                <a:gd name="T26" fmla="*/ 64 w 82"/>
                <a:gd name="T27" fmla="*/ 109 h 121"/>
                <a:gd name="T28" fmla="*/ 65 w 82"/>
                <a:gd name="T29" fmla="*/ 111 h 121"/>
                <a:gd name="T30" fmla="*/ 73 w 82"/>
                <a:gd name="T31" fmla="*/ 116 h 121"/>
                <a:gd name="T32" fmla="*/ 75 w 82"/>
                <a:gd name="T33" fmla="*/ 118 h 121"/>
                <a:gd name="T34" fmla="*/ 78 w 82"/>
                <a:gd name="T35" fmla="*/ 117 h 121"/>
                <a:gd name="T36" fmla="*/ 61 w 82"/>
                <a:gd name="T37" fmla="*/ 100 h 121"/>
                <a:gd name="T38" fmla="*/ 60 w 82"/>
                <a:gd name="T39" fmla="*/ 92 h 121"/>
                <a:gd name="T40" fmla="*/ 80 w 82"/>
                <a:gd name="T41" fmla="*/ 109 h 121"/>
                <a:gd name="T42" fmla="*/ 81 w 82"/>
                <a:gd name="T43" fmla="*/ 109 h 121"/>
                <a:gd name="T44" fmla="*/ 82 w 82"/>
                <a:gd name="T45" fmla="*/ 109 h 121"/>
                <a:gd name="T46" fmla="*/ 58 w 82"/>
                <a:gd name="T47" fmla="*/ 81 h 121"/>
                <a:gd name="T48" fmla="*/ 64 w 82"/>
                <a:gd name="T49" fmla="*/ 68 h 121"/>
                <a:gd name="T50" fmla="*/ 37 w 82"/>
                <a:gd name="T51" fmla="*/ 63 h 121"/>
                <a:gd name="T52" fmla="*/ 16 w 82"/>
                <a:gd name="T53" fmla="*/ 0 h 121"/>
                <a:gd name="T54" fmla="*/ 0 w 82"/>
                <a:gd name="T55" fmla="*/ 6 h 121"/>
                <a:gd name="T56" fmla="*/ 16 w 82"/>
                <a:gd name="T57" fmla="*/ 51 h 121"/>
                <a:gd name="T58" fmla="*/ 1 w 82"/>
                <a:gd name="T59" fmla="*/ 7 h 121"/>
                <a:gd name="T60" fmla="*/ 6 w 82"/>
                <a:gd name="T61" fmla="*/ 4 h 121"/>
                <a:gd name="T62" fmla="*/ 44 w 82"/>
                <a:gd name="T63" fmla="*/ 102 h 121"/>
                <a:gd name="T64" fmla="*/ 43 w 82"/>
                <a:gd name="T65" fmla="*/ 104 h 121"/>
                <a:gd name="T66" fmla="*/ 43 w 82"/>
                <a:gd name="T67" fmla="*/ 105 h 121"/>
                <a:gd name="T68" fmla="*/ 47 w 82"/>
                <a:gd name="T69" fmla="*/ 117 h 121"/>
                <a:gd name="T70" fmla="*/ 42 w 82"/>
                <a:gd name="T71" fmla="*/ 108 h 121"/>
                <a:gd name="T72" fmla="*/ 42 w 82"/>
                <a:gd name="T73" fmla="*/ 108 h 121"/>
                <a:gd name="T74" fmla="*/ 32 w 82"/>
                <a:gd name="T75" fmla="*/ 85 h 121"/>
                <a:gd name="T76" fmla="*/ 29 w 82"/>
                <a:gd name="T77" fmla="*/ 75 h 121"/>
                <a:gd name="T78" fmla="*/ 28 w 82"/>
                <a:gd name="T79" fmla="*/ 74 h 121"/>
                <a:gd name="T80" fmla="*/ 28 w 82"/>
                <a:gd name="T81" fmla="*/ 73 h 121"/>
                <a:gd name="T82" fmla="*/ 17 w 82"/>
                <a:gd name="T83" fmla="*/ 51 h 121"/>
                <a:gd name="T84" fmla="*/ 1 w 82"/>
                <a:gd name="T85" fmla="*/ 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2" h="121">
                  <a:moveTo>
                    <a:pt x="16" y="51"/>
                  </a:moveTo>
                  <a:cubicBezTo>
                    <a:pt x="19" y="59"/>
                    <a:pt x="23" y="66"/>
                    <a:pt x="26" y="74"/>
                  </a:cubicBezTo>
                  <a:cubicBezTo>
                    <a:pt x="27" y="74"/>
                    <a:pt x="27" y="75"/>
                    <a:pt x="27" y="75"/>
                  </a:cubicBezTo>
                  <a:cubicBezTo>
                    <a:pt x="30" y="85"/>
                    <a:pt x="30" y="85"/>
                    <a:pt x="30" y="85"/>
                  </a:cubicBezTo>
                  <a:cubicBezTo>
                    <a:pt x="41" y="108"/>
                    <a:pt x="41" y="108"/>
                    <a:pt x="41" y="108"/>
                  </a:cubicBezTo>
                  <a:cubicBezTo>
                    <a:pt x="43" y="114"/>
                    <a:pt x="46" y="118"/>
                    <a:pt x="50" y="121"/>
                  </a:cubicBezTo>
                  <a:cubicBezTo>
                    <a:pt x="44" y="104"/>
                    <a:pt x="44" y="104"/>
                    <a:pt x="44" y="104"/>
                  </a:cubicBezTo>
                  <a:cubicBezTo>
                    <a:pt x="46" y="101"/>
                    <a:pt x="46" y="101"/>
                    <a:pt x="46" y="101"/>
                  </a:cubicBezTo>
                  <a:cubicBezTo>
                    <a:pt x="53" y="108"/>
                    <a:pt x="53" y="108"/>
                    <a:pt x="53" y="108"/>
                  </a:cubicBezTo>
                  <a:cubicBezTo>
                    <a:pt x="68" y="121"/>
                    <a:pt x="68" y="121"/>
                    <a:pt x="68" y="121"/>
                  </a:cubicBezTo>
                  <a:cubicBezTo>
                    <a:pt x="69" y="120"/>
                    <a:pt x="70" y="120"/>
                    <a:pt x="70" y="120"/>
                  </a:cubicBezTo>
                  <a:cubicBezTo>
                    <a:pt x="53" y="102"/>
                    <a:pt x="53" y="102"/>
                    <a:pt x="53" y="102"/>
                  </a:cubicBezTo>
                  <a:cubicBezTo>
                    <a:pt x="53" y="98"/>
                    <a:pt x="53" y="98"/>
                    <a:pt x="53" y="98"/>
                  </a:cubicBezTo>
                  <a:cubicBezTo>
                    <a:pt x="64" y="109"/>
                    <a:pt x="64" y="109"/>
                    <a:pt x="64" y="109"/>
                  </a:cubicBezTo>
                  <a:cubicBezTo>
                    <a:pt x="65" y="111"/>
                    <a:pt x="65" y="111"/>
                    <a:pt x="65" y="111"/>
                  </a:cubicBezTo>
                  <a:cubicBezTo>
                    <a:pt x="73" y="116"/>
                    <a:pt x="73" y="116"/>
                    <a:pt x="73" y="116"/>
                  </a:cubicBezTo>
                  <a:cubicBezTo>
                    <a:pt x="74" y="117"/>
                    <a:pt x="75" y="117"/>
                    <a:pt x="75" y="118"/>
                  </a:cubicBezTo>
                  <a:cubicBezTo>
                    <a:pt x="77" y="118"/>
                    <a:pt x="78" y="118"/>
                    <a:pt x="78" y="117"/>
                  </a:cubicBezTo>
                  <a:cubicBezTo>
                    <a:pt x="61" y="100"/>
                    <a:pt x="61" y="100"/>
                    <a:pt x="61" y="100"/>
                  </a:cubicBezTo>
                  <a:cubicBezTo>
                    <a:pt x="60" y="92"/>
                    <a:pt x="60" y="92"/>
                    <a:pt x="60" y="92"/>
                  </a:cubicBezTo>
                  <a:cubicBezTo>
                    <a:pt x="80" y="109"/>
                    <a:pt x="80" y="109"/>
                    <a:pt x="80" y="109"/>
                  </a:cubicBezTo>
                  <a:cubicBezTo>
                    <a:pt x="81" y="109"/>
                    <a:pt x="81" y="109"/>
                    <a:pt x="81" y="109"/>
                  </a:cubicBezTo>
                  <a:cubicBezTo>
                    <a:pt x="81" y="109"/>
                    <a:pt x="82" y="109"/>
                    <a:pt x="82" y="109"/>
                  </a:cubicBezTo>
                  <a:cubicBezTo>
                    <a:pt x="58" y="81"/>
                    <a:pt x="58" y="81"/>
                    <a:pt x="58" y="81"/>
                  </a:cubicBezTo>
                  <a:cubicBezTo>
                    <a:pt x="56" y="77"/>
                    <a:pt x="58" y="72"/>
                    <a:pt x="64" y="68"/>
                  </a:cubicBezTo>
                  <a:cubicBezTo>
                    <a:pt x="37" y="63"/>
                    <a:pt x="37" y="63"/>
                    <a:pt x="37" y="63"/>
                  </a:cubicBezTo>
                  <a:cubicBezTo>
                    <a:pt x="16" y="0"/>
                    <a:pt x="16" y="0"/>
                    <a:pt x="16" y="0"/>
                  </a:cubicBezTo>
                  <a:cubicBezTo>
                    <a:pt x="10" y="1"/>
                    <a:pt x="5" y="3"/>
                    <a:pt x="0" y="6"/>
                  </a:cubicBezTo>
                  <a:cubicBezTo>
                    <a:pt x="4" y="21"/>
                    <a:pt x="9" y="36"/>
                    <a:pt x="16" y="51"/>
                  </a:cubicBezTo>
                  <a:close/>
                  <a:moveTo>
                    <a:pt x="1" y="7"/>
                  </a:moveTo>
                  <a:cubicBezTo>
                    <a:pt x="3" y="6"/>
                    <a:pt x="4" y="5"/>
                    <a:pt x="6" y="4"/>
                  </a:cubicBezTo>
                  <a:cubicBezTo>
                    <a:pt x="44" y="102"/>
                    <a:pt x="44" y="102"/>
                    <a:pt x="44" y="102"/>
                  </a:cubicBezTo>
                  <a:cubicBezTo>
                    <a:pt x="43" y="104"/>
                    <a:pt x="43" y="104"/>
                    <a:pt x="43" y="104"/>
                  </a:cubicBezTo>
                  <a:cubicBezTo>
                    <a:pt x="43" y="104"/>
                    <a:pt x="43" y="104"/>
                    <a:pt x="43" y="105"/>
                  </a:cubicBezTo>
                  <a:cubicBezTo>
                    <a:pt x="47" y="117"/>
                    <a:pt x="47" y="117"/>
                    <a:pt x="47" y="117"/>
                  </a:cubicBezTo>
                  <a:cubicBezTo>
                    <a:pt x="45" y="114"/>
                    <a:pt x="43" y="111"/>
                    <a:pt x="42" y="108"/>
                  </a:cubicBezTo>
                  <a:cubicBezTo>
                    <a:pt x="42" y="108"/>
                    <a:pt x="42" y="108"/>
                    <a:pt x="42" y="108"/>
                  </a:cubicBezTo>
                  <a:cubicBezTo>
                    <a:pt x="32" y="85"/>
                    <a:pt x="32" y="85"/>
                    <a:pt x="32" y="85"/>
                  </a:cubicBezTo>
                  <a:cubicBezTo>
                    <a:pt x="29" y="75"/>
                    <a:pt x="29" y="75"/>
                    <a:pt x="29" y="75"/>
                  </a:cubicBezTo>
                  <a:cubicBezTo>
                    <a:pt x="28" y="75"/>
                    <a:pt x="28" y="75"/>
                    <a:pt x="28" y="74"/>
                  </a:cubicBezTo>
                  <a:cubicBezTo>
                    <a:pt x="28" y="74"/>
                    <a:pt x="28" y="73"/>
                    <a:pt x="28" y="73"/>
                  </a:cubicBezTo>
                  <a:cubicBezTo>
                    <a:pt x="24" y="65"/>
                    <a:pt x="20" y="58"/>
                    <a:pt x="17" y="51"/>
                  </a:cubicBezTo>
                  <a:cubicBezTo>
                    <a:pt x="11" y="36"/>
                    <a:pt x="5" y="21"/>
                    <a:pt x="1" y="7"/>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7" name="Freeform 22"/>
            <p:cNvSpPr/>
            <p:nvPr/>
          </p:nvSpPr>
          <p:spPr bwMode="auto">
            <a:xfrm>
              <a:off x="4706938" y="3279775"/>
              <a:ext cx="52388" cy="114300"/>
            </a:xfrm>
            <a:custGeom>
              <a:avLst/>
              <a:gdLst>
                <a:gd name="T0" fmla="*/ 5 w 46"/>
                <a:gd name="T1" fmla="*/ 0 h 113"/>
                <a:gd name="T2" fmla="*/ 0 w 46"/>
                <a:gd name="T3" fmla="*/ 3 h 113"/>
                <a:gd name="T4" fmla="*/ 16 w 46"/>
                <a:gd name="T5" fmla="*/ 47 h 113"/>
                <a:gd name="T6" fmla="*/ 27 w 46"/>
                <a:gd name="T7" fmla="*/ 69 h 113"/>
                <a:gd name="T8" fmla="*/ 27 w 46"/>
                <a:gd name="T9" fmla="*/ 70 h 113"/>
                <a:gd name="T10" fmla="*/ 28 w 46"/>
                <a:gd name="T11" fmla="*/ 71 h 113"/>
                <a:gd name="T12" fmla="*/ 31 w 46"/>
                <a:gd name="T13" fmla="*/ 81 h 113"/>
                <a:gd name="T14" fmla="*/ 41 w 46"/>
                <a:gd name="T15" fmla="*/ 104 h 113"/>
                <a:gd name="T16" fmla="*/ 41 w 46"/>
                <a:gd name="T17" fmla="*/ 104 h 113"/>
                <a:gd name="T18" fmla="*/ 46 w 46"/>
                <a:gd name="T19" fmla="*/ 113 h 113"/>
                <a:gd name="T20" fmla="*/ 42 w 46"/>
                <a:gd name="T21" fmla="*/ 101 h 113"/>
                <a:gd name="T22" fmla="*/ 42 w 46"/>
                <a:gd name="T23" fmla="*/ 100 h 113"/>
                <a:gd name="T24" fmla="*/ 43 w 46"/>
                <a:gd name="T25" fmla="*/ 98 h 113"/>
                <a:gd name="T26" fmla="*/ 5 w 46"/>
                <a:gd name="T2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113">
                  <a:moveTo>
                    <a:pt x="5" y="0"/>
                  </a:moveTo>
                  <a:cubicBezTo>
                    <a:pt x="3" y="1"/>
                    <a:pt x="2" y="2"/>
                    <a:pt x="0" y="3"/>
                  </a:cubicBezTo>
                  <a:cubicBezTo>
                    <a:pt x="4" y="17"/>
                    <a:pt x="10" y="32"/>
                    <a:pt x="16" y="47"/>
                  </a:cubicBezTo>
                  <a:cubicBezTo>
                    <a:pt x="19" y="54"/>
                    <a:pt x="23" y="61"/>
                    <a:pt x="27" y="69"/>
                  </a:cubicBezTo>
                  <a:cubicBezTo>
                    <a:pt x="27" y="69"/>
                    <a:pt x="27" y="70"/>
                    <a:pt x="27" y="70"/>
                  </a:cubicBezTo>
                  <a:cubicBezTo>
                    <a:pt x="27" y="71"/>
                    <a:pt x="27" y="71"/>
                    <a:pt x="28" y="71"/>
                  </a:cubicBezTo>
                  <a:cubicBezTo>
                    <a:pt x="31" y="81"/>
                    <a:pt x="31" y="81"/>
                    <a:pt x="31" y="81"/>
                  </a:cubicBezTo>
                  <a:cubicBezTo>
                    <a:pt x="41" y="104"/>
                    <a:pt x="41" y="104"/>
                    <a:pt x="41" y="104"/>
                  </a:cubicBezTo>
                  <a:cubicBezTo>
                    <a:pt x="41" y="104"/>
                    <a:pt x="41" y="104"/>
                    <a:pt x="41" y="104"/>
                  </a:cubicBezTo>
                  <a:cubicBezTo>
                    <a:pt x="42" y="107"/>
                    <a:pt x="44" y="110"/>
                    <a:pt x="46" y="113"/>
                  </a:cubicBezTo>
                  <a:cubicBezTo>
                    <a:pt x="42" y="101"/>
                    <a:pt x="42" y="101"/>
                    <a:pt x="42" y="101"/>
                  </a:cubicBezTo>
                  <a:cubicBezTo>
                    <a:pt x="42" y="100"/>
                    <a:pt x="42" y="100"/>
                    <a:pt x="42" y="100"/>
                  </a:cubicBezTo>
                  <a:cubicBezTo>
                    <a:pt x="43" y="98"/>
                    <a:pt x="43" y="98"/>
                    <a:pt x="43" y="98"/>
                  </a:cubicBezTo>
                  <a:cubicBezTo>
                    <a:pt x="5" y="0"/>
                    <a:pt x="5" y="0"/>
                    <a:pt x="5" y="0"/>
                  </a:cubicBezTo>
                  <a:close/>
                </a:path>
              </a:pathLst>
            </a:custGeom>
            <a:solidFill>
              <a:srgbClr val="F3DDC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8" name="Freeform 23"/>
            <p:cNvSpPr/>
            <p:nvPr/>
          </p:nvSpPr>
          <p:spPr bwMode="auto">
            <a:xfrm>
              <a:off x="4719638" y="3327400"/>
              <a:ext cx="15875" cy="28575"/>
            </a:xfrm>
            <a:custGeom>
              <a:avLst/>
              <a:gdLst>
                <a:gd name="T0" fmla="*/ 13 w 13"/>
                <a:gd name="T1" fmla="*/ 23 h 28"/>
                <a:gd name="T2" fmla="*/ 3 w 13"/>
                <a:gd name="T3" fmla="*/ 0 h 28"/>
                <a:gd name="T4" fmla="*/ 0 w 13"/>
                <a:gd name="T5" fmla="*/ 28 h 28"/>
                <a:gd name="T6" fmla="*/ 2 w 13"/>
                <a:gd name="T7" fmla="*/ 27 h 28"/>
                <a:gd name="T8" fmla="*/ 13 w 13"/>
                <a:gd name="T9" fmla="*/ 23 h 28"/>
              </a:gdLst>
              <a:ahLst/>
              <a:cxnLst>
                <a:cxn ang="0">
                  <a:pos x="T0" y="T1"/>
                </a:cxn>
                <a:cxn ang="0">
                  <a:pos x="T2" y="T3"/>
                </a:cxn>
                <a:cxn ang="0">
                  <a:pos x="T4" y="T5"/>
                </a:cxn>
                <a:cxn ang="0">
                  <a:pos x="T6" y="T7"/>
                </a:cxn>
                <a:cxn ang="0">
                  <a:pos x="T8" y="T9"/>
                </a:cxn>
              </a:cxnLst>
              <a:rect l="0" t="0" r="r" b="b"/>
              <a:pathLst>
                <a:path w="13" h="28">
                  <a:moveTo>
                    <a:pt x="13" y="23"/>
                  </a:moveTo>
                  <a:cubicBezTo>
                    <a:pt x="10" y="15"/>
                    <a:pt x="6" y="8"/>
                    <a:pt x="3" y="0"/>
                  </a:cubicBezTo>
                  <a:cubicBezTo>
                    <a:pt x="0" y="28"/>
                    <a:pt x="0" y="28"/>
                    <a:pt x="0" y="28"/>
                  </a:cubicBezTo>
                  <a:cubicBezTo>
                    <a:pt x="2" y="27"/>
                    <a:pt x="2" y="27"/>
                    <a:pt x="2" y="27"/>
                  </a:cubicBezTo>
                  <a:cubicBezTo>
                    <a:pt x="13" y="23"/>
                    <a:pt x="13" y="23"/>
                    <a:pt x="13" y="23"/>
                  </a:cubicBezTo>
                  <a:close/>
                </a:path>
              </a:pathLst>
            </a:custGeom>
            <a:solidFill>
              <a:srgbClr val="A3BA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9" name="Freeform 24"/>
            <p:cNvSpPr/>
            <p:nvPr/>
          </p:nvSpPr>
          <p:spPr bwMode="auto">
            <a:xfrm>
              <a:off x="4752975" y="3149600"/>
              <a:ext cx="107950" cy="192088"/>
            </a:xfrm>
            <a:custGeom>
              <a:avLst/>
              <a:gdLst>
                <a:gd name="T0" fmla="*/ 0 w 94"/>
                <a:gd name="T1" fmla="*/ 179 h 189"/>
                <a:gd name="T2" fmla="*/ 2 w 94"/>
                <a:gd name="T3" fmla="*/ 183 h 189"/>
                <a:gd name="T4" fmla="*/ 15 w 94"/>
                <a:gd name="T5" fmla="*/ 185 h 189"/>
                <a:gd name="T6" fmla="*/ 87 w 94"/>
                <a:gd name="T7" fmla="*/ 189 h 189"/>
                <a:gd name="T8" fmla="*/ 86 w 94"/>
                <a:gd name="T9" fmla="*/ 179 h 189"/>
                <a:gd name="T10" fmla="*/ 86 w 94"/>
                <a:gd name="T11" fmla="*/ 178 h 189"/>
                <a:gd name="T12" fmla="*/ 73 w 94"/>
                <a:gd name="T13" fmla="*/ 111 h 189"/>
                <a:gd name="T14" fmla="*/ 84 w 94"/>
                <a:gd name="T15" fmla="*/ 80 h 189"/>
                <a:gd name="T16" fmla="*/ 87 w 94"/>
                <a:gd name="T17" fmla="*/ 40 h 189"/>
                <a:gd name="T18" fmla="*/ 69 w 94"/>
                <a:gd name="T19" fmla="*/ 7 h 189"/>
                <a:gd name="T20" fmla="*/ 51 w 94"/>
                <a:gd name="T21" fmla="*/ 5 h 189"/>
                <a:gd name="T22" fmla="*/ 42 w 94"/>
                <a:gd name="T23" fmla="*/ 0 h 189"/>
                <a:gd name="T24" fmla="*/ 42 w 94"/>
                <a:gd name="T25" fmla="*/ 7 h 189"/>
                <a:gd name="T26" fmla="*/ 50 w 94"/>
                <a:gd name="T27" fmla="*/ 12 h 189"/>
                <a:gd name="T28" fmla="*/ 63 w 94"/>
                <a:gd name="T29" fmla="*/ 17 h 189"/>
                <a:gd name="T30" fmla="*/ 74 w 94"/>
                <a:gd name="T31" fmla="*/ 46 h 189"/>
                <a:gd name="T32" fmla="*/ 62 w 94"/>
                <a:gd name="T33" fmla="*/ 90 h 189"/>
                <a:gd name="T34" fmla="*/ 53 w 94"/>
                <a:gd name="T35" fmla="*/ 109 h 189"/>
                <a:gd name="T36" fmla="*/ 59 w 94"/>
                <a:gd name="T37" fmla="*/ 153 h 189"/>
                <a:gd name="T38" fmla="*/ 0 w 94"/>
                <a:gd name="T39" fmla="*/ 17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89">
                  <a:moveTo>
                    <a:pt x="0" y="179"/>
                  </a:moveTo>
                  <a:cubicBezTo>
                    <a:pt x="1" y="180"/>
                    <a:pt x="1" y="181"/>
                    <a:pt x="2" y="183"/>
                  </a:cubicBezTo>
                  <a:cubicBezTo>
                    <a:pt x="15" y="185"/>
                    <a:pt x="15" y="185"/>
                    <a:pt x="15" y="185"/>
                  </a:cubicBezTo>
                  <a:cubicBezTo>
                    <a:pt x="40" y="182"/>
                    <a:pt x="64" y="184"/>
                    <a:pt x="87" y="189"/>
                  </a:cubicBezTo>
                  <a:cubicBezTo>
                    <a:pt x="87" y="186"/>
                    <a:pt x="87" y="182"/>
                    <a:pt x="86" y="179"/>
                  </a:cubicBezTo>
                  <a:cubicBezTo>
                    <a:pt x="86" y="179"/>
                    <a:pt x="86" y="179"/>
                    <a:pt x="86" y="178"/>
                  </a:cubicBezTo>
                  <a:cubicBezTo>
                    <a:pt x="84" y="156"/>
                    <a:pt x="80" y="134"/>
                    <a:pt x="73" y="111"/>
                  </a:cubicBezTo>
                  <a:cubicBezTo>
                    <a:pt x="84" y="80"/>
                    <a:pt x="84" y="80"/>
                    <a:pt x="84" y="80"/>
                  </a:cubicBezTo>
                  <a:cubicBezTo>
                    <a:pt x="93" y="66"/>
                    <a:pt x="94" y="52"/>
                    <a:pt x="87" y="40"/>
                  </a:cubicBezTo>
                  <a:cubicBezTo>
                    <a:pt x="80" y="29"/>
                    <a:pt x="74" y="19"/>
                    <a:pt x="69" y="7"/>
                  </a:cubicBezTo>
                  <a:cubicBezTo>
                    <a:pt x="66" y="11"/>
                    <a:pt x="60" y="11"/>
                    <a:pt x="51" y="5"/>
                  </a:cubicBezTo>
                  <a:cubicBezTo>
                    <a:pt x="48" y="4"/>
                    <a:pt x="45" y="2"/>
                    <a:pt x="42" y="0"/>
                  </a:cubicBezTo>
                  <a:cubicBezTo>
                    <a:pt x="42" y="2"/>
                    <a:pt x="42" y="5"/>
                    <a:pt x="42" y="7"/>
                  </a:cubicBezTo>
                  <a:cubicBezTo>
                    <a:pt x="45" y="9"/>
                    <a:pt x="47" y="11"/>
                    <a:pt x="50" y="12"/>
                  </a:cubicBezTo>
                  <a:cubicBezTo>
                    <a:pt x="54" y="15"/>
                    <a:pt x="58" y="17"/>
                    <a:pt x="63" y="17"/>
                  </a:cubicBezTo>
                  <a:cubicBezTo>
                    <a:pt x="74" y="46"/>
                    <a:pt x="74" y="46"/>
                    <a:pt x="74" y="46"/>
                  </a:cubicBezTo>
                  <a:cubicBezTo>
                    <a:pt x="76" y="63"/>
                    <a:pt x="72" y="78"/>
                    <a:pt x="62" y="90"/>
                  </a:cubicBezTo>
                  <a:cubicBezTo>
                    <a:pt x="53" y="109"/>
                    <a:pt x="53" y="109"/>
                    <a:pt x="53" y="109"/>
                  </a:cubicBezTo>
                  <a:cubicBezTo>
                    <a:pt x="59" y="153"/>
                    <a:pt x="59" y="153"/>
                    <a:pt x="59" y="153"/>
                  </a:cubicBezTo>
                  <a:cubicBezTo>
                    <a:pt x="65" y="172"/>
                    <a:pt x="45" y="181"/>
                    <a:pt x="0" y="179"/>
                  </a:cubicBezTo>
                  <a:close/>
                </a:path>
              </a:pathLst>
            </a:custGeom>
            <a:solidFill>
              <a:srgbClr val="74833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0" name="Freeform 25"/>
            <p:cNvSpPr/>
            <p:nvPr/>
          </p:nvSpPr>
          <p:spPr bwMode="auto">
            <a:xfrm>
              <a:off x="4770438" y="3335338"/>
              <a:ext cx="82550" cy="336550"/>
            </a:xfrm>
            <a:custGeom>
              <a:avLst/>
              <a:gdLst>
                <a:gd name="T0" fmla="*/ 9 w 73"/>
                <a:gd name="T1" fmla="*/ 5 h 333"/>
                <a:gd name="T2" fmla="*/ 13 w 73"/>
                <a:gd name="T3" fmla="*/ 13 h 333"/>
                <a:gd name="T4" fmla="*/ 7 w 73"/>
                <a:gd name="T5" fmla="*/ 16 h 333"/>
                <a:gd name="T6" fmla="*/ 61 w 73"/>
                <a:gd name="T7" fmla="*/ 25 h 333"/>
                <a:gd name="T8" fmla="*/ 33 w 73"/>
                <a:gd name="T9" fmla="*/ 109 h 333"/>
                <a:gd name="T10" fmla="*/ 25 w 73"/>
                <a:gd name="T11" fmla="*/ 175 h 333"/>
                <a:gd name="T12" fmla="*/ 20 w 73"/>
                <a:gd name="T13" fmla="*/ 194 h 333"/>
                <a:gd name="T14" fmla="*/ 17 w 73"/>
                <a:gd name="T15" fmla="*/ 254 h 333"/>
                <a:gd name="T16" fmla="*/ 9 w 73"/>
                <a:gd name="T17" fmla="*/ 277 h 333"/>
                <a:gd name="T18" fmla="*/ 21 w 73"/>
                <a:gd name="T19" fmla="*/ 299 h 333"/>
                <a:gd name="T20" fmla="*/ 12 w 73"/>
                <a:gd name="T21" fmla="*/ 333 h 333"/>
                <a:gd name="T22" fmla="*/ 49 w 73"/>
                <a:gd name="T23" fmla="*/ 320 h 333"/>
                <a:gd name="T24" fmla="*/ 46 w 73"/>
                <a:gd name="T25" fmla="*/ 294 h 333"/>
                <a:gd name="T26" fmla="*/ 33 w 73"/>
                <a:gd name="T27" fmla="*/ 282 h 333"/>
                <a:gd name="T28" fmla="*/ 41 w 73"/>
                <a:gd name="T29" fmla="*/ 262 h 333"/>
                <a:gd name="T30" fmla="*/ 34 w 73"/>
                <a:gd name="T31" fmla="*/ 192 h 333"/>
                <a:gd name="T32" fmla="*/ 34 w 73"/>
                <a:gd name="T33" fmla="*/ 180 h 333"/>
                <a:gd name="T34" fmla="*/ 37 w 73"/>
                <a:gd name="T35" fmla="*/ 176 h 333"/>
                <a:gd name="T36" fmla="*/ 50 w 73"/>
                <a:gd name="T37" fmla="*/ 128 h 333"/>
                <a:gd name="T38" fmla="*/ 62 w 73"/>
                <a:gd name="T39" fmla="*/ 97 h 333"/>
                <a:gd name="T40" fmla="*/ 64 w 73"/>
                <a:gd name="T41" fmla="*/ 89 h 333"/>
                <a:gd name="T42" fmla="*/ 66 w 73"/>
                <a:gd name="T43" fmla="*/ 81 h 333"/>
                <a:gd name="T44" fmla="*/ 71 w 73"/>
                <a:gd name="T45" fmla="*/ 51 h 333"/>
                <a:gd name="T46" fmla="*/ 72 w 73"/>
                <a:gd name="T47" fmla="*/ 10 h 333"/>
                <a:gd name="T48" fmla="*/ 72 w 73"/>
                <a:gd name="T49" fmla="*/ 7 h 333"/>
                <a:gd name="T50" fmla="*/ 0 w 73"/>
                <a:gd name="T51" fmla="*/ 3 h 333"/>
                <a:gd name="T52" fmla="*/ 9 w 73"/>
                <a:gd name="T53" fmla="*/ 5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3" h="333">
                  <a:moveTo>
                    <a:pt x="9" y="5"/>
                  </a:moveTo>
                  <a:cubicBezTo>
                    <a:pt x="13" y="13"/>
                    <a:pt x="13" y="13"/>
                    <a:pt x="13" y="13"/>
                  </a:cubicBezTo>
                  <a:cubicBezTo>
                    <a:pt x="10" y="14"/>
                    <a:pt x="8" y="15"/>
                    <a:pt x="7" y="16"/>
                  </a:cubicBezTo>
                  <a:cubicBezTo>
                    <a:pt x="61" y="25"/>
                    <a:pt x="61" y="25"/>
                    <a:pt x="61" y="25"/>
                  </a:cubicBezTo>
                  <a:cubicBezTo>
                    <a:pt x="33" y="109"/>
                    <a:pt x="33" y="109"/>
                    <a:pt x="33" y="109"/>
                  </a:cubicBezTo>
                  <a:cubicBezTo>
                    <a:pt x="25" y="175"/>
                    <a:pt x="25" y="175"/>
                    <a:pt x="25" y="175"/>
                  </a:cubicBezTo>
                  <a:cubicBezTo>
                    <a:pt x="20" y="194"/>
                    <a:pt x="20" y="194"/>
                    <a:pt x="20" y="194"/>
                  </a:cubicBezTo>
                  <a:cubicBezTo>
                    <a:pt x="17" y="254"/>
                    <a:pt x="17" y="254"/>
                    <a:pt x="17" y="254"/>
                  </a:cubicBezTo>
                  <a:cubicBezTo>
                    <a:pt x="9" y="277"/>
                    <a:pt x="9" y="277"/>
                    <a:pt x="9" y="277"/>
                  </a:cubicBezTo>
                  <a:cubicBezTo>
                    <a:pt x="21" y="299"/>
                    <a:pt x="21" y="299"/>
                    <a:pt x="21" y="299"/>
                  </a:cubicBezTo>
                  <a:cubicBezTo>
                    <a:pt x="12" y="333"/>
                    <a:pt x="12" y="333"/>
                    <a:pt x="12" y="333"/>
                  </a:cubicBezTo>
                  <a:cubicBezTo>
                    <a:pt x="49" y="320"/>
                    <a:pt x="49" y="320"/>
                    <a:pt x="49" y="320"/>
                  </a:cubicBezTo>
                  <a:cubicBezTo>
                    <a:pt x="46" y="294"/>
                    <a:pt x="46" y="294"/>
                    <a:pt x="46" y="294"/>
                  </a:cubicBezTo>
                  <a:cubicBezTo>
                    <a:pt x="33" y="282"/>
                    <a:pt x="33" y="282"/>
                    <a:pt x="33" y="282"/>
                  </a:cubicBezTo>
                  <a:cubicBezTo>
                    <a:pt x="41" y="262"/>
                    <a:pt x="41" y="262"/>
                    <a:pt x="41" y="262"/>
                  </a:cubicBezTo>
                  <a:cubicBezTo>
                    <a:pt x="34" y="192"/>
                    <a:pt x="34" y="192"/>
                    <a:pt x="34" y="192"/>
                  </a:cubicBezTo>
                  <a:cubicBezTo>
                    <a:pt x="34" y="180"/>
                    <a:pt x="34" y="180"/>
                    <a:pt x="34" y="180"/>
                  </a:cubicBezTo>
                  <a:cubicBezTo>
                    <a:pt x="37" y="176"/>
                    <a:pt x="37" y="176"/>
                    <a:pt x="37" y="176"/>
                  </a:cubicBezTo>
                  <a:cubicBezTo>
                    <a:pt x="50" y="128"/>
                    <a:pt x="50" y="128"/>
                    <a:pt x="50" y="128"/>
                  </a:cubicBezTo>
                  <a:cubicBezTo>
                    <a:pt x="55" y="118"/>
                    <a:pt x="59" y="108"/>
                    <a:pt x="62" y="97"/>
                  </a:cubicBezTo>
                  <a:cubicBezTo>
                    <a:pt x="63" y="94"/>
                    <a:pt x="64" y="92"/>
                    <a:pt x="64" y="89"/>
                  </a:cubicBezTo>
                  <a:cubicBezTo>
                    <a:pt x="65" y="86"/>
                    <a:pt x="66" y="83"/>
                    <a:pt x="66" y="81"/>
                  </a:cubicBezTo>
                  <a:cubicBezTo>
                    <a:pt x="68" y="71"/>
                    <a:pt x="70" y="61"/>
                    <a:pt x="71" y="51"/>
                  </a:cubicBezTo>
                  <a:cubicBezTo>
                    <a:pt x="73" y="38"/>
                    <a:pt x="73" y="24"/>
                    <a:pt x="72" y="10"/>
                  </a:cubicBezTo>
                  <a:cubicBezTo>
                    <a:pt x="72" y="9"/>
                    <a:pt x="72" y="8"/>
                    <a:pt x="72" y="7"/>
                  </a:cubicBezTo>
                  <a:cubicBezTo>
                    <a:pt x="49" y="2"/>
                    <a:pt x="25" y="0"/>
                    <a:pt x="0" y="3"/>
                  </a:cubicBezTo>
                  <a:cubicBezTo>
                    <a:pt x="9" y="5"/>
                    <a:pt x="9" y="5"/>
                    <a:pt x="9" y="5"/>
                  </a:cubicBezTo>
                  <a:close/>
                </a:path>
              </a:pathLst>
            </a:custGeom>
            <a:solidFill>
              <a:srgbClr val="2B301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1" name="Freeform 26"/>
            <p:cNvSpPr/>
            <p:nvPr/>
          </p:nvSpPr>
          <p:spPr bwMode="auto">
            <a:xfrm>
              <a:off x="4840288" y="3332163"/>
              <a:ext cx="26988" cy="101600"/>
            </a:xfrm>
            <a:custGeom>
              <a:avLst/>
              <a:gdLst>
                <a:gd name="T0" fmla="*/ 10 w 23"/>
                <a:gd name="T1" fmla="*/ 10 h 101"/>
                <a:gd name="T2" fmla="*/ 10 w 23"/>
                <a:gd name="T3" fmla="*/ 13 h 101"/>
                <a:gd name="T4" fmla="*/ 16 w 23"/>
                <a:gd name="T5" fmla="*/ 43 h 101"/>
                <a:gd name="T6" fmla="*/ 13 w 23"/>
                <a:gd name="T7" fmla="*/ 76 h 101"/>
                <a:gd name="T8" fmla="*/ 2 w 23"/>
                <a:gd name="T9" fmla="*/ 92 h 101"/>
                <a:gd name="T10" fmla="*/ 0 w 23"/>
                <a:gd name="T11" fmla="*/ 100 h 101"/>
                <a:gd name="T12" fmla="*/ 5 w 23"/>
                <a:gd name="T13" fmla="*/ 94 h 101"/>
                <a:gd name="T14" fmla="*/ 10 w 23"/>
                <a:gd name="T15" fmla="*/ 91 h 101"/>
                <a:gd name="T16" fmla="*/ 23 w 23"/>
                <a:gd name="T17" fmla="*/ 68 h 101"/>
                <a:gd name="T18" fmla="*/ 20 w 23"/>
                <a:gd name="T19" fmla="*/ 47 h 101"/>
                <a:gd name="T20" fmla="*/ 20 w 23"/>
                <a:gd name="T21" fmla="*/ 45 h 101"/>
                <a:gd name="T22" fmla="*/ 9 w 23"/>
                <a:gd name="T23" fmla="*/ 0 h 101"/>
                <a:gd name="T24" fmla="*/ 10 w 23"/>
                <a:gd name="T25"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01">
                  <a:moveTo>
                    <a:pt x="10" y="10"/>
                  </a:moveTo>
                  <a:cubicBezTo>
                    <a:pt x="10" y="11"/>
                    <a:pt x="10" y="12"/>
                    <a:pt x="10" y="13"/>
                  </a:cubicBezTo>
                  <a:cubicBezTo>
                    <a:pt x="16" y="43"/>
                    <a:pt x="16" y="43"/>
                    <a:pt x="16" y="43"/>
                  </a:cubicBezTo>
                  <a:cubicBezTo>
                    <a:pt x="13" y="76"/>
                    <a:pt x="13" y="76"/>
                    <a:pt x="13" y="76"/>
                  </a:cubicBezTo>
                  <a:cubicBezTo>
                    <a:pt x="2" y="92"/>
                    <a:pt x="2" y="92"/>
                    <a:pt x="2" y="92"/>
                  </a:cubicBezTo>
                  <a:cubicBezTo>
                    <a:pt x="2" y="95"/>
                    <a:pt x="1" y="97"/>
                    <a:pt x="0" y="100"/>
                  </a:cubicBezTo>
                  <a:cubicBezTo>
                    <a:pt x="2" y="101"/>
                    <a:pt x="3" y="99"/>
                    <a:pt x="5" y="94"/>
                  </a:cubicBezTo>
                  <a:cubicBezTo>
                    <a:pt x="6" y="93"/>
                    <a:pt x="8" y="92"/>
                    <a:pt x="10" y="91"/>
                  </a:cubicBezTo>
                  <a:cubicBezTo>
                    <a:pt x="23" y="68"/>
                    <a:pt x="23" y="68"/>
                    <a:pt x="23" y="68"/>
                  </a:cubicBezTo>
                  <a:cubicBezTo>
                    <a:pt x="20" y="47"/>
                    <a:pt x="20" y="47"/>
                    <a:pt x="20" y="47"/>
                  </a:cubicBezTo>
                  <a:cubicBezTo>
                    <a:pt x="20" y="45"/>
                    <a:pt x="20" y="45"/>
                    <a:pt x="20" y="45"/>
                  </a:cubicBezTo>
                  <a:cubicBezTo>
                    <a:pt x="19" y="28"/>
                    <a:pt x="16" y="13"/>
                    <a:pt x="9" y="0"/>
                  </a:cubicBezTo>
                  <a:cubicBezTo>
                    <a:pt x="10" y="3"/>
                    <a:pt x="10" y="7"/>
                    <a:pt x="10" y="1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2" name="Freeform 27"/>
            <p:cNvSpPr/>
            <p:nvPr/>
          </p:nvSpPr>
          <p:spPr bwMode="auto">
            <a:xfrm>
              <a:off x="4843463" y="3344863"/>
              <a:ext cx="15875" cy="79375"/>
            </a:xfrm>
            <a:custGeom>
              <a:avLst/>
              <a:gdLst>
                <a:gd name="T0" fmla="*/ 11 w 14"/>
                <a:gd name="T1" fmla="*/ 63 h 79"/>
                <a:gd name="T2" fmla="*/ 14 w 14"/>
                <a:gd name="T3" fmla="*/ 30 h 79"/>
                <a:gd name="T4" fmla="*/ 8 w 14"/>
                <a:gd name="T5" fmla="*/ 0 h 79"/>
                <a:gd name="T6" fmla="*/ 7 w 14"/>
                <a:gd name="T7" fmla="*/ 41 h 79"/>
                <a:gd name="T8" fmla="*/ 9 w 14"/>
                <a:gd name="T9" fmla="*/ 59 h 79"/>
                <a:gd name="T10" fmla="*/ 10 w 14"/>
                <a:gd name="T11" fmla="*/ 62 h 79"/>
                <a:gd name="T12" fmla="*/ 2 w 14"/>
                <a:gd name="T13" fmla="*/ 71 h 79"/>
                <a:gd name="T14" fmla="*/ 0 w 14"/>
                <a:gd name="T15" fmla="*/ 79 h 79"/>
                <a:gd name="T16" fmla="*/ 11 w 14"/>
                <a:gd name="T17" fmla="*/ 6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79">
                  <a:moveTo>
                    <a:pt x="11" y="63"/>
                  </a:moveTo>
                  <a:cubicBezTo>
                    <a:pt x="14" y="30"/>
                    <a:pt x="14" y="30"/>
                    <a:pt x="14" y="30"/>
                  </a:cubicBezTo>
                  <a:cubicBezTo>
                    <a:pt x="8" y="0"/>
                    <a:pt x="8" y="0"/>
                    <a:pt x="8" y="0"/>
                  </a:cubicBezTo>
                  <a:cubicBezTo>
                    <a:pt x="9" y="14"/>
                    <a:pt x="9" y="28"/>
                    <a:pt x="7" y="41"/>
                  </a:cubicBezTo>
                  <a:cubicBezTo>
                    <a:pt x="9" y="59"/>
                    <a:pt x="9" y="59"/>
                    <a:pt x="9" y="59"/>
                  </a:cubicBezTo>
                  <a:cubicBezTo>
                    <a:pt x="9" y="60"/>
                    <a:pt x="10" y="61"/>
                    <a:pt x="10" y="62"/>
                  </a:cubicBezTo>
                  <a:cubicBezTo>
                    <a:pt x="2" y="71"/>
                    <a:pt x="2" y="71"/>
                    <a:pt x="2" y="71"/>
                  </a:cubicBezTo>
                  <a:cubicBezTo>
                    <a:pt x="2" y="73"/>
                    <a:pt x="1" y="76"/>
                    <a:pt x="0" y="79"/>
                  </a:cubicBezTo>
                  <a:cubicBezTo>
                    <a:pt x="11" y="63"/>
                    <a:pt x="11" y="63"/>
                    <a:pt x="11" y="63"/>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3" name="Freeform 28"/>
            <p:cNvSpPr/>
            <p:nvPr/>
          </p:nvSpPr>
          <p:spPr bwMode="auto">
            <a:xfrm>
              <a:off x="4765675" y="3375025"/>
              <a:ext cx="22225" cy="22225"/>
            </a:xfrm>
            <a:custGeom>
              <a:avLst/>
              <a:gdLst>
                <a:gd name="T0" fmla="*/ 12 w 19"/>
                <a:gd name="T1" fmla="*/ 13 h 22"/>
                <a:gd name="T2" fmla="*/ 11 w 19"/>
                <a:gd name="T3" fmla="*/ 11 h 22"/>
                <a:gd name="T4" fmla="*/ 0 w 19"/>
                <a:gd name="T5" fmla="*/ 0 h 22"/>
                <a:gd name="T6" fmla="*/ 0 w 19"/>
                <a:gd name="T7" fmla="*/ 4 h 22"/>
                <a:gd name="T8" fmla="*/ 17 w 19"/>
                <a:gd name="T9" fmla="*/ 22 h 22"/>
                <a:gd name="T10" fmla="*/ 12 w 19"/>
                <a:gd name="T11" fmla="*/ 13 h 22"/>
              </a:gdLst>
              <a:ahLst/>
              <a:cxnLst>
                <a:cxn ang="0">
                  <a:pos x="T0" y="T1"/>
                </a:cxn>
                <a:cxn ang="0">
                  <a:pos x="T2" y="T3"/>
                </a:cxn>
                <a:cxn ang="0">
                  <a:pos x="T4" y="T5"/>
                </a:cxn>
                <a:cxn ang="0">
                  <a:pos x="T6" y="T7"/>
                </a:cxn>
                <a:cxn ang="0">
                  <a:pos x="T8" y="T9"/>
                </a:cxn>
                <a:cxn ang="0">
                  <a:pos x="T10" y="T11"/>
                </a:cxn>
              </a:cxnLst>
              <a:rect l="0" t="0" r="r" b="b"/>
              <a:pathLst>
                <a:path w="19" h="22">
                  <a:moveTo>
                    <a:pt x="12" y="13"/>
                  </a:moveTo>
                  <a:cubicBezTo>
                    <a:pt x="11" y="11"/>
                    <a:pt x="11" y="11"/>
                    <a:pt x="11" y="11"/>
                  </a:cubicBezTo>
                  <a:cubicBezTo>
                    <a:pt x="0" y="0"/>
                    <a:pt x="0" y="0"/>
                    <a:pt x="0" y="0"/>
                  </a:cubicBezTo>
                  <a:cubicBezTo>
                    <a:pt x="0" y="4"/>
                    <a:pt x="0" y="4"/>
                    <a:pt x="0" y="4"/>
                  </a:cubicBezTo>
                  <a:cubicBezTo>
                    <a:pt x="17" y="22"/>
                    <a:pt x="17" y="22"/>
                    <a:pt x="17" y="22"/>
                  </a:cubicBezTo>
                  <a:cubicBezTo>
                    <a:pt x="19" y="20"/>
                    <a:pt x="17" y="17"/>
                    <a:pt x="12" y="13"/>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4" name="Freeform 29"/>
            <p:cNvSpPr>
              <a:spLocks noEditPoints="1"/>
            </p:cNvSpPr>
            <p:nvPr/>
          </p:nvSpPr>
          <p:spPr bwMode="auto">
            <a:xfrm>
              <a:off x="4687888" y="3351213"/>
              <a:ext cx="103188" cy="338138"/>
            </a:xfrm>
            <a:custGeom>
              <a:avLst/>
              <a:gdLst>
                <a:gd name="T0" fmla="*/ 80 w 90"/>
                <a:gd name="T1" fmla="*/ 37 h 333"/>
                <a:gd name="T2" fmla="*/ 80 w 90"/>
                <a:gd name="T3" fmla="*/ 37 h 333"/>
                <a:gd name="T4" fmla="*/ 85 w 90"/>
                <a:gd name="T5" fmla="*/ 46 h 333"/>
                <a:gd name="T6" fmla="*/ 83 w 90"/>
                <a:gd name="T7" fmla="*/ 47 h 333"/>
                <a:gd name="T8" fmla="*/ 68 w 90"/>
                <a:gd name="T9" fmla="*/ 34 h 333"/>
                <a:gd name="T10" fmla="*/ 61 w 90"/>
                <a:gd name="T11" fmla="*/ 27 h 333"/>
                <a:gd name="T12" fmla="*/ 64 w 90"/>
                <a:gd name="T13" fmla="*/ 37 h 333"/>
                <a:gd name="T14" fmla="*/ 66 w 90"/>
                <a:gd name="T15" fmla="*/ 48 h 333"/>
                <a:gd name="T16" fmla="*/ 65 w 90"/>
                <a:gd name="T17" fmla="*/ 47 h 333"/>
                <a:gd name="T18" fmla="*/ 56 w 90"/>
                <a:gd name="T19" fmla="*/ 34 h 333"/>
                <a:gd name="T20" fmla="*/ 45 w 90"/>
                <a:gd name="T21" fmla="*/ 11 h 333"/>
                <a:gd name="T22" fmla="*/ 42 w 90"/>
                <a:gd name="T23" fmla="*/ 1 h 333"/>
                <a:gd name="T24" fmla="*/ 41 w 90"/>
                <a:gd name="T25" fmla="*/ 0 h 333"/>
                <a:gd name="T26" fmla="*/ 30 w 90"/>
                <a:gd name="T27" fmla="*/ 4 h 333"/>
                <a:gd name="T28" fmla="*/ 40 w 90"/>
                <a:gd name="T29" fmla="*/ 118 h 333"/>
                <a:gd name="T30" fmla="*/ 40 w 90"/>
                <a:gd name="T31" fmla="*/ 130 h 333"/>
                <a:gd name="T32" fmla="*/ 37 w 90"/>
                <a:gd name="T33" fmla="*/ 153 h 333"/>
                <a:gd name="T34" fmla="*/ 33 w 90"/>
                <a:gd name="T35" fmla="*/ 159 h 333"/>
                <a:gd name="T36" fmla="*/ 11 w 90"/>
                <a:gd name="T37" fmla="*/ 280 h 333"/>
                <a:gd name="T38" fmla="*/ 2 w 90"/>
                <a:gd name="T39" fmla="*/ 296 h 333"/>
                <a:gd name="T40" fmla="*/ 0 w 90"/>
                <a:gd name="T41" fmla="*/ 333 h 333"/>
                <a:gd name="T42" fmla="*/ 8 w 90"/>
                <a:gd name="T43" fmla="*/ 325 h 333"/>
                <a:gd name="T44" fmla="*/ 18 w 90"/>
                <a:gd name="T45" fmla="*/ 322 h 333"/>
                <a:gd name="T46" fmla="*/ 39 w 90"/>
                <a:gd name="T47" fmla="*/ 253 h 333"/>
                <a:gd name="T48" fmla="*/ 52 w 90"/>
                <a:gd name="T49" fmla="*/ 188 h 333"/>
                <a:gd name="T50" fmla="*/ 65 w 90"/>
                <a:gd name="T51" fmla="*/ 161 h 333"/>
                <a:gd name="T52" fmla="*/ 63 w 90"/>
                <a:gd name="T53" fmla="*/ 141 h 333"/>
                <a:gd name="T54" fmla="*/ 90 w 90"/>
                <a:gd name="T55" fmla="*/ 44 h 333"/>
                <a:gd name="T56" fmla="*/ 88 w 90"/>
                <a:gd name="T57" fmla="*/ 42 h 333"/>
                <a:gd name="T58" fmla="*/ 80 w 90"/>
                <a:gd name="T59" fmla="*/ 37 h 333"/>
                <a:gd name="T60" fmla="*/ 32 w 90"/>
                <a:gd name="T61" fmla="*/ 5 h 333"/>
                <a:gd name="T62" fmla="*/ 36 w 90"/>
                <a:gd name="T63" fmla="*/ 3 h 333"/>
                <a:gd name="T64" fmla="*/ 45 w 90"/>
                <a:gd name="T65" fmla="*/ 115 h 333"/>
                <a:gd name="T66" fmla="*/ 45 w 90"/>
                <a:gd name="T67" fmla="*/ 136 h 333"/>
                <a:gd name="T68" fmla="*/ 43 w 90"/>
                <a:gd name="T69" fmla="*/ 157 h 333"/>
                <a:gd name="T70" fmla="*/ 21 w 90"/>
                <a:gd name="T71" fmla="*/ 231 h 333"/>
                <a:gd name="T72" fmla="*/ 21 w 90"/>
                <a:gd name="T73" fmla="*/ 232 h 333"/>
                <a:gd name="T74" fmla="*/ 19 w 90"/>
                <a:gd name="T75" fmla="*/ 283 h 333"/>
                <a:gd name="T76" fmla="*/ 7 w 90"/>
                <a:gd name="T77" fmla="*/ 300 h 333"/>
                <a:gd name="T78" fmla="*/ 8 w 90"/>
                <a:gd name="T79" fmla="*/ 323 h 333"/>
                <a:gd name="T80" fmla="*/ 1 w 90"/>
                <a:gd name="T81" fmla="*/ 328 h 333"/>
                <a:gd name="T82" fmla="*/ 3 w 90"/>
                <a:gd name="T83" fmla="*/ 297 h 333"/>
                <a:gd name="T84" fmla="*/ 13 w 90"/>
                <a:gd name="T85" fmla="*/ 281 h 333"/>
                <a:gd name="T86" fmla="*/ 13 w 90"/>
                <a:gd name="T87" fmla="*/ 280 h 333"/>
                <a:gd name="T88" fmla="*/ 34 w 90"/>
                <a:gd name="T89" fmla="*/ 160 h 333"/>
                <a:gd name="T90" fmla="*/ 38 w 90"/>
                <a:gd name="T91" fmla="*/ 154 h 333"/>
                <a:gd name="T92" fmla="*/ 38 w 90"/>
                <a:gd name="T93" fmla="*/ 153 h 333"/>
                <a:gd name="T94" fmla="*/ 41 w 90"/>
                <a:gd name="T95" fmla="*/ 130 h 333"/>
                <a:gd name="T96" fmla="*/ 41 w 90"/>
                <a:gd name="T97" fmla="*/ 130 h 333"/>
                <a:gd name="T98" fmla="*/ 41 w 90"/>
                <a:gd name="T99" fmla="*/ 117 h 333"/>
                <a:gd name="T100" fmla="*/ 32 w 90"/>
                <a:gd name="T101" fmla="*/ 5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333">
                  <a:moveTo>
                    <a:pt x="80" y="37"/>
                  </a:moveTo>
                  <a:cubicBezTo>
                    <a:pt x="80" y="37"/>
                    <a:pt x="80" y="37"/>
                    <a:pt x="80" y="37"/>
                  </a:cubicBezTo>
                  <a:cubicBezTo>
                    <a:pt x="85" y="41"/>
                    <a:pt x="87" y="44"/>
                    <a:pt x="85" y="46"/>
                  </a:cubicBezTo>
                  <a:cubicBezTo>
                    <a:pt x="85" y="46"/>
                    <a:pt x="84" y="46"/>
                    <a:pt x="83" y="47"/>
                  </a:cubicBezTo>
                  <a:cubicBezTo>
                    <a:pt x="68" y="34"/>
                    <a:pt x="68" y="34"/>
                    <a:pt x="68" y="34"/>
                  </a:cubicBezTo>
                  <a:cubicBezTo>
                    <a:pt x="61" y="27"/>
                    <a:pt x="61" y="27"/>
                    <a:pt x="61" y="27"/>
                  </a:cubicBezTo>
                  <a:cubicBezTo>
                    <a:pt x="61" y="30"/>
                    <a:pt x="62" y="34"/>
                    <a:pt x="64" y="37"/>
                  </a:cubicBezTo>
                  <a:cubicBezTo>
                    <a:pt x="68" y="43"/>
                    <a:pt x="69" y="46"/>
                    <a:pt x="66" y="48"/>
                  </a:cubicBezTo>
                  <a:cubicBezTo>
                    <a:pt x="66" y="48"/>
                    <a:pt x="65" y="48"/>
                    <a:pt x="65" y="47"/>
                  </a:cubicBezTo>
                  <a:cubicBezTo>
                    <a:pt x="61" y="44"/>
                    <a:pt x="58" y="40"/>
                    <a:pt x="56" y="34"/>
                  </a:cubicBezTo>
                  <a:cubicBezTo>
                    <a:pt x="45" y="11"/>
                    <a:pt x="45" y="11"/>
                    <a:pt x="45" y="11"/>
                  </a:cubicBezTo>
                  <a:cubicBezTo>
                    <a:pt x="42" y="1"/>
                    <a:pt x="42" y="1"/>
                    <a:pt x="42" y="1"/>
                  </a:cubicBezTo>
                  <a:cubicBezTo>
                    <a:pt x="42" y="1"/>
                    <a:pt x="42" y="0"/>
                    <a:pt x="41" y="0"/>
                  </a:cubicBezTo>
                  <a:cubicBezTo>
                    <a:pt x="30" y="4"/>
                    <a:pt x="30" y="4"/>
                    <a:pt x="30" y="4"/>
                  </a:cubicBezTo>
                  <a:cubicBezTo>
                    <a:pt x="28" y="42"/>
                    <a:pt x="32" y="80"/>
                    <a:pt x="40" y="118"/>
                  </a:cubicBezTo>
                  <a:cubicBezTo>
                    <a:pt x="40" y="130"/>
                    <a:pt x="40" y="130"/>
                    <a:pt x="40" y="130"/>
                  </a:cubicBezTo>
                  <a:cubicBezTo>
                    <a:pt x="38" y="135"/>
                    <a:pt x="37" y="142"/>
                    <a:pt x="37" y="153"/>
                  </a:cubicBezTo>
                  <a:cubicBezTo>
                    <a:pt x="33" y="159"/>
                    <a:pt x="33" y="159"/>
                    <a:pt x="33" y="159"/>
                  </a:cubicBezTo>
                  <a:cubicBezTo>
                    <a:pt x="17" y="196"/>
                    <a:pt x="10" y="237"/>
                    <a:pt x="11" y="280"/>
                  </a:cubicBezTo>
                  <a:cubicBezTo>
                    <a:pt x="2" y="296"/>
                    <a:pt x="2" y="296"/>
                    <a:pt x="2" y="296"/>
                  </a:cubicBezTo>
                  <a:cubicBezTo>
                    <a:pt x="0" y="333"/>
                    <a:pt x="0" y="333"/>
                    <a:pt x="0" y="333"/>
                  </a:cubicBezTo>
                  <a:cubicBezTo>
                    <a:pt x="2" y="329"/>
                    <a:pt x="5" y="326"/>
                    <a:pt x="8" y="325"/>
                  </a:cubicBezTo>
                  <a:cubicBezTo>
                    <a:pt x="11" y="323"/>
                    <a:pt x="14" y="322"/>
                    <a:pt x="18" y="322"/>
                  </a:cubicBezTo>
                  <a:cubicBezTo>
                    <a:pt x="39" y="253"/>
                    <a:pt x="39" y="253"/>
                    <a:pt x="39" y="253"/>
                  </a:cubicBezTo>
                  <a:cubicBezTo>
                    <a:pt x="52" y="188"/>
                    <a:pt x="52" y="188"/>
                    <a:pt x="52" y="188"/>
                  </a:cubicBezTo>
                  <a:cubicBezTo>
                    <a:pt x="65" y="161"/>
                    <a:pt x="65" y="161"/>
                    <a:pt x="65" y="161"/>
                  </a:cubicBezTo>
                  <a:cubicBezTo>
                    <a:pt x="63" y="141"/>
                    <a:pt x="63" y="141"/>
                    <a:pt x="63" y="141"/>
                  </a:cubicBezTo>
                  <a:cubicBezTo>
                    <a:pt x="90" y="44"/>
                    <a:pt x="90" y="44"/>
                    <a:pt x="90" y="44"/>
                  </a:cubicBezTo>
                  <a:cubicBezTo>
                    <a:pt x="90" y="43"/>
                    <a:pt x="89" y="43"/>
                    <a:pt x="88" y="42"/>
                  </a:cubicBezTo>
                  <a:cubicBezTo>
                    <a:pt x="80" y="37"/>
                    <a:pt x="80" y="37"/>
                    <a:pt x="80" y="37"/>
                  </a:cubicBezTo>
                  <a:close/>
                  <a:moveTo>
                    <a:pt x="32" y="5"/>
                  </a:moveTo>
                  <a:cubicBezTo>
                    <a:pt x="36" y="3"/>
                    <a:pt x="36" y="3"/>
                    <a:pt x="36" y="3"/>
                  </a:cubicBezTo>
                  <a:cubicBezTo>
                    <a:pt x="34" y="37"/>
                    <a:pt x="37" y="74"/>
                    <a:pt x="45" y="115"/>
                  </a:cubicBezTo>
                  <a:cubicBezTo>
                    <a:pt x="45" y="136"/>
                    <a:pt x="45" y="136"/>
                    <a:pt x="45" y="136"/>
                  </a:cubicBezTo>
                  <a:cubicBezTo>
                    <a:pt x="43" y="157"/>
                    <a:pt x="43" y="157"/>
                    <a:pt x="43" y="157"/>
                  </a:cubicBezTo>
                  <a:cubicBezTo>
                    <a:pt x="31" y="182"/>
                    <a:pt x="23" y="207"/>
                    <a:pt x="21" y="231"/>
                  </a:cubicBezTo>
                  <a:cubicBezTo>
                    <a:pt x="21" y="232"/>
                    <a:pt x="21" y="232"/>
                    <a:pt x="21" y="232"/>
                  </a:cubicBezTo>
                  <a:cubicBezTo>
                    <a:pt x="19" y="283"/>
                    <a:pt x="19" y="283"/>
                    <a:pt x="19" y="283"/>
                  </a:cubicBezTo>
                  <a:cubicBezTo>
                    <a:pt x="7" y="300"/>
                    <a:pt x="7" y="300"/>
                    <a:pt x="7" y="300"/>
                  </a:cubicBezTo>
                  <a:cubicBezTo>
                    <a:pt x="8" y="323"/>
                    <a:pt x="8" y="323"/>
                    <a:pt x="8" y="323"/>
                  </a:cubicBezTo>
                  <a:cubicBezTo>
                    <a:pt x="5" y="324"/>
                    <a:pt x="3" y="326"/>
                    <a:pt x="1" y="328"/>
                  </a:cubicBezTo>
                  <a:cubicBezTo>
                    <a:pt x="3" y="297"/>
                    <a:pt x="3" y="297"/>
                    <a:pt x="3" y="297"/>
                  </a:cubicBezTo>
                  <a:cubicBezTo>
                    <a:pt x="13" y="281"/>
                    <a:pt x="13" y="281"/>
                    <a:pt x="13" y="281"/>
                  </a:cubicBezTo>
                  <a:cubicBezTo>
                    <a:pt x="13" y="281"/>
                    <a:pt x="13" y="280"/>
                    <a:pt x="13" y="280"/>
                  </a:cubicBezTo>
                  <a:cubicBezTo>
                    <a:pt x="11" y="237"/>
                    <a:pt x="18" y="197"/>
                    <a:pt x="34" y="160"/>
                  </a:cubicBezTo>
                  <a:cubicBezTo>
                    <a:pt x="38" y="154"/>
                    <a:pt x="38" y="154"/>
                    <a:pt x="38" y="154"/>
                  </a:cubicBezTo>
                  <a:cubicBezTo>
                    <a:pt x="38" y="153"/>
                    <a:pt x="38" y="153"/>
                    <a:pt x="38" y="153"/>
                  </a:cubicBezTo>
                  <a:cubicBezTo>
                    <a:pt x="38" y="143"/>
                    <a:pt x="39" y="135"/>
                    <a:pt x="41" y="130"/>
                  </a:cubicBezTo>
                  <a:cubicBezTo>
                    <a:pt x="41" y="130"/>
                    <a:pt x="41" y="130"/>
                    <a:pt x="41" y="130"/>
                  </a:cubicBezTo>
                  <a:cubicBezTo>
                    <a:pt x="41" y="117"/>
                    <a:pt x="41" y="117"/>
                    <a:pt x="41" y="117"/>
                  </a:cubicBezTo>
                  <a:cubicBezTo>
                    <a:pt x="33" y="80"/>
                    <a:pt x="30" y="43"/>
                    <a:pt x="32" y="5"/>
                  </a:cubicBezTo>
                  <a:close/>
                </a:path>
              </a:pathLst>
            </a:custGeom>
            <a:solidFill>
              <a:srgbClr val="50592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5" name="Freeform 30"/>
            <p:cNvSpPr/>
            <p:nvPr/>
          </p:nvSpPr>
          <p:spPr bwMode="auto">
            <a:xfrm>
              <a:off x="4689475" y="3354388"/>
              <a:ext cx="50800" cy="328613"/>
            </a:xfrm>
            <a:custGeom>
              <a:avLst/>
              <a:gdLst>
                <a:gd name="T0" fmla="*/ 35 w 44"/>
                <a:gd name="T1" fmla="*/ 0 h 325"/>
                <a:gd name="T2" fmla="*/ 31 w 44"/>
                <a:gd name="T3" fmla="*/ 2 h 325"/>
                <a:gd name="T4" fmla="*/ 40 w 44"/>
                <a:gd name="T5" fmla="*/ 114 h 325"/>
                <a:gd name="T6" fmla="*/ 40 w 44"/>
                <a:gd name="T7" fmla="*/ 127 h 325"/>
                <a:gd name="T8" fmla="*/ 40 w 44"/>
                <a:gd name="T9" fmla="*/ 127 h 325"/>
                <a:gd name="T10" fmla="*/ 37 w 44"/>
                <a:gd name="T11" fmla="*/ 150 h 325"/>
                <a:gd name="T12" fmla="*/ 37 w 44"/>
                <a:gd name="T13" fmla="*/ 151 h 325"/>
                <a:gd name="T14" fmla="*/ 33 w 44"/>
                <a:gd name="T15" fmla="*/ 157 h 325"/>
                <a:gd name="T16" fmla="*/ 12 w 44"/>
                <a:gd name="T17" fmla="*/ 277 h 325"/>
                <a:gd name="T18" fmla="*/ 12 w 44"/>
                <a:gd name="T19" fmla="*/ 278 h 325"/>
                <a:gd name="T20" fmla="*/ 2 w 44"/>
                <a:gd name="T21" fmla="*/ 294 h 325"/>
                <a:gd name="T22" fmla="*/ 0 w 44"/>
                <a:gd name="T23" fmla="*/ 325 h 325"/>
                <a:gd name="T24" fmla="*/ 7 w 44"/>
                <a:gd name="T25" fmla="*/ 320 h 325"/>
                <a:gd name="T26" fmla="*/ 6 w 44"/>
                <a:gd name="T27" fmla="*/ 297 h 325"/>
                <a:gd name="T28" fmla="*/ 18 w 44"/>
                <a:gd name="T29" fmla="*/ 280 h 325"/>
                <a:gd name="T30" fmla="*/ 20 w 44"/>
                <a:gd name="T31" fmla="*/ 229 h 325"/>
                <a:gd name="T32" fmla="*/ 20 w 44"/>
                <a:gd name="T33" fmla="*/ 228 h 325"/>
                <a:gd name="T34" fmla="*/ 42 w 44"/>
                <a:gd name="T35" fmla="*/ 154 h 325"/>
                <a:gd name="T36" fmla="*/ 44 w 44"/>
                <a:gd name="T37" fmla="*/ 133 h 325"/>
                <a:gd name="T38" fmla="*/ 44 w 44"/>
                <a:gd name="T39" fmla="*/ 112 h 325"/>
                <a:gd name="T40" fmla="*/ 35 w 44"/>
                <a:gd name="T41"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325">
                  <a:moveTo>
                    <a:pt x="35" y="0"/>
                  </a:moveTo>
                  <a:cubicBezTo>
                    <a:pt x="31" y="2"/>
                    <a:pt x="31" y="2"/>
                    <a:pt x="31" y="2"/>
                  </a:cubicBezTo>
                  <a:cubicBezTo>
                    <a:pt x="29" y="40"/>
                    <a:pt x="32" y="77"/>
                    <a:pt x="40" y="114"/>
                  </a:cubicBezTo>
                  <a:cubicBezTo>
                    <a:pt x="40" y="127"/>
                    <a:pt x="40" y="127"/>
                    <a:pt x="40" y="127"/>
                  </a:cubicBezTo>
                  <a:cubicBezTo>
                    <a:pt x="40" y="127"/>
                    <a:pt x="40" y="127"/>
                    <a:pt x="40" y="127"/>
                  </a:cubicBezTo>
                  <a:cubicBezTo>
                    <a:pt x="38" y="132"/>
                    <a:pt x="37" y="140"/>
                    <a:pt x="37" y="150"/>
                  </a:cubicBezTo>
                  <a:cubicBezTo>
                    <a:pt x="37" y="150"/>
                    <a:pt x="37" y="150"/>
                    <a:pt x="37" y="151"/>
                  </a:cubicBezTo>
                  <a:cubicBezTo>
                    <a:pt x="33" y="157"/>
                    <a:pt x="33" y="157"/>
                    <a:pt x="33" y="157"/>
                  </a:cubicBezTo>
                  <a:cubicBezTo>
                    <a:pt x="17" y="194"/>
                    <a:pt x="10" y="234"/>
                    <a:pt x="12" y="277"/>
                  </a:cubicBezTo>
                  <a:cubicBezTo>
                    <a:pt x="12" y="277"/>
                    <a:pt x="12" y="278"/>
                    <a:pt x="12" y="278"/>
                  </a:cubicBezTo>
                  <a:cubicBezTo>
                    <a:pt x="2" y="294"/>
                    <a:pt x="2" y="294"/>
                    <a:pt x="2" y="294"/>
                  </a:cubicBezTo>
                  <a:cubicBezTo>
                    <a:pt x="0" y="325"/>
                    <a:pt x="0" y="325"/>
                    <a:pt x="0" y="325"/>
                  </a:cubicBezTo>
                  <a:cubicBezTo>
                    <a:pt x="2" y="323"/>
                    <a:pt x="4" y="321"/>
                    <a:pt x="7" y="320"/>
                  </a:cubicBezTo>
                  <a:cubicBezTo>
                    <a:pt x="6" y="297"/>
                    <a:pt x="6" y="297"/>
                    <a:pt x="6" y="297"/>
                  </a:cubicBezTo>
                  <a:cubicBezTo>
                    <a:pt x="18" y="280"/>
                    <a:pt x="18" y="280"/>
                    <a:pt x="18" y="280"/>
                  </a:cubicBezTo>
                  <a:cubicBezTo>
                    <a:pt x="20" y="229"/>
                    <a:pt x="20" y="229"/>
                    <a:pt x="20" y="229"/>
                  </a:cubicBezTo>
                  <a:cubicBezTo>
                    <a:pt x="20" y="229"/>
                    <a:pt x="20" y="229"/>
                    <a:pt x="20" y="228"/>
                  </a:cubicBezTo>
                  <a:cubicBezTo>
                    <a:pt x="22" y="204"/>
                    <a:pt x="30" y="179"/>
                    <a:pt x="42" y="154"/>
                  </a:cubicBezTo>
                  <a:cubicBezTo>
                    <a:pt x="44" y="133"/>
                    <a:pt x="44" y="133"/>
                    <a:pt x="44" y="133"/>
                  </a:cubicBezTo>
                  <a:cubicBezTo>
                    <a:pt x="44" y="112"/>
                    <a:pt x="44" y="112"/>
                    <a:pt x="44" y="112"/>
                  </a:cubicBezTo>
                  <a:cubicBezTo>
                    <a:pt x="36" y="71"/>
                    <a:pt x="33" y="34"/>
                    <a:pt x="35" y="0"/>
                  </a:cubicBezTo>
                  <a:close/>
                </a:path>
              </a:pathLst>
            </a:custGeom>
            <a:solidFill>
              <a:srgbClr val="7A893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6" name="Freeform 31"/>
            <p:cNvSpPr/>
            <p:nvPr/>
          </p:nvSpPr>
          <p:spPr bwMode="auto">
            <a:xfrm>
              <a:off x="4756150" y="3378200"/>
              <a:ext cx="11113" cy="20638"/>
            </a:xfrm>
            <a:custGeom>
              <a:avLst/>
              <a:gdLst>
                <a:gd name="T0" fmla="*/ 6 w 10"/>
                <a:gd name="T1" fmla="*/ 20 h 21"/>
                <a:gd name="T2" fmla="*/ 7 w 10"/>
                <a:gd name="T3" fmla="*/ 21 h 21"/>
                <a:gd name="T4" fmla="*/ 5 w 10"/>
                <a:gd name="T5" fmla="*/ 10 h 21"/>
                <a:gd name="T6" fmla="*/ 2 w 10"/>
                <a:gd name="T7" fmla="*/ 0 h 21"/>
                <a:gd name="T8" fmla="*/ 0 w 10"/>
                <a:gd name="T9" fmla="*/ 3 h 21"/>
                <a:gd name="T10" fmla="*/ 6 w 10"/>
                <a:gd name="T11" fmla="*/ 20 h 21"/>
              </a:gdLst>
              <a:ahLst/>
              <a:cxnLst>
                <a:cxn ang="0">
                  <a:pos x="T0" y="T1"/>
                </a:cxn>
                <a:cxn ang="0">
                  <a:pos x="T2" y="T3"/>
                </a:cxn>
                <a:cxn ang="0">
                  <a:pos x="T4" y="T5"/>
                </a:cxn>
                <a:cxn ang="0">
                  <a:pos x="T6" y="T7"/>
                </a:cxn>
                <a:cxn ang="0">
                  <a:pos x="T8" y="T9"/>
                </a:cxn>
                <a:cxn ang="0">
                  <a:pos x="T10" y="T11"/>
                </a:cxn>
              </a:cxnLst>
              <a:rect l="0" t="0" r="r" b="b"/>
              <a:pathLst>
                <a:path w="10" h="21">
                  <a:moveTo>
                    <a:pt x="6" y="20"/>
                  </a:moveTo>
                  <a:cubicBezTo>
                    <a:pt x="6" y="21"/>
                    <a:pt x="7" y="21"/>
                    <a:pt x="7" y="21"/>
                  </a:cubicBezTo>
                  <a:cubicBezTo>
                    <a:pt x="10" y="19"/>
                    <a:pt x="9" y="16"/>
                    <a:pt x="5" y="10"/>
                  </a:cubicBezTo>
                  <a:cubicBezTo>
                    <a:pt x="3" y="7"/>
                    <a:pt x="2" y="3"/>
                    <a:pt x="2" y="0"/>
                  </a:cubicBezTo>
                  <a:cubicBezTo>
                    <a:pt x="0" y="3"/>
                    <a:pt x="0" y="3"/>
                    <a:pt x="0" y="3"/>
                  </a:cubicBezTo>
                  <a:cubicBezTo>
                    <a:pt x="6" y="20"/>
                    <a:pt x="6" y="20"/>
                    <a:pt x="6" y="2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7" name="Freeform 32"/>
            <p:cNvSpPr/>
            <p:nvPr/>
          </p:nvSpPr>
          <p:spPr bwMode="auto">
            <a:xfrm>
              <a:off x="4708525" y="3376613"/>
              <a:ext cx="100013" cy="312738"/>
            </a:xfrm>
            <a:custGeom>
              <a:avLst/>
              <a:gdLst>
                <a:gd name="T0" fmla="*/ 79 w 87"/>
                <a:gd name="T1" fmla="*/ 10 h 308"/>
                <a:gd name="T2" fmla="*/ 78 w 87"/>
                <a:gd name="T3" fmla="*/ 10 h 308"/>
                <a:gd name="T4" fmla="*/ 77 w 87"/>
                <a:gd name="T5" fmla="*/ 10 h 308"/>
                <a:gd name="T6" fmla="*/ 74 w 87"/>
                <a:gd name="T7" fmla="*/ 13 h 308"/>
                <a:gd name="T8" fmla="*/ 75 w 87"/>
                <a:gd name="T9" fmla="*/ 18 h 308"/>
                <a:gd name="T10" fmla="*/ 72 w 87"/>
                <a:gd name="T11" fmla="*/ 19 h 308"/>
                <a:gd name="T12" fmla="*/ 45 w 87"/>
                <a:gd name="T13" fmla="*/ 116 h 308"/>
                <a:gd name="T14" fmla="*/ 47 w 87"/>
                <a:gd name="T15" fmla="*/ 136 h 308"/>
                <a:gd name="T16" fmla="*/ 34 w 87"/>
                <a:gd name="T17" fmla="*/ 163 h 308"/>
                <a:gd name="T18" fmla="*/ 21 w 87"/>
                <a:gd name="T19" fmla="*/ 228 h 308"/>
                <a:gd name="T20" fmla="*/ 0 w 87"/>
                <a:gd name="T21" fmla="*/ 297 h 308"/>
                <a:gd name="T22" fmla="*/ 22 w 87"/>
                <a:gd name="T23" fmla="*/ 307 h 308"/>
                <a:gd name="T24" fmla="*/ 24 w 87"/>
                <a:gd name="T25" fmla="*/ 308 h 308"/>
                <a:gd name="T26" fmla="*/ 27 w 87"/>
                <a:gd name="T27" fmla="*/ 267 h 308"/>
                <a:gd name="T28" fmla="*/ 37 w 87"/>
                <a:gd name="T29" fmla="*/ 235 h 308"/>
                <a:gd name="T30" fmla="*/ 39 w 87"/>
                <a:gd name="T31" fmla="*/ 231 h 308"/>
                <a:gd name="T32" fmla="*/ 49 w 87"/>
                <a:gd name="T33" fmla="*/ 212 h 308"/>
                <a:gd name="T34" fmla="*/ 54 w 87"/>
                <a:gd name="T35" fmla="*/ 168 h 308"/>
                <a:gd name="T36" fmla="*/ 66 w 87"/>
                <a:gd name="T37" fmla="*/ 138 h 308"/>
                <a:gd name="T38" fmla="*/ 71 w 87"/>
                <a:gd name="T39" fmla="*/ 98 h 308"/>
                <a:gd name="T40" fmla="*/ 87 w 87"/>
                <a:gd name="T41" fmla="*/ 0 h 308"/>
                <a:gd name="T42" fmla="*/ 80 w 87"/>
                <a:gd name="T43" fmla="*/ 8 h 308"/>
                <a:gd name="T44" fmla="*/ 79 w 87"/>
                <a:gd name="T45" fmla="*/ 1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308">
                  <a:moveTo>
                    <a:pt x="79" y="10"/>
                  </a:moveTo>
                  <a:cubicBezTo>
                    <a:pt x="79" y="10"/>
                    <a:pt x="78" y="10"/>
                    <a:pt x="78" y="10"/>
                  </a:cubicBezTo>
                  <a:cubicBezTo>
                    <a:pt x="77" y="10"/>
                    <a:pt x="77" y="10"/>
                    <a:pt x="77" y="10"/>
                  </a:cubicBezTo>
                  <a:cubicBezTo>
                    <a:pt x="74" y="13"/>
                    <a:pt x="74" y="13"/>
                    <a:pt x="74" y="13"/>
                  </a:cubicBezTo>
                  <a:cubicBezTo>
                    <a:pt x="75" y="15"/>
                    <a:pt x="75" y="17"/>
                    <a:pt x="75" y="18"/>
                  </a:cubicBezTo>
                  <a:cubicBezTo>
                    <a:pt x="75" y="19"/>
                    <a:pt x="74" y="19"/>
                    <a:pt x="72" y="19"/>
                  </a:cubicBezTo>
                  <a:cubicBezTo>
                    <a:pt x="45" y="116"/>
                    <a:pt x="45" y="116"/>
                    <a:pt x="45" y="116"/>
                  </a:cubicBezTo>
                  <a:cubicBezTo>
                    <a:pt x="47" y="136"/>
                    <a:pt x="47" y="136"/>
                    <a:pt x="47" y="136"/>
                  </a:cubicBezTo>
                  <a:cubicBezTo>
                    <a:pt x="34" y="163"/>
                    <a:pt x="34" y="163"/>
                    <a:pt x="34" y="163"/>
                  </a:cubicBezTo>
                  <a:cubicBezTo>
                    <a:pt x="21" y="228"/>
                    <a:pt x="21" y="228"/>
                    <a:pt x="21" y="228"/>
                  </a:cubicBezTo>
                  <a:cubicBezTo>
                    <a:pt x="0" y="297"/>
                    <a:pt x="0" y="297"/>
                    <a:pt x="0" y="297"/>
                  </a:cubicBezTo>
                  <a:cubicBezTo>
                    <a:pt x="7" y="297"/>
                    <a:pt x="14" y="300"/>
                    <a:pt x="22" y="307"/>
                  </a:cubicBezTo>
                  <a:cubicBezTo>
                    <a:pt x="23" y="307"/>
                    <a:pt x="23" y="307"/>
                    <a:pt x="24" y="308"/>
                  </a:cubicBezTo>
                  <a:cubicBezTo>
                    <a:pt x="28" y="295"/>
                    <a:pt x="29" y="281"/>
                    <a:pt x="27" y="267"/>
                  </a:cubicBezTo>
                  <a:cubicBezTo>
                    <a:pt x="37" y="235"/>
                    <a:pt x="37" y="235"/>
                    <a:pt x="37" y="235"/>
                  </a:cubicBezTo>
                  <a:cubicBezTo>
                    <a:pt x="39" y="231"/>
                    <a:pt x="39" y="231"/>
                    <a:pt x="39" y="231"/>
                  </a:cubicBezTo>
                  <a:cubicBezTo>
                    <a:pt x="49" y="212"/>
                    <a:pt x="49" y="212"/>
                    <a:pt x="49" y="212"/>
                  </a:cubicBezTo>
                  <a:cubicBezTo>
                    <a:pt x="54" y="168"/>
                    <a:pt x="54" y="168"/>
                    <a:pt x="54" y="168"/>
                  </a:cubicBezTo>
                  <a:cubicBezTo>
                    <a:pt x="61" y="158"/>
                    <a:pt x="65" y="148"/>
                    <a:pt x="66" y="138"/>
                  </a:cubicBezTo>
                  <a:cubicBezTo>
                    <a:pt x="71" y="98"/>
                    <a:pt x="71" y="98"/>
                    <a:pt x="71" y="98"/>
                  </a:cubicBezTo>
                  <a:cubicBezTo>
                    <a:pt x="87" y="0"/>
                    <a:pt x="87" y="0"/>
                    <a:pt x="87" y="0"/>
                  </a:cubicBezTo>
                  <a:cubicBezTo>
                    <a:pt x="80" y="8"/>
                    <a:pt x="80" y="8"/>
                    <a:pt x="80" y="8"/>
                  </a:cubicBezTo>
                  <a:cubicBezTo>
                    <a:pt x="80" y="9"/>
                    <a:pt x="80" y="9"/>
                    <a:pt x="79" y="10"/>
                  </a:cubicBezTo>
                  <a:close/>
                </a:path>
              </a:pathLst>
            </a:custGeom>
            <a:solidFill>
              <a:srgbClr val="2B301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8" name="Freeform 33"/>
            <p:cNvSpPr/>
            <p:nvPr/>
          </p:nvSpPr>
          <p:spPr bwMode="auto">
            <a:xfrm>
              <a:off x="4773613" y="3368675"/>
              <a:ext cx="20638" cy="25400"/>
            </a:xfrm>
            <a:custGeom>
              <a:avLst/>
              <a:gdLst>
                <a:gd name="T0" fmla="*/ 18 w 18"/>
                <a:gd name="T1" fmla="*/ 25 h 25"/>
                <a:gd name="T2" fmla="*/ 17 w 18"/>
                <a:gd name="T3" fmla="*/ 20 h 25"/>
                <a:gd name="T4" fmla="*/ 12 w 18"/>
                <a:gd name="T5" fmla="*/ 15 h 25"/>
                <a:gd name="T6" fmla="*/ 0 w 18"/>
                <a:gd name="T7" fmla="*/ 0 h 25"/>
                <a:gd name="T8" fmla="*/ 1 w 18"/>
                <a:gd name="T9" fmla="*/ 8 h 25"/>
                <a:gd name="T10" fmla="*/ 18 w 18"/>
                <a:gd name="T11" fmla="*/ 25 h 25"/>
              </a:gdLst>
              <a:ahLst/>
              <a:cxnLst>
                <a:cxn ang="0">
                  <a:pos x="T0" y="T1"/>
                </a:cxn>
                <a:cxn ang="0">
                  <a:pos x="T2" y="T3"/>
                </a:cxn>
                <a:cxn ang="0">
                  <a:pos x="T4" y="T5"/>
                </a:cxn>
                <a:cxn ang="0">
                  <a:pos x="T6" y="T7"/>
                </a:cxn>
                <a:cxn ang="0">
                  <a:pos x="T8" y="T9"/>
                </a:cxn>
                <a:cxn ang="0">
                  <a:pos x="T10" y="T11"/>
                </a:cxn>
              </a:cxnLst>
              <a:rect l="0" t="0" r="r" b="b"/>
              <a:pathLst>
                <a:path w="18" h="25">
                  <a:moveTo>
                    <a:pt x="18" y="25"/>
                  </a:moveTo>
                  <a:cubicBezTo>
                    <a:pt x="18" y="24"/>
                    <a:pt x="18" y="22"/>
                    <a:pt x="17" y="20"/>
                  </a:cubicBezTo>
                  <a:cubicBezTo>
                    <a:pt x="12" y="15"/>
                    <a:pt x="12" y="15"/>
                    <a:pt x="12" y="15"/>
                  </a:cubicBezTo>
                  <a:cubicBezTo>
                    <a:pt x="0" y="0"/>
                    <a:pt x="0" y="0"/>
                    <a:pt x="0" y="0"/>
                  </a:cubicBezTo>
                  <a:cubicBezTo>
                    <a:pt x="1" y="8"/>
                    <a:pt x="1" y="8"/>
                    <a:pt x="1" y="8"/>
                  </a:cubicBezTo>
                  <a:cubicBezTo>
                    <a:pt x="18" y="25"/>
                    <a:pt x="18" y="25"/>
                    <a:pt x="18" y="25"/>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9" name="Freeform 34"/>
            <p:cNvSpPr/>
            <p:nvPr/>
          </p:nvSpPr>
          <p:spPr bwMode="auto">
            <a:xfrm>
              <a:off x="4773613" y="3368675"/>
              <a:ext cx="22225" cy="20638"/>
            </a:xfrm>
            <a:custGeom>
              <a:avLst/>
              <a:gdLst>
                <a:gd name="T0" fmla="*/ 12 w 14"/>
                <a:gd name="T1" fmla="*/ 13 h 13"/>
                <a:gd name="T2" fmla="*/ 14 w 14"/>
                <a:gd name="T3" fmla="*/ 11 h 13"/>
                <a:gd name="T4" fmla="*/ 0 w 14"/>
                <a:gd name="T5" fmla="*/ 0 h 13"/>
                <a:gd name="T6" fmla="*/ 9 w 14"/>
                <a:gd name="T7" fmla="*/ 10 h 13"/>
                <a:gd name="T8" fmla="*/ 12 w 14"/>
                <a:gd name="T9" fmla="*/ 13 h 13"/>
                <a:gd name="T10" fmla="*/ 12 w 14"/>
                <a:gd name="T11" fmla="*/ 13 h 13"/>
              </a:gdLst>
              <a:ahLst/>
              <a:cxnLst>
                <a:cxn ang="0">
                  <a:pos x="T0" y="T1"/>
                </a:cxn>
                <a:cxn ang="0">
                  <a:pos x="T2" y="T3"/>
                </a:cxn>
                <a:cxn ang="0">
                  <a:pos x="T4" y="T5"/>
                </a:cxn>
                <a:cxn ang="0">
                  <a:pos x="T6" y="T7"/>
                </a:cxn>
                <a:cxn ang="0">
                  <a:pos x="T8" y="T9"/>
                </a:cxn>
                <a:cxn ang="0">
                  <a:pos x="T10" y="T11"/>
                </a:cxn>
              </a:cxnLst>
              <a:rect l="0" t="0" r="r" b="b"/>
              <a:pathLst>
                <a:path w="14" h="13">
                  <a:moveTo>
                    <a:pt x="12" y="13"/>
                  </a:moveTo>
                  <a:lnTo>
                    <a:pt x="14" y="11"/>
                  </a:lnTo>
                  <a:lnTo>
                    <a:pt x="0" y="0"/>
                  </a:lnTo>
                  <a:lnTo>
                    <a:pt x="9" y="10"/>
                  </a:lnTo>
                  <a:lnTo>
                    <a:pt x="12" y="13"/>
                  </a:lnTo>
                  <a:lnTo>
                    <a:pt x="12" y="13"/>
                  </a:lnTo>
                  <a:close/>
                </a:path>
              </a:pathLst>
            </a:custGeom>
            <a:solidFill>
              <a:srgbClr val="50592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0" name="Freeform 35"/>
            <p:cNvSpPr>
              <a:spLocks noEditPoints="1"/>
            </p:cNvSpPr>
            <p:nvPr/>
          </p:nvSpPr>
          <p:spPr bwMode="auto">
            <a:xfrm>
              <a:off x="4751388" y="3351213"/>
              <a:ext cx="88900" cy="328613"/>
            </a:xfrm>
            <a:custGeom>
              <a:avLst/>
              <a:gdLst>
                <a:gd name="T0" fmla="*/ 39 w 78"/>
                <a:gd name="T1" fmla="*/ 26 h 324"/>
                <a:gd name="T2" fmla="*/ 43 w 78"/>
                <a:gd name="T3" fmla="*/ 33 h 324"/>
                <a:gd name="T4" fmla="*/ 50 w 78"/>
                <a:gd name="T5" fmla="*/ 25 h 324"/>
                <a:gd name="T6" fmla="*/ 34 w 78"/>
                <a:gd name="T7" fmla="*/ 123 h 324"/>
                <a:gd name="T8" fmla="*/ 29 w 78"/>
                <a:gd name="T9" fmla="*/ 163 h 324"/>
                <a:gd name="T10" fmla="*/ 17 w 78"/>
                <a:gd name="T11" fmla="*/ 193 h 324"/>
                <a:gd name="T12" fmla="*/ 12 w 78"/>
                <a:gd name="T13" fmla="*/ 237 h 324"/>
                <a:gd name="T14" fmla="*/ 2 w 78"/>
                <a:gd name="T15" fmla="*/ 256 h 324"/>
                <a:gd name="T16" fmla="*/ 9 w 78"/>
                <a:gd name="T17" fmla="*/ 287 h 324"/>
                <a:gd name="T18" fmla="*/ 5 w 78"/>
                <a:gd name="T19" fmla="*/ 319 h 324"/>
                <a:gd name="T20" fmla="*/ 7 w 78"/>
                <a:gd name="T21" fmla="*/ 323 h 324"/>
                <a:gd name="T22" fmla="*/ 7 w 78"/>
                <a:gd name="T23" fmla="*/ 324 h 324"/>
                <a:gd name="T24" fmla="*/ 29 w 78"/>
                <a:gd name="T25" fmla="*/ 317 h 324"/>
                <a:gd name="T26" fmla="*/ 38 w 78"/>
                <a:gd name="T27" fmla="*/ 283 h 324"/>
                <a:gd name="T28" fmla="*/ 26 w 78"/>
                <a:gd name="T29" fmla="*/ 261 h 324"/>
                <a:gd name="T30" fmla="*/ 34 w 78"/>
                <a:gd name="T31" fmla="*/ 238 h 324"/>
                <a:gd name="T32" fmla="*/ 37 w 78"/>
                <a:gd name="T33" fmla="*/ 178 h 324"/>
                <a:gd name="T34" fmla="*/ 42 w 78"/>
                <a:gd name="T35" fmla="*/ 159 h 324"/>
                <a:gd name="T36" fmla="*/ 50 w 78"/>
                <a:gd name="T37" fmla="*/ 93 h 324"/>
                <a:gd name="T38" fmla="*/ 78 w 78"/>
                <a:gd name="T39" fmla="*/ 9 h 324"/>
                <a:gd name="T40" fmla="*/ 24 w 78"/>
                <a:gd name="T41" fmla="*/ 0 h 324"/>
                <a:gd name="T42" fmla="*/ 39 w 78"/>
                <a:gd name="T43" fmla="*/ 26 h 324"/>
                <a:gd name="T44" fmla="*/ 18 w 78"/>
                <a:gd name="T45" fmla="*/ 194 h 324"/>
                <a:gd name="T46" fmla="*/ 23 w 78"/>
                <a:gd name="T47" fmla="*/ 187 h 324"/>
                <a:gd name="T48" fmla="*/ 21 w 78"/>
                <a:gd name="T49" fmla="*/ 218 h 324"/>
                <a:gd name="T50" fmla="*/ 11 w 78"/>
                <a:gd name="T51" fmla="*/ 265 h 324"/>
                <a:gd name="T52" fmla="*/ 17 w 78"/>
                <a:gd name="T53" fmla="*/ 285 h 324"/>
                <a:gd name="T54" fmla="*/ 11 w 78"/>
                <a:gd name="T55" fmla="*/ 312 h 324"/>
                <a:gd name="T56" fmla="*/ 15 w 78"/>
                <a:gd name="T57" fmla="*/ 320 h 324"/>
                <a:gd name="T58" fmla="*/ 9 w 78"/>
                <a:gd name="T59" fmla="*/ 322 h 324"/>
                <a:gd name="T60" fmla="*/ 9 w 78"/>
                <a:gd name="T61" fmla="*/ 322 h 324"/>
                <a:gd name="T62" fmla="*/ 7 w 78"/>
                <a:gd name="T63" fmla="*/ 318 h 324"/>
                <a:gd name="T64" fmla="*/ 10 w 78"/>
                <a:gd name="T65" fmla="*/ 287 h 324"/>
                <a:gd name="T66" fmla="*/ 10 w 78"/>
                <a:gd name="T67" fmla="*/ 286 h 324"/>
                <a:gd name="T68" fmla="*/ 10 w 78"/>
                <a:gd name="T69" fmla="*/ 286 h 324"/>
                <a:gd name="T70" fmla="*/ 3 w 78"/>
                <a:gd name="T71" fmla="*/ 257 h 324"/>
                <a:gd name="T72" fmla="*/ 13 w 78"/>
                <a:gd name="T73" fmla="*/ 237 h 324"/>
                <a:gd name="T74" fmla="*/ 13 w 78"/>
                <a:gd name="T75" fmla="*/ 237 h 324"/>
                <a:gd name="T76" fmla="*/ 18 w 78"/>
                <a:gd name="T77" fmla="*/ 19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324">
                  <a:moveTo>
                    <a:pt x="39" y="26"/>
                  </a:moveTo>
                  <a:cubicBezTo>
                    <a:pt x="41" y="29"/>
                    <a:pt x="43" y="31"/>
                    <a:pt x="43" y="33"/>
                  </a:cubicBezTo>
                  <a:cubicBezTo>
                    <a:pt x="50" y="25"/>
                    <a:pt x="50" y="25"/>
                    <a:pt x="50" y="25"/>
                  </a:cubicBezTo>
                  <a:cubicBezTo>
                    <a:pt x="34" y="123"/>
                    <a:pt x="34" y="123"/>
                    <a:pt x="34" y="123"/>
                  </a:cubicBezTo>
                  <a:cubicBezTo>
                    <a:pt x="29" y="163"/>
                    <a:pt x="29" y="163"/>
                    <a:pt x="29" y="163"/>
                  </a:cubicBezTo>
                  <a:cubicBezTo>
                    <a:pt x="28" y="173"/>
                    <a:pt x="24" y="183"/>
                    <a:pt x="17" y="193"/>
                  </a:cubicBezTo>
                  <a:cubicBezTo>
                    <a:pt x="12" y="237"/>
                    <a:pt x="12" y="237"/>
                    <a:pt x="12" y="237"/>
                  </a:cubicBezTo>
                  <a:cubicBezTo>
                    <a:pt x="2" y="256"/>
                    <a:pt x="2" y="256"/>
                    <a:pt x="2" y="256"/>
                  </a:cubicBezTo>
                  <a:cubicBezTo>
                    <a:pt x="0" y="272"/>
                    <a:pt x="3" y="282"/>
                    <a:pt x="9" y="287"/>
                  </a:cubicBezTo>
                  <a:cubicBezTo>
                    <a:pt x="5" y="319"/>
                    <a:pt x="5" y="319"/>
                    <a:pt x="5" y="319"/>
                  </a:cubicBezTo>
                  <a:cubicBezTo>
                    <a:pt x="7" y="323"/>
                    <a:pt x="7" y="323"/>
                    <a:pt x="7" y="323"/>
                  </a:cubicBezTo>
                  <a:cubicBezTo>
                    <a:pt x="7" y="324"/>
                    <a:pt x="7" y="324"/>
                    <a:pt x="7" y="324"/>
                  </a:cubicBezTo>
                  <a:cubicBezTo>
                    <a:pt x="29" y="317"/>
                    <a:pt x="29" y="317"/>
                    <a:pt x="29" y="317"/>
                  </a:cubicBezTo>
                  <a:cubicBezTo>
                    <a:pt x="38" y="283"/>
                    <a:pt x="38" y="283"/>
                    <a:pt x="38" y="283"/>
                  </a:cubicBezTo>
                  <a:cubicBezTo>
                    <a:pt x="26" y="261"/>
                    <a:pt x="26" y="261"/>
                    <a:pt x="26" y="261"/>
                  </a:cubicBezTo>
                  <a:cubicBezTo>
                    <a:pt x="34" y="238"/>
                    <a:pt x="34" y="238"/>
                    <a:pt x="34" y="238"/>
                  </a:cubicBezTo>
                  <a:cubicBezTo>
                    <a:pt x="37" y="178"/>
                    <a:pt x="37" y="178"/>
                    <a:pt x="37" y="178"/>
                  </a:cubicBezTo>
                  <a:cubicBezTo>
                    <a:pt x="42" y="159"/>
                    <a:pt x="42" y="159"/>
                    <a:pt x="42" y="159"/>
                  </a:cubicBezTo>
                  <a:cubicBezTo>
                    <a:pt x="50" y="93"/>
                    <a:pt x="50" y="93"/>
                    <a:pt x="50" y="93"/>
                  </a:cubicBezTo>
                  <a:cubicBezTo>
                    <a:pt x="78" y="9"/>
                    <a:pt x="78" y="9"/>
                    <a:pt x="78" y="9"/>
                  </a:cubicBezTo>
                  <a:cubicBezTo>
                    <a:pt x="24" y="0"/>
                    <a:pt x="24" y="0"/>
                    <a:pt x="24" y="0"/>
                  </a:cubicBezTo>
                  <a:cubicBezTo>
                    <a:pt x="19" y="5"/>
                    <a:pt x="24" y="13"/>
                    <a:pt x="39" y="26"/>
                  </a:cubicBezTo>
                  <a:close/>
                  <a:moveTo>
                    <a:pt x="18" y="194"/>
                  </a:moveTo>
                  <a:cubicBezTo>
                    <a:pt x="20" y="191"/>
                    <a:pt x="22" y="189"/>
                    <a:pt x="23" y="187"/>
                  </a:cubicBezTo>
                  <a:cubicBezTo>
                    <a:pt x="21" y="218"/>
                    <a:pt x="21" y="218"/>
                    <a:pt x="21" y="218"/>
                  </a:cubicBezTo>
                  <a:cubicBezTo>
                    <a:pt x="11" y="265"/>
                    <a:pt x="11" y="265"/>
                    <a:pt x="11" y="265"/>
                  </a:cubicBezTo>
                  <a:cubicBezTo>
                    <a:pt x="10" y="272"/>
                    <a:pt x="12" y="279"/>
                    <a:pt x="17" y="285"/>
                  </a:cubicBezTo>
                  <a:cubicBezTo>
                    <a:pt x="11" y="312"/>
                    <a:pt x="11" y="312"/>
                    <a:pt x="11" y="312"/>
                  </a:cubicBezTo>
                  <a:cubicBezTo>
                    <a:pt x="15" y="320"/>
                    <a:pt x="15" y="320"/>
                    <a:pt x="15" y="320"/>
                  </a:cubicBezTo>
                  <a:cubicBezTo>
                    <a:pt x="9" y="322"/>
                    <a:pt x="9" y="322"/>
                    <a:pt x="9" y="322"/>
                  </a:cubicBezTo>
                  <a:cubicBezTo>
                    <a:pt x="9" y="322"/>
                    <a:pt x="9" y="322"/>
                    <a:pt x="9" y="322"/>
                  </a:cubicBezTo>
                  <a:cubicBezTo>
                    <a:pt x="7" y="318"/>
                    <a:pt x="7" y="318"/>
                    <a:pt x="7" y="318"/>
                  </a:cubicBezTo>
                  <a:cubicBezTo>
                    <a:pt x="10" y="287"/>
                    <a:pt x="10" y="287"/>
                    <a:pt x="10" y="287"/>
                  </a:cubicBezTo>
                  <a:cubicBezTo>
                    <a:pt x="11" y="287"/>
                    <a:pt x="11" y="286"/>
                    <a:pt x="10" y="286"/>
                  </a:cubicBezTo>
                  <a:cubicBezTo>
                    <a:pt x="10" y="286"/>
                    <a:pt x="10" y="286"/>
                    <a:pt x="10" y="286"/>
                  </a:cubicBezTo>
                  <a:cubicBezTo>
                    <a:pt x="4" y="281"/>
                    <a:pt x="2" y="271"/>
                    <a:pt x="3" y="257"/>
                  </a:cubicBezTo>
                  <a:cubicBezTo>
                    <a:pt x="13" y="237"/>
                    <a:pt x="13" y="237"/>
                    <a:pt x="13" y="237"/>
                  </a:cubicBezTo>
                  <a:cubicBezTo>
                    <a:pt x="13" y="237"/>
                    <a:pt x="13" y="237"/>
                    <a:pt x="13" y="237"/>
                  </a:cubicBezTo>
                  <a:cubicBezTo>
                    <a:pt x="18" y="194"/>
                    <a:pt x="18" y="194"/>
                    <a:pt x="18" y="194"/>
                  </a:cubicBezTo>
                  <a:close/>
                </a:path>
              </a:pathLst>
            </a:custGeom>
            <a:solidFill>
              <a:srgbClr val="50592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1" name="Freeform 36"/>
            <p:cNvSpPr/>
            <p:nvPr/>
          </p:nvSpPr>
          <p:spPr bwMode="auto">
            <a:xfrm>
              <a:off x="4752975" y="3540125"/>
              <a:ext cx="23813" cy="138113"/>
            </a:xfrm>
            <a:custGeom>
              <a:avLst/>
              <a:gdLst>
                <a:gd name="T0" fmla="*/ 21 w 21"/>
                <a:gd name="T1" fmla="*/ 0 h 135"/>
                <a:gd name="T2" fmla="*/ 16 w 21"/>
                <a:gd name="T3" fmla="*/ 7 h 135"/>
                <a:gd name="T4" fmla="*/ 11 w 21"/>
                <a:gd name="T5" fmla="*/ 50 h 135"/>
                <a:gd name="T6" fmla="*/ 11 w 21"/>
                <a:gd name="T7" fmla="*/ 50 h 135"/>
                <a:gd name="T8" fmla="*/ 1 w 21"/>
                <a:gd name="T9" fmla="*/ 70 h 135"/>
                <a:gd name="T10" fmla="*/ 8 w 21"/>
                <a:gd name="T11" fmla="*/ 99 h 135"/>
                <a:gd name="T12" fmla="*/ 8 w 21"/>
                <a:gd name="T13" fmla="*/ 99 h 135"/>
                <a:gd name="T14" fmla="*/ 8 w 21"/>
                <a:gd name="T15" fmla="*/ 100 h 135"/>
                <a:gd name="T16" fmla="*/ 5 w 21"/>
                <a:gd name="T17" fmla="*/ 131 h 135"/>
                <a:gd name="T18" fmla="*/ 7 w 21"/>
                <a:gd name="T19" fmla="*/ 135 h 135"/>
                <a:gd name="T20" fmla="*/ 7 w 21"/>
                <a:gd name="T21" fmla="*/ 135 h 135"/>
                <a:gd name="T22" fmla="*/ 13 w 21"/>
                <a:gd name="T23" fmla="*/ 133 h 135"/>
                <a:gd name="T24" fmla="*/ 9 w 21"/>
                <a:gd name="T25" fmla="*/ 125 h 135"/>
                <a:gd name="T26" fmla="*/ 15 w 21"/>
                <a:gd name="T27" fmla="*/ 98 h 135"/>
                <a:gd name="T28" fmla="*/ 9 w 21"/>
                <a:gd name="T29" fmla="*/ 78 h 135"/>
                <a:gd name="T30" fmla="*/ 19 w 21"/>
                <a:gd name="T31" fmla="*/ 31 h 135"/>
                <a:gd name="T32" fmla="*/ 21 w 21"/>
                <a:gd name="T3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135">
                  <a:moveTo>
                    <a:pt x="21" y="0"/>
                  </a:moveTo>
                  <a:cubicBezTo>
                    <a:pt x="20" y="2"/>
                    <a:pt x="18" y="4"/>
                    <a:pt x="16" y="7"/>
                  </a:cubicBezTo>
                  <a:cubicBezTo>
                    <a:pt x="11" y="50"/>
                    <a:pt x="11" y="50"/>
                    <a:pt x="11" y="50"/>
                  </a:cubicBezTo>
                  <a:cubicBezTo>
                    <a:pt x="11" y="50"/>
                    <a:pt x="11" y="50"/>
                    <a:pt x="11" y="50"/>
                  </a:cubicBezTo>
                  <a:cubicBezTo>
                    <a:pt x="1" y="70"/>
                    <a:pt x="1" y="70"/>
                    <a:pt x="1" y="70"/>
                  </a:cubicBezTo>
                  <a:cubicBezTo>
                    <a:pt x="0" y="84"/>
                    <a:pt x="2" y="94"/>
                    <a:pt x="8" y="99"/>
                  </a:cubicBezTo>
                  <a:cubicBezTo>
                    <a:pt x="8" y="99"/>
                    <a:pt x="8" y="99"/>
                    <a:pt x="8" y="99"/>
                  </a:cubicBezTo>
                  <a:cubicBezTo>
                    <a:pt x="9" y="99"/>
                    <a:pt x="9" y="100"/>
                    <a:pt x="8" y="100"/>
                  </a:cubicBezTo>
                  <a:cubicBezTo>
                    <a:pt x="5" y="131"/>
                    <a:pt x="5" y="131"/>
                    <a:pt x="5" y="131"/>
                  </a:cubicBezTo>
                  <a:cubicBezTo>
                    <a:pt x="7" y="135"/>
                    <a:pt x="7" y="135"/>
                    <a:pt x="7" y="135"/>
                  </a:cubicBezTo>
                  <a:cubicBezTo>
                    <a:pt x="7" y="135"/>
                    <a:pt x="7" y="135"/>
                    <a:pt x="7" y="135"/>
                  </a:cubicBezTo>
                  <a:cubicBezTo>
                    <a:pt x="13" y="133"/>
                    <a:pt x="13" y="133"/>
                    <a:pt x="13" y="133"/>
                  </a:cubicBezTo>
                  <a:cubicBezTo>
                    <a:pt x="9" y="125"/>
                    <a:pt x="9" y="125"/>
                    <a:pt x="9" y="125"/>
                  </a:cubicBezTo>
                  <a:cubicBezTo>
                    <a:pt x="15" y="98"/>
                    <a:pt x="15" y="98"/>
                    <a:pt x="15" y="98"/>
                  </a:cubicBezTo>
                  <a:cubicBezTo>
                    <a:pt x="10" y="92"/>
                    <a:pt x="8" y="85"/>
                    <a:pt x="9" y="78"/>
                  </a:cubicBezTo>
                  <a:cubicBezTo>
                    <a:pt x="19" y="31"/>
                    <a:pt x="19" y="31"/>
                    <a:pt x="19" y="31"/>
                  </a:cubicBezTo>
                  <a:cubicBezTo>
                    <a:pt x="21" y="0"/>
                    <a:pt x="21" y="0"/>
                    <a:pt x="21" y="0"/>
                  </a:cubicBezTo>
                  <a:close/>
                </a:path>
              </a:pathLst>
            </a:custGeom>
            <a:solidFill>
              <a:srgbClr val="7A893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2" name="Freeform 37"/>
            <p:cNvSpPr/>
            <p:nvPr/>
          </p:nvSpPr>
          <p:spPr bwMode="auto">
            <a:xfrm>
              <a:off x="4845050" y="3386138"/>
              <a:ext cx="9525" cy="30163"/>
            </a:xfrm>
            <a:custGeom>
              <a:avLst/>
              <a:gdLst>
                <a:gd name="T0" fmla="*/ 7 w 8"/>
                <a:gd name="T1" fmla="*/ 18 h 30"/>
                <a:gd name="T2" fmla="*/ 5 w 8"/>
                <a:gd name="T3" fmla="*/ 0 h 30"/>
                <a:gd name="T4" fmla="*/ 0 w 8"/>
                <a:gd name="T5" fmla="*/ 30 h 30"/>
                <a:gd name="T6" fmla="*/ 8 w 8"/>
                <a:gd name="T7" fmla="*/ 21 h 30"/>
                <a:gd name="T8" fmla="*/ 7 w 8"/>
                <a:gd name="T9" fmla="*/ 18 h 30"/>
              </a:gdLst>
              <a:ahLst/>
              <a:cxnLst>
                <a:cxn ang="0">
                  <a:pos x="T0" y="T1"/>
                </a:cxn>
                <a:cxn ang="0">
                  <a:pos x="T2" y="T3"/>
                </a:cxn>
                <a:cxn ang="0">
                  <a:pos x="T4" y="T5"/>
                </a:cxn>
                <a:cxn ang="0">
                  <a:pos x="T6" y="T7"/>
                </a:cxn>
                <a:cxn ang="0">
                  <a:pos x="T8" y="T9"/>
                </a:cxn>
              </a:cxnLst>
              <a:rect l="0" t="0" r="r" b="b"/>
              <a:pathLst>
                <a:path w="8" h="30">
                  <a:moveTo>
                    <a:pt x="7" y="18"/>
                  </a:moveTo>
                  <a:cubicBezTo>
                    <a:pt x="5" y="0"/>
                    <a:pt x="5" y="0"/>
                    <a:pt x="5" y="0"/>
                  </a:cubicBezTo>
                  <a:cubicBezTo>
                    <a:pt x="4" y="10"/>
                    <a:pt x="2" y="20"/>
                    <a:pt x="0" y="30"/>
                  </a:cubicBezTo>
                  <a:cubicBezTo>
                    <a:pt x="8" y="21"/>
                    <a:pt x="8" y="21"/>
                    <a:pt x="8" y="21"/>
                  </a:cubicBezTo>
                  <a:cubicBezTo>
                    <a:pt x="8" y="20"/>
                    <a:pt x="7" y="19"/>
                    <a:pt x="7" y="18"/>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3" name="Freeform 38"/>
            <p:cNvSpPr/>
            <p:nvPr/>
          </p:nvSpPr>
          <p:spPr bwMode="auto">
            <a:xfrm>
              <a:off x="4759325" y="3659188"/>
              <a:ext cx="107950" cy="38100"/>
            </a:xfrm>
            <a:custGeom>
              <a:avLst/>
              <a:gdLst>
                <a:gd name="T0" fmla="*/ 0 w 95"/>
                <a:gd name="T1" fmla="*/ 20 h 37"/>
                <a:gd name="T2" fmla="*/ 0 w 95"/>
                <a:gd name="T3" fmla="*/ 26 h 37"/>
                <a:gd name="T4" fmla="*/ 36 w 95"/>
                <a:gd name="T5" fmla="*/ 28 h 37"/>
                <a:gd name="T6" fmla="*/ 95 w 95"/>
                <a:gd name="T7" fmla="*/ 22 h 37"/>
                <a:gd name="T8" fmla="*/ 59 w 95"/>
                <a:gd name="T9" fmla="*/ 0 h 37"/>
                <a:gd name="T10" fmla="*/ 22 w 95"/>
                <a:gd name="T11" fmla="*/ 13 h 37"/>
                <a:gd name="T12" fmla="*/ 0 w 95"/>
                <a:gd name="T13" fmla="*/ 20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0" y="20"/>
                  </a:moveTo>
                  <a:cubicBezTo>
                    <a:pt x="0" y="26"/>
                    <a:pt x="0" y="26"/>
                    <a:pt x="0" y="26"/>
                  </a:cubicBezTo>
                  <a:cubicBezTo>
                    <a:pt x="36" y="28"/>
                    <a:pt x="36" y="28"/>
                    <a:pt x="36" y="28"/>
                  </a:cubicBezTo>
                  <a:cubicBezTo>
                    <a:pt x="62" y="37"/>
                    <a:pt x="81" y="35"/>
                    <a:pt x="95" y="22"/>
                  </a:cubicBezTo>
                  <a:cubicBezTo>
                    <a:pt x="59" y="0"/>
                    <a:pt x="59" y="0"/>
                    <a:pt x="59" y="0"/>
                  </a:cubicBezTo>
                  <a:cubicBezTo>
                    <a:pt x="22" y="13"/>
                    <a:pt x="22" y="13"/>
                    <a:pt x="22" y="13"/>
                  </a:cubicBezTo>
                  <a:cubicBezTo>
                    <a:pt x="0" y="20"/>
                    <a:pt x="0" y="20"/>
                    <a:pt x="0" y="2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4" name="Freeform 39"/>
            <p:cNvSpPr/>
            <p:nvPr/>
          </p:nvSpPr>
          <p:spPr bwMode="auto">
            <a:xfrm>
              <a:off x="4687888" y="3678238"/>
              <a:ext cx="47625" cy="36513"/>
            </a:xfrm>
            <a:custGeom>
              <a:avLst/>
              <a:gdLst>
                <a:gd name="T0" fmla="*/ 8 w 41"/>
                <a:gd name="T1" fmla="*/ 3 h 37"/>
                <a:gd name="T2" fmla="*/ 0 w 41"/>
                <a:gd name="T3" fmla="*/ 11 h 37"/>
                <a:gd name="T4" fmla="*/ 0 w 41"/>
                <a:gd name="T5" fmla="*/ 29 h 37"/>
                <a:gd name="T6" fmla="*/ 41 w 41"/>
                <a:gd name="T7" fmla="*/ 32 h 37"/>
                <a:gd name="T8" fmla="*/ 40 w 41"/>
                <a:gd name="T9" fmla="*/ 10 h 37"/>
                <a:gd name="T10" fmla="*/ 18 w 41"/>
                <a:gd name="T11" fmla="*/ 0 h 37"/>
                <a:gd name="T12" fmla="*/ 8 w 41"/>
                <a:gd name="T13" fmla="*/ 3 h 37"/>
              </a:gdLst>
              <a:ahLst/>
              <a:cxnLst>
                <a:cxn ang="0">
                  <a:pos x="T0" y="T1"/>
                </a:cxn>
                <a:cxn ang="0">
                  <a:pos x="T2" y="T3"/>
                </a:cxn>
                <a:cxn ang="0">
                  <a:pos x="T4" y="T5"/>
                </a:cxn>
                <a:cxn ang="0">
                  <a:pos x="T6" y="T7"/>
                </a:cxn>
                <a:cxn ang="0">
                  <a:pos x="T8" y="T9"/>
                </a:cxn>
                <a:cxn ang="0">
                  <a:pos x="T10" y="T11"/>
                </a:cxn>
                <a:cxn ang="0">
                  <a:pos x="T12" y="T13"/>
                </a:cxn>
              </a:cxnLst>
              <a:rect l="0" t="0" r="r" b="b"/>
              <a:pathLst>
                <a:path w="41" h="37">
                  <a:moveTo>
                    <a:pt x="8" y="3"/>
                  </a:moveTo>
                  <a:cubicBezTo>
                    <a:pt x="5" y="4"/>
                    <a:pt x="2" y="7"/>
                    <a:pt x="0" y="11"/>
                  </a:cubicBezTo>
                  <a:cubicBezTo>
                    <a:pt x="0" y="29"/>
                    <a:pt x="0" y="29"/>
                    <a:pt x="0" y="29"/>
                  </a:cubicBezTo>
                  <a:cubicBezTo>
                    <a:pt x="15" y="36"/>
                    <a:pt x="29" y="37"/>
                    <a:pt x="41" y="32"/>
                  </a:cubicBezTo>
                  <a:cubicBezTo>
                    <a:pt x="40" y="10"/>
                    <a:pt x="40" y="10"/>
                    <a:pt x="40" y="10"/>
                  </a:cubicBezTo>
                  <a:cubicBezTo>
                    <a:pt x="32" y="3"/>
                    <a:pt x="25" y="0"/>
                    <a:pt x="18" y="0"/>
                  </a:cubicBezTo>
                  <a:cubicBezTo>
                    <a:pt x="14" y="0"/>
                    <a:pt x="11" y="1"/>
                    <a:pt x="8"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75" name="组合 174"/>
          <p:cNvGrpSpPr/>
          <p:nvPr/>
        </p:nvGrpSpPr>
        <p:grpSpPr>
          <a:xfrm>
            <a:off x="5391512" y="2752388"/>
            <a:ext cx="264513" cy="894581"/>
            <a:chOff x="4452938" y="2232025"/>
            <a:chExt cx="820738" cy="2624138"/>
          </a:xfrm>
        </p:grpSpPr>
        <p:sp>
          <p:nvSpPr>
            <p:cNvPr id="176" name="Freeform 44"/>
            <p:cNvSpPr/>
            <p:nvPr/>
          </p:nvSpPr>
          <p:spPr bwMode="auto">
            <a:xfrm>
              <a:off x="4775201" y="2251075"/>
              <a:ext cx="134938" cy="193675"/>
            </a:xfrm>
            <a:custGeom>
              <a:avLst/>
              <a:gdLst>
                <a:gd name="T0" fmla="*/ 27 w 36"/>
                <a:gd name="T1" fmla="*/ 6 h 52"/>
                <a:gd name="T2" fmla="*/ 17 w 36"/>
                <a:gd name="T3" fmla="*/ 0 h 52"/>
                <a:gd name="T4" fmla="*/ 25 w 36"/>
                <a:gd name="T5" fmla="*/ 13 h 52"/>
                <a:gd name="T6" fmla="*/ 9 w 36"/>
                <a:gd name="T7" fmla="*/ 10 h 52"/>
                <a:gd name="T8" fmla="*/ 0 w 36"/>
                <a:gd name="T9" fmla="*/ 17 h 52"/>
                <a:gd name="T10" fmla="*/ 14 w 36"/>
                <a:gd name="T11" fmla="*/ 15 h 52"/>
                <a:gd name="T12" fmla="*/ 23 w 36"/>
                <a:gd name="T13" fmla="*/ 39 h 52"/>
                <a:gd name="T14" fmla="*/ 24 w 36"/>
                <a:gd name="T15" fmla="*/ 52 h 52"/>
                <a:gd name="T16" fmla="*/ 27 w 36"/>
                <a:gd name="T17" fmla="*/ 52 h 52"/>
                <a:gd name="T18" fmla="*/ 28 w 36"/>
                <a:gd name="T19" fmla="*/ 44 h 52"/>
                <a:gd name="T20" fmla="*/ 34 w 36"/>
                <a:gd name="T21" fmla="*/ 36 h 52"/>
                <a:gd name="T22" fmla="*/ 27 w 36"/>
                <a:gd name="T23"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52">
                  <a:moveTo>
                    <a:pt x="27" y="6"/>
                  </a:moveTo>
                  <a:cubicBezTo>
                    <a:pt x="24" y="4"/>
                    <a:pt x="21" y="2"/>
                    <a:pt x="17" y="0"/>
                  </a:cubicBezTo>
                  <a:cubicBezTo>
                    <a:pt x="22" y="4"/>
                    <a:pt x="24" y="8"/>
                    <a:pt x="25" y="13"/>
                  </a:cubicBezTo>
                  <a:cubicBezTo>
                    <a:pt x="9" y="10"/>
                    <a:pt x="9" y="10"/>
                    <a:pt x="9" y="10"/>
                  </a:cubicBezTo>
                  <a:cubicBezTo>
                    <a:pt x="0" y="17"/>
                    <a:pt x="0" y="17"/>
                    <a:pt x="0" y="17"/>
                  </a:cubicBezTo>
                  <a:cubicBezTo>
                    <a:pt x="5" y="17"/>
                    <a:pt x="9" y="16"/>
                    <a:pt x="14" y="15"/>
                  </a:cubicBezTo>
                  <a:cubicBezTo>
                    <a:pt x="14" y="24"/>
                    <a:pt x="17" y="32"/>
                    <a:pt x="23" y="39"/>
                  </a:cubicBezTo>
                  <a:cubicBezTo>
                    <a:pt x="24" y="52"/>
                    <a:pt x="24" y="52"/>
                    <a:pt x="24" y="52"/>
                  </a:cubicBezTo>
                  <a:cubicBezTo>
                    <a:pt x="27" y="52"/>
                    <a:pt x="27" y="52"/>
                    <a:pt x="27" y="52"/>
                  </a:cubicBezTo>
                  <a:cubicBezTo>
                    <a:pt x="28" y="44"/>
                    <a:pt x="28" y="44"/>
                    <a:pt x="28" y="44"/>
                  </a:cubicBezTo>
                  <a:cubicBezTo>
                    <a:pt x="30" y="38"/>
                    <a:pt x="32" y="35"/>
                    <a:pt x="34" y="36"/>
                  </a:cubicBezTo>
                  <a:cubicBezTo>
                    <a:pt x="36" y="25"/>
                    <a:pt x="34" y="15"/>
                    <a:pt x="27"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7" name="Freeform 45"/>
            <p:cNvSpPr>
              <a:spLocks noEditPoints="1"/>
            </p:cNvSpPr>
            <p:nvPr/>
          </p:nvSpPr>
          <p:spPr bwMode="auto">
            <a:xfrm>
              <a:off x="4646613" y="2232025"/>
              <a:ext cx="222250" cy="176213"/>
            </a:xfrm>
            <a:custGeom>
              <a:avLst/>
              <a:gdLst>
                <a:gd name="T0" fmla="*/ 59 w 59"/>
                <a:gd name="T1" fmla="*/ 18 h 47"/>
                <a:gd name="T2" fmla="*/ 51 w 59"/>
                <a:gd name="T3" fmla="*/ 5 h 47"/>
                <a:gd name="T4" fmla="*/ 36 w 59"/>
                <a:gd name="T5" fmla="*/ 0 h 47"/>
                <a:gd name="T6" fmla="*/ 35 w 59"/>
                <a:gd name="T7" fmla="*/ 0 h 47"/>
                <a:gd name="T8" fmla="*/ 10 w 59"/>
                <a:gd name="T9" fmla="*/ 12 h 47"/>
                <a:gd name="T10" fmla="*/ 4 w 59"/>
                <a:gd name="T11" fmla="*/ 47 h 47"/>
                <a:gd name="T12" fmla="*/ 9 w 59"/>
                <a:gd name="T13" fmla="*/ 23 h 47"/>
                <a:gd name="T14" fmla="*/ 34 w 59"/>
                <a:gd name="T15" fmla="*/ 22 h 47"/>
                <a:gd name="T16" fmla="*/ 43 w 59"/>
                <a:gd name="T17" fmla="*/ 15 h 47"/>
                <a:gd name="T18" fmla="*/ 59 w 59"/>
                <a:gd name="T19" fmla="*/ 18 h 47"/>
                <a:gd name="T20" fmla="*/ 35 w 59"/>
                <a:gd name="T21" fmla="*/ 3 h 47"/>
                <a:gd name="T22" fmla="*/ 45 w 59"/>
                <a:gd name="T23" fmla="*/ 5 h 47"/>
                <a:gd name="T24" fmla="*/ 10 w 59"/>
                <a:gd name="T25" fmla="*/ 18 h 47"/>
                <a:gd name="T26" fmla="*/ 35 w 59"/>
                <a:gd name="T27"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47">
                  <a:moveTo>
                    <a:pt x="59" y="18"/>
                  </a:moveTo>
                  <a:cubicBezTo>
                    <a:pt x="58" y="13"/>
                    <a:pt x="56" y="9"/>
                    <a:pt x="51" y="5"/>
                  </a:cubicBezTo>
                  <a:cubicBezTo>
                    <a:pt x="46" y="3"/>
                    <a:pt x="41" y="1"/>
                    <a:pt x="36" y="0"/>
                  </a:cubicBezTo>
                  <a:cubicBezTo>
                    <a:pt x="35" y="0"/>
                    <a:pt x="35" y="0"/>
                    <a:pt x="35" y="0"/>
                  </a:cubicBezTo>
                  <a:cubicBezTo>
                    <a:pt x="24" y="1"/>
                    <a:pt x="16" y="5"/>
                    <a:pt x="10" y="12"/>
                  </a:cubicBezTo>
                  <a:cubicBezTo>
                    <a:pt x="2" y="21"/>
                    <a:pt x="0" y="33"/>
                    <a:pt x="4" y="47"/>
                  </a:cubicBezTo>
                  <a:cubicBezTo>
                    <a:pt x="3" y="39"/>
                    <a:pt x="5" y="31"/>
                    <a:pt x="9" y="23"/>
                  </a:cubicBezTo>
                  <a:cubicBezTo>
                    <a:pt x="17" y="23"/>
                    <a:pt x="25" y="23"/>
                    <a:pt x="34" y="22"/>
                  </a:cubicBezTo>
                  <a:cubicBezTo>
                    <a:pt x="43" y="15"/>
                    <a:pt x="43" y="15"/>
                    <a:pt x="43" y="15"/>
                  </a:cubicBezTo>
                  <a:cubicBezTo>
                    <a:pt x="59" y="18"/>
                    <a:pt x="59" y="18"/>
                    <a:pt x="59" y="18"/>
                  </a:cubicBezTo>
                  <a:close/>
                  <a:moveTo>
                    <a:pt x="35" y="3"/>
                  </a:moveTo>
                  <a:cubicBezTo>
                    <a:pt x="45" y="5"/>
                    <a:pt x="45" y="5"/>
                    <a:pt x="45" y="5"/>
                  </a:cubicBezTo>
                  <a:cubicBezTo>
                    <a:pt x="30" y="7"/>
                    <a:pt x="18" y="12"/>
                    <a:pt x="10" y="18"/>
                  </a:cubicBezTo>
                  <a:cubicBezTo>
                    <a:pt x="12" y="10"/>
                    <a:pt x="21" y="5"/>
                    <a:pt x="35" y="3"/>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8" name="Freeform 46"/>
            <p:cNvSpPr/>
            <p:nvPr/>
          </p:nvSpPr>
          <p:spPr bwMode="auto">
            <a:xfrm>
              <a:off x="4684713" y="2243138"/>
              <a:ext cx="131763" cy="55563"/>
            </a:xfrm>
            <a:custGeom>
              <a:avLst/>
              <a:gdLst>
                <a:gd name="T0" fmla="*/ 35 w 35"/>
                <a:gd name="T1" fmla="*/ 2 h 15"/>
                <a:gd name="T2" fmla="*/ 25 w 35"/>
                <a:gd name="T3" fmla="*/ 0 h 15"/>
                <a:gd name="T4" fmla="*/ 0 w 35"/>
                <a:gd name="T5" fmla="*/ 15 h 15"/>
                <a:gd name="T6" fmla="*/ 35 w 35"/>
                <a:gd name="T7" fmla="*/ 2 h 15"/>
              </a:gdLst>
              <a:ahLst/>
              <a:cxnLst>
                <a:cxn ang="0">
                  <a:pos x="T0" y="T1"/>
                </a:cxn>
                <a:cxn ang="0">
                  <a:pos x="T2" y="T3"/>
                </a:cxn>
                <a:cxn ang="0">
                  <a:pos x="T4" y="T5"/>
                </a:cxn>
                <a:cxn ang="0">
                  <a:pos x="T6" y="T7"/>
                </a:cxn>
              </a:cxnLst>
              <a:rect l="0" t="0" r="r" b="b"/>
              <a:pathLst>
                <a:path w="35" h="15">
                  <a:moveTo>
                    <a:pt x="35" y="2"/>
                  </a:moveTo>
                  <a:cubicBezTo>
                    <a:pt x="25" y="0"/>
                    <a:pt x="25" y="0"/>
                    <a:pt x="25" y="0"/>
                  </a:cubicBezTo>
                  <a:cubicBezTo>
                    <a:pt x="11" y="2"/>
                    <a:pt x="2" y="7"/>
                    <a:pt x="0" y="15"/>
                  </a:cubicBezTo>
                  <a:cubicBezTo>
                    <a:pt x="8" y="9"/>
                    <a:pt x="20" y="4"/>
                    <a:pt x="35" y="2"/>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9" name="Freeform 47"/>
            <p:cNvSpPr/>
            <p:nvPr/>
          </p:nvSpPr>
          <p:spPr bwMode="auto">
            <a:xfrm>
              <a:off x="4659313" y="2306638"/>
              <a:ext cx="204788" cy="138113"/>
            </a:xfrm>
            <a:custGeom>
              <a:avLst/>
              <a:gdLst>
                <a:gd name="T0" fmla="*/ 39 w 55"/>
                <a:gd name="T1" fmla="*/ 6 h 37"/>
                <a:gd name="T2" fmla="*/ 49 w 55"/>
                <a:gd name="T3" fmla="*/ 23 h 37"/>
                <a:gd name="T4" fmla="*/ 52 w 55"/>
                <a:gd name="T5" fmla="*/ 35 h 37"/>
                <a:gd name="T6" fmla="*/ 55 w 55"/>
                <a:gd name="T7" fmla="*/ 37 h 37"/>
                <a:gd name="T8" fmla="*/ 54 w 55"/>
                <a:gd name="T9" fmla="*/ 24 h 37"/>
                <a:gd name="T10" fmla="*/ 45 w 55"/>
                <a:gd name="T11" fmla="*/ 0 h 37"/>
                <a:gd name="T12" fmla="*/ 31 w 55"/>
                <a:gd name="T13" fmla="*/ 2 h 37"/>
                <a:gd name="T14" fmla="*/ 6 w 55"/>
                <a:gd name="T15" fmla="*/ 3 h 37"/>
                <a:gd name="T16" fmla="*/ 1 w 55"/>
                <a:gd name="T17" fmla="*/ 27 h 37"/>
                <a:gd name="T18" fmla="*/ 10 w 55"/>
                <a:gd name="T19" fmla="*/ 8 h 37"/>
                <a:gd name="T20" fmla="*/ 39 w 55"/>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37">
                  <a:moveTo>
                    <a:pt x="39" y="6"/>
                  </a:moveTo>
                  <a:cubicBezTo>
                    <a:pt x="49" y="23"/>
                    <a:pt x="49" y="23"/>
                    <a:pt x="49" y="23"/>
                  </a:cubicBezTo>
                  <a:cubicBezTo>
                    <a:pt x="52" y="35"/>
                    <a:pt x="52" y="35"/>
                    <a:pt x="52" y="35"/>
                  </a:cubicBezTo>
                  <a:cubicBezTo>
                    <a:pt x="55" y="37"/>
                    <a:pt x="55" y="37"/>
                    <a:pt x="55" y="37"/>
                  </a:cubicBezTo>
                  <a:cubicBezTo>
                    <a:pt x="54" y="24"/>
                    <a:pt x="54" y="24"/>
                    <a:pt x="54" y="24"/>
                  </a:cubicBezTo>
                  <a:cubicBezTo>
                    <a:pt x="48" y="17"/>
                    <a:pt x="45" y="9"/>
                    <a:pt x="45" y="0"/>
                  </a:cubicBezTo>
                  <a:cubicBezTo>
                    <a:pt x="40" y="1"/>
                    <a:pt x="36" y="2"/>
                    <a:pt x="31" y="2"/>
                  </a:cubicBezTo>
                  <a:cubicBezTo>
                    <a:pt x="22" y="3"/>
                    <a:pt x="14" y="3"/>
                    <a:pt x="6" y="3"/>
                  </a:cubicBezTo>
                  <a:cubicBezTo>
                    <a:pt x="2" y="11"/>
                    <a:pt x="0" y="19"/>
                    <a:pt x="1" y="27"/>
                  </a:cubicBezTo>
                  <a:cubicBezTo>
                    <a:pt x="10" y="8"/>
                    <a:pt x="10" y="8"/>
                    <a:pt x="10" y="8"/>
                  </a:cubicBezTo>
                  <a:cubicBezTo>
                    <a:pt x="39" y="6"/>
                    <a:pt x="39" y="6"/>
                    <a:pt x="39" y="6"/>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0" name="Freeform 48"/>
            <p:cNvSpPr>
              <a:spLocks noEditPoints="1"/>
            </p:cNvSpPr>
            <p:nvPr/>
          </p:nvSpPr>
          <p:spPr bwMode="auto">
            <a:xfrm>
              <a:off x="4662488" y="2328863"/>
              <a:ext cx="250825" cy="263525"/>
            </a:xfrm>
            <a:custGeom>
              <a:avLst/>
              <a:gdLst>
                <a:gd name="T0" fmla="*/ 48 w 67"/>
                <a:gd name="T1" fmla="*/ 17 h 70"/>
                <a:gd name="T2" fmla="*/ 38 w 67"/>
                <a:gd name="T3" fmla="*/ 0 h 70"/>
                <a:gd name="T4" fmla="*/ 9 w 67"/>
                <a:gd name="T5" fmla="*/ 2 h 70"/>
                <a:gd name="T6" fmla="*/ 0 w 67"/>
                <a:gd name="T7" fmla="*/ 21 h 70"/>
                <a:gd name="T8" fmla="*/ 5 w 67"/>
                <a:gd name="T9" fmla="*/ 36 h 70"/>
                <a:gd name="T10" fmla="*/ 19 w 67"/>
                <a:gd name="T11" fmla="*/ 65 h 70"/>
                <a:gd name="T12" fmla="*/ 56 w 67"/>
                <a:gd name="T13" fmla="*/ 35 h 70"/>
                <a:gd name="T14" fmla="*/ 67 w 67"/>
                <a:gd name="T15" fmla="*/ 20 h 70"/>
                <a:gd name="T16" fmla="*/ 64 w 67"/>
                <a:gd name="T17" fmla="*/ 15 h 70"/>
                <a:gd name="T18" fmla="*/ 58 w 67"/>
                <a:gd name="T19" fmla="*/ 23 h 70"/>
                <a:gd name="T20" fmla="*/ 57 w 67"/>
                <a:gd name="T21" fmla="*/ 31 h 70"/>
                <a:gd name="T22" fmla="*/ 54 w 67"/>
                <a:gd name="T23" fmla="*/ 31 h 70"/>
                <a:gd name="T24" fmla="*/ 51 w 67"/>
                <a:gd name="T25" fmla="*/ 29 h 70"/>
                <a:gd name="T26" fmla="*/ 48 w 67"/>
                <a:gd name="T27" fmla="*/ 17 h 70"/>
                <a:gd name="T28" fmla="*/ 3 w 67"/>
                <a:gd name="T29" fmla="*/ 21 h 70"/>
                <a:gd name="T30" fmla="*/ 5 w 67"/>
                <a:gd name="T31" fmla="*/ 16 h 70"/>
                <a:gd name="T32" fmla="*/ 10 w 67"/>
                <a:gd name="T33" fmla="*/ 31 h 70"/>
                <a:gd name="T34" fmla="*/ 25 w 67"/>
                <a:gd name="T35" fmla="*/ 64 h 70"/>
                <a:gd name="T36" fmla="*/ 20 w 67"/>
                <a:gd name="T37" fmla="*/ 63 h 70"/>
                <a:gd name="T38" fmla="*/ 8 w 67"/>
                <a:gd name="T39" fmla="*/ 36 h 70"/>
                <a:gd name="T40" fmla="*/ 8 w 67"/>
                <a:gd name="T41" fmla="*/ 36 h 70"/>
                <a:gd name="T42" fmla="*/ 3 w 67"/>
                <a:gd name="T43" fmla="*/ 2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70">
                  <a:moveTo>
                    <a:pt x="48" y="17"/>
                  </a:moveTo>
                  <a:cubicBezTo>
                    <a:pt x="38" y="0"/>
                    <a:pt x="38" y="0"/>
                    <a:pt x="38" y="0"/>
                  </a:cubicBezTo>
                  <a:cubicBezTo>
                    <a:pt x="9" y="2"/>
                    <a:pt x="9" y="2"/>
                    <a:pt x="9" y="2"/>
                  </a:cubicBezTo>
                  <a:cubicBezTo>
                    <a:pt x="0" y="21"/>
                    <a:pt x="0" y="21"/>
                    <a:pt x="0" y="21"/>
                  </a:cubicBezTo>
                  <a:cubicBezTo>
                    <a:pt x="5" y="36"/>
                    <a:pt x="5" y="36"/>
                    <a:pt x="5" y="36"/>
                  </a:cubicBezTo>
                  <a:cubicBezTo>
                    <a:pt x="8" y="50"/>
                    <a:pt x="13" y="59"/>
                    <a:pt x="19" y="65"/>
                  </a:cubicBezTo>
                  <a:cubicBezTo>
                    <a:pt x="40" y="70"/>
                    <a:pt x="52" y="60"/>
                    <a:pt x="56" y="35"/>
                  </a:cubicBezTo>
                  <a:cubicBezTo>
                    <a:pt x="63" y="30"/>
                    <a:pt x="67" y="25"/>
                    <a:pt x="67" y="20"/>
                  </a:cubicBezTo>
                  <a:cubicBezTo>
                    <a:pt x="67" y="17"/>
                    <a:pt x="66" y="15"/>
                    <a:pt x="64" y="15"/>
                  </a:cubicBezTo>
                  <a:cubicBezTo>
                    <a:pt x="62" y="14"/>
                    <a:pt x="60" y="17"/>
                    <a:pt x="58" y="23"/>
                  </a:cubicBezTo>
                  <a:cubicBezTo>
                    <a:pt x="57" y="31"/>
                    <a:pt x="57" y="31"/>
                    <a:pt x="57" y="31"/>
                  </a:cubicBezTo>
                  <a:cubicBezTo>
                    <a:pt x="54" y="31"/>
                    <a:pt x="54" y="31"/>
                    <a:pt x="54" y="31"/>
                  </a:cubicBezTo>
                  <a:cubicBezTo>
                    <a:pt x="51" y="29"/>
                    <a:pt x="51" y="29"/>
                    <a:pt x="51" y="29"/>
                  </a:cubicBezTo>
                  <a:cubicBezTo>
                    <a:pt x="48" y="17"/>
                    <a:pt x="48" y="17"/>
                    <a:pt x="48" y="17"/>
                  </a:cubicBezTo>
                  <a:close/>
                  <a:moveTo>
                    <a:pt x="3" y="21"/>
                  </a:moveTo>
                  <a:cubicBezTo>
                    <a:pt x="5" y="16"/>
                    <a:pt x="5" y="16"/>
                    <a:pt x="5" y="16"/>
                  </a:cubicBezTo>
                  <a:cubicBezTo>
                    <a:pt x="10" y="31"/>
                    <a:pt x="10" y="31"/>
                    <a:pt x="10" y="31"/>
                  </a:cubicBezTo>
                  <a:cubicBezTo>
                    <a:pt x="13" y="44"/>
                    <a:pt x="18" y="55"/>
                    <a:pt x="25" y="64"/>
                  </a:cubicBezTo>
                  <a:cubicBezTo>
                    <a:pt x="24" y="64"/>
                    <a:pt x="22" y="63"/>
                    <a:pt x="20" y="63"/>
                  </a:cubicBezTo>
                  <a:cubicBezTo>
                    <a:pt x="14" y="57"/>
                    <a:pt x="10" y="48"/>
                    <a:pt x="8" y="36"/>
                  </a:cubicBezTo>
                  <a:cubicBezTo>
                    <a:pt x="8" y="36"/>
                    <a:pt x="8" y="36"/>
                    <a:pt x="8" y="36"/>
                  </a:cubicBezTo>
                  <a:cubicBezTo>
                    <a:pt x="3" y="21"/>
                    <a:pt x="3" y="21"/>
                    <a:pt x="3" y="21"/>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1" name="Freeform 49"/>
            <p:cNvSpPr/>
            <p:nvPr/>
          </p:nvSpPr>
          <p:spPr bwMode="auto">
            <a:xfrm>
              <a:off x="4673601" y="2389188"/>
              <a:ext cx="82550" cy="179388"/>
            </a:xfrm>
            <a:custGeom>
              <a:avLst/>
              <a:gdLst>
                <a:gd name="T0" fmla="*/ 2 w 22"/>
                <a:gd name="T1" fmla="*/ 0 h 48"/>
                <a:gd name="T2" fmla="*/ 0 w 22"/>
                <a:gd name="T3" fmla="*/ 5 h 48"/>
                <a:gd name="T4" fmla="*/ 5 w 22"/>
                <a:gd name="T5" fmla="*/ 20 h 48"/>
                <a:gd name="T6" fmla="*/ 5 w 22"/>
                <a:gd name="T7" fmla="*/ 20 h 48"/>
                <a:gd name="T8" fmla="*/ 17 w 22"/>
                <a:gd name="T9" fmla="*/ 47 h 48"/>
                <a:gd name="T10" fmla="*/ 22 w 22"/>
                <a:gd name="T11" fmla="*/ 48 h 48"/>
                <a:gd name="T12" fmla="*/ 7 w 22"/>
                <a:gd name="T13" fmla="*/ 15 h 48"/>
                <a:gd name="T14" fmla="*/ 2 w 22"/>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8">
                  <a:moveTo>
                    <a:pt x="2" y="0"/>
                  </a:moveTo>
                  <a:cubicBezTo>
                    <a:pt x="0" y="5"/>
                    <a:pt x="0" y="5"/>
                    <a:pt x="0" y="5"/>
                  </a:cubicBezTo>
                  <a:cubicBezTo>
                    <a:pt x="5" y="20"/>
                    <a:pt x="5" y="20"/>
                    <a:pt x="5" y="20"/>
                  </a:cubicBezTo>
                  <a:cubicBezTo>
                    <a:pt x="5" y="20"/>
                    <a:pt x="5" y="20"/>
                    <a:pt x="5" y="20"/>
                  </a:cubicBezTo>
                  <a:cubicBezTo>
                    <a:pt x="7" y="32"/>
                    <a:pt x="11" y="41"/>
                    <a:pt x="17" y="47"/>
                  </a:cubicBezTo>
                  <a:cubicBezTo>
                    <a:pt x="19" y="47"/>
                    <a:pt x="21" y="48"/>
                    <a:pt x="22" y="48"/>
                  </a:cubicBezTo>
                  <a:cubicBezTo>
                    <a:pt x="15" y="39"/>
                    <a:pt x="10" y="28"/>
                    <a:pt x="7" y="15"/>
                  </a:cubicBezTo>
                  <a:cubicBezTo>
                    <a:pt x="2" y="0"/>
                    <a:pt x="2" y="0"/>
                    <a:pt x="2" y="0"/>
                  </a:cubicBezTo>
                  <a:close/>
                </a:path>
              </a:pathLst>
            </a:custGeom>
            <a:solidFill>
              <a:srgbClr val="F3DDC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2" name="Freeform 50"/>
            <p:cNvSpPr/>
            <p:nvPr/>
          </p:nvSpPr>
          <p:spPr bwMode="auto">
            <a:xfrm>
              <a:off x="4733926" y="2403475"/>
              <a:ext cx="187325" cy="271463"/>
            </a:xfrm>
            <a:custGeom>
              <a:avLst/>
              <a:gdLst>
                <a:gd name="T0" fmla="*/ 48 w 50"/>
                <a:gd name="T1" fmla="*/ 1 h 72"/>
                <a:gd name="T2" fmla="*/ 48 w 50"/>
                <a:gd name="T3" fmla="*/ 0 h 72"/>
                <a:gd name="T4" fmla="*/ 37 w 50"/>
                <a:gd name="T5" fmla="*/ 15 h 72"/>
                <a:gd name="T6" fmla="*/ 0 w 50"/>
                <a:gd name="T7" fmla="*/ 45 h 72"/>
                <a:gd name="T8" fmla="*/ 10 w 50"/>
                <a:gd name="T9" fmla="*/ 51 h 72"/>
                <a:gd name="T10" fmla="*/ 27 w 50"/>
                <a:gd name="T11" fmla="*/ 46 h 72"/>
                <a:gd name="T12" fmla="*/ 26 w 50"/>
                <a:gd name="T13" fmla="*/ 54 h 72"/>
                <a:gd name="T14" fmla="*/ 15 w 50"/>
                <a:gd name="T15" fmla="*/ 70 h 72"/>
                <a:gd name="T16" fmla="*/ 18 w 50"/>
                <a:gd name="T17" fmla="*/ 72 h 72"/>
                <a:gd name="T18" fmla="*/ 44 w 50"/>
                <a:gd name="T19" fmla="*/ 43 h 72"/>
                <a:gd name="T20" fmla="*/ 44 w 50"/>
                <a:gd name="T21" fmla="*/ 39 h 72"/>
                <a:gd name="T22" fmla="*/ 42 w 50"/>
                <a:gd name="T23" fmla="*/ 15 h 72"/>
                <a:gd name="T24" fmla="*/ 48 w 50"/>
                <a:gd name="T25"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72">
                  <a:moveTo>
                    <a:pt x="48" y="1"/>
                  </a:moveTo>
                  <a:cubicBezTo>
                    <a:pt x="48" y="1"/>
                    <a:pt x="48" y="0"/>
                    <a:pt x="48" y="0"/>
                  </a:cubicBezTo>
                  <a:cubicBezTo>
                    <a:pt x="48" y="5"/>
                    <a:pt x="44" y="10"/>
                    <a:pt x="37" y="15"/>
                  </a:cubicBezTo>
                  <a:cubicBezTo>
                    <a:pt x="33" y="40"/>
                    <a:pt x="21" y="50"/>
                    <a:pt x="0" y="45"/>
                  </a:cubicBezTo>
                  <a:cubicBezTo>
                    <a:pt x="3" y="48"/>
                    <a:pt x="6" y="50"/>
                    <a:pt x="10" y="51"/>
                  </a:cubicBezTo>
                  <a:cubicBezTo>
                    <a:pt x="17" y="50"/>
                    <a:pt x="22" y="49"/>
                    <a:pt x="27" y="46"/>
                  </a:cubicBezTo>
                  <a:cubicBezTo>
                    <a:pt x="26" y="54"/>
                    <a:pt x="26" y="54"/>
                    <a:pt x="26" y="54"/>
                  </a:cubicBezTo>
                  <a:cubicBezTo>
                    <a:pt x="15" y="70"/>
                    <a:pt x="15" y="70"/>
                    <a:pt x="15" y="70"/>
                  </a:cubicBezTo>
                  <a:cubicBezTo>
                    <a:pt x="16" y="71"/>
                    <a:pt x="17" y="71"/>
                    <a:pt x="18" y="72"/>
                  </a:cubicBezTo>
                  <a:cubicBezTo>
                    <a:pt x="30" y="62"/>
                    <a:pt x="38" y="53"/>
                    <a:pt x="44" y="43"/>
                  </a:cubicBezTo>
                  <a:cubicBezTo>
                    <a:pt x="44" y="39"/>
                    <a:pt x="44" y="39"/>
                    <a:pt x="44" y="39"/>
                  </a:cubicBezTo>
                  <a:cubicBezTo>
                    <a:pt x="42" y="15"/>
                    <a:pt x="42" y="15"/>
                    <a:pt x="42" y="15"/>
                  </a:cubicBezTo>
                  <a:cubicBezTo>
                    <a:pt x="48" y="13"/>
                    <a:pt x="50" y="9"/>
                    <a:pt x="48" y="1"/>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3" name="Freeform 51"/>
            <p:cNvSpPr/>
            <p:nvPr/>
          </p:nvSpPr>
          <p:spPr bwMode="auto">
            <a:xfrm>
              <a:off x="4800601" y="2551113"/>
              <a:ext cx="131763" cy="190500"/>
            </a:xfrm>
            <a:custGeom>
              <a:avLst/>
              <a:gdLst>
                <a:gd name="T0" fmla="*/ 35 w 35"/>
                <a:gd name="T1" fmla="*/ 10 h 51"/>
                <a:gd name="T2" fmla="*/ 26 w 35"/>
                <a:gd name="T3" fmla="*/ 0 h 51"/>
                <a:gd name="T4" fmla="*/ 26 w 35"/>
                <a:gd name="T5" fmla="*/ 4 h 51"/>
                <a:gd name="T6" fmla="*/ 0 w 35"/>
                <a:gd name="T7" fmla="*/ 33 h 51"/>
                <a:gd name="T8" fmla="*/ 6 w 35"/>
                <a:gd name="T9" fmla="*/ 38 h 51"/>
                <a:gd name="T10" fmla="*/ 14 w 35"/>
                <a:gd name="T11" fmla="*/ 51 h 51"/>
                <a:gd name="T12" fmla="*/ 27 w 35"/>
                <a:gd name="T13" fmla="*/ 35 h 51"/>
                <a:gd name="T14" fmla="*/ 35 w 35"/>
                <a:gd name="T15" fmla="*/ 1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35" y="10"/>
                  </a:moveTo>
                  <a:cubicBezTo>
                    <a:pt x="26" y="0"/>
                    <a:pt x="26" y="0"/>
                    <a:pt x="26" y="0"/>
                  </a:cubicBezTo>
                  <a:cubicBezTo>
                    <a:pt x="26" y="4"/>
                    <a:pt x="26" y="4"/>
                    <a:pt x="26" y="4"/>
                  </a:cubicBezTo>
                  <a:cubicBezTo>
                    <a:pt x="20" y="14"/>
                    <a:pt x="12" y="23"/>
                    <a:pt x="0" y="33"/>
                  </a:cubicBezTo>
                  <a:cubicBezTo>
                    <a:pt x="6" y="38"/>
                    <a:pt x="6" y="38"/>
                    <a:pt x="6" y="38"/>
                  </a:cubicBezTo>
                  <a:cubicBezTo>
                    <a:pt x="14" y="51"/>
                    <a:pt x="14" y="51"/>
                    <a:pt x="14" y="51"/>
                  </a:cubicBezTo>
                  <a:cubicBezTo>
                    <a:pt x="27" y="35"/>
                    <a:pt x="27" y="35"/>
                    <a:pt x="27" y="35"/>
                  </a:cubicBezTo>
                  <a:cubicBezTo>
                    <a:pt x="29" y="27"/>
                    <a:pt x="32" y="18"/>
                    <a:pt x="35" y="1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4" name="Freeform 52"/>
            <p:cNvSpPr>
              <a:spLocks noEditPoints="1"/>
            </p:cNvSpPr>
            <p:nvPr/>
          </p:nvSpPr>
          <p:spPr bwMode="auto">
            <a:xfrm>
              <a:off x="4733926" y="2573338"/>
              <a:ext cx="101600" cy="93663"/>
            </a:xfrm>
            <a:custGeom>
              <a:avLst/>
              <a:gdLst>
                <a:gd name="T0" fmla="*/ 27 w 27"/>
                <a:gd name="T1" fmla="*/ 1 h 25"/>
                <a:gd name="T2" fmla="*/ 10 w 27"/>
                <a:gd name="T3" fmla="*/ 6 h 25"/>
                <a:gd name="T4" fmla="*/ 0 w 27"/>
                <a:gd name="T5" fmla="*/ 0 h 25"/>
                <a:gd name="T6" fmla="*/ 0 w 27"/>
                <a:gd name="T7" fmla="*/ 5 h 25"/>
                <a:gd name="T8" fmla="*/ 1 w 27"/>
                <a:gd name="T9" fmla="*/ 10 h 25"/>
                <a:gd name="T10" fmla="*/ 15 w 27"/>
                <a:gd name="T11" fmla="*/ 25 h 25"/>
                <a:gd name="T12" fmla="*/ 26 w 27"/>
                <a:gd name="T13" fmla="*/ 9 h 25"/>
                <a:gd name="T14" fmla="*/ 27 w 27"/>
                <a:gd name="T15" fmla="*/ 1 h 25"/>
                <a:gd name="T16" fmla="*/ 4 w 27"/>
                <a:gd name="T17" fmla="*/ 9 h 25"/>
                <a:gd name="T18" fmla="*/ 7 w 27"/>
                <a:gd name="T19" fmla="*/ 16 h 25"/>
                <a:gd name="T20" fmla="*/ 2 w 27"/>
                <a:gd name="T21" fmla="*/ 10 h 25"/>
                <a:gd name="T22" fmla="*/ 1 w 27"/>
                <a:gd name="T23" fmla="*/ 4 h 25"/>
                <a:gd name="T24" fmla="*/ 4 w 27"/>
                <a:gd name="T25" fmla="*/ 4 h 25"/>
                <a:gd name="T26" fmla="*/ 4 w 27"/>
                <a:gd name="T27"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5">
                  <a:moveTo>
                    <a:pt x="27" y="1"/>
                  </a:moveTo>
                  <a:cubicBezTo>
                    <a:pt x="22" y="4"/>
                    <a:pt x="17" y="5"/>
                    <a:pt x="10" y="6"/>
                  </a:cubicBezTo>
                  <a:cubicBezTo>
                    <a:pt x="6" y="5"/>
                    <a:pt x="3" y="3"/>
                    <a:pt x="0" y="0"/>
                  </a:cubicBezTo>
                  <a:cubicBezTo>
                    <a:pt x="0" y="5"/>
                    <a:pt x="0" y="5"/>
                    <a:pt x="0" y="5"/>
                  </a:cubicBezTo>
                  <a:cubicBezTo>
                    <a:pt x="1" y="10"/>
                    <a:pt x="1" y="10"/>
                    <a:pt x="1" y="10"/>
                  </a:cubicBezTo>
                  <a:cubicBezTo>
                    <a:pt x="5" y="17"/>
                    <a:pt x="10" y="22"/>
                    <a:pt x="15" y="25"/>
                  </a:cubicBezTo>
                  <a:cubicBezTo>
                    <a:pt x="26" y="9"/>
                    <a:pt x="26" y="9"/>
                    <a:pt x="26" y="9"/>
                  </a:cubicBezTo>
                  <a:cubicBezTo>
                    <a:pt x="27" y="1"/>
                    <a:pt x="27" y="1"/>
                    <a:pt x="27" y="1"/>
                  </a:cubicBezTo>
                  <a:close/>
                  <a:moveTo>
                    <a:pt x="4" y="9"/>
                  </a:moveTo>
                  <a:cubicBezTo>
                    <a:pt x="7" y="16"/>
                    <a:pt x="7" y="16"/>
                    <a:pt x="7" y="16"/>
                  </a:cubicBezTo>
                  <a:cubicBezTo>
                    <a:pt x="2" y="10"/>
                    <a:pt x="2" y="10"/>
                    <a:pt x="2" y="10"/>
                  </a:cubicBezTo>
                  <a:cubicBezTo>
                    <a:pt x="1" y="4"/>
                    <a:pt x="1" y="4"/>
                    <a:pt x="1" y="4"/>
                  </a:cubicBezTo>
                  <a:cubicBezTo>
                    <a:pt x="4" y="4"/>
                    <a:pt x="4" y="4"/>
                    <a:pt x="4" y="4"/>
                  </a:cubicBezTo>
                  <a:cubicBezTo>
                    <a:pt x="4" y="9"/>
                    <a:pt x="4" y="9"/>
                    <a:pt x="4" y="9"/>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5" name="Freeform 53"/>
            <p:cNvSpPr/>
            <p:nvPr/>
          </p:nvSpPr>
          <p:spPr bwMode="auto">
            <a:xfrm>
              <a:off x="4737101" y="2587625"/>
              <a:ext cx="22225" cy="46038"/>
            </a:xfrm>
            <a:custGeom>
              <a:avLst/>
              <a:gdLst>
                <a:gd name="T0" fmla="*/ 14 w 14"/>
                <a:gd name="T1" fmla="*/ 29 h 29"/>
                <a:gd name="T2" fmla="*/ 7 w 14"/>
                <a:gd name="T3" fmla="*/ 12 h 29"/>
                <a:gd name="T4" fmla="*/ 7 w 14"/>
                <a:gd name="T5" fmla="*/ 0 h 29"/>
                <a:gd name="T6" fmla="*/ 0 w 14"/>
                <a:gd name="T7" fmla="*/ 0 h 29"/>
                <a:gd name="T8" fmla="*/ 3 w 14"/>
                <a:gd name="T9" fmla="*/ 14 h 29"/>
                <a:gd name="T10" fmla="*/ 14 w 14"/>
                <a:gd name="T11" fmla="*/ 29 h 29"/>
                <a:gd name="T12" fmla="*/ 14 w 14"/>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4" h="29">
                  <a:moveTo>
                    <a:pt x="14" y="29"/>
                  </a:moveTo>
                  <a:lnTo>
                    <a:pt x="7" y="12"/>
                  </a:lnTo>
                  <a:lnTo>
                    <a:pt x="7" y="0"/>
                  </a:lnTo>
                  <a:lnTo>
                    <a:pt x="0" y="0"/>
                  </a:lnTo>
                  <a:lnTo>
                    <a:pt x="3" y="14"/>
                  </a:lnTo>
                  <a:lnTo>
                    <a:pt x="14" y="29"/>
                  </a:lnTo>
                  <a:lnTo>
                    <a:pt x="14" y="29"/>
                  </a:lnTo>
                  <a:close/>
                </a:path>
              </a:pathLst>
            </a:custGeom>
            <a:solidFill>
              <a:srgbClr val="F3DDC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6" name="Freeform 54"/>
            <p:cNvSpPr/>
            <p:nvPr/>
          </p:nvSpPr>
          <p:spPr bwMode="auto">
            <a:xfrm>
              <a:off x="4756151" y="2667000"/>
              <a:ext cx="74613" cy="419100"/>
            </a:xfrm>
            <a:custGeom>
              <a:avLst/>
              <a:gdLst>
                <a:gd name="T0" fmla="*/ 12 w 20"/>
                <a:gd name="T1" fmla="*/ 2 h 112"/>
                <a:gd name="T2" fmla="*/ 9 w 20"/>
                <a:gd name="T3" fmla="*/ 0 h 112"/>
                <a:gd name="T4" fmla="*/ 9 w 20"/>
                <a:gd name="T5" fmla="*/ 1 h 112"/>
                <a:gd name="T6" fmla="*/ 12 w 20"/>
                <a:gd name="T7" fmla="*/ 7 h 112"/>
                <a:gd name="T8" fmla="*/ 5 w 20"/>
                <a:gd name="T9" fmla="*/ 17 h 112"/>
                <a:gd name="T10" fmla="*/ 12 w 20"/>
                <a:gd name="T11" fmla="*/ 36 h 112"/>
                <a:gd name="T12" fmla="*/ 0 w 20"/>
                <a:gd name="T13" fmla="*/ 97 h 112"/>
                <a:gd name="T14" fmla="*/ 7 w 20"/>
                <a:gd name="T15" fmla="*/ 112 h 112"/>
                <a:gd name="T16" fmla="*/ 20 w 20"/>
                <a:gd name="T17" fmla="*/ 84 h 112"/>
                <a:gd name="T18" fmla="*/ 17 w 20"/>
                <a:gd name="T19" fmla="*/ 36 h 112"/>
                <a:gd name="T20" fmla="*/ 11 w 20"/>
                <a:gd name="T21" fmla="*/ 17 h 112"/>
                <a:gd name="T22" fmla="*/ 14 w 20"/>
                <a:gd name="T23" fmla="*/ 14 h 112"/>
                <a:gd name="T24" fmla="*/ 18 w 20"/>
                <a:gd name="T25" fmla="*/ 7 h 112"/>
                <a:gd name="T26" fmla="*/ 12 w 20"/>
                <a:gd name="T27"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2">
                  <a:moveTo>
                    <a:pt x="12" y="2"/>
                  </a:moveTo>
                  <a:cubicBezTo>
                    <a:pt x="11" y="1"/>
                    <a:pt x="10" y="1"/>
                    <a:pt x="9" y="0"/>
                  </a:cubicBezTo>
                  <a:cubicBezTo>
                    <a:pt x="9" y="1"/>
                    <a:pt x="9" y="1"/>
                    <a:pt x="9" y="1"/>
                  </a:cubicBezTo>
                  <a:cubicBezTo>
                    <a:pt x="12" y="7"/>
                    <a:pt x="12" y="7"/>
                    <a:pt x="12" y="7"/>
                  </a:cubicBezTo>
                  <a:cubicBezTo>
                    <a:pt x="5" y="17"/>
                    <a:pt x="5" y="17"/>
                    <a:pt x="5" y="17"/>
                  </a:cubicBezTo>
                  <a:cubicBezTo>
                    <a:pt x="12" y="36"/>
                    <a:pt x="12" y="36"/>
                    <a:pt x="12" y="36"/>
                  </a:cubicBezTo>
                  <a:cubicBezTo>
                    <a:pt x="0" y="97"/>
                    <a:pt x="0" y="97"/>
                    <a:pt x="0" y="97"/>
                  </a:cubicBezTo>
                  <a:cubicBezTo>
                    <a:pt x="7" y="112"/>
                    <a:pt x="7" y="112"/>
                    <a:pt x="7" y="112"/>
                  </a:cubicBezTo>
                  <a:cubicBezTo>
                    <a:pt x="12" y="103"/>
                    <a:pt x="16" y="94"/>
                    <a:pt x="20" y="84"/>
                  </a:cubicBezTo>
                  <a:cubicBezTo>
                    <a:pt x="17" y="36"/>
                    <a:pt x="17" y="36"/>
                    <a:pt x="17" y="36"/>
                  </a:cubicBezTo>
                  <a:cubicBezTo>
                    <a:pt x="11" y="17"/>
                    <a:pt x="11" y="17"/>
                    <a:pt x="11" y="17"/>
                  </a:cubicBezTo>
                  <a:cubicBezTo>
                    <a:pt x="14" y="14"/>
                    <a:pt x="14" y="14"/>
                    <a:pt x="14" y="14"/>
                  </a:cubicBezTo>
                  <a:cubicBezTo>
                    <a:pt x="18" y="7"/>
                    <a:pt x="18" y="7"/>
                    <a:pt x="18" y="7"/>
                  </a:cubicBezTo>
                  <a:cubicBezTo>
                    <a:pt x="12" y="2"/>
                    <a:pt x="12" y="2"/>
                    <a:pt x="12" y="2"/>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7" name="Freeform 55"/>
            <p:cNvSpPr/>
            <p:nvPr/>
          </p:nvSpPr>
          <p:spPr bwMode="auto">
            <a:xfrm>
              <a:off x="4764088" y="2670175"/>
              <a:ext cx="36513" cy="60325"/>
            </a:xfrm>
            <a:custGeom>
              <a:avLst/>
              <a:gdLst>
                <a:gd name="T0" fmla="*/ 23 w 23"/>
                <a:gd name="T1" fmla="*/ 14 h 38"/>
                <a:gd name="T2" fmla="*/ 16 w 23"/>
                <a:gd name="T3" fmla="*/ 0 h 38"/>
                <a:gd name="T4" fmla="*/ 0 w 23"/>
                <a:gd name="T5" fmla="*/ 24 h 38"/>
                <a:gd name="T6" fmla="*/ 7 w 23"/>
                <a:gd name="T7" fmla="*/ 38 h 38"/>
                <a:gd name="T8" fmla="*/ 23 w 23"/>
                <a:gd name="T9" fmla="*/ 14 h 38"/>
                <a:gd name="T10" fmla="*/ 23 w 23"/>
                <a:gd name="T11" fmla="*/ 14 h 38"/>
              </a:gdLst>
              <a:ahLst/>
              <a:cxnLst>
                <a:cxn ang="0">
                  <a:pos x="T0" y="T1"/>
                </a:cxn>
                <a:cxn ang="0">
                  <a:pos x="T2" y="T3"/>
                </a:cxn>
                <a:cxn ang="0">
                  <a:pos x="T4" y="T5"/>
                </a:cxn>
                <a:cxn ang="0">
                  <a:pos x="T6" y="T7"/>
                </a:cxn>
                <a:cxn ang="0">
                  <a:pos x="T8" y="T9"/>
                </a:cxn>
                <a:cxn ang="0">
                  <a:pos x="T10" y="T11"/>
                </a:cxn>
              </a:cxnLst>
              <a:rect l="0" t="0" r="r" b="b"/>
              <a:pathLst>
                <a:path w="23" h="38">
                  <a:moveTo>
                    <a:pt x="23" y="14"/>
                  </a:moveTo>
                  <a:lnTo>
                    <a:pt x="16" y="0"/>
                  </a:lnTo>
                  <a:lnTo>
                    <a:pt x="0" y="24"/>
                  </a:lnTo>
                  <a:lnTo>
                    <a:pt x="7" y="38"/>
                  </a:lnTo>
                  <a:lnTo>
                    <a:pt x="23" y="14"/>
                  </a:lnTo>
                  <a:lnTo>
                    <a:pt x="23" y="14"/>
                  </a:lnTo>
                  <a:close/>
                </a:path>
              </a:pathLst>
            </a:custGeom>
            <a:solidFill>
              <a:srgbClr val="C4C4C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8" name="Freeform 56"/>
            <p:cNvSpPr/>
            <p:nvPr/>
          </p:nvSpPr>
          <p:spPr bwMode="auto">
            <a:xfrm>
              <a:off x="4725988" y="2592388"/>
              <a:ext cx="63500" cy="163513"/>
            </a:xfrm>
            <a:custGeom>
              <a:avLst/>
              <a:gdLst>
                <a:gd name="T0" fmla="*/ 17 w 17"/>
                <a:gd name="T1" fmla="*/ 21 h 44"/>
                <a:gd name="T2" fmla="*/ 17 w 17"/>
                <a:gd name="T3" fmla="*/ 20 h 44"/>
                <a:gd name="T4" fmla="*/ 3 w 17"/>
                <a:gd name="T5" fmla="*/ 5 h 44"/>
                <a:gd name="T6" fmla="*/ 2 w 17"/>
                <a:gd name="T7" fmla="*/ 0 h 44"/>
                <a:gd name="T8" fmla="*/ 0 w 17"/>
                <a:gd name="T9" fmla="*/ 0 h 44"/>
                <a:gd name="T10" fmla="*/ 0 w 17"/>
                <a:gd name="T11" fmla="*/ 8 h 44"/>
                <a:gd name="T12" fmla="*/ 1 w 17"/>
                <a:gd name="T13" fmla="*/ 44 h 44"/>
                <a:gd name="T14" fmla="*/ 10 w 17"/>
                <a:gd name="T15" fmla="*/ 31 h 44"/>
                <a:gd name="T16" fmla="*/ 17 w 17"/>
                <a:gd name="T17" fmla="*/ 2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4">
                  <a:moveTo>
                    <a:pt x="17" y="21"/>
                  </a:moveTo>
                  <a:cubicBezTo>
                    <a:pt x="17" y="20"/>
                    <a:pt x="17" y="20"/>
                    <a:pt x="17" y="20"/>
                  </a:cubicBezTo>
                  <a:cubicBezTo>
                    <a:pt x="12" y="17"/>
                    <a:pt x="7" y="12"/>
                    <a:pt x="3" y="5"/>
                  </a:cubicBezTo>
                  <a:cubicBezTo>
                    <a:pt x="2" y="0"/>
                    <a:pt x="2" y="0"/>
                    <a:pt x="2" y="0"/>
                  </a:cubicBezTo>
                  <a:cubicBezTo>
                    <a:pt x="0" y="0"/>
                    <a:pt x="0" y="0"/>
                    <a:pt x="0" y="0"/>
                  </a:cubicBezTo>
                  <a:cubicBezTo>
                    <a:pt x="0" y="8"/>
                    <a:pt x="0" y="8"/>
                    <a:pt x="0" y="8"/>
                  </a:cubicBezTo>
                  <a:cubicBezTo>
                    <a:pt x="1" y="44"/>
                    <a:pt x="1" y="44"/>
                    <a:pt x="1" y="44"/>
                  </a:cubicBezTo>
                  <a:cubicBezTo>
                    <a:pt x="10" y="31"/>
                    <a:pt x="10" y="31"/>
                    <a:pt x="10" y="31"/>
                  </a:cubicBezTo>
                  <a:cubicBezTo>
                    <a:pt x="17" y="21"/>
                    <a:pt x="17" y="21"/>
                    <a:pt x="17" y="2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9" name="Freeform 57"/>
            <p:cNvSpPr/>
            <p:nvPr/>
          </p:nvSpPr>
          <p:spPr bwMode="auto">
            <a:xfrm>
              <a:off x="4497388" y="2587625"/>
              <a:ext cx="776288" cy="2268538"/>
            </a:xfrm>
            <a:custGeom>
              <a:avLst/>
              <a:gdLst>
                <a:gd name="T0" fmla="*/ 71 w 207"/>
                <a:gd name="T1" fmla="*/ 32 h 605"/>
                <a:gd name="T2" fmla="*/ 61 w 207"/>
                <a:gd name="T3" fmla="*/ 9 h 605"/>
                <a:gd name="T4" fmla="*/ 42 w 207"/>
                <a:gd name="T5" fmla="*/ 22 h 605"/>
                <a:gd name="T6" fmla="*/ 46 w 207"/>
                <a:gd name="T7" fmla="*/ 33 h 605"/>
                <a:gd name="T8" fmla="*/ 37 w 207"/>
                <a:gd name="T9" fmla="*/ 94 h 605"/>
                <a:gd name="T10" fmla="*/ 64 w 207"/>
                <a:gd name="T11" fmla="*/ 189 h 605"/>
                <a:gd name="T12" fmla="*/ 5 w 207"/>
                <a:gd name="T13" fmla="*/ 273 h 605"/>
                <a:gd name="T14" fmla="*/ 68 w 207"/>
                <a:gd name="T15" fmla="*/ 229 h 605"/>
                <a:gd name="T16" fmla="*/ 87 w 207"/>
                <a:gd name="T17" fmla="*/ 258 h 605"/>
                <a:gd name="T18" fmla="*/ 142 w 207"/>
                <a:gd name="T19" fmla="*/ 289 h 605"/>
                <a:gd name="T20" fmla="*/ 148 w 207"/>
                <a:gd name="T21" fmla="*/ 512 h 605"/>
                <a:gd name="T22" fmla="*/ 138 w 207"/>
                <a:gd name="T23" fmla="*/ 575 h 605"/>
                <a:gd name="T24" fmla="*/ 150 w 207"/>
                <a:gd name="T25" fmla="*/ 590 h 605"/>
                <a:gd name="T26" fmla="*/ 157 w 207"/>
                <a:gd name="T27" fmla="*/ 595 h 605"/>
                <a:gd name="T28" fmla="*/ 188 w 207"/>
                <a:gd name="T29" fmla="*/ 578 h 605"/>
                <a:gd name="T30" fmla="*/ 173 w 207"/>
                <a:gd name="T31" fmla="*/ 526 h 605"/>
                <a:gd name="T32" fmla="*/ 163 w 207"/>
                <a:gd name="T33" fmla="*/ 241 h 605"/>
                <a:gd name="T34" fmla="*/ 198 w 207"/>
                <a:gd name="T35" fmla="*/ 195 h 605"/>
                <a:gd name="T36" fmla="*/ 192 w 207"/>
                <a:gd name="T37" fmla="*/ 64 h 605"/>
                <a:gd name="T38" fmla="*/ 127 w 207"/>
                <a:gd name="T39" fmla="*/ 9 h 605"/>
                <a:gd name="T40" fmla="*/ 184 w 207"/>
                <a:gd name="T41" fmla="*/ 178 h 605"/>
                <a:gd name="T42" fmla="*/ 144 w 207"/>
                <a:gd name="T43" fmla="*/ 209 h 605"/>
                <a:gd name="T44" fmla="*/ 162 w 207"/>
                <a:gd name="T45" fmla="*/ 133 h 605"/>
                <a:gd name="T46" fmla="*/ 139 w 207"/>
                <a:gd name="T47" fmla="*/ 181 h 605"/>
                <a:gd name="T48" fmla="*/ 137 w 207"/>
                <a:gd name="T49" fmla="*/ 193 h 605"/>
                <a:gd name="T50" fmla="*/ 94 w 207"/>
                <a:gd name="T51" fmla="*/ 249 h 605"/>
                <a:gd name="T52" fmla="*/ 76 w 207"/>
                <a:gd name="T53" fmla="*/ 144 h 605"/>
                <a:gd name="T54" fmla="*/ 130 w 207"/>
                <a:gd name="T55" fmla="*/ 41 h 605"/>
                <a:gd name="T56" fmla="*/ 130 w 207"/>
                <a:gd name="T57" fmla="*/ 27 h 605"/>
                <a:gd name="T58" fmla="*/ 116 w 207"/>
                <a:gd name="T59" fmla="*/ 0 h 605"/>
                <a:gd name="T60" fmla="*/ 95 w 207"/>
                <a:gd name="T61" fmla="*/ 41 h 605"/>
                <a:gd name="T62" fmla="*/ 83 w 207"/>
                <a:gd name="T63" fmla="*/ 35 h 605"/>
                <a:gd name="T64" fmla="*/ 105 w 207"/>
                <a:gd name="T65" fmla="*/ 38 h 605"/>
                <a:gd name="T66" fmla="*/ 89 w 207"/>
                <a:gd name="T67" fmla="*/ 105 h 605"/>
                <a:gd name="T68" fmla="*/ 69 w 207"/>
                <a:gd name="T69" fmla="*/ 118 h 605"/>
                <a:gd name="T70" fmla="*/ 59 w 207"/>
                <a:gd name="T71" fmla="*/ 98 h 605"/>
                <a:gd name="T72" fmla="*/ 74 w 207"/>
                <a:gd name="T73" fmla="*/ 3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7" h="605">
                  <a:moveTo>
                    <a:pt x="74" y="38"/>
                  </a:moveTo>
                  <a:cubicBezTo>
                    <a:pt x="71" y="32"/>
                    <a:pt x="71" y="32"/>
                    <a:pt x="71" y="32"/>
                  </a:cubicBezTo>
                  <a:cubicBezTo>
                    <a:pt x="62" y="45"/>
                    <a:pt x="62" y="45"/>
                    <a:pt x="62" y="45"/>
                  </a:cubicBezTo>
                  <a:cubicBezTo>
                    <a:pt x="61" y="9"/>
                    <a:pt x="61" y="9"/>
                    <a:pt x="61" y="9"/>
                  </a:cubicBezTo>
                  <a:cubicBezTo>
                    <a:pt x="43" y="19"/>
                    <a:pt x="43" y="19"/>
                    <a:pt x="43" y="19"/>
                  </a:cubicBezTo>
                  <a:cubicBezTo>
                    <a:pt x="42" y="22"/>
                    <a:pt x="42" y="22"/>
                    <a:pt x="42" y="22"/>
                  </a:cubicBezTo>
                  <a:cubicBezTo>
                    <a:pt x="37" y="33"/>
                    <a:pt x="37" y="33"/>
                    <a:pt x="37" y="33"/>
                  </a:cubicBezTo>
                  <a:cubicBezTo>
                    <a:pt x="46" y="33"/>
                    <a:pt x="46" y="33"/>
                    <a:pt x="46" y="33"/>
                  </a:cubicBezTo>
                  <a:cubicBezTo>
                    <a:pt x="34" y="43"/>
                    <a:pt x="34" y="43"/>
                    <a:pt x="34" y="43"/>
                  </a:cubicBezTo>
                  <a:cubicBezTo>
                    <a:pt x="37" y="94"/>
                    <a:pt x="37" y="94"/>
                    <a:pt x="37" y="94"/>
                  </a:cubicBezTo>
                  <a:cubicBezTo>
                    <a:pt x="70" y="137"/>
                    <a:pt x="70" y="137"/>
                    <a:pt x="70" y="137"/>
                  </a:cubicBezTo>
                  <a:cubicBezTo>
                    <a:pt x="64" y="189"/>
                    <a:pt x="64" y="189"/>
                    <a:pt x="64" y="189"/>
                  </a:cubicBezTo>
                  <a:cubicBezTo>
                    <a:pt x="60" y="233"/>
                    <a:pt x="39" y="258"/>
                    <a:pt x="0" y="264"/>
                  </a:cubicBezTo>
                  <a:cubicBezTo>
                    <a:pt x="5" y="273"/>
                    <a:pt x="5" y="273"/>
                    <a:pt x="5" y="273"/>
                  </a:cubicBezTo>
                  <a:cubicBezTo>
                    <a:pt x="8" y="274"/>
                    <a:pt x="11" y="274"/>
                    <a:pt x="13" y="274"/>
                  </a:cubicBezTo>
                  <a:cubicBezTo>
                    <a:pt x="37" y="275"/>
                    <a:pt x="56" y="260"/>
                    <a:pt x="68" y="229"/>
                  </a:cubicBezTo>
                  <a:cubicBezTo>
                    <a:pt x="72" y="206"/>
                    <a:pt x="72" y="206"/>
                    <a:pt x="72" y="206"/>
                  </a:cubicBezTo>
                  <a:cubicBezTo>
                    <a:pt x="87" y="258"/>
                    <a:pt x="87" y="258"/>
                    <a:pt x="87" y="258"/>
                  </a:cubicBezTo>
                  <a:cubicBezTo>
                    <a:pt x="143" y="227"/>
                    <a:pt x="143" y="227"/>
                    <a:pt x="143" y="227"/>
                  </a:cubicBezTo>
                  <a:cubicBezTo>
                    <a:pt x="142" y="289"/>
                    <a:pt x="142" y="289"/>
                    <a:pt x="142" y="289"/>
                  </a:cubicBezTo>
                  <a:cubicBezTo>
                    <a:pt x="128" y="374"/>
                    <a:pt x="128" y="374"/>
                    <a:pt x="128" y="374"/>
                  </a:cubicBezTo>
                  <a:cubicBezTo>
                    <a:pt x="140" y="421"/>
                    <a:pt x="147" y="467"/>
                    <a:pt x="148" y="512"/>
                  </a:cubicBezTo>
                  <a:cubicBezTo>
                    <a:pt x="160" y="568"/>
                    <a:pt x="160" y="568"/>
                    <a:pt x="160" y="568"/>
                  </a:cubicBezTo>
                  <a:cubicBezTo>
                    <a:pt x="152" y="569"/>
                    <a:pt x="145" y="572"/>
                    <a:pt x="138" y="575"/>
                  </a:cubicBezTo>
                  <a:cubicBezTo>
                    <a:pt x="140" y="580"/>
                    <a:pt x="140" y="580"/>
                    <a:pt x="140" y="580"/>
                  </a:cubicBezTo>
                  <a:cubicBezTo>
                    <a:pt x="150" y="590"/>
                    <a:pt x="150" y="590"/>
                    <a:pt x="150" y="590"/>
                  </a:cubicBezTo>
                  <a:cubicBezTo>
                    <a:pt x="155" y="584"/>
                    <a:pt x="155" y="584"/>
                    <a:pt x="155" y="584"/>
                  </a:cubicBezTo>
                  <a:cubicBezTo>
                    <a:pt x="157" y="595"/>
                    <a:pt x="157" y="595"/>
                    <a:pt x="157" y="595"/>
                  </a:cubicBezTo>
                  <a:cubicBezTo>
                    <a:pt x="172" y="603"/>
                    <a:pt x="186" y="605"/>
                    <a:pt x="200" y="599"/>
                  </a:cubicBezTo>
                  <a:cubicBezTo>
                    <a:pt x="200" y="592"/>
                    <a:pt x="196" y="585"/>
                    <a:pt x="188" y="578"/>
                  </a:cubicBezTo>
                  <a:cubicBezTo>
                    <a:pt x="184" y="567"/>
                    <a:pt x="184" y="567"/>
                    <a:pt x="184" y="567"/>
                  </a:cubicBezTo>
                  <a:cubicBezTo>
                    <a:pt x="186" y="555"/>
                    <a:pt x="182" y="541"/>
                    <a:pt x="173" y="526"/>
                  </a:cubicBezTo>
                  <a:cubicBezTo>
                    <a:pt x="175" y="465"/>
                    <a:pt x="168" y="413"/>
                    <a:pt x="153" y="370"/>
                  </a:cubicBezTo>
                  <a:cubicBezTo>
                    <a:pt x="163" y="241"/>
                    <a:pt x="163" y="241"/>
                    <a:pt x="163" y="241"/>
                  </a:cubicBezTo>
                  <a:cubicBezTo>
                    <a:pt x="167" y="245"/>
                    <a:pt x="171" y="248"/>
                    <a:pt x="175" y="251"/>
                  </a:cubicBezTo>
                  <a:cubicBezTo>
                    <a:pt x="198" y="195"/>
                    <a:pt x="198" y="195"/>
                    <a:pt x="198" y="195"/>
                  </a:cubicBezTo>
                  <a:cubicBezTo>
                    <a:pt x="205" y="174"/>
                    <a:pt x="207" y="152"/>
                    <a:pt x="205" y="130"/>
                  </a:cubicBezTo>
                  <a:cubicBezTo>
                    <a:pt x="192" y="64"/>
                    <a:pt x="192" y="64"/>
                    <a:pt x="192" y="64"/>
                  </a:cubicBezTo>
                  <a:cubicBezTo>
                    <a:pt x="192" y="40"/>
                    <a:pt x="182" y="24"/>
                    <a:pt x="164" y="17"/>
                  </a:cubicBezTo>
                  <a:cubicBezTo>
                    <a:pt x="127" y="9"/>
                    <a:pt x="127" y="9"/>
                    <a:pt x="127" y="9"/>
                  </a:cubicBezTo>
                  <a:cubicBezTo>
                    <a:pt x="158" y="20"/>
                    <a:pt x="176" y="42"/>
                    <a:pt x="179" y="76"/>
                  </a:cubicBezTo>
                  <a:cubicBezTo>
                    <a:pt x="184" y="178"/>
                    <a:pt x="184" y="178"/>
                    <a:pt x="184" y="178"/>
                  </a:cubicBezTo>
                  <a:cubicBezTo>
                    <a:pt x="155" y="229"/>
                    <a:pt x="155" y="229"/>
                    <a:pt x="155" y="229"/>
                  </a:cubicBezTo>
                  <a:cubicBezTo>
                    <a:pt x="151" y="223"/>
                    <a:pt x="147" y="217"/>
                    <a:pt x="144" y="209"/>
                  </a:cubicBezTo>
                  <a:cubicBezTo>
                    <a:pt x="162" y="189"/>
                    <a:pt x="162" y="189"/>
                    <a:pt x="162" y="189"/>
                  </a:cubicBezTo>
                  <a:cubicBezTo>
                    <a:pt x="153" y="173"/>
                    <a:pt x="153" y="155"/>
                    <a:pt x="162" y="133"/>
                  </a:cubicBezTo>
                  <a:cubicBezTo>
                    <a:pt x="157" y="84"/>
                    <a:pt x="157" y="84"/>
                    <a:pt x="157" y="84"/>
                  </a:cubicBezTo>
                  <a:cubicBezTo>
                    <a:pt x="139" y="181"/>
                    <a:pt x="139" y="181"/>
                    <a:pt x="139" y="181"/>
                  </a:cubicBezTo>
                  <a:cubicBezTo>
                    <a:pt x="113" y="204"/>
                    <a:pt x="113" y="204"/>
                    <a:pt x="113" y="204"/>
                  </a:cubicBezTo>
                  <a:cubicBezTo>
                    <a:pt x="120" y="199"/>
                    <a:pt x="128" y="195"/>
                    <a:pt x="137" y="193"/>
                  </a:cubicBezTo>
                  <a:cubicBezTo>
                    <a:pt x="134" y="222"/>
                    <a:pt x="134" y="222"/>
                    <a:pt x="134" y="222"/>
                  </a:cubicBezTo>
                  <a:cubicBezTo>
                    <a:pt x="123" y="235"/>
                    <a:pt x="109" y="244"/>
                    <a:pt x="94" y="249"/>
                  </a:cubicBezTo>
                  <a:cubicBezTo>
                    <a:pt x="86" y="237"/>
                    <a:pt x="80" y="215"/>
                    <a:pt x="76" y="185"/>
                  </a:cubicBezTo>
                  <a:cubicBezTo>
                    <a:pt x="76" y="144"/>
                    <a:pt x="76" y="144"/>
                    <a:pt x="76" y="144"/>
                  </a:cubicBezTo>
                  <a:cubicBezTo>
                    <a:pt x="117" y="96"/>
                    <a:pt x="117" y="96"/>
                    <a:pt x="117" y="96"/>
                  </a:cubicBezTo>
                  <a:cubicBezTo>
                    <a:pt x="130" y="41"/>
                    <a:pt x="130" y="41"/>
                    <a:pt x="130" y="41"/>
                  </a:cubicBezTo>
                  <a:cubicBezTo>
                    <a:pt x="122" y="27"/>
                    <a:pt x="122" y="27"/>
                    <a:pt x="122" y="27"/>
                  </a:cubicBezTo>
                  <a:cubicBezTo>
                    <a:pt x="130" y="27"/>
                    <a:pt x="130" y="27"/>
                    <a:pt x="130" y="27"/>
                  </a:cubicBezTo>
                  <a:cubicBezTo>
                    <a:pt x="127" y="9"/>
                    <a:pt x="127" y="9"/>
                    <a:pt x="127" y="9"/>
                  </a:cubicBezTo>
                  <a:cubicBezTo>
                    <a:pt x="116" y="0"/>
                    <a:pt x="116" y="0"/>
                    <a:pt x="116" y="0"/>
                  </a:cubicBezTo>
                  <a:cubicBezTo>
                    <a:pt x="113" y="8"/>
                    <a:pt x="110" y="17"/>
                    <a:pt x="108" y="25"/>
                  </a:cubicBezTo>
                  <a:cubicBezTo>
                    <a:pt x="95" y="41"/>
                    <a:pt x="95" y="41"/>
                    <a:pt x="95" y="41"/>
                  </a:cubicBezTo>
                  <a:cubicBezTo>
                    <a:pt x="87" y="28"/>
                    <a:pt x="87" y="28"/>
                    <a:pt x="87" y="28"/>
                  </a:cubicBezTo>
                  <a:cubicBezTo>
                    <a:pt x="83" y="35"/>
                    <a:pt x="83" y="35"/>
                    <a:pt x="83" y="35"/>
                  </a:cubicBezTo>
                  <a:cubicBezTo>
                    <a:pt x="89" y="45"/>
                    <a:pt x="89" y="45"/>
                    <a:pt x="89" y="45"/>
                  </a:cubicBezTo>
                  <a:cubicBezTo>
                    <a:pt x="105" y="38"/>
                    <a:pt x="105" y="38"/>
                    <a:pt x="105" y="38"/>
                  </a:cubicBezTo>
                  <a:cubicBezTo>
                    <a:pt x="102" y="49"/>
                    <a:pt x="101" y="59"/>
                    <a:pt x="100" y="70"/>
                  </a:cubicBezTo>
                  <a:cubicBezTo>
                    <a:pt x="97" y="82"/>
                    <a:pt x="93" y="94"/>
                    <a:pt x="89" y="105"/>
                  </a:cubicBezTo>
                  <a:cubicBezTo>
                    <a:pt x="85" y="115"/>
                    <a:pt x="81" y="124"/>
                    <a:pt x="76" y="133"/>
                  </a:cubicBezTo>
                  <a:cubicBezTo>
                    <a:pt x="69" y="118"/>
                    <a:pt x="69" y="118"/>
                    <a:pt x="69" y="118"/>
                  </a:cubicBezTo>
                  <a:cubicBezTo>
                    <a:pt x="61" y="102"/>
                    <a:pt x="61" y="102"/>
                    <a:pt x="61" y="102"/>
                  </a:cubicBezTo>
                  <a:cubicBezTo>
                    <a:pt x="59" y="98"/>
                    <a:pt x="59" y="98"/>
                    <a:pt x="59" y="98"/>
                  </a:cubicBezTo>
                  <a:cubicBezTo>
                    <a:pt x="61" y="50"/>
                    <a:pt x="61" y="50"/>
                    <a:pt x="61" y="50"/>
                  </a:cubicBezTo>
                  <a:cubicBezTo>
                    <a:pt x="74" y="38"/>
                    <a:pt x="74" y="38"/>
                    <a:pt x="74" y="3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0" name="Freeform 58"/>
            <p:cNvSpPr/>
            <p:nvPr/>
          </p:nvSpPr>
          <p:spPr bwMode="auto">
            <a:xfrm>
              <a:off x="4797426" y="2719388"/>
              <a:ext cx="93663" cy="261938"/>
            </a:xfrm>
            <a:custGeom>
              <a:avLst/>
              <a:gdLst>
                <a:gd name="T0" fmla="*/ 3 w 25"/>
                <a:gd name="T1" fmla="*/ 0 h 70"/>
                <a:gd name="T2" fmla="*/ 0 w 25"/>
                <a:gd name="T3" fmla="*/ 3 h 70"/>
                <a:gd name="T4" fmla="*/ 6 w 25"/>
                <a:gd name="T5" fmla="*/ 22 h 70"/>
                <a:gd name="T6" fmla="*/ 9 w 25"/>
                <a:gd name="T7" fmla="*/ 70 h 70"/>
                <a:gd name="T8" fmla="*/ 20 w 25"/>
                <a:gd name="T9" fmla="*/ 35 h 70"/>
                <a:gd name="T10" fmla="*/ 25 w 25"/>
                <a:gd name="T11" fmla="*/ 3 h 70"/>
                <a:gd name="T12" fmla="*/ 9 w 25"/>
                <a:gd name="T13" fmla="*/ 10 h 70"/>
                <a:gd name="T14" fmla="*/ 3 w 25"/>
                <a:gd name="T15" fmla="*/ 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70">
                  <a:moveTo>
                    <a:pt x="3" y="0"/>
                  </a:moveTo>
                  <a:cubicBezTo>
                    <a:pt x="0" y="3"/>
                    <a:pt x="0" y="3"/>
                    <a:pt x="0" y="3"/>
                  </a:cubicBezTo>
                  <a:cubicBezTo>
                    <a:pt x="6" y="22"/>
                    <a:pt x="6" y="22"/>
                    <a:pt x="6" y="22"/>
                  </a:cubicBezTo>
                  <a:cubicBezTo>
                    <a:pt x="9" y="70"/>
                    <a:pt x="9" y="70"/>
                    <a:pt x="9" y="70"/>
                  </a:cubicBezTo>
                  <a:cubicBezTo>
                    <a:pt x="13" y="59"/>
                    <a:pt x="17" y="47"/>
                    <a:pt x="20" y="35"/>
                  </a:cubicBezTo>
                  <a:cubicBezTo>
                    <a:pt x="21" y="24"/>
                    <a:pt x="22" y="14"/>
                    <a:pt x="25" y="3"/>
                  </a:cubicBezTo>
                  <a:cubicBezTo>
                    <a:pt x="9" y="10"/>
                    <a:pt x="9" y="10"/>
                    <a:pt x="9" y="10"/>
                  </a:cubicBezTo>
                  <a:cubicBezTo>
                    <a:pt x="3" y="0"/>
                    <a:pt x="3"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1" name="Freeform 59"/>
            <p:cNvSpPr/>
            <p:nvPr/>
          </p:nvSpPr>
          <p:spPr bwMode="auto">
            <a:xfrm>
              <a:off x="4781551" y="2620963"/>
              <a:ext cx="404813" cy="900113"/>
            </a:xfrm>
            <a:custGeom>
              <a:avLst/>
              <a:gdLst>
                <a:gd name="T0" fmla="*/ 51 w 108"/>
                <a:gd name="T1" fmla="*/ 0 h 240"/>
                <a:gd name="T2" fmla="*/ 54 w 108"/>
                <a:gd name="T3" fmla="*/ 18 h 240"/>
                <a:gd name="T4" fmla="*/ 46 w 108"/>
                <a:gd name="T5" fmla="*/ 18 h 240"/>
                <a:gd name="T6" fmla="*/ 54 w 108"/>
                <a:gd name="T7" fmla="*/ 32 h 240"/>
                <a:gd name="T8" fmla="*/ 41 w 108"/>
                <a:gd name="T9" fmla="*/ 87 h 240"/>
                <a:gd name="T10" fmla="*/ 0 w 108"/>
                <a:gd name="T11" fmla="*/ 135 h 240"/>
                <a:gd name="T12" fmla="*/ 0 w 108"/>
                <a:gd name="T13" fmla="*/ 176 h 240"/>
                <a:gd name="T14" fmla="*/ 18 w 108"/>
                <a:gd name="T15" fmla="*/ 240 h 240"/>
                <a:gd name="T16" fmla="*/ 58 w 108"/>
                <a:gd name="T17" fmla="*/ 213 h 240"/>
                <a:gd name="T18" fmla="*/ 61 w 108"/>
                <a:gd name="T19" fmla="*/ 184 h 240"/>
                <a:gd name="T20" fmla="*/ 37 w 108"/>
                <a:gd name="T21" fmla="*/ 195 h 240"/>
                <a:gd name="T22" fmla="*/ 63 w 108"/>
                <a:gd name="T23" fmla="*/ 172 h 240"/>
                <a:gd name="T24" fmla="*/ 81 w 108"/>
                <a:gd name="T25" fmla="*/ 75 h 240"/>
                <a:gd name="T26" fmla="*/ 86 w 108"/>
                <a:gd name="T27" fmla="*/ 124 h 240"/>
                <a:gd name="T28" fmla="*/ 92 w 108"/>
                <a:gd name="T29" fmla="*/ 172 h 240"/>
                <a:gd name="T30" fmla="*/ 86 w 108"/>
                <a:gd name="T31" fmla="*/ 180 h 240"/>
                <a:gd name="T32" fmla="*/ 68 w 108"/>
                <a:gd name="T33" fmla="*/ 200 h 240"/>
                <a:gd name="T34" fmla="*/ 79 w 108"/>
                <a:gd name="T35" fmla="*/ 220 h 240"/>
                <a:gd name="T36" fmla="*/ 108 w 108"/>
                <a:gd name="T37" fmla="*/ 169 h 240"/>
                <a:gd name="T38" fmla="*/ 103 w 108"/>
                <a:gd name="T39" fmla="*/ 67 h 240"/>
                <a:gd name="T40" fmla="*/ 51 w 108"/>
                <a:gd name="T41"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40">
                  <a:moveTo>
                    <a:pt x="51" y="0"/>
                  </a:moveTo>
                  <a:cubicBezTo>
                    <a:pt x="54" y="18"/>
                    <a:pt x="54" y="18"/>
                    <a:pt x="54" y="18"/>
                  </a:cubicBezTo>
                  <a:cubicBezTo>
                    <a:pt x="46" y="18"/>
                    <a:pt x="46" y="18"/>
                    <a:pt x="46" y="18"/>
                  </a:cubicBezTo>
                  <a:cubicBezTo>
                    <a:pt x="54" y="32"/>
                    <a:pt x="54" y="32"/>
                    <a:pt x="54" y="32"/>
                  </a:cubicBezTo>
                  <a:cubicBezTo>
                    <a:pt x="41" y="87"/>
                    <a:pt x="41" y="87"/>
                    <a:pt x="41" y="87"/>
                  </a:cubicBezTo>
                  <a:cubicBezTo>
                    <a:pt x="0" y="135"/>
                    <a:pt x="0" y="135"/>
                    <a:pt x="0" y="135"/>
                  </a:cubicBezTo>
                  <a:cubicBezTo>
                    <a:pt x="0" y="176"/>
                    <a:pt x="0" y="176"/>
                    <a:pt x="0" y="176"/>
                  </a:cubicBezTo>
                  <a:cubicBezTo>
                    <a:pt x="4" y="206"/>
                    <a:pt x="10" y="228"/>
                    <a:pt x="18" y="240"/>
                  </a:cubicBezTo>
                  <a:cubicBezTo>
                    <a:pt x="33" y="235"/>
                    <a:pt x="47" y="226"/>
                    <a:pt x="58" y="213"/>
                  </a:cubicBezTo>
                  <a:cubicBezTo>
                    <a:pt x="61" y="184"/>
                    <a:pt x="61" y="184"/>
                    <a:pt x="61" y="184"/>
                  </a:cubicBezTo>
                  <a:cubicBezTo>
                    <a:pt x="52" y="186"/>
                    <a:pt x="44" y="190"/>
                    <a:pt x="37" y="195"/>
                  </a:cubicBezTo>
                  <a:cubicBezTo>
                    <a:pt x="63" y="172"/>
                    <a:pt x="63" y="172"/>
                    <a:pt x="63" y="172"/>
                  </a:cubicBezTo>
                  <a:cubicBezTo>
                    <a:pt x="81" y="75"/>
                    <a:pt x="81" y="75"/>
                    <a:pt x="81" y="75"/>
                  </a:cubicBezTo>
                  <a:cubicBezTo>
                    <a:pt x="86" y="124"/>
                    <a:pt x="86" y="124"/>
                    <a:pt x="86" y="124"/>
                  </a:cubicBezTo>
                  <a:cubicBezTo>
                    <a:pt x="92" y="172"/>
                    <a:pt x="92" y="172"/>
                    <a:pt x="92" y="172"/>
                  </a:cubicBezTo>
                  <a:cubicBezTo>
                    <a:pt x="86" y="180"/>
                    <a:pt x="86" y="180"/>
                    <a:pt x="86" y="180"/>
                  </a:cubicBezTo>
                  <a:cubicBezTo>
                    <a:pt x="68" y="200"/>
                    <a:pt x="68" y="200"/>
                    <a:pt x="68" y="200"/>
                  </a:cubicBezTo>
                  <a:cubicBezTo>
                    <a:pt x="71" y="208"/>
                    <a:pt x="75" y="214"/>
                    <a:pt x="79" y="220"/>
                  </a:cubicBezTo>
                  <a:cubicBezTo>
                    <a:pt x="108" y="169"/>
                    <a:pt x="108" y="169"/>
                    <a:pt x="108" y="169"/>
                  </a:cubicBezTo>
                  <a:cubicBezTo>
                    <a:pt x="103" y="67"/>
                    <a:pt x="103" y="67"/>
                    <a:pt x="103" y="67"/>
                  </a:cubicBezTo>
                  <a:cubicBezTo>
                    <a:pt x="100" y="33"/>
                    <a:pt x="82" y="11"/>
                    <a:pt x="51"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2" name="Freeform 60"/>
            <p:cNvSpPr>
              <a:spLocks noEditPoints="1"/>
            </p:cNvSpPr>
            <p:nvPr/>
          </p:nvSpPr>
          <p:spPr bwMode="auto">
            <a:xfrm>
              <a:off x="4452938" y="2670175"/>
              <a:ext cx="306388" cy="908050"/>
            </a:xfrm>
            <a:custGeom>
              <a:avLst/>
              <a:gdLst>
                <a:gd name="T0" fmla="*/ 58 w 82"/>
                <a:gd name="T1" fmla="*/ 11 h 242"/>
                <a:gd name="T2" fmla="*/ 49 w 82"/>
                <a:gd name="T3" fmla="*/ 11 h 242"/>
                <a:gd name="T4" fmla="*/ 54 w 82"/>
                <a:gd name="T5" fmla="*/ 0 h 242"/>
                <a:gd name="T6" fmla="*/ 18 w 82"/>
                <a:gd name="T7" fmla="*/ 14 h 242"/>
                <a:gd name="T8" fmla="*/ 42 w 82"/>
                <a:gd name="T9" fmla="*/ 133 h 242"/>
                <a:gd name="T10" fmla="*/ 30 w 82"/>
                <a:gd name="T11" fmla="*/ 184 h 242"/>
                <a:gd name="T12" fmla="*/ 5 w 82"/>
                <a:gd name="T13" fmla="*/ 216 h 242"/>
                <a:gd name="T14" fmla="*/ 0 w 82"/>
                <a:gd name="T15" fmla="*/ 219 h 242"/>
                <a:gd name="T16" fmla="*/ 12 w 82"/>
                <a:gd name="T17" fmla="*/ 242 h 242"/>
                <a:gd name="T18" fmla="*/ 76 w 82"/>
                <a:gd name="T19" fmla="*/ 167 h 242"/>
                <a:gd name="T20" fmla="*/ 82 w 82"/>
                <a:gd name="T21" fmla="*/ 115 h 242"/>
                <a:gd name="T22" fmla="*/ 49 w 82"/>
                <a:gd name="T23" fmla="*/ 72 h 242"/>
                <a:gd name="T24" fmla="*/ 46 w 82"/>
                <a:gd name="T25" fmla="*/ 21 h 242"/>
                <a:gd name="T26" fmla="*/ 58 w 82"/>
                <a:gd name="T27" fmla="*/ 11 h 242"/>
                <a:gd name="T28" fmla="*/ 20 w 82"/>
                <a:gd name="T29" fmla="*/ 16 h 242"/>
                <a:gd name="T30" fmla="*/ 24 w 82"/>
                <a:gd name="T31" fmla="*/ 14 h 242"/>
                <a:gd name="T32" fmla="*/ 49 w 82"/>
                <a:gd name="T33" fmla="*/ 133 h 242"/>
                <a:gd name="T34" fmla="*/ 35 w 82"/>
                <a:gd name="T35" fmla="*/ 198 h 242"/>
                <a:gd name="T36" fmla="*/ 5 w 82"/>
                <a:gd name="T37" fmla="*/ 224 h 242"/>
                <a:gd name="T38" fmla="*/ 3 w 82"/>
                <a:gd name="T39" fmla="*/ 220 h 242"/>
                <a:gd name="T40" fmla="*/ 6 w 82"/>
                <a:gd name="T41" fmla="*/ 218 h 242"/>
                <a:gd name="T42" fmla="*/ 32 w 82"/>
                <a:gd name="T43" fmla="*/ 185 h 242"/>
                <a:gd name="T44" fmla="*/ 32 w 82"/>
                <a:gd name="T45" fmla="*/ 184 h 242"/>
                <a:gd name="T46" fmla="*/ 44 w 82"/>
                <a:gd name="T47" fmla="*/ 133 h 242"/>
                <a:gd name="T48" fmla="*/ 44 w 82"/>
                <a:gd name="T49" fmla="*/ 132 h 242"/>
                <a:gd name="T50" fmla="*/ 20 w 82"/>
                <a:gd name="T51"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242">
                  <a:moveTo>
                    <a:pt x="58" y="11"/>
                  </a:moveTo>
                  <a:cubicBezTo>
                    <a:pt x="49" y="11"/>
                    <a:pt x="49" y="11"/>
                    <a:pt x="49" y="11"/>
                  </a:cubicBezTo>
                  <a:cubicBezTo>
                    <a:pt x="54" y="0"/>
                    <a:pt x="54" y="0"/>
                    <a:pt x="54" y="0"/>
                  </a:cubicBezTo>
                  <a:cubicBezTo>
                    <a:pt x="18" y="14"/>
                    <a:pt x="18" y="14"/>
                    <a:pt x="18" y="14"/>
                  </a:cubicBezTo>
                  <a:cubicBezTo>
                    <a:pt x="42" y="133"/>
                    <a:pt x="42" y="133"/>
                    <a:pt x="42" y="133"/>
                  </a:cubicBezTo>
                  <a:cubicBezTo>
                    <a:pt x="30" y="184"/>
                    <a:pt x="30" y="184"/>
                    <a:pt x="30" y="184"/>
                  </a:cubicBezTo>
                  <a:cubicBezTo>
                    <a:pt x="24" y="200"/>
                    <a:pt x="16" y="210"/>
                    <a:pt x="5" y="216"/>
                  </a:cubicBezTo>
                  <a:cubicBezTo>
                    <a:pt x="3" y="217"/>
                    <a:pt x="1" y="218"/>
                    <a:pt x="0" y="219"/>
                  </a:cubicBezTo>
                  <a:cubicBezTo>
                    <a:pt x="12" y="242"/>
                    <a:pt x="12" y="242"/>
                    <a:pt x="12" y="242"/>
                  </a:cubicBezTo>
                  <a:cubicBezTo>
                    <a:pt x="51" y="236"/>
                    <a:pt x="72" y="211"/>
                    <a:pt x="76" y="167"/>
                  </a:cubicBezTo>
                  <a:cubicBezTo>
                    <a:pt x="82" y="115"/>
                    <a:pt x="82" y="115"/>
                    <a:pt x="82" y="115"/>
                  </a:cubicBezTo>
                  <a:cubicBezTo>
                    <a:pt x="49" y="72"/>
                    <a:pt x="49" y="72"/>
                    <a:pt x="49" y="72"/>
                  </a:cubicBezTo>
                  <a:cubicBezTo>
                    <a:pt x="46" y="21"/>
                    <a:pt x="46" y="21"/>
                    <a:pt x="46" y="21"/>
                  </a:cubicBezTo>
                  <a:cubicBezTo>
                    <a:pt x="58" y="11"/>
                    <a:pt x="58" y="11"/>
                    <a:pt x="58" y="11"/>
                  </a:cubicBezTo>
                  <a:close/>
                  <a:moveTo>
                    <a:pt x="20" y="16"/>
                  </a:moveTo>
                  <a:cubicBezTo>
                    <a:pt x="24" y="14"/>
                    <a:pt x="24" y="14"/>
                    <a:pt x="24" y="14"/>
                  </a:cubicBezTo>
                  <a:cubicBezTo>
                    <a:pt x="49" y="133"/>
                    <a:pt x="49" y="133"/>
                    <a:pt x="49" y="133"/>
                  </a:cubicBezTo>
                  <a:cubicBezTo>
                    <a:pt x="35" y="198"/>
                    <a:pt x="35" y="198"/>
                    <a:pt x="35" y="198"/>
                  </a:cubicBezTo>
                  <a:cubicBezTo>
                    <a:pt x="27" y="212"/>
                    <a:pt x="18" y="221"/>
                    <a:pt x="5" y="224"/>
                  </a:cubicBezTo>
                  <a:cubicBezTo>
                    <a:pt x="3" y="220"/>
                    <a:pt x="3" y="220"/>
                    <a:pt x="3" y="220"/>
                  </a:cubicBezTo>
                  <a:cubicBezTo>
                    <a:pt x="4" y="219"/>
                    <a:pt x="5" y="219"/>
                    <a:pt x="6" y="218"/>
                  </a:cubicBezTo>
                  <a:cubicBezTo>
                    <a:pt x="17" y="212"/>
                    <a:pt x="26" y="201"/>
                    <a:pt x="32" y="185"/>
                  </a:cubicBezTo>
                  <a:cubicBezTo>
                    <a:pt x="32" y="184"/>
                    <a:pt x="32" y="184"/>
                    <a:pt x="32" y="184"/>
                  </a:cubicBezTo>
                  <a:cubicBezTo>
                    <a:pt x="44" y="133"/>
                    <a:pt x="44" y="133"/>
                    <a:pt x="44" y="133"/>
                  </a:cubicBezTo>
                  <a:cubicBezTo>
                    <a:pt x="44" y="133"/>
                    <a:pt x="44" y="132"/>
                    <a:pt x="44" y="132"/>
                  </a:cubicBezTo>
                  <a:cubicBezTo>
                    <a:pt x="20" y="16"/>
                    <a:pt x="20" y="16"/>
                    <a:pt x="20" y="16"/>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3" name="Freeform 61"/>
            <p:cNvSpPr/>
            <p:nvPr/>
          </p:nvSpPr>
          <p:spPr bwMode="auto">
            <a:xfrm>
              <a:off x="4464051" y="2722563"/>
              <a:ext cx="171450" cy="787400"/>
            </a:xfrm>
            <a:custGeom>
              <a:avLst/>
              <a:gdLst>
                <a:gd name="T0" fmla="*/ 21 w 46"/>
                <a:gd name="T1" fmla="*/ 0 h 210"/>
                <a:gd name="T2" fmla="*/ 17 w 46"/>
                <a:gd name="T3" fmla="*/ 2 h 210"/>
                <a:gd name="T4" fmla="*/ 41 w 46"/>
                <a:gd name="T5" fmla="*/ 118 h 210"/>
                <a:gd name="T6" fmla="*/ 41 w 46"/>
                <a:gd name="T7" fmla="*/ 119 h 210"/>
                <a:gd name="T8" fmla="*/ 29 w 46"/>
                <a:gd name="T9" fmla="*/ 170 h 210"/>
                <a:gd name="T10" fmla="*/ 29 w 46"/>
                <a:gd name="T11" fmla="*/ 171 h 210"/>
                <a:gd name="T12" fmla="*/ 3 w 46"/>
                <a:gd name="T13" fmla="*/ 204 h 210"/>
                <a:gd name="T14" fmla="*/ 0 w 46"/>
                <a:gd name="T15" fmla="*/ 206 h 210"/>
                <a:gd name="T16" fmla="*/ 2 w 46"/>
                <a:gd name="T17" fmla="*/ 210 h 210"/>
                <a:gd name="T18" fmla="*/ 32 w 46"/>
                <a:gd name="T19" fmla="*/ 184 h 210"/>
                <a:gd name="T20" fmla="*/ 46 w 46"/>
                <a:gd name="T21" fmla="*/ 119 h 210"/>
                <a:gd name="T22" fmla="*/ 21 w 46"/>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210">
                  <a:moveTo>
                    <a:pt x="21" y="0"/>
                  </a:moveTo>
                  <a:cubicBezTo>
                    <a:pt x="17" y="2"/>
                    <a:pt x="17" y="2"/>
                    <a:pt x="17" y="2"/>
                  </a:cubicBezTo>
                  <a:cubicBezTo>
                    <a:pt x="41" y="118"/>
                    <a:pt x="41" y="118"/>
                    <a:pt x="41" y="118"/>
                  </a:cubicBezTo>
                  <a:cubicBezTo>
                    <a:pt x="41" y="118"/>
                    <a:pt x="41" y="119"/>
                    <a:pt x="41" y="119"/>
                  </a:cubicBezTo>
                  <a:cubicBezTo>
                    <a:pt x="29" y="170"/>
                    <a:pt x="29" y="170"/>
                    <a:pt x="29" y="170"/>
                  </a:cubicBezTo>
                  <a:cubicBezTo>
                    <a:pt x="29" y="170"/>
                    <a:pt x="29" y="170"/>
                    <a:pt x="29" y="171"/>
                  </a:cubicBezTo>
                  <a:cubicBezTo>
                    <a:pt x="23" y="187"/>
                    <a:pt x="14" y="198"/>
                    <a:pt x="3" y="204"/>
                  </a:cubicBezTo>
                  <a:cubicBezTo>
                    <a:pt x="2" y="205"/>
                    <a:pt x="1" y="205"/>
                    <a:pt x="0" y="206"/>
                  </a:cubicBezTo>
                  <a:cubicBezTo>
                    <a:pt x="2" y="210"/>
                    <a:pt x="2" y="210"/>
                    <a:pt x="2" y="210"/>
                  </a:cubicBezTo>
                  <a:cubicBezTo>
                    <a:pt x="15" y="207"/>
                    <a:pt x="24" y="198"/>
                    <a:pt x="32" y="184"/>
                  </a:cubicBezTo>
                  <a:cubicBezTo>
                    <a:pt x="46" y="119"/>
                    <a:pt x="46" y="119"/>
                    <a:pt x="46" y="119"/>
                  </a:cubicBezTo>
                  <a:cubicBezTo>
                    <a:pt x="21" y="0"/>
                    <a:pt x="21" y="0"/>
                    <a:pt x="21" y="0"/>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7" name="Freeform 62"/>
            <p:cNvSpPr/>
            <p:nvPr/>
          </p:nvSpPr>
          <p:spPr bwMode="auto">
            <a:xfrm>
              <a:off x="4718051" y="2730500"/>
              <a:ext cx="57150" cy="239713"/>
            </a:xfrm>
            <a:custGeom>
              <a:avLst/>
              <a:gdLst>
                <a:gd name="T0" fmla="*/ 0 w 15"/>
                <a:gd name="T1" fmla="*/ 60 h 64"/>
                <a:gd name="T2" fmla="*/ 2 w 15"/>
                <a:gd name="T3" fmla="*/ 64 h 64"/>
                <a:gd name="T4" fmla="*/ 11 w 15"/>
                <a:gd name="T5" fmla="*/ 17 h 64"/>
                <a:gd name="T6" fmla="*/ 15 w 15"/>
                <a:gd name="T7" fmla="*/ 0 h 64"/>
                <a:gd name="T8" fmla="*/ 2 w 15"/>
                <a:gd name="T9" fmla="*/ 12 h 64"/>
                <a:gd name="T10" fmla="*/ 0 w 15"/>
                <a:gd name="T11" fmla="*/ 60 h 64"/>
              </a:gdLst>
              <a:ahLst/>
              <a:cxnLst>
                <a:cxn ang="0">
                  <a:pos x="T0" y="T1"/>
                </a:cxn>
                <a:cxn ang="0">
                  <a:pos x="T2" y="T3"/>
                </a:cxn>
                <a:cxn ang="0">
                  <a:pos x="T4" y="T5"/>
                </a:cxn>
                <a:cxn ang="0">
                  <a:pos x="T6" y="T7"/>
                </a:cxn>
                <a:cxn ang="0">
                  <a:pos x="T8" y="T9"/>
                </a:cxn>
                <a:cxn ang="0">
                  <a:pos x="T10" y="T11"/>
                </a:cxn>
              </a:cxnLst>
              <a:rect l="0" t="0" r="r" b="b"/>
              <a:pathLst>
                <a:path w="15" h="64">
                  <a:moveTo>
                    <a:pt x="0" y="60"/>
                  </a:moveTo>
                  <a:cubicBezTo>
                    <a:pt x="2" y="64"/>
                    <a:pt x="2" y="64"/>
                    <a:pt x="2" y="64"/>
                  </a:cubicBezTo>
                  <a:cubicBezTo>
                    <a:pt x="2" y="47"/>
                    <a:pt x="5" y="31"/>
                    <a:pt x="11" y="17"/>
                  </a:cubicBezTo>
                  <a:cubicBezTo>
                    <a:pt x="15" y="0"/>
                    <a:pt x="15" y="0"/>
                    <a:pt x="15" y="0"/>
                  </a:cubicBezTo>
                  <a:cubicBezTo>
                    <a:pt x="2" y="12"/>
                    <a:pt x="2" y="12"/>
                    <a:pt x="2" y="12"/>
                  </a:cubicBezTo>
                  <a:cubicBezTo>
                    <a:pt x="0" y="60"/>
                    <a:pt x="0" y="60"/>
                    <a:pt x="0" y="6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8" name="Freeform 63"/>
            <p:cNvSpPr>
              <a:spLocks noEditPoints="1"/>
            </p:cNvSpPr>
            <p:nvPr/>
          </p:nvSpPr>
          <p:spPr bwMode="auto">
            <a:xfrm>
              <a:off x="4456113" y="2786063"/>
              <a:ext cx="120650" cy="663575"/>
            </a:xfrm>
            <a:custGeom>
              <a:avLst/>
              <a:gdLst>
                <a:gd name="T0" fmla="*/ 6 w 32"/>
                <a:gd name="T1" fmla="*/ 102 h 177"/>
                <a:gd name="T2" fmla="*/ 0 w 32"/>
                <a:gd name="T3" fmla="*/ 110 h 177"/>
                <a:gd name="T4" fmla="*/ 4 w 32"/>
                <a:gd name="T5" fmla="*/ 177 h 177"/>
                <a:gd name="T6" fmla="*/ 32 w 32"/>
                <a:gd name="T7" fmla="*/ 104 h 177"/>
                <a:gd name="T8" fmla="*/ 13 w 32"/>
                <a:gd name="T9" fmla="*/ 0 h 177"/>
                <a:gd name="T10" fmla="*/ 6 w 32"/>
                <a:gd name="T11" fmla="*/ 102 h 177"/>
                <a:gd name="T12" fmla="*/ 14 w 32"/>
                <a:gd name="T13" fmla="*/ 15 h 177"/>
                <a:gd name="T14" fmla="*/ 16 w 32"/>
                <a:gd name="T15" fmla="*/ 30 h 177"/>
                <a:gd name="T16" fmla="*/ 14 w 32"/>
                <a:gd name="T17" fmla="*/ 108 h 177"/>
                <a:gd name="T18" fmla="*/ 6 w 32"/>
                <a:gd name="T19" fmla="*/ 117 h 177"/>
                <a:gd name="T20" fmla="*/ 11 w 32"/>
                <a:gd name="T21" fmla="*/ 153 h 177"/>
                <a:gd name="T22" fmla="*/ 5 w 32"/>
                <a:gd name="T23" fmla="*/ 167 h 177"/>
                <a:gd name="T24" fmla="*/ 2 w 32"/>
                <a:gd name="T25" fmla="*/ 110 h 177"/>
                <a:gd name="T26" fmla="*/ 8 w 32"/>
                <a:gd name="T27" fmla="*/ 103 h 177"/>
                <a:gd name="T28" fmla="*/ 8 w 32"/>
                <a:gd name="T29" fmla="*/ 102 h 177"/>
                <a:gd name="T30" fmla="*/ 14 w 32"/>
                <a:gd name="T31" fmla="*/ 1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77">
                  <a:moveTo>
                    <a:pt x="6" y="102"/>
                  </a:moveTo>
                  <a:cubicBezTo>
                    <a:pt x="0" y="110"/>
                    <a:pt x="0" y="110"/>
                    <a:pt x="0" y="110"/>
                  </a:cubicBezTo>
                  <a:cubicBezTo>
                    <a:pt x="4" y="177"/>
                    <a:pt x="4" y="177"/>
                    <a:pt x="4" y="177"/>
                  </a:cubicBezTo>
                  <a:cubicBezTo>
                    <a:pt x="32" y="104"/>
                    <a:pt x="32" y="104"/>
                    <a:pt x="32" y="104"/>
                  </a:cubicBezTo>
                  <a:cubicBezTo>
                    <a:pt x="13" y="0"/>
                    <a:pt x="13" y="0"/>
                    <a:pt x="13" y="0"/>
                  </a:cubicBezTo>
                  <a:cubicBezTo>
                    <a:pt x="10" y="23"/>
                    <a:pt x="7" y="57"/>
                    <a:pt x="6" y="102"/>
                  </a:cubicBezTo>
                  <a:close/>
                  <a:moveTo>
                    <a:pt x="14" y="15"/>
                  </a:moveTo>
                  <a:cubicBezTo>
                    <a:pt x="16" y="30"/>
                    <a:pt x="16" y="30"/>
                    <a:pt x="16" y="30"/>
                  </a:cubicBezTo>
                  <a:cubicBezTo>
                    <a:pt x="14" y="108"/>
                    <a:pt x="14" y="108"/>
                    <a:pt x="14" y="108"/>
                  </a:cubicBezTo>
                  <a:cubicBezTo>
                    <a:pt x="6" y="117"/>
                    <a:pt x="6" y="117"/>
                    <a:pt x="6" y="117"/>
                  </a:cubicBezTo>
                  <a:cubicBezTo>
                    <a:pt x="11" y="153"/>
                    <a:pt x="11" y="153"/>
                    <a:pt x="11" y="153"/>
                  </a:cubicBezTo>
                  <a:cubicBezTo>
                    <a:pt x="5" y="167"/>
                    <a:pt x="5" y="167"/>
                    <a:pt x="5" y="167"/>
                  </a:cubicBezTo>
                  <a:cubicBezTo>
                    <a:pt x="2" y="110"/>
                    <a:pt x="2" y="110"/>
                    <a:pt x="2" y="110"/>
                  </a:cubicBezTo>
                  <a:cubicBezTo>
                    <a:pt x="8" y="103"/>
                    <a:pt x="8" y="103"/>
                    <a:pt x="8" y="103"/>
                  </a:cubicBezTo>
                  <a:cubicBezTo>
                    <a:pt x="8" y="103"/>
                    <a:pt x="8" y="102"/>
                    <a:pt x="8" y="102"/>
                  </a:cubicBezTo>
                  <a:cubicBezTo>
                    <a:pt x="9" y="66"/>
                    <a:pt x="11" y="37"/>
                    <a:pt x="14" y="15"/>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9" name="Freeform 64"/>
            <p:cNvSpPr/>
            <p:nvPr/>
          </p:nvSpPr>
          <p:spPr bwMode="auto">
            <a:xfrm>
              <a:off x="4464051" y="2843213"/>
              <a:ext cx="52388" cy="569913"/>
            </a:xfrm>
            <a:custGeom>
              <a:avLst/>
              <a:gdLst>
                <a:gd name="T0" fmla="*/ 14 w 14"/>
                <a:gd name="T1" fmla="*/ 15 h 152"/>
                <a:gd name="T2" fmla="*/ 12 w 14"/>
                <a:gd name="T3" fmla="*/ 0 h 152"/>
                <a:gd name="T4" fmla="*/ 6 w 14"/>
                <a:gd name="T5" fmla="*/ 87 h 152"/>
                <a:gd name="T6" fmla="*/ 6 w 14"/>
                <a:gd name="T7" fmla="*/ 88 h 152"/>
                <a:gd name="T8" fmla="*/ 0 w 14"/>
                <a:gd name="T9" fmla="*/ 95 h 152"/>
                <a:gd name="T10" fmla="*/ 3 w 14"/>
                <a:gd name="T11" fmla="*/ 152 h 152"/>
                <a:gd name="T12" fmla="*/ 9 w 14"/>
                <a:gd name="T13" fmla="*/ 138 h 152"/>
                <a:gd name="T14" fmla="*/ 4 w 14"/>
                <a:gd name="T15" fmla="*/ 102 h 152"/>
                <a:gd name="T16" fmla="*/ 12 w 14"/>
                <a:gd name="T17" fmla="*/ 93 h 152"/>
                <a:gd name="T18" fmla="*/ 14 w 14"/>
                <a:gd name="T19"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52">
                  <a:moveTo>
                    <a:pt x="14" y="15"/>
                  </a:moveTo>
                  <a:cubicBezTo>
                    <a:pt x="12" y="0"/>
                    <a:pt x="12" y="0"/>
                    <a:pt x="12" y="0"/>
                  </a:cubicBezTo>
                  <a:cubicBezTo>
                    <a:pt x="9" y="22"/>
                    <a:pt x="7" y="51"/>
                    <a:pt x="6" y="87"/>
                  </a:cubicBezTo>
                  <a:cubicBezTo>
                    <a:pt x="6" y="87"/>
                    <a:pt x="6" y="88"/>
                    <a:pt x="6" y="88"/>
                  </a:cubicBezTo>
                  <a:cubicBezTo>
                    <a:pt x="0" y="95"/>
                    <a:pt x="0" y="95"/>
                    <a:pt x="0" y="95"/>
                  </a:cubicBezTo>
                  <a:cubicBezTo>
                    <a:pt x="3" y="152"/>
                    <a:pt x="3" y="152"/>
                    <a:pt x="3" y="152"/>
                  </a:cubicBezTo>
                  <a:cubicBezTo>
                    <a:pt x="9" y="138"/>
                    <a:pt x="9" y="138"/>
                    <a:pt x="9" y="138"/>
                  </a:cubicBezTo>
                  <a:cubicBezTo>
                    <a:pt x="4" y="102"/>
                    <a:pt x="4" y="102"/>
                    <a:pt x="4" y="102"/>
                  </a:cubicBezTo>
                  <a:cubicBezTo>
                    <a:pt x="12" y="93"/>
                    <a:pt x="12" y="93"/>
                    <a:pt x="12" y="93"/>
                  </a:cubicBezTo>
                  <a:cubicBezTo>
                    <a:pt x="14" y="15"/>
                    <a:pt x="14" y="15"/>
                    <a:pt x="14" y="15"/>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0" name="Freeform 65"/>
            <p:cNvSpPr/>
            <p:nvPr/>
          </p:nvSpPr>
          <p:spPr bwMode="auto">
            <a:xfrm>
              <a:off x="4471988" y="2722563"/>
              <a:ext cx="138113" cy="757238"/>
            </a:xfrm>
            <a:custGeom>
              <a:avLst/>
              <a:gdLst>
                <a:gd name="T0" fmla="*/ 0 w 37"/>
                <a:gd name="T1" fmla="*/ 194 h 202"/>
                <a:gd name="T2" fmla="*/ 0 w 37"/>
                <a:gd name="T3" fmla="*/ 202 h 202"/>
                <a:gd name="T4" fmla="*/ 25 w 37"/>
                <a:gd name="T5" fmla="*/ 170 h 202"/>
                <a:gd name="T6" fmla="*/ 37 w 37"/>
                <a:gd name="T7" fmla="*/ 119 h 202"/>
                <a:gd name="T8" fmla="*/ 13 w 37"/>
                <a:gd name="T9" fmla="*/ 0 h 202"/>
                <a:gd name="T10" fmla="*/ 9 w 37"/>
                <a:gd name="T11" fmla="*/ 17 h 202"/>
                <a:gd name="T12" fmla="*/ 28 w 37"/>
                <a:gd name="T13" fmla="*/ 121 h 202"/>
                <a:gd name="T14" fmla="*/ 0 w 37"/>
                <a:gd name="T15" fmla="*/ 194 h 2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02">
                  <a:moveTo>
                    <a:pt x="0" y="194"/>
                  </a:moveTo>
                  <a:cubicBezTo>
                    <a:pt x="0" y="202"/>
                    <a:pt x="0" y="202"/>
                    <a:pt x="0" y="202"/>
                  </a:cubicBezTo>
                  <a:cubicBezTo>
                    <a:pt x="11" y="196"/>
                    <a:pt x="19" y="186"/>
                    <a:pt x="25" y="170"/>
                  </a:cubicBezTo>
                  <a:cubicBezTo>
                    <a:pt x="37" y="119"/>
                    <a:pt x="37" y="119"/>
                    <a:pt x="37" y="119"/>
                  </a:cubicBezTo>
                  <a:cubicBezTo>
                    <a:pt x="13" y="0"/>
                    <a:pt x="13" y="0"/>
                    <a:pt x="13" y="0"/>
                  </a:cubicBezTo>
                  <a:cubicBezTo>
                    <a:pt x="11" y="5"/>
                    <a:pt x="10" y="11"/>
                    <a:pt x="9" y="17"/>
                  </a:cubicBezTo>
                  <a:cubicBezTo>
                    <a:pt x="28" y="121"/>
                    <a:pt x="28" y="121"/>
                    <a:pt x="28" y="121"/>
                  </a:cubicBezTo>
                  <a:cubicBezTo>
                    <a:pt x="0" y="194"/>
                    <a:pt x="0" y="194"/>
                    <a:pt x="0" y="19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1" name="Freeform 66"/>
            <p:cNvSpPr/>
            <p:nvPr/>
          </p:nvSpPr>
          <p:spPr bwMode="auto">
            <a:xfrm>
              <a:off x="4725988" y="2730500"/>
              <a:ext cx="74613" cy="300038"/>
            </a:xfrm>
            <a:custGeom>
              <a:avLst/>
              <a:gdLst>
                <a:gd name="T0" fmla="*/ 8 w 20"/>
                <a:gd name="T1" fmla="*/ 80 h 80"/>
                <a:gd name="T2" fmla="*/ 20 w 20"/>
                <a:gd name="T3" fmla="*/ 19 h 80"/>
                <a:gd name="T4" fmla="*/ 13 w 20"/>
                <a:gd name="T5" fmla="*/ 0 h 80"/>
                <a:gd name="T6" fmla="*/ 9 w 20"/>
                <a:gd name="T7" fmla="*/ 17 h 80"/>
                <a:gd name="T8" fmla="*/ 0 w 20"/>
                <a:gd name="T9" fmla="*/ 64 h 80"/>
                <a:gd name="T10" fmla="*/ 8 w 20"/>
                <a:gd name="T11" fmla="*/ 80 h 80"/>
              </a:gdLst>
              <a:ahLst/>
              <a:cxnLst>
                <a:cxn ang="0">
                  <a:pos x="T0" y="T1"/>
                </a:cxn>
                <a:cxn ang="0">
                  <a:pos x="T2" y="T3"/>
                </a:cxn>
                <a:cxn ang="0">
                  <a:pos x="T4" y="T5"/>
                </a:cxn>
                <a:cxn ang="0">
                  <a:pos x="T6" y="T7"/>
                </a:cxn>
                <a:cxn ang="0">
                  <a:pos x="T8" y="T9"/>
                </a:cxn>
                <a:cxn ang="0">
                  <a:pos x="T10" y="T11"/>
                </a:cxn>
              </a:cxnLst>
              <a:rect l="0" t="0" r="r" b="b"/>
              <a:pathLst>
                <a:path w="20" h="80">
                  <a:moveTo>
                    <a:pt x="8" y="80"/>
                  </a:moveTo>
                  <a:cubicBezTo>
                    <a:pt x="20" y="19"/>
                    <a:pt x="20" y="19"/>
                    <a:pt x="20" y="19"/>
                  </a:cubicBezTo>
                  <a:cubicBezTo>
                    <a:pt x="13" y="0"/>
                    <a:pt x="13" y="0"/>
                    <a:pt x="13" y="0"/>
                  </a:cubicBezTo>
                  <a:cubicBezTo>
                    <a:pt x="9" y="17"/>
                    <a:pt x="9" y="17"/>
                    <a:pt x="9" y="17"/>
                  </a:cubicBezTo>
                  <a:cubicBezTo>
                    <a:pt x="3" y="31"/>
                    <a:pt x="0" y="47"/>
                    <a:pt x="0" y="64"/>
                  </a:cubicBezTo>
                  <a:cubicBezTo>
                    <a:pt x="8" y="80"/>
                    <a:pt x="8" y="80"/>
                    <a:pt x="8" y="80"/>
                  </a:cubicBezTo>
                  <a:close/>
                </a:path>
              </a:pathLst>
            </a:custGeom>
            <a:solidFill>
              <a:srgbClr val="C4C4C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2" name="Freeform 67"/>
            <p:cNvSpPr>
              <a:spLocks noEditPoints="1"/>
            </p:cNvSpPr>
            <p:nvPr/>
          </p:nvSpPr>
          <p:spPr bwMode="auto">
            <a:xfrm>
              <a:off x="4546601" y="3360738"/>
              <a:ext cx="550863" cy="1382713"/>
            </a:xfrm>
            <a:custGeom>
              <a:avLst/>
              <a:gdLst>
                <a:gd name="T0" fmla="*/ 59 w 147"/>
                <a:gd name="T1" fmla="*/ 0 h 369"/>
                <a:gd name="T2" fmla="*/ 55 w 147"/>
                <a:gd name="T3" fmla="*/ 23 h 369"/>
                <a:gd name="T4" fmla="*/ 0 w 147"/>
                <a:gd name="T5" fmla="*/ 68 h 369"/>
                <a:gd name="T6" fmla="*/ 14 w 147"/>
                <a:gd name="T7" fmla="*/ 175 h 369"/>
                <a:gd name="T8" fmla="*/ 13 w 147"/>
                <a:gd name="T9" fmla="*/ 208 h 369"/>
                <a:gd name="T10" fmla="*/ 31 w 147"/>
                <a:gd name="T11" fmla="*/ 326 h 369"/>
                <a:gd name="T12" fmla="*/ 30 w 147"/>
                <a:gd name="T13" fmla="*/ 353 h 369"/>
                <a:gd name="T14" fmla="*/ 56 w 147"/>
                <a:gd name="T15" fmla="*/ 357 h 369"/>
                <a:gd name="T16" fmla="*/ 57 w 147"/>
                <a:gd name="T17" fmla="*/ 202 h 369"/>
                <a:gd name="T18" fmla="*/ 49 w 147"/>
                <a:gd name="T19" fmla="*/ 152 h 369"/>
                <a:gd name="T20" fmla="*/ 71 w 147"/>
                <a:gd name="T21" fmla="*/ 62 h 369"/>
                <a:gd name="T22" fmla="*/ 79 w 147"/>
                <a:gd name="T23" fmla="*/ 104 h 369"/>
                <a:gd name="T24" fmla="*/ 91 w 147"/>
                <a:gd name="T25" fmla="*/ 160 h 369"/>
                <a:gd name="T26" fmla="*/ 102 w 147"/>
                <a:gd name="T27" fmla="*/ 297 h 369"/>
                <a:gd name="T28" fmla="*/ 125 w 147"/>
                <a:gd name="T29" fmla="*/ 369 h 369"/>
                <a:gd name="T30" fmla="*/ 147 w 147"/>
                <a:gd name="T31" fmla="*/ 362 h 369"/>
                <a:gd name="T32" fmla="*/ 135 w 147"/>
                <a:gd name="T33" fmla="*/ 306 h 369"/>
                <a:gd name="T34" fmla="*/ 115 w 147"/>
                <a:gd name="T35" fmla="*/ 168 h 369"/>
                <a:gd name="T36" fmla="*/ 129 w 147"/>
                <a:gd name="T37" fmla="*/ 83 h 369"/>
                <a:gd name="T38" fmla="*/ 130 w 147"/>
                <a:gd name="T39" fmla="*/ 21 h 369"/>
                <a:gd name="T40" fmla="*/ 74 w 147"/>
                <a:gd name="T41" fmla="*/ 52 h 369"/>
                <a:gd name="T42" fmla="*/ 59 w 147"/>
                <a:gd name="T43" fmla="*/ 0 h 369"/>
                <a:gd name="T44" fmla="*/ 73 w 147"/>
                <a:gd name="T45" fmla="*/ 63 h 369"/>
                <a:gd name="T46" fmla="*/ 84 w 147"/>
                <a:gd name="T47" fmla="*/ 69 h 369"/>
                <a:gd name="T48" fmla="*/ 101 w 147"/>
                <a:gd name="T49" fmla="*/ 154 h 369"/>
                <a:gd name="T50" fmla="*/ 100 w 147"/>
                <a:gd name="T51" fmla="*/ 189 h 369"/>
                <a:gd name="T52" fmla="*/ 111 w 147"/>
                <a:gd name="T53" fmla="*/ 294 h 369"/>
                <a:gd name="T54" fmla="*/ 132 w 147"/>
                <a:gd name="T55" fmla="*/ 363 h 369"/>
                <a:gd name="T56" fmla="*/ 127 w 147"/>
                <a:gd name="T57" fmla="*/ 366 h 369"/>
                <a:gd name="T58" fmla="*/ 104 w 147"/>
                <a:gd name="T59" fmla="*/ 297 h 369"/>
                <a:gd name="T60" fmla="*/ 93 w 147"/>
                <a:gd name="T61" fmla="*/ 160 h 369"/>
                <a:gd name="T62" fmla="*/ 93 w 147"/>
                <a:gd name="T63" fmla="*/ 160 h 369"/>
                <a:gd name="T64" fmla="*/ 73 w 147"/>
                <a:gd name="T65" fmla="*/ 63 h 369"/>
                <a:gd name="T66" fmla="*/ 3 w 147"/>
                <a:gd name="T67" fmla="*/ 70 h 369"/>
                <a:gd name="T68" fmla="*/ 9 w 147"/>
                <a:gd name="T69" fmla="*/ 70 h 369"/>
                <a:gd name="T70" fmla="*/ 23 w 147"/>
                <a:gd name="T71" fmla="*/ 174 h 369"/>
                <a:gd name="T72" fmla="*/ 22 w 147"/>
                <a:gd name="T73" fmla="*/ 204 h 369"/>
                <a:gd name="T74" fmla="*/ 40 w 147"/>
                <a:gd name="T75" fmla="*/ 285 h 369"/>
                <a:gd name="T76" fmla="*/ 40 w 147"/>
                <a:gd name="T77" fmla="*/ 285 h 369"/>
                <a:gd name="T78" fmla="*/ 41 w 147"/>
                <a:gd name="T79" fmla="*/ 351 h 369"/>
                <a:gd name="T80" fmla="*/ 32 w 147"/>
                <a:gd name="T81" fmla="*/ 351 h 369"/>
                <a:gd name="T82" fmla="*/ 33 w 147"/>
                <a:gd name="T83" fmla="*/ 326 h 369"/>
                <a:gd name="T84" fmla="*/ 15 w 147"/>
                <a:gd name="T85" fmla="*/ 207 h 369"/>
                <a:gd name="T86" fmla="*/ 16 w 147"/>
                <a:gd name="T87" fmla="*/ 175 h 369"/>
                <a:gd name="T88" fmla="*/ 16 w 147"/>
                <a:gd name="T89" fmla="*/ 174 h 369"/>
                <a:gd name="T90" fmla="*/ 3 w 147"/>
                <a:gd name="T91" fmla="*/ 7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7" h="369">
                  <a:moveTo>
                    <a:pt x="59" y="0"/>
                  </a:moveTo>
                  <a:cubicBezTo>
                    <a:pt x="55" y="23"/>
                    <a:pt x="55" y="23"/>
                    <a:pt x="55" y="23"/>
                  </a:cubicBezTo>
                  <a:cubicBezTo>
                    <a:pt x="43" y="54"/>
                    <a:pt x="24" y="69"/>
                    <a:pt x="0" y="68"/>
                  </a:cubicBezTo>
                  <a:cubicBezTo>
                    <a:pt x="14" y="175"/>
                    <a:pt x="14" y="175"/>
                    <a:pt x="14" y="175"/>
                  </a:cubicBezTo>
                  <a:cubicBezTo>
                    <a:pt x="13" y="208"/>
                    <a:pt x="13" y="208"/>
                    <a:pt x="13" y="208"/>
                  </a:cubicBezTo>
                  <a:cubicBezTo>
                    <a:pt x="28" y="243"/>
                    <a:pt x="34" y="283"/>
                    <a:pt x="31" y="326"/>
                  </a:cubicBezTo>
                  <a:cubicBezTo>
                    <a:pt x="30" y="353"/>
                    <a:pt x="30" y="353"/>
                    <a:pt x="30" y="353"/>
                  </a:cubicBezTo>
                  <a:cubicBezTo>
                    <a:pt x="39" y="353"/>
                    <a:pt x="47" y="355"/>
                    <a:pt x="56" y="357"/>
                  </a:cubicBezTo>
                  <a:cubicBezTo>
                    <a:pt x="57" y="202"/>
                    <a:pt x="57" y="202"/>
                    <a:pt x="57" y="202"/>
                  </a:cubicBezTo>
                  <a:cubicBezTo>
                    <a:pt x="49" y="152"/>
                    <a:pt x="49" y="152"/>
                    <a:pt x="49" y="152"/>
                  </a:cubicBezTo>
                  <a:cubicBezTo>
                    <a:pt x="71" y="62"/>
                    <a:pt x="71" y="62"/>
                    <a:pt x="71" y="62"/>
                  </a:cubicBezTo>
                  <a:cubicBezTo>
                    <a:pt x="79" y="104"/>
                    <a:pt x="79" y="104"/>
                    <a:pt x="79" y="104"/>
                  </a:cubicBezTo>
                  <a:cubicBezTo>
                    <a:pt x="91" y="160"/>
                    <a:pt x="91" y="160"/>
                    <a:pt x="91" y="160"/>
                  </a:cubicBezTo>
                  <a:cubicBezTo>
                    <a:pt x="102" y="297"/>
                    <a:pt x="102" y="297"/>
                    <a:pt x="102" y="297"/>
                  </a:cubicBezTo>
                  <a:cubicBezTo>
                    <a:pt x="125" y="369"/>
                    <a:pt x="125" y="369"/>
                    <a:pt x="125" y="369"/>
                  </a:cubicBezTo>
                  <a:cubicBezTo>
                    <a:pt x="132" y="366"/>
                    <a:pt x="139" y="363"/>
                    <a:pt x="147" y="362"/>
                  </a:cubicBezTo>
                  <a:cubicBezTo>
                    <a:pt x="135" y="306"/>
                    <a:pt x="135" y="306"/>
                    <a:pt x="135" y="306"/>
                  </a:cubicBezTo>
                  <a:cubicBezTo>
                    <a:pt x="134" y="261"/>
                    <a:pt x="127" y="215"/>
                    <a:pt x="115" y="168"/>
                  </a:cubicBezTo>
                  <a:cubicBezTo>
                    <a:pt x="129" y="83"/>
                    <a:pt x="129" y="83"/>
                    <a:pt x="129" y="83"/>
                  </a:cubicBezTo>
                  <a:cubicBezTo>
                    <a:pt x="130" y="21"/>
                    <a:pt x="130" y="21"/>
                    <a:pt x="130" y="21"/>
                  </a:cubicBezTo>
                  <a:cubicBezTo>
                    <a:pt x="74" y="52"/>
                    <a:pt x="74" y="52"/>
                    <a:pt x="74" y="52"/>
                  </a:cubicBezTo>
                  <a:cubicBezTo>
                    <a:pt x="59" y="0"/>
                    <a:pt x="59" y="0"/>
                    <a:pt x="59" y="0"/>
                  </a:cubicBezTo>
                  <a:close/>
                  <a:moveTo>
                    <a:pt x="73" y="63"/>
                  </a:moveTo>
                  <a:cubicBezTo>
                    <a:pt x="84" y="69"/>
                    <a:pt x="84" y="69"/>
                    <a:pt x="84" y="69"/>
                  </a:cubicBezTo>
                  <a:cubicBezTo>
                    <a:pt x="101" y="154"/>
                    <a:pt x="101" y="154"/>
                    <a:pt x="101" y="154"/>
                  </a:cubicBezTo>
                  <a:cubicBezTo>
                    <a:pt x="100" y="189"/>
                    <a:pt x="100" y="189"/>
                    <a:pt x="100" y="189"/>
                  </a:cubicBezTo>
                  <a:cubicBezTo>
                    <a:pt x="111" y="294"/>
                    <a:pt x="111" y="294"/>
                    <a:pt x="111" y="294"/>
                  </a:cubicBezTo>
                  <a:cubicBezTo>
                    <a:pt x="132" y="363"/>
                    <a:pt x="132" y="363"/>
                    <a:pt x="132" y="363"/>
                  </a:cubicBezTo>
                  <a:cubicBezTo>
                    <a:pt x="130" y="364"/>
                    <a:pt x="128" y="365"/>
                    <a:pt x="127" y="366"/>
                  </a:cubicBezTo>
                  <a:cubicBezTo>
                    <a:pt x="104" y="297"/>
                    <a:pt x="104" y="297"/>
                    <a:pt x="104" y="297"/>
                  </a:cubicBezTo>
                  <a:cubicBezTo>
                    <a:pt x="93" y="160"/>
                    <a:pt x="93" y="160"/>
                    <a:pt x="93" y="160"/>
                  </a:cubicBezTo>
                  <a:cubicBezTo>
                    <a:pt x="93" y="160"/>
                    <a:pt x="93" y="160"/>
                    <a:pt x="93" y="160"/>
                  </a:cubicBezTo>
                  <a:cubicBezTo>
                    <a:pt x="73" y="63"/>
                    <a:pt x="73" y="63"/>
                    <a:pt x="73" y="63"/>
                  </a:cubicBezTo>
                  <a:close/>
                  <a:moveTo>
                    <a:pt x="3" y="70"/>
                  </a:moveTo>
                  <a:cubicBezTo>
                    <a:pt x="5" y="70"/>
                    <a:pt x="7" y="70"/>
                    <a:pt x="9" y="70"/>
                  </a:cubicBezTo>
                  <a:cubicBezTo>
                    <a:pt x="23" y="174"/>
                    <a:pt x="23" y="174"/>
                    <a:pt x="23" y="174"/>
                  </a:cubicBezTo>
                  <a:cubicBezTo>
                    <a:pt x="22" y="204"/>
                    <a:pt x="22" y="204"/>
                    <a:pt x="22" y="204"/>
                  </a:cubicBezTo>
                  <a:cubicBezTo>
                    <a:pt x="32" y="228"/>
                    <a:pt x="38" y="255"/>
                    <a:pt x="40" y="285"/>
                  </a:cubicBezTo>
                  <a:cubicBezTo>
                    <a:pt x="40" y="285"/>
                    <a:pt x="40" y="285"/>
                    <a:pt x="40" y="285"/>
                  </a:cubicBezTo>
                  <a:cubicBezTo>
                    <a:pt x="41" y="351"/>
                    <a:pt x="41" y="351"/>
                    <a:pt x="41" y="351"/>
                  </a:cubicBezTo>
                  <a:cubicBezTo>
                    <a:pt x="38" y="351"/>
                    <a:pt x="35" y="351"/>
                    <a:pt x="32" y="351"/>
                  </a:cubicBezTo>
                  <a:cubicBezTo>
                    <a:pt x="33" y="326"/>
                    <a:pt x="33" y="326"/>
                    <a:pt x="33" y="326"/>
                  </a:cubicBezTo>
                  <a:cubicBezTo>
                    <a:pt x="36" y="283"/>
                    <a:pt x="30" y="243"/>
                    <a:pt x="15" y="207"/>
                  </a:cubicBezTo>
                  <a:cubicBezTo>
                    <a:pt x="16" y="175"/>
                    <a:pt x="16" y="175"/>
                    <a:pt x="16" y="175"/>
                  </a:cubicBezTo>
                  <a:cubicBezTo>
                    <a:pt x="16" y="174"/>
                    <a:pt x="16" y="174"/>
                    <a:pt x="16" y="174"/>
                  </a:cubicBezTo>
                  <a:cubicBezTo>
                    <a:pt x="3" y="70"/>
                    <a:pt x="3" y="70"/>
                    <a:pt x="3" y="7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3" name="Freeform 68"/>
            <p:cNvSpPr/>
            <p:nvPr/>
          </p:nvSpPr>
          <p:spPr bwMode="auto">
            <a:xfrm>
              <a:off x="4819651" y="3597275"/>
              <a:ext cx="220663" cy="1135063"/>
            </a:xfrm>
            <a:custGeom>
              <a:avLst/>
              <a:gdLst>
                <a:gd name="T0" fmla="*/ 11 w 59"/>
                <a:gd name="T1" fmla="*/ 6 h 303"/>
                <a:gd name="T2" fmla="*/ 0 w 59"/>
                <a:gd name="T3" fmla="*/ 0 h 303"/>
                <a:gd name="T4" fmla="*/ 20 w 59"/>
                <a:gd name="T5" fmla="*/ 97 h 303"/>
                <a:gd name="T6" fmla="*/ 20 w 59"/>
                <a:gd name="T7" fmla="*/ 97 h 303"/>
                <a:gd name="T8" fmla="*/ 31 w 59"/>
                <a:gd name="T9" fmla="*/ 234 h 303"/>
                <a:gd name="T10" fmla="*/ 54 w 59"/>
                <a:gd name="T11" fmla="*/ 303 h 303"/>
                <a:gd name="T12" fmla="*/ 59 w 59"/>
                <a:gd name="T13" fmla="*/ 300 h 303"/>
                <a:gd name="T14" fmla="*/ 38 w 59"/>
                <a:gd name="T15" fmla="*/ 231 h 303"/>
                <a:gd name="T16" fmla="*/ 27 w 59"/>
                <a:gd name="T17" fmla="*/ 126 h 303"/>
                <a:gd name="T18" fmla="*/ 28 w 59"/>
                <a:gd name="T19" fmla="*/ 91 h 303"/>
                <a:gd name="T20" fmla="*/ 11 w 59"/>
                <a:gd name="T21" fmla="*/ 6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03">
                  <a:moveTo>
                    <a:pt x="11" y="6"/>
                  </a:moveTo>
                  <a:cubicBezTo>
                    <a:pt x="0" y="0"/>
                    <a:pt x="0" y="0"/>
                    <a:pt x="0" y="0"/>
                  </a:cubicBezTo>
                  <a:cubicBezTo>
                    <a:pt x="20" y="97"/>
                    <a:pt x="20" y="97"/>
                    <a:pt x="20" y="97"/>
                  </a:cubicBezTo>
                  <a:cubicBezTo>
                    <a:pt x="20" y="97"/>
                    <a:pt x="20" y="97"/>
                    <a:pt x="20" y="97"/>
                  </a:cubicBezTo>
                  <a:cubicBezTo>
                    <a:pt x="31" y="234"/>
                    <a:pt x="31" y="234"/>
                    <a:pt x="31" y="234"/>
                  </a:cubicBezTo>
                  <a:cubicBezTo>
                    <a:pt x="54" y="303"/>
                    <a:pt x="54" y="303"/>
                    <a:pt x="54" y="303"/>
                  </a:cubicBezTo>
                  <a:cubicBezTo>
                    <a:pt x="55" y="302"/>
                    <a:pt x="57" y="301"/>
                    <a:pt x="59" y="300"/>
                  </a:cubicBezTo>
                  <a:cubicBezTo>
                    <a:pt x="38" y="231"/>
                    <a:pt x="38" y="231"/>
                    <a:pt x="38" y="231"/>
                  </a:cubicBezTo>
                  <a:cubicBezTo>
                    <a:pt x="27" y="126"/>
                    <a:pt x="27" y="126"/>
                    <a:pt x="27" y="126"/>
                  </a:cubicBezTo>
                  <a:cubicBezTo>
                    <a:pt x="28" y="91"/>
                    <a:pt x="28" y="91"/>
                    <a:pt x="28" y="91"/>
                  </a:cubicBezTo>
                  <a:cubicBezTo>
                    <a:pt x="11" y="6"/>
                    <a:pt x="11" y="6"/>
                    <a:pt x="11" y="6"/>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4" name="Freeform 69"/>
            <p:cNvSpPr/>
            <p:nvPr/>
          </p:nvSpPr>
          <p:spPr bwMode="auto">
            <a:xfrm>
              <a:off x="4557713" y="3622675"/>
              <a:ext cx="142875" cy="1054100"/>
            </a:xfrm>
            <a:custGeom>
              <a:avLst/>
              <a:gdLst>
                <a:gd name="T0" fmla="*/ 6 w 38"/>
                <a:gd name="T1" fmla="*/ 0 h 281"/>
                <a:gd name="T2" fmla="*/ 0 w 38"/>
                <a:gd name="T3" fmla="*/ 0 h 281"/>
                <a:gd name="T4" fmla="*/ 13 w 38"/>
                <a:gd name="T5" fmla="*/ 104 h 281"/>
                <a:gd name="T6" fmla="*/ 13 w 38"/>
                <a:gd name="T7" fmla="*/ 105 h 281"/>
                <a:gd name="T8" fmla="*/ 12 w 38"/>
                <a:gd name="T9" fmla="*/ 137 h 281"/>
                <a:gd name="T10" fmla="*/ 30 w 38"/>
                <a:gd name="T11" fmla="*/ 256 h 281"/>
                <a:gd name="T12" fmla="*/ 29 w 38"/>
                <a:gd name="T13" fmla="*/ 281 h 281"/>
                <a:gd name="T14" fmla="*/ 38 w 38"/>
                <a:gd name="T15" fmla="*/ 281 h 281"/>
                <a:gd name="T16" fmla="*/ 37 w 38"/>
                <a:gd name="T17" fmla="*/ 215 h 281"/>
                <a:gd name="T18" fmla="*/ 37 w 38"/>
                <a:gd name="T19" fmla="*/ 215 h 281"/>
                <a:gd name="T20" fmla="*/ 19 w 38"/>
                <a:gd name="T21" fmla="*/ 134 h 281"/>
                <a:gd name="T22" fmla="*/ 20 w 38"/>
                <a:gd name="T23" fmla="*/ 104 h 281"/>
                <a:gd name="T24" fmla="*/ 6 w 38"/>
                <a:gd name="T25"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81">
                  <a:moveTo>
                    <a:pt x="6" y="0"/>
                  </a:moveTo>
                  <a:cubicBezTo>
                    <a:pt x="4" y="0"/>
                    <a:pt x="2" y="0"/>
                    <a:pt x="0" y="0"/>
                  </a:cubicBezTo>
                  <a:cubicBezTo>
                    <a:pt x="13" y="104"/>
                    <a:pt x="13" y="104"/>
                    <a:pt x="13" y="104"/>
                  </a:cubicBezTo>
                  <a:cubicBezTo>
                    <a:pt x="13" y="104"/>
                    <a:pt x="13" y="104"/>
                    <a:pt x="13" y="105"/>
                  </a:cubicBezTo>
                  <a:cubicBezTo>
                    <a:pt x="12" y="137"/>
                    <a:pt x="12" y="137"/>
                    <a:pt x="12" y="137"/>
                  </a:cubicBezTo>
                  <a:cubicBezTo>
                    <a:pt x="27" y="173"/>
                    <a:pt x="33" y="213"/>
                    <a:pt x="30" y="256"/>
                  </a:cubicBezTo>
                  <a:cubicBezTo>
                    <a:pt x="29" y="281"/>
                    <a:pt x="29" y="281"/>
                    <a:pt x="29" y="281"/>
                  </a:cubicBezTo>
                  <a:cubicBezTo>
                    <a:pt x="32" y="281"/>
                    <a:pt x="35" y="281"/>
                    <a:pt x="38" y="281"/>
                  </a:cubicBezTo>
                  <a:cubicBezTo>
                    <a:pt x="37" y="215"/>
                    <a:pt x="37" y="215"/>
                    <a:pt x="37" y="215"/>
                  </a:cubicBezTo>
                  <a:cubicBezTo>
                    <a:pt x="37" y="215"/>
                    <a:pt x="37" y="215"/>
                    <a:pt x="37" y="215"/>
                  </a:cubicBezTo>
                  <a:cubicBezTo>
                    <a:pt x="35" y="185"/>
                    <a:pt x="29" y="158"/>
                    <a:pt x="19" y="134"/>
                  </a:cubicBezTo>
                  <a:cubicBezTo>
                    <a:pt x="20" y="104"/>
                    <a:pt x="20" y="104"/>
                    <a:pt x="20" y="104"/>
                  </a:cubicBezTo>
                  <a:cubicBezTo>
                    <a:pt x="6" y="0"/>
                    <a:pt x="6" y="0"/>
                    <a:pt x="6" y="0"/>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5" name="Freeform 70"/>
            <p:cNvSpPr/>
            <p:nvPr/>
          </p:nvSpPr>
          <p:spPr bwMode="auto">
            <a:xfrm>
              <a:off x="4549776" y="3592513"/>
              <a:ext cx="292100" cy="1203325"/>
            </a:xfrm>
            <a:custGeom>
              <a:avLst/>
              <a:gdLst>
                <a:gd name="T0" fmla="*/ 78 w 78"/>
                <a:gd name="T1" fmla="*/ 42 h 321"/>
                <a:gd name="T2" fmla="*/ 70 w 78"/>
                <a:gd name="T3" fmla="*/ 0 h 321"/>
                <a:gd name="T4" fmla="*/ 48 w 78"/>
                <a:gd name="T5" fmla="*/ 90 h 321"/>
                <a:gd name="T6" fmla="*/ 56 w 78"/>
                <a:gd name="T7" fmla="*/ 140 h 321"/>
                <a:gd name="T8" fmla="*/ 55 w 78"/>
                <a:gd name="T9" fmla="*/ 295 h 321"/>
                <a:gd name="T10" fmla="*/ 29 w 78"/>
                <a:gd name="T11" fmla="*/ 291 h 321"/>
                <a:gd name="T12" fmla="*/ 12 w 78"/>
                <a:gd name="T13" fmla="*/ 305 h 321"/>
                <a:gd name="T14" fmla="*/ 9 w 78"/>
                <a:gd name="T15" fmla="*/ 321 h 321"/>
                <a:gd name="T16" fmla="*/ 47 w 78"/>
                <a:gd name="T17" fmla="*/ 316 h 321"/>
                <a:gd name="T18" fmla="*/ 77 w 78"/>
                <a:gd name="T19" fmla="*/ 303 h 321"/>
                <a:gd name="T20" fmla="*/ 78 w 78"/>
                <a:gd name="T21" fmla="*/ 257 h 321"/>
                <a:gd name="T22" fmla="*/ 74 w 78"/>
                <a:gd name="T23" fmla="*/ 127 h 321"/>
                <a:gd name="T24" fmla="*/ 78 w 78"/>
                <a:gd name="T25" fmla="*/ 42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321">
                  <a:moveTo>
                    <a:pt x="78" y="42"/>
                  </a:moveTo>
                  <a:cubicBezTo>
                    <a:pt x="70" y="0"/>
                    <a:pt x="70" y="0"/>
                    <a:pt x="70" y="0"/>
                  </a:cubicBezTo>
                  <a:cubicBezTo>
                    <a:pt x="48" y="90"/>
                    <a:pt x="48" y="90"/>
                    <a:pt x="48" y="90"/>
                  </a:cubicBezTo>
                  <a:cubicBezTo>
                    <a:pt x="56" y="140"/>
                    <a:pt x="56" y="140"/>
                    <a:pt x="56" y="140"/>
                  </a:cubicBezTo>
                  <a:cubicBezTo>
                    <a:pt x="55" y="295"/>
                    <a:pt x="55" y="295"/>
                    <a:pt x="55" y="295"/>
                  </a:cubicBezTo>
                  <a:cubicBezTo>
                    <a:pt x="46" y="293"/>
                    <a:pt x="38" y="291"/>
                    <a:pt x="29" y="291"/>
                  </a:cubicBezTo>
                  <a:cubicBezTo>
                    <a:pt x="12" y="305"/>
                    <a:pt x="12" y="305"/>
                    <a:pt x="12" y="305"/>
                  </a:cubicBezTo>
                  <a:cubicBezTo>
                    <a:pt x="1" y="313"/>
                    <a:pt x="0" y="318"/>
                    <a:pt x="9" y="321"/>
                  </a:cubicBezTo>
                  <a:cubicBezTo>
                    <a:pt x="47" y="316"/>
                    <a:pt x="47" y="316"/>
                    <a:pt x="47" y="316"/>
                  </a:cubicBezTo>
                  <a:cubicBezTo>
                    <a:pt x="77" y="303"/>
                    <a:pt x="77" y="303"/>
                    <a:pt x="77" y="303"/>
                  </a:cubicBezTo>
                  <a:cubicBezTo>
                    <a:pt x="78" y="257"/>
                    <a:pt x="78" y="257"/>
                    <a:pt x="78" y="257"/>
                  </a:cubicBezTo>
                  <a:cubicBezTo>
                    <a:pt x="74" y="127"/>
                    <a:pt x="74" y="127"/>
                    <a:pt x="74" y="127"/>
                  </a:cubicBezTo>
                  <a:cubicBezTo>
                    <a:pt x="78" y="42"/>
                    <a:pt x="78" y="42"/>
                    <a:pt x="78" y="4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sp>
        <p:nvSpPr>
          <p:cNvPr id="206" name="矩形 205"/>
          <p:cNvSpPr/>
          <p:nvPr/>
        </p:nvSpPr>
        <p:spPr>
          <a:xfrm>
            <a:off x="7457662" y="1906307"/>
            <a:ext cx="3647016" cy="548640"/>
          </a:xfrm>
          <a:prstGeom prst="rect">
            <a:avLst/>
          </a:prstGeom>
        </p:spPr>
        <p:txBody>
          <a:bodyPr wrap="square">
            <a:spAutoFit/>
          </a:bodyPr>
          <a:lstStyle/>
          <a:p>
            <a:pPr algn="just">
              <a:lnSpc>
                <a:spcPts val="1600"/>
              </a:lnSpc>
            </a:pPr>
            <a:r>
              <a:rPr lang="zh-CN" altLang="en-US" sz="1600" dirty="0" smtClean="0">
                <a:solidFill>
                  <a:prstClr val="black">
                    <a:lumMod val="50000"/>
                    <a:lumOff val="50000"/>
                  </a:prstClr>
                </a:solidFill>
                <a:latin typeface="微软雅黑" panose="020B0503020204020204" charset="-122"/>
                <a:ea typeface="微软雅黑" panose="020B0503020204020204" charset="-122"/>
              </a:rPr>
              <a:t>请在此粘贴或者输入您的文字内容请在此粘贴或者输入您的文字内容</a:t>
            </a:r>
          </a:p>
        </p:txBody>
      </p:sp>
      <p:sp>
        <p:nvSpPr>
          <p:cNvPr id="207" name="矩形 206"/>
          <p:cNvSpPr/>
          <p:nvPr/>
        </p:nvSpPr>
        <p:spPr>
          <a:xfrm>
            <a:off x="7457662" y="2802407"/>
            <a:ext cx="3647016" cy="548640"/>
          </a:xfrm>
          <a:prstGeom prst="rect">
            <a:avLst/>
          </a:prstGeom>
        </p:spPr>
        <p:txBody>
          <a:bodyPr wrap="square">
            <a:spAutoFit/>
          </a:bodyPr>
          <a:lstStyle/>
          <a:p>
            <a:pPr algn="just">
              <a:lnSpc>
                <a:spcPts val="1600"/>
              </a:lnSpc>
            </a:pPr>
            <a:r>
              <a:rPr lang="zh-CN" altLang="en-US" sz="1600" dirty="0">
                <a:solidFill>
                  <a:prstClr val="black">
                    <a:lumMod val="50000"/>
                    <a:lumOff val="50000"/>
                  </a:prstClr>
                </a:solidFill>
                <a:latin typeface="微软雅黑" panose="020B0503020204020204" charset="-122"/>
                <a:ea typeface="微软雅黑" panose="020B0503020204020204" charset="-122"/>
              </a:rPr>
              <a:t>请在此粘贴或者输入您的文字内容请在此粘贴或者输入您的文字内容</a:t>
            </a:r>
          </a:p>
        </p:txBody>
      </p:sp>
      <p:sp>
        <p:nvSpPr>
          <p:cNvPr id="208" name="矩形 207"/>
          <p:cNvSpPr/>
          <p:nvPr/>
        </p:nvSpPr>
        <p:spPr>
          <a:xfrm>
            <a:off x="7457662" y="3698507"/>
            <a:ext cx="3647016" cy="548640"/>
          </a:xfrm>
          <a:prstGeom prst="rect">
            <a:avLst/>
          </a:prstGeom>
        </p:spPr>
        <p:txBody>
          <a:bodyPr wrap="square">
            <a:spAutoFit/>
          </a:bodyPr>
          <a:lstStyle/>
          <a:p>
            <a:pPr algn="just">
              <a:lnSpc>
                <a:spcPts val="1600"/>
              </a:lnSpc>
            </a:pPr>
            <a:r>
              <a:rPr lang="zh-CN" altLang="en-US" sz="1600" dirty="0">
                <a:solidFill>
                  <a:prstClr val="black">
                    <a:lumMod val="50000"/>
                    <a:lumOff val="50000"/>
                  </a:prstClr>
                </a:solidFill>
                <a:latin typeface="微软雅黑" panose="020B0503020204020204" charset="-122"/>
                <a:ea typeface="微软雅黑" panose="020B0503020204020204" charset="-122"/>
              </a:rPr>
              <a:t>请在此粘贴或者输入您的文字内容请在此粘贴或者输入您的文字内容</a:t>
            </a:r>
          </a:p>
        </p:txBody>
      </p:sp>
      <p:sp>
        <p:nvSpPr>
          <p:cNvPr id="209" name="矩形 208"/>
          <p:cNvSpPr/>
          <p:nvPr/>
        </p:nvSpPr>
        <p:spPr>
          <a:xfrm>
            <a:off x="7457662" y="4594605"/>
            <a:ext cx="3647016" cy="548640"/>
          </a:xfrm>
          <a:prstGeom prst="rect">
            <a:avLst/>
          </a:prstGeom>
        </p:spPr>
        <p:txBody>
          <a:bodyPr wrap="square">
            <a:spAutoFit/>
          </a:bodyPr>
          <a:lstStyle/>
          <a:p>
            <a:pPr algn="just">
              <a:lnSpc>
                <a:spcPts val="1600"/>
              </a:lnSpc>
            </a:pPr>
            <a:r>
              <a:rPr lang="zh-CN" altLang="en-US" sz="1600" dirty="0">
                <a:solidFill>
                  <a:prstClr val="black">
                    <a:lumMod val="50000"/>
                    <a:lumOff val="50000"/>
                  </a:prstClr>
                </a:solidFill>
                <a:latin typeface="微软雅黑" panose="020B0503020204020204" charset="-122"/>
                <a:ea typeface="微软雅黑" panose="020B0503020204020204" charset="-122"/>
              </a:rPr>
              <a:t>请在此粘贴或者输入您的文字内容请在此粘贴或者输入您的文字内容</a:t>
            </a:r>
          </a:p>
        </p:txBody>
      </p:sp>
      <p:grpSp>
        <p:nvGrpSpPr>
          <p:cNvPr id="210" name="组合 209"/>
          <p:cNvGrpSpPr/>
          <p:nvPr/>
        </p:nvGrpSpPr>
        <p:grpSpPr>
          <a:xfrm>
            <a:off x="6576654" y="1904501"/>
            <a:ext cx="712961" cy="712961"/>
            <a:chOff x="4951870" y="1635646"/>
            <a:chExt cx="534721" cy="534721"/>
          </a:xfrm>
        </p:grpSpPr>
        <p:grpSp>
          <p:nvGrpSpPr>
            <p:cNvPr id="211" name="组合 210"/>
            <p:cNvGrpSpPr/>
            <p:nvPr/>
          </p:nvGrpSpPr>
          <p:grpSpPr>
            <a:xfrm>
              <a:off x="4951870" y="1635646"/>
              <a:ext cx="534721" cy="534721"/>
              <a:chOff x="5436096" y="1915102"/>
              <a:chExt cx="574920" cy="574920"/>
            </a:xfrm>
          </p:grpSpPr>
          <p:sp>
            <p:nvSpPr>
              <p:cNvPr id="213" name="椭圆 212"/>
              <p:cNvSpPr/>
              <p:nvPr/>
            </p:nvSpPr>
            <p:spPr bwMode="auto">
              <a:xfrm>
                <a:off x="5436096" y="1915102"/>
                <a:ext cx="574920" cy="574920"/>
              </a:xfrm>
              <a:prstGeom prst="ellipse">
                <a:avLst/>
              </a:prstGeom>
              <a:gradFill>
                <a:gsLst>
                  <a:gs pos="0">
                    <a:srgbClr val="E30000"/>
                  </a:gs>
                  <a:gs pos="100000">
                    <a:srgbClr val="760303"/>
                  </a:gs>
                </a:gsLst>
                <a:lin ang="19200000" scaled="0"/>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4" name="椭圆 213"/>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pic>
          <p:nvPicPr>
            <p:cNvPr id="212" name="图片 211"/>
            <p:cNvPicPr>
              <a:picLocks noChangeAspect="1"/>
            </p:cNvPicPr>
            <p:nvPr/>
          </p:nvPicPr>
          <p:blipFill>
            <a:blip r:embed="rId6" cstate="screen"/>
            <a:stretch>
              <a:fillRect/>
            </a:stretch>
          </p:blipFill>
          <p:spPr>
            <a:xfrm>
              <a:off x="5064067" y="1759006"/>
              <a:ext cx="288897" cy="288000"/>
            </a:xfrm>
            <a:prstGeom prst="rect">
              <a:avLst/>
            </a:prstGeom>
          </p:spPr>
        </p:pic>
      </p:grpSp>
      <p:grpSp>
        <p:nvGrpSpPr>
          <p:cNvPr id="215" name="组合 214"/>
          <p:cNvGrpSpPr/>
          <p:nvPr/>
        </p:nvGrpSpPr>
        <p:grpSpPr>
          <a:xfrm>
            <a:off x="6576654" y="4551913"/>
            <a:ext cx="712961" cy="712961"/>
            <a:chOff x="4951870" y="2211710"/>
            <a:chExt cx="534721" cy="534721"/>
          </a:xfrm>
        </p:grpSpPr>
        <p:grpSp>
          <p:nvGrpSpPr>
            <p:cNvPr id="216" name="组合 215"/>
            <p:cNvGrpSpPr/>
            <p:nvPr/>
          </p:nvGrpSpPr>
          <p:grpSpPr>
            <a:xfrm>
              <a:off x="4951870" y="2211710"/>
              <a:ext cx="534721" cy="534721"/>
              <a:chOff x="5436096" y="1915102"/>
              <a:chExt cx="574920" cy="574920"/>
            </a:xfrm>
          </p:grpSpPr>
          <p:sp>
            <p:nvSpPr>
              <p:cNvPr id="218" name="椭圆 217"/>
              <p:cNvSpPr/>
              <p:nvPr/>
            </p:nvSpPr>
            <p:spPr bwMode="auto">
              <a:xfrm>
                <a:off x="5436096" y="1915102"/>
                <a:ext cx="574920" cy="574920"/>
              </a:xfrm>
              <a:prstGeom prst="ellipse">
                <a:avLst/>
              </a:prstGeom>
              <a:gradFill>
                <a:gsLst>
                  <a:gs pos="0">
                    <a:srgbClr val="E30000"/>
                  </a:gs>
                  <a:gs pos="100000">
                    <a:srgbClr val="760303"/>
                  </a:gs>
                </a:gsLst>
                <a:lin ang="19200000" scaled="0"/>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19" name="椭圆 218"/>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pic>
          <p:nvPicPr>
            <p:cNvPr id="217" name="图片 216"/>
            <p:cNvPicPr>
              <a:picLocks noChangeAspect="1"/>
            </p:cNvPicPr>
            <p:nvPr/>
          </p:nvPicPr>
          <p:blipFill>
            <a:blip r:embed="rId7" cstate="screen"/>
            <a:stretch>
              <a:fillRect/>
            </a:stretch>
          </p:blipFill>
          <p:spPr>
            <a:xfrm>
              <a:off x="5064066" y="2357610"/>
              <a:ext cx="288897" cy="288000"/>
            </a:xfrm>
            <a:prstGeom prst="rect">
              <a:avLst/>
            </a:prstGeom>
          </p:spPr>
        </p:pic>
      </p:grpSp>
      <p:grpSp>
        <p:nvGrpSpPr>
          <p:cNvPr id="220" name="组合 219"/>
          <p:cNvGrpSpPr/>
          <p:nvPr/>
        </p:nvGrpSpPr>
        <p:grpSpPr>
          <a:xfrm>
            <a:off x="6576654" y="2786972"/>
            <a:ext cx="712961" cy="712961"/>
            <a:chOff x="4951870" y="2787774"/>
            <a:chExt cx="534721" cy="534721"/>
          </a:xfrm>
        </p:grpSpPr>
        <p:grpSp>
          <p:nvGrpSpPr>
            <p:cNvPr id="221" name="组合 220"/>
            <p:cNvGrpSpPr/>
            <p:nvPr/>
          </p:nvGrpSpPr>
          <p:grpSpPr>
            <a:xfrm>
              <a:off x="4951870" y="2787774"/>
              <a:ext cx="534721" cy="534721"/>
              <a:chOff x="5436096" y="1915102"/>
              <a:chExt cx="574920" cy="574920"/>
            </a:xfrm>
          </p:grpSpPr>
          <p:sp>
            <p:nvSpPr>
              <p:cNvPr id="223" name="椭圆 222"/>
              <p:cNvSpPr/>
              <p:nvPr/>
            </p:nvSpPr>
            <p:spPr bwMode="auto">
              <a:xfrm>
                <a:off x="5436096" y="1915102"/>
                <a:ext cx="574920" cy="574920"/>
              </a:xfrm>
              <a:prstGeom prst="ellipse">
                <a:avLst/>
              </a:prstGeom>
              <a:gradFill>
                <a:gsLst>
                  <a:gs pos="0">
                    <a:srgbClr val="E30000"/>
                  </a:gs>
                  <a:gs pos="100000">
                    <a:srgbClr val="760303"/>
                  </a:gs>
                </a:gsLst>
                <a:lin ang="19200000" scaled="0"/>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4" name="椭圆 223"/>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pic>
          <p:nvPicPr>
            <p:cNvPr id="222" name="图片 221"/>
            <p:cNvPicPr>
              <a:picLocks noChangeAspect="1"/>
            </p:cNvPicPr>
            <p:nvPr/>
          </p:nvPicPr>
          <p:blipFill>
            <a:blip r:embed="rId8" cstate="screen"/>
            <a:stretch>
              <a:fillRect/>
            </a:stretch>
          </p:blipFill>
          <p:spPr>
            <a:xfrm>
              <a:off x="5064067" y="2938498"/>
              <a:ext cx="288897" cy="288000"/>
            </a:xfrm>
            <a:prstGeom prst="rect">
              <a:avLst/>
            </a:prstGeom>
          </p:spPr>
        </p:pic>
      </p:grpSp>
      <p:grpSp>
        <p:nvGrpSpPr>
          <p:cNvPr id="225" name="组合 224"/>
          <p:cNvGrpSpPr/>
          <p:nvPr/>
        </p:nvGrpSpPr>
        <p:grpSpPr>
          <a:xfrm>
            <a:off x="6576654" y="3669443"/>
            <a:ext cx="712960" cy="712961"/>
            <a:chOff x="4951861" y="3363838"/>
            <a:chExt cx="534720" cy="534721"/>
          </a:xfrm>
        </p:grpSpPr>
        <p:grpSp>
          <p:nvGrpSpPr>
            <p:cNvPr id="226" name="组合 225"/>
            <p:cNvGrpSpPr/>
            <p:nvPr/>
          </p:nvGrpSpPr>
          <p:grpSpPr>
            <a:xfrm>
              <a:off x="4951861" y="3363838"/>
              <a:ext cx="534720" cy="534721"/>
              <a:chOff x="5436096" y="1915102"/>
              <a:chExt cx="574920" cy="574920"/>
            </a:xfrm>
          </p:grpSpPr>
          <p:sp>
            <p:nvSpPr>
              <p:cNvPr id="228" name="椭圆 227"/>
              <p:cNvSpPr/>
              <p:nvPr/>
            </p:nvSpPr>
            <p:spPr bwMode="auto">
              <a:xfrm>
                <a:off x="5436096" y="1915102"/>
                <a:ext cx="574920" cy="574920"/>
              </a:xfrm>
              <a:prstGeom prst="ellipse">
                <a:avLst/>
              </a:prstGeom>
              <a:gradFill>
                <a:gsLst>
                  <a:gs pos="0">
                    <a:srgbClr val="E30000"/>
                  </a:gs>
                  <a:gs pos="100000">
                    <a:srgbClr val="760303"/>
                  </a:gs>
                </a:gsLst>
                <a:lin ang="19200000" scaled="0"/>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29" name="椭圆 228"/>
              <p:cNvSpPr/>
              <p:nvPr/>
            </p:nvSpPr>
            <p:spPr bwMode="auto">
              <a:xfrm>
                <a:off x="5467208" y="2001566"/>
                <a:ext cx="457342" cy="457342"/>
              </a:xfrm>
              <a:prstGeom prst="ellipse">
                <a:avLst/>
              </a:prstGeom>
              <a:solidFill>
                <a:schemeClr val="bg1"/>
              </a:solidFill>
              <a:ln w="3810">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pic>
          <p:nvPicPr>
            <p:cNvPr id="227" name="图片 226"/>
            <p:cNvPicPr>
              <a:picLocks noChangeAspect="1"/>
            </p:cNvPicPr>
            <p:nvPr/>
          </p:nvPicPr>
          <p:blipFill>
            <a:blip r:embed="rId9" cstate="screen"/>
            <a:stretch>
              <a:fillRect/>
            </a:stretch>
          </p:blipFill>
          <p:spPr>
            <a:xfrm>
              <a:off x="5049030" y="3490734"/>
              <a:ext cx="288897" cy="288000"/>
            </a:xfrm>
            <a:prstGeom prst="rect">
              <a:avLst/>
            </a:prstGeom>
          </p:spPr>
        </p:pic>
      </p:grpSp>
      <p:grpSp>
        <p:nvGrpSpPr>
          <p:cNvPr id="230" name="组合 229"/>
          <p:cNvGrpSpPr/>
          <p:nvPr/>
        </p:nvGrpSpPr>
        <p:grpSpPr>
          <a:xfrm rot="1889584">
            <a:off x="5278288" y="3320197"/>
            <a:ext cx="756036" cy="756036"/>
            <a:chOff x="3303065" y="2299580"/>
            <a:chExt cx="872242" cy="872242"/>
          </a:xfrm>
        </p:grpSpPr>
        <p:grpSp>
          <p:nvGrpSpPr>
            <p:cNvPr id="231" name="组合 230"/>
            <p:cNvGrpSpPr/>
            <p:nvPr/>
          </p:nvGrpSpPr>
          <p:grpSpPr>
            <a:xfrm>
              <a:off x="3303065" y="2564061"/>
              <a:ext cx="872242" cy="360040"/>
              <a:chOff x="3303065" y="2564061"/>
              <a:chExt cx="872242" cy="360040"/>
            </a:xfrm>
          </p:grpSpPr>
          <p:sp>
            <p:nvSpPr>
              <p:cNvPr id="233" name="椭圆 232"/>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34" name="椭圆 233"/>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32" name="椭圆 231"/>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35" name="矩形 2"/>
          <p:cNvSpPr/>
          <p:nvPr/>
        </p:nvSpPr>
        <p:spPr>
          <a:xfrm>
            <a:off x="2554420" y="4079301"/>
            <a:ext cx="1256396" cy="283700"/>
          </a:xfrm>
          <a:custGeom>
            <a:avLst/>
            <a:gdLst>
              <a:gd name="connsiteX0" fmla="*/ 0 w 720080"/>
              <a:gd name="connsiteY0" fmla="*/ 0 h 288032"/>
              <a:gd name="connsiteX1" fmla="*/ 720080 w 720080"/>
              <a:gd name="connsiteY1" fmla="*/ 0 h 288032"/>
              <a:gd name="connsiteX2" fmla="*/ 720080 w 720080"/>
              <a:gd name="connsiteY2" fmla="*/ 288032 h 288032"/>
              <a:gd name="connsiteX3" fmla="*/ 0 w 720080"/>
              <a:gd name="connsiteY3" fmla="*/ 288032 h 288032"/>
              <a:gd name="connsiteX4" fmla="*/ 0 w 720080"/>
              <a:gd name="connsiteY4" fmla="*/ 0 h 288032"/>
              <a:gd name="connsiteX0-1" fmla="*/ 0 w 1112987"/>
              <a:gd name="connsiteY0-2" fmla="*/ 202406 h 490438"/>
              <a:gd name="connsiteX1-3" fmla="*/ 1112987 w 1112987"/>
              <a:gd name="connsiteY1-4" fmla="*/ 0 h 490438"/>
              <a:gd name="connsiteX2-5" fmla="*/ 720080 w 1112987"/>
              <a:gd name="connsiteY2-6" fmla="*/ 490438 h 490438"/>
              <a:gd name="connsiteX3-7" fmla="*/ 0 w 1112987"/>
              <a:gd name="connsiteY3-8" fmla="*/ 490438 h 490438"/>
              <a:gd name="connsiteX4-9" fmla="*/ 0 w 1112987"/>
              <a:gd name="connsiteY4-10" fmla="*/ 202406 h 490438"/>
              <a:gd name="connsiteX0-11" fmla="*/ 0 w 1112987"/>
              <a:gd name="connsiteY0-12" fmla="*/ 202406 h 490438"/>
              <a:gd name="connsiteX1-13" fmla="*/ 1112987 w 1112987"/>
              <a:gd name="connsiteY1-14" fmla="*/ 0 h 490438"/>
              <a:gd name="connsiteX2-15" fmla="*/ 977255 w 1112987"/>
              <a:gd name="connsiteY2-16" fmla="*/ 214213 h 490438"/>
              <a:gd name="connsiteX3-17" fmla="*/ 0 w 1112987"/>
              <a:gd name="connsiteY3-18" fmla="*/ 490438 h 490438"/>
              <a:gd name="connsiteX4-19" fmla="*/ 0 w 1112987"/>
              <a:gd name="connsiteY4-20" fmla="*/ 202406 h 490438"/>
              <a:gd name="connsiteX0-21" fmla="*/ 507206 w 1112987"/>
              <a:gd name="connsiteY0-22" fmla="*/ 9525 h 490438"/>
              <a:gd name="connsiteX1-23" fmla="*/ 1112987 w 1112987"/>
              <a:gd name="connsiteY1-24" fmla="*/ 0 h 490438"/>
              <a:gd name="connsiteX2-25" fmla="*/ 977255 w 1112987"/>
              <a:gd name="connsiteY2-26" fmla="*/ 214213 h 490438"/>
              <a:gd name="connsiteX3-27" fmla="*/ 0 w 1112987"/>
              <a:gd name="connsiteY3-28" fmla="*/ 490438 h 490438"/>
              <a:gd name="connsiteX4-29" fmla="*/ 507206 w 1112987"/>
              <a:gd name="connsiteY4-30" fmla="*/ 9525 h 490438"/>
              <a:gd name="connsiteX0-31" fmla="*/ 285750 w 891531"/>
              <a:gd name="connsiteY0-32" fmla="*/ 9525 h 221357"/>
              <a:gd name="connsiteX1-33" fmla="*/ 891531 w 891531"/>
              <a:gd name="connsiteY1-34" fmla="*/ 0 h 221357"/>
              <a:gd name="connsiteX2-35" fmla="*/ 755799 w 891531"/>
              <a:gd name="connsiteY2-36" fmla="*/ 214213 h 221357"/>
              <a:gd name="connsiteX3-37" fmla="*/ 0 w 891531"/>
              <a:gd name="connsiteY3-38" fmla="*/ 221357 h 221357"/>
              <a:gd name="connsiteX4-39" fmla="*/ 285750 w 891531"/>
              <a:gd name="connsiteY4-40" fmla="*/ 9525 h 221357"/>
              <a:gd name="connsiteX0-41" fmla="*/ 285750 w 891531"/>
              <a:gd name="connsiteY0-42" fmla="*/ 9525 h 221357"/>
              <a:gd name="connsiteX1-43" fmla="*/ 891531 w 891531"/>
              <a:gd name="connsiteY1-44" fmla="*/ 0 h 221357"/>
              <a:gd name="connsiteX2-45" fmla="*/ 755799 w 891531"/>
              <a:gd name="connsiteY2-46" fmla="*/ 218975 h 221357"/>
              <a:gd name="connsiteX3-47" fmla="*/ 0 w 891531"/>
              <a:gd name="connsiteY3-48" fmla="*/ 221357 h 221357"/>
              <a:gd name="connsiteX4-49" fmla="*/ 285750 w 891531"/>
              <a:gd name="connsiteY4-50" fmla="*/ 9525 h 221357"/>
              <a:gd name="connsiteX0-51" fmla="*/ 283369 w 889150"/>
              <a:gd name="connsiteY0-52" fmla="*/ 9525 h 221357"/>
              <a:gd name="connsiteX1-53" fmla="*/ 889150 w 889150"/>
              <a:gd name="connsiteY1-54" fmla="*/ 0 h 221357"/>
              <a:gd name="connsiteX2-55" fmla="*/ 753418 w 889150"/>
              <a:gd name="connsiteY2-56" fmla="*/ 218975 h 221357"/>
              <a:gd name="connsiteX3-57" fmla="*/ 0 w 889150"/>
              <a:gd name="connsiteY3-58" fmla="*/ 221357 h 221357"/>
              <a:gd name="connsiteX4-59" fmla="*/ 283369 w 889150"/>
              <a:gd name="connsiteY4-60" fmla="*/ 9525 h 221357"/>
              <a:gd name="connsiteX0-61" fmla="*/ 280987 w 886768"/>
              <a:gd name="connsiteY0-62" fmla="*/ 9525 h 221357"/>
              <a:gd name="connsiteX1-63" fmla="*/ 886768 w 886768"/>
              <a:gd name="connsiteY1-64" fmla="*/ 0 h 221357"/>
              <a:gd name="connsiteX2-65" fmla="*/ 751036 w 886768"/>
              <a:gd name="connsiteY2-66" fmla="*/ 218975 h 221357"/>
              <a:gd name="connsiteX3-67" fmla="*/ 0 w 886768"/>
              <a:gd name="connsiteY3-68" fmla="*/ 221357 h 221357"/>
              <a:gd name="connsiteX4-69" fmla="*/ 280987 w 886768"/>
              <a:gd name="connsiteY4-70" fmla="*/ 9525 h 221357"/>
              <a:gd name="connsiteX0-71" fmla="*/ 278606 w 884387"/>
              <a:gd name="connsiteY0-72" fmla="*/ 9525 h 218975"/>
              <a:gd name="connsiteX1-73" fmla="*/ 884387 w 884387"/>
              <a:gd name="connsiteY1-74" fmla="*/ 0 h 218975"/>
              <a:gd name="connsiteX2-75" fmla="*/ 748655 w 884387"/>
              <a:gd name="connsiteY2-76" fmla="*/ 218975 h 218975"/>
              <a:gd name="connsiteX3-77" fmla="*/ 0 w 884387"/>
              <a:gd name="connsiteY3-78" fmla="*/ 218975 h 218975"/>
              <a:gd name="connsiteX4-79" fmla="*/ 278606 w 884387"/>
              <a:gd name="connsiteY4-80" fmla="*/ 9525 h 218975"/>
              <a:gd name="connsiteX0-81" fmla="*/ 290512 w 896293"/>
              <a:gd name="connsiteY0-82" fmla="*/ 9525 h 221356"/>
              <a:gd name="connsiteX1-83" fmla="*/ 896293 w 896293"/>
              <a:gd name="connsiteY1-84" fmla="*/ 0 h 221356"/>
              <a:gd name="connsiteX2-85" fmla="*/ 760561 w 896293"/>
              <a:gd name="connsiteY2-86" fmla="*/ 218975 h 221356"/>
              <a:gd name="connsiteX3-87" fmla="*/ 0 w 896293"/>
              <a:gd name="connsiteY3-88" fmla="*/ 221356 h 221356"/>
              <a:gd name="connsiteX4-89" fmla="*/ 290512 w 896293"/>
              <a:gd name="connsiteY4-90" fmla="*/ 9525 h 221356"/>
              <a:gd name="connsiteX0-91" fmla="*/ 290512 w 896293"/>
              <a:gd name="connsiteY0-92" fmla="*/ 9525 h 218975"/>
              <a:gd name="connsiteX1-93" fmla="*/ 896293 w 896293"/>
              <a:gd name="connsiteY1-94" fmla="*/ 0 h 218975"/>
              <a:gd name="connsiteX2-95" fmla="*/ 760561 w 896293"/>
              <a:gd name="connsiteY2-96" fmla="*/ 218975 h 218975"/>
              <a:gd name="connsiteX3-97" fmla="*/ 0 w 896293"/>
              <a:gd name="connsiteY3-98" fmla="*/ 216593 h 218975"/>
              <a:gd name="connsiteX4-99" fmla="*/ 290512 w 896293"/>
              <a:gd name="connsiteY4-100" fmla="*/ 9525 h 218975"/>
              <a:gd name="connsiteX0-101" fmla="*/ 292893 w 896293"/>
              <a:gd name="connsiteY0-102" fmla="*/ 4763 h 218975"/>
              <a:gd name="connsiteX1-103" fmla="*/ 896293 w 896293"/>
              <a:gd name="connsiteY1-104" fmla="*/ 0 h 218975"/>
              <a:gd name="connsiteX2-105" fmla="*/ 760561 w 896293"/>
              <a:gd name="connsiteY2-106" fmla="*/ 218975 h 218975"/>
              <a:gd name="connsiteX3-107" fmla="*/ 0 w 896293"/>
              <a:gd name="connsiteY3-108" fmla="*/ 216593 h 218975"/>
              <a:gd name="connsiteX4-109" fmla="*/ 292893 w 896293"/>
              <a:gd name="connsiteY4-110" fmla="*/ 4763 h 218975"/>
              <a:gd name="connsiteX0-111" fmla="*/ 292893 w 896293"/>
              <a:gd name="connsiteY0-112" fmla="*/ 0 h 218975"/>
              <a:gd name="connsiteX1-113" fmla="*/ 896293 w 896293"/>
              <a:gd name="connsiteY1-114" fmla="*/ 0 h 218975"/>
              <a:gd name="connsiteX2-115" fmla="*/ 760561 w 896293"/>
              <a:gd name="connsiteY2-116" fmla="*/ 218975 h 218975"/>
              <a:gd name="connsiteX3-117" fmla="*/ 0 w 896293"/>
              <a:gd name="connsiteY3-118" fmla="*/ 216593 h 218975"/>
              <a:gd name="connsiteX4-119" fmla="*/ 292893 w 896293"/>
              <a:gd name="connsiteY4-120" fmla="*/ 0 h 218975"/>
              <a:gd name="connsiteX0-121" fmla="*/ 292893 w 896293"/>
              <a:gd name="connsiteY0-122" fmla="*/ 0 h 218975"/>
              <a:gd name="connsiteX1-123" fmla="*/ 896293 w 896293"/>
              <a:gd name="connsiteY1-124" fmla="*/ 0 h 218975"/>
              <a:gd name="connsiteX2-125" fmla="*/ 777230 w 896293"/>
              <a:gd name="connsiteY2-126" fmla="*/ 218975 h 218975"/>
              <a:gd name="connsiteX3-127" fmla="*/ 0 w 896293"/>
              <a:gd name="connsiteY3-128" fmla="*/ 216593 h 218975"/>
              <a:gd name="connsiteX4-129" fmla="*/ 292893 w 896293"/>
              <a:gd name="connsiteY4-130" fmla="*/ 0 h 218975"/>
              <a:gd name="connsiteX0-131" fmla="*/ 135730 w 896293"/>
              <a:gd name="connsiteY0-132" fmla="*/ 47625 h 218975"/>
              <a:gd name="connsiteX1-133" fmla="*/ 896293 w 896293"/>
              <a:gd name="connsiteY1-134" fmla="*/ 0 h 218975"/>
              <a:gd name="connsiteX2-135" fmla="*/ 777230 w 896293"/>
              <a:gd name="connsiteY2-136" fmla="*/ 218975 h 218975"/>
              <a:gd name="connsiteX3-137" fmla="*/ 0 w 896293"/>
              <a:gd name="connsiteY3-138" fmla="*/ 216593 h 218975"/>
              <a:gd name="connsiteX4-139" fmla="*/ 135730 w 896293"/>
              <a:gd name="connsiteY4-140" fmla="*/ 47625 h 218975"/>
              <a:gd name="connsiteX0-141" fmla="*/ 135730 w 777230"/>
              <a:gd name="connsiteY0-142" fmla="*/ 4762 h 176112"/>
              <a:gd name="connsiteX1-143" fmla="*/ 777230 w 777230"/>
              <a:gd name="connsiteY1-144" fmla="*/ 0 h 176112"/>
              <a:gd name="connsiteX2-145" fmla="*/ 777230 w 777230"/>
              <a:gd name="connsiteY2-146" fmla="*/ 176112 h 176112"/>
              <a:gd name="connsiteX3-147" fmla="*/ 0 w 777230"/>
              <a:gd name="connsiteY3-148" fmla="*/ 173730 h 176112"/>
              <a:gd name="connsiteX4-149" fmla="*/ 135730 w 777230"/>
              <a:gd name="connsiteY4-150" fmla="*/ 4762 h 176112"/>
              <a:gd name="connsiteX0-151" fmla="*/ 135730 w 777230"/>
              <a:gd name="connsiteY0-152" fmla="*/ 0 h 171350"/>
              <a:gd name="connsiteX1-153" fmla="*/ 636736 w 777230"/>
              <a:gd name="connsiteY1-154" fmla="*/ 11906 h 171350"/>
              <a:gd name="connsiteX2-155" fmla="*/ 777230 w 777230"/>
              <a:gd name="connsiteY2-156" fmla="*/ 171350 h 171350"/>
              <a:gd name="connsiteX3-157" fmla="*/ 0 w 777230"/>
              <a:gd name="connsiteY3-158" fmla="*/ 168968 h 171350"/>
              <a:gd name="connsiteX4-159" fmla="*/ 135730 w 777230"/>
              <a:gd name="connsiteY4-160" fmla="*/ 0 h 171350"/>
              <a:gd name="connsiteX0-161" fmla="*/ 135730 w 784373"/>
              <a:gd name="connsiteY0-162" fmla="*/ 9525 h 180875"/>
              <a:gd name="connsiteX1-163" fmla="*/ 784373 w 784373"/>
              <a:gd name="connsiteY1-164" fmla="*/ 0 h 180875"/>
              <a:gd name="connsiteX2-165" fmla="*/ 777230 w 784373"/>
              <a:gd name="connsiteY2-166" fmla="*/ 180875 h 180875"/>
              <a:gd name="connsiteX3-167" fmla="*/ 0 w 784373"/>
              <a:gd name="connsiteY3-168" fmla="*/ 178493 h 180875"/>
              <a:gd name="connsiteX4-169" fmla="*/ 135730 w 784373"/>
              <a:gd name="connsiteY4-170" fmla="*/ 9525 h 180875"/>
              <a:gd name="connsiteX0-171" fmla="*/ 135730 w 784373"/>
              <a:gd name="connsiteY0-172" fmla="*/ 2381 h 173731"/>
              <a:gd name="connsiteX1-173" fmla="*/ 784373 w 784373"/>
              <a:gd name="connsiteY1-174" fmla="*/ 0 h 173731"/>
              <a:gd name="connsiteX2-175" fmla="*/ 777230 w 784373"/>
              <a:gd name="connsiteY2-176" fmla="*/ 173731 h 173731"/>
              <a:gd name="connsiteX3-177" fmla="*/ 0 w 784373"/>
              <a:gd name="connsiteY3-178" fmla="*/ 171349 h 173731"/>
              <a:gd name="connsiteX4-179" fmla="*/ 135730 w 784373"/>
              <a:gd name="connsiteY4-180" fmla="*/ 2381 h 173731"/>
              <a:gd name="connsiteX0-181" fmla="*/ 138112 w 784373"/>
              <a:gd name="connsiteY0-182" fmla="*/ 0 h 173732"/>
              <a:gd name="connsiteX1-183" fmla="*/ 784373 w 784373"/>
              <a:gd name="connsiteY1-184" fmla="*/ 1 h 173732"/>
              <a:gd name="connsiteX2-185" fmla="*/ 777230 w 784373"/>
              <a:gd name="connsiteY2-186" fmla="*/ 173732 h 173732"/>
              <a:gd name="connsiteX3-187" fmla="*/ 0 w 784373"/>
              <a:gd name="connsiteY3-188" fmla="*/ 171350 h 173732"/>
              <a:gd name="connsiteX4-189" fmla="*/ 138112 w 784373"/>
              <a:gd name="connsiteY4-190" fmla="*/ 0 h 173732"/>
              <a:gd name="connsiteX0-191" fmla="*/ 138112 w 784373"/>
              <a:gd name="connsiteY0-192" fmla="*/ 0 h 173732"/>
              <a:gd name="connsiteX1-193" fmla="*/ 784373 w 784373"/>
              <a:gd name="connsiteY1-194" fmla="*/ 1 h 173732"/>
              <a:gd name="connsiteX2-195" fmla="*/ 777230 w 784373"/>
              <a:gd name="connsiteY2-196" fmla="*/ 173732 h 173732"/>
              <a:gd name="connsiteX3-197" fmla="*/ 0 w 784373"/>
              <a:gd name="connsiteY3-198" fmla="*/ 173731 h 173732"/>
              <a:gd name="connsiteX4-199" fmla="*/ 138112 w 784373"/>
              <a:gd name="connsiteY4-200" fmla="*/ 0 h 173732"/>
              <a:gd name="connsiteX0-201" fmla="*/ 138112 w 784373"/>
              <a:gd name="connsiteY0-202" fmla="*/ 0 h 180875"/>
              <a:gd name="connsiteX1-203" fmla="*/ 784373 w 784373"/>
              <a:gd name="connsiteY1-204" fmla="*/ 1 h 180875"/>
              <a:gd name="connsiteX2-205" fmla="*/ 777230 w 784373"/>
              <a:gd name="connsiteY2-206" fmla="*/ 173732 h 180875"/>
              <a:gd name="connsiteX3-207" fmla="*/ 0 w 784373"/>
              <a:gd name="connsiteY3-208" fmla="*/ 180875 h 180875"/>
              <a:gd name="connsiteX4-209" fmla="*/ 138112 w 784373"/>
              <a:gd name="connsiteY4-210" fmla="*/ 0 h 180875"/>
              <a:gd name="connsiteX0-211" fmla="*/ 140493 w 786754"/>
              <a:gd name="connsiteY0-212" fmla="*/ 0 h 180875"/>
              <a:gd name="connsiteX1-213" fmla="*/ 786754 w 786754"/>
              <a:gd name="connsiteY1-214" fmla="*/ 1 h 180875"/>
              <a:gd name="connsiteX2-215" fmla="*/ 779611 w 786754"/>
              <a:gd name="connsiteY2-216" fmla="*/ 173732 h 180875"/>
              <a:gd name="connsiteX3-217" fmla="*/ 0 w 786754"/>
              <a:gd name="connsiteY3-218" fmla="*/ 180875 h 180875"/>
              <a:gd name="connsiteX4-219" fmla="*/ 140493 w 786754"/>
              <a:gd name="connsiteY4-220" fmla="*/ 0 h 180875"/>
              <a:gd name="connsiteX0-221" fmla="*/ 134617 w 780878"/>
              <a:gd name="connsiteY0-222" fmla="*/ 0 h 176958"/>
              <a:gd name="connsiteX1-223" fmla="*/ 780878 w 780878"/>
              <a:gd name="connsiteY1-224" fmla="*/ 1 h 176958"/>
              <a:gd name="connsiteX2-225" fmla="*/ 773735 w 780878"/>
              <a:gd name="connsiteY2-226" fmla="*/ 173732 h 176958"/>
              <a:gd name="connsiteX3-227" fmla="*/ 0 w 780878"/>
              <a:gd name="connsiteY3-228" fmla="*/ 176958 h 176958"/>
              <a:gd name="connsiteX4-229" fmla="*/ 134617 w 780878"/>
              <a:gd name="connsiteY4-230" fmla="*/ 0 h 176958"/>
              <a:gd name="connsiteX0-231" fmla="*/ 128741 w 775002"/>
              <a:gd name="connsiteY0-232" fmla="*/ 0 h 175000"/>
              <a:gd name="connsiteX1-233" fmla="*/ 775002 w 775002"/>
              <a:gd name="connsiteY1-234" fmla="*/ 1 h 175000"/>
              <a:gd name="connsiteX2-235" fmla="*/ 767859 w 775002"/>
              <a:gd name="connsiteY2-236" fmla="*/ 173732 h 175000"/>
              <a:gd name="connsiteX3-237" fmla="*/ 0 w 775002"/>
              <a:gd name="connsiteY3-238" fmla="*/ 175000 h 175000"/>
              <a:gd name="connsiteX4-239" fmla="*/ 128741 w 775002"/>
              <a:gd name="connsiteY4-240" fmla="*/ 0 h 175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5002" h="175000">
                <a:moveTo>
                  <a:pt x="128741" y="0"/>
                </a:moveTo>
                <a:lnTo>
                  <a:pt x="775002" y="1"/>
                </a:lnTo>
                <a:lnTo>
                  <a:pt x="767859" y="173732"/>
                </a:lnTo>
                <a:lnTo>
                  <a:pt x="0" y="175000"/>
                </a:lnTo>
                <a:lnTo>
                  <a:pt x="128741" y="0"/>
                </a:lnTo>
                <a:close/>
              </a:path>
            </a:pathLst>
          </a:custGeom>
          <a:solidFill>
            <a:schemeClr val="accent3">
              <a:lumMod val="40000"/>
              <a:lumOff val="60000"/>
            </a:schemeClr>
          </a:solid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36" name="组合 235"/>
          <p:cNvGrpSpPr/>
          <p:nvPr/>
        </p:nvGrpSpPr>
        <p:grpSpPr>
          <a:xfrm rot="1889584">
            <a:off x="2795074" y="3992723"/>
            <a:ext cx="756036" cy="756036"/>
            <a:chOff x="3303065" y="2299580"/>
            <a:chExt cx="872242" cy="872242"/>
          </a:xfrm>
        </p:grpSpPr>
        <p:grpSp>
          <p:nvGrpSpPr>
            <p:cNvPr id="237" name="组合 236"/>
            <p:cNvGrpSpPr/>
            <p:nvPr/>
          </p:nvGrpSpPr>
          <p:grpSpPr>
            <a:xfrm>
              <a:off x="3303065" y="2564061"/>
              <a:ext cx="872242" cy="360040"/>
              <a:chOff x="3303065" y="2564061"/>
              <a:chExt cx="872242" cy="360040"/>
            </a:xfrm>
          </p:grpSpPr>
          <p:sp>
            <p:nvSpPr>
              <p:cNvPr id="239" name="椭圆 238"/>
              <p:cNvSpPr/>
              <p:nvPr/>
            </p:nvSpPr>
            <p:spPr bwMode="auto">
              <a:xfrm>
                <a:off x="3558450" y="2564061"/>
                <a:ext cx="360040" cy="360040"/>
              </a:xfrm>
              <a:prstGeom prst="ellipse">
                <a:avLst/>
              </a:prstGeom>
              <a:gradFill flip="none" rotWithShape="1">
                <a:gsLst>
                  <a:gs pos="0">
                    <a:schemeClr val="bg1">
                      <a:alpha val="63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40" name="椭圆 239"/>
              <p:cNvSpPr/>
              <p:nvPr/>
            </p:nvSpPr>
            <p:spPr bwMode="auto">
              <a:xfrm>
                <a:off x="3303065" y="2746060"/>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38" name="椭圆 237"/>
            <p:cNvSpPr/>
            <p:nvPr/>
          </p:nvSpPr>
          <p:spPr bwMode="auto">
            <a:xfrm rot="5400000">
              <a:off x="3302349" y="2724901"/>
              <a:ext cx="872242" cy="21600"/>
            </a:xfrm>
            <a:prstGeom prst="ellipse">
              <a:avLst/>
            </a:prstGeom>
            <a:gradFill flip="none" rotWithShape="1">
              <a:gsLst>
                <a:gs pos="0">
                  <a:schemeClr val="bg1">
                    <a:alpha val="61000"/>
                  </a:schemeClr>
                </a:gs>
                <a:gs pos="100000">
                  <a:schemeClr val="bg1">
                    <a:alpha val="0"/>
                  </a:schemeClr>
                </a:gs>
              </a:gsLst>
              <a:path path="shape">
                <a:fillToRect l="50000" t="50000" r="50000" b="50000"/>
              </a:path>
              <a:tileRect/>
            </a:gradFill>
            <a:ln w="381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41" name="组合 240"/>
          <p:cNvGrpSpPr/>
          <p:nvPr/>
        </p:nvGrpSpPr>
        <p:grpSpPr>
          <a:xfrm>
            <a:off x="3173438" y="3320788"/>
            <a:ext cx="236739" cy="915380"/>
            <a:chOff x="859981" y="3178246"/>
            <a:chExt cx="241794" cy="1013011"/>
          </a:xfrm>
        </p:grpSpPr>
        <p:sp>
          <p:nvSpPr>
            <p:cNvPr id="242" name="Freeform 56"/>
            <p:cNvSpPr>
              <a:spLocks noEditPoints="1"/>
            </p:cNvSpPr>
            <p:nvPr/>
          </p:nvSpPr>
          <p:spPr bwMode="auto">
            <a:xfrm>
              <a:off x="957386" y="3178246"/>
              <a:ext cx="97405" cy="159286"/>
            </a:xfrm>
            <a:custGeom>
              <a:avLst/>
              <a:gdLst>
                <a:gd name="T0" fmla="*/ 64 w 71"/>
                <a:gd name="T1" fmla="*/ 23 h 123"/>
                <a:gd name="T2" fmla="*/ 50 w 71"/>
                <a:gd name="T3" fmla="*/ 7 h 123"/>
                <a:gd name="T4" fmla="*/ 23 w 71"/>
                <a:gd name="T5" fmla="*/ 7 h 123"/>
                <a:gd name="T6" fmla="*/ 8 w 71"/>
                <a:gd name="T7" fmla="*/ 28 h 123"/>
                <a:gd name="T8" fmla="*/ 3 w 71"/>
                <a:gd name="T9" fmla="*/ 82 h 123"/>
                <a:gd name="T10" fmla="*/ 10 w 71"/>
                <a:gd name="T11" fmla="*/ 102 h 123"/>
                <a:gd name="T12" fmla="*/ 11 w 71"/>
                <a:gd name="T13" fmla="*/ 123 h 123"/>
                <a:gd name="T14" fmla="*/ 16 w 71"/>
                <a:gd name="T15" fmla="*/ 117 h 123"/>
                <a:gd name="T16" fmla="*/ 22 w 71"/>
                <a:gd name="T17" fmla="*/ 110 h 123"/>
                <a:gd name="T18" fmla="*/ 22 w 71"/>
                <a:gd name="T19" fmla="*/ 100 h 123"/>
                <a:gd name="T20" fmla="*/ 16 w 71"/>
                <a:gd name="T21" fmla="*/ 95 h 123"/>
                <a:gd name="T22" fmla="*/ 13 w 71"/>
                <a:gd name="T23" fmla="*/ 91 h 123"/>
                <a:gd name="T24" fmla="*/ 9 w 71"/>
                <a:gd name="T25" fmla="*/ 77 h 123"/>
                <a:gd name="T26" fmla="*/ 9 w 71"/>
                <a:gd name="T27" fmla="*/ 39 h 123"/>
                <a:gd name="T28" fmla="*/ 25 w 71"/>
                <a:gd name="T29" fmla="*/ 19 h 123"/>
                <a:gd name="T30" fmla="*/ 47 w 71"/>
                <a:gd name="T31" fmla="*/ 38 h 123"/>
                <a:gd name="T32" fmla="*/ 62 w 71"/>
                <a:gd name="T33" fmla="*/ 70 h 123"/>
                <a:gd name="T34" fmla="*/ 64 w 71"/>
                <a:gd name="T35" fmla="*/ 106 h 123"/>
                <a:gd name="T36" fmla="*/ 64 w 71"/>
                <a:gd name="T37" fmla="*/ 23 h 123"/>
                <a:gd name="T38" fmla="*/ 25 w 71"/>
                <a:gd name="T39" fmla="*/ 13 h 123"/>
                <a:gd name="T40" fmla="*/ 24 w 71"/>
                <a:gd name="T41" fmla="*/ 14 h 123"/>
                <a:gd name="T42" fmla="*/ 10 w 71"/>
                <a:gd name="T43" fmla="*/ 27 h 123"/>
                <a:gd name="T44" fmla="*/ 23 w 71"/>
                <a:gd name="T45" fmla="*/ 9 h 123"/>
                <a:gd name="T46" fmla="*/ 56 w 71"/>
                <a:gd name="T47" fmla="*/ 13 h 123"/>
                <a:gd name="T48" fmla="*/ 25 w 71"/>
                <a:gd name="T49" fmla="*/ 1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123">
                  <a:moveTo>
                    <a:pt x="64" y="23"/>
                  </a:moveTo>
                  <a:cubicBezTo>
                    <a:pt x="60" y="16"/>
                    <a:pt x="56" y="11"/>
                    <a:pt x="50" y="7"/>
                  </a:cubicBezTo>
                  <a:cubicBezTo>
                    <a:pt x="38" y="0"/>
                    <a:pt x="29" y="0"/>
                    <a:pt x="23" y="7"/>
                  </a:cubicBezTo>
                  <a:cubicBezTo>
                    <a:pt x="15" y="12"/>
                    <a:pt x="9" y="18"/>
                    <a:pt x="8" y="28"/>
                  </a:cubicBezTo>
                  <a:cubicBezTo>
                    <a:pt x="2" y="44"/>
                    <a:pt x="0" y="62"/>
                    <a:pt x="3" y="82"/>
                  </a:cubicBezTo>
                  <a:cubicBezTo>
                    <a:pt x="3" y="93"/>
                    <a:pt x="5" y="100"/>
                    <a:pt x="10" y="102"/>
                  </a:cubicBezTo>
                  <a:cubicBezTo>
                    <a:pt x="16" y="108"/>
                    <a:pt x="16" y="115"/>
                    <a:pt x="11" y="123"/>
                  </a:cubicBezTo>
                  <a:cubicBezTo>
                    <a:pt x="16" y="117"/>
                    <a:pt x="16" y="117"/>
                    <a:pt x="16" y="117"/>
                  </a:cubicBezTo>
                  <a:cubicBezTo>
                    <a:pt x="22" y="110"/>
                    <a:pt x="22" y="110"/>
                    <a:pt x="22" y="110"/>
                  </a:cubicBezTo>
                  <a:cubicBezTo>
                    <a:pt x="22" y="100"/>
                    <a:pt x="22" y="100"/>
                    <a:pt x="22" y="100"/>
                  </a:cubicBezTo>
                  <a:cubicBezTo>
                    <a:pt x="20" y="99"/>
                    <a:pt x="18" y="97"/>
                    <a:pt x="16" y="95"/>
                  </a:cubicBezTo>
                  <a:cubicBezTo>
                    <a:pt x="15" y="94"/>
                    <a:pt x="14" y="92"/>
                    <a:pt x="13" y="91"/>
                  </a:cubicBezTo>
                  <a:cubicBezTo>
                    <a:pt x="11" y="87"/>
                    <a:pt x="9" y="83"/>
                    <a:pt x="9" y="77"/>
                  </a:cubicBezTo>
                  <a:cubicBezTo>
                    <a:pt x="9" y="39"/>
                    <a:pt x="9" y="39"/>
                    <a:pt x="9" y="39"/>
                  </a:cubicBezTo>
                  <a:cubicBezTo>
                    <a:pt x="12" y="31"/>
                    <a:pt x="17" y="24"/>
                    <a:pt x="25" y="19"/>
                  </a:cubicBezTo>
                  <a:cubicBezTo>
                    <a:pt x="33" y="21"/>
                    <a:pt x="41" y="27"/>
                    <a:pt x="47" y="38"/>
                  </a:cubicBezTo>
                  <a:cubicBezTo>
                    <a:pt x="52" y="50"/>
                    <a:pt x="57" y="61"/>
                    <a:pt x="62" y="70"/>
                  </a:cubicBezTo>
                  <a:cubicBezTo>
                    <a:pt x="60" y="87"/>
                    <a:pt x="61" y="98"/>
                    <a:pt x="64" y="106"/>
                  </a:cubicBezTo>
                  <a:cubicBezTo>
                    <a:pt x="71" y="81"/>
                    <a:pt x="71" y="54"/>
                    <a:pt x="64" y="23"/>
                  </a:cubicBezTo>
                  <a:close/>
                  <a:moveTo>
                    <a:pt x="25" y="13"/>
                  </a:moveTo>
                  <a:cubicBezTo>
                    <a:pt x="24" y="14"/>
                    <a:pt x="24" y="14"/>
                    <a:pt x="24" y="14"/>
                  </a:cubicBezTo>
                  <a:cubicBezTo>
                    <a:pt x="18" y="15"/>
                    <a:pt x="14" y="19"/>
                    <a:pt x="10" y="27"/>
                  </a:cubicBezTo>
                  <a:cubicBezTo>
                    <a:pt x="11" y="19"/>
                    <a:pt x="15" y="13"/>
                    <a:pt x="23" y="9"/>
                  </a:cubicBezTo>
                  <a:cubicBezTo>
                    <a:pt x="31" y="1"/>
                    <a:pt x="42" y="3"/>
                    <a:pt x="56" y="13"/>
                  </a:cubicBezTo>
                  <a:cubicBezTo>
                    <a:pt x="41" y="6"/>
                    <a:pt x="30" y="6"/>
                    <a:pt x="25" y="13"/>
                  </a:cubicBezTo>
                  <a:close/>
                </a:path>
              </a:pathLst>
            </a:custGeom>
            <a:solidFill>
              <a:srgbClr val="82521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3" name="Freeform 57"/>
            <p:cNvSpPr/>
            <p:nvPr/>
          </p:nvSpPr>
          <p:spPr bwMode="auto">
            <a:xfrm>
              <a:off x="971138" y="3179392"/>
              <a:ext cx="63027" cy="33233"/>
            </a:xfrm>
            <a:custGeom>
              <a:avLst/>
              <a:gdLst>
                <a:gd name="T0" fmla="*/ 14 w 46"/>
                <a:gd name="T1" fmla="*/ 13 h 26"/>
                <a:gd name="T2" fmla="*/ 15 w 46"/>
                <a:gd name="T3" fmla="*/ 12 h 26"/>
                <a:gd name="T4" fmla="*/ 46 w 46"/>
                <a:gd name="T5" fmla="*/ 12 h 26"/>
                <a:gd name="T6" fmla="*/ 13 w 46"/>
                <a:gd name="T7" fmla="*/ 8 h 26"/>
                <a:gd name="T8" fmla="*/ 0 w 46"/>
                <a:gd name="T9" fmla="*/ 26 h 26"/>
                <a:gd name="T10" fmla="*/ 14 w 46"/>
                <a:gd name="T11" fmla="*/ 13 h 26"/>
              </a:gdLst>
              <a:ahLst/>
              <a:cxnLst>
                <a:cxn ang="0">
                  <a:pos x="T0" y="T1"/>
                </a:cxn>
                <a:cxn ang="0">
                  <a:pos x="T2" y="T3"/>
                </a:cxn>
                <a:cxn ang="0">
                  <a:pos x="T4" y="T5"/>
                </a:cxn>
                <a:cxn ang="0">
                  <a:pos x="T6" y="T7"/>
                </a:cxn>
                <a:cxn ang="0">
                  <a:pos x="T8" y="T9"/>
                </a:cxn>
                <a:cxn ang="0">
                  <a:pos x="T10" y="T11"/>
                </a:cxn>
              </a:cxnLst>
              <a:rect l="0" t="0" r="r" b="b"/>
              <a:pathLst>
                <a:path w="46" h="26">
                  <a:moveTo>
                    <a:pt x="14" y="13"/>
                  </a:moveTo>
                  <a:cubicBezTo>
                    <a:pt x="14" y="13"/>
                    <a:pt x="14" y="13"/>
                    <a:pt x="15" y="12"/>
                  </a:cubicBezTo>
                  <a:cubicBezTo>
                    <a:pt x="20" y="5"/>
                    <a:pt x="31" y="5"/>
                    <a:pt x="46" y="12"/>
                  </a:cubicBezTo>
                  <a:cubicBezTo>
                    <a:pt x="32" y="2"/>
                    <a:pt x="21" y="0"/>
                    <a:pt x="13" y="8"/>
                  </a:cubicBezTo>
                  <a:cubicBezTo>
                    <a:pt x="5" y="12"/>
                    <a:pt x="1" y="18"/>
                    <a:pt x="0" y="26"/>
                  </a:cubicBezTo>
                  <a:cubicBezTo>
                    <a:pt x="4" y="18"/>
                    <a:pt x="8" y="14"/>
                    <a:pt x="14" y="13"/>
                  </a:cubicBezTo>
                  <a:close/>
                </a:path>
              </a:pathLst>
            </a:custGeom>
            <a:solidFill>
              <a:srgbClr val="D0831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4" name="Freeform 58"/>
            <p:cNvSpPr>
              <a:spLocks noEditPoints="1"/>
            </p:cNvSpPr>
            <p:nvPr/>
          </p:nvSpPr>
          <p:spPr bwMode="auto">
            <a:xfrm>
              <a:off x="969991" y="3210332"/>
              <a:ext cx="66465" cy="103135"/>
            </a:xfrm>
            <a:custGeom>
              <a:avLst/>
              <a:gdLst>
                <a:gd name="T0" fmla="*/ 0 w 49"/>
                <a:gd name="T1" fmla="*/ 14 h 79"/>
                <a:gd name="T2" fmla="*/ 0 w 49"/>
                <a:gd name="T3" fmla="*/ 52 h 79"/>
                <a:gd name="T4" fmla="*/ 4 w 49"/>
                <a:gd name="T5" fmla="*/ 66 h 79"/>
                <a:gd name="T6" fmla="*/ 39 w 49"/>
                <a:gd name="T7" fmla="*/ 64 h 79"/>
                <a:gd name="T8" fmla="*/ 49 w 49"/>
                <a:gd name="T9" fmla="*/ 48 h 79"/>
                <a:gd name="T10" fmla="*/ 49 w 49"/>
                <a:gd name="T11" fmla="*/ 43 h 79"/>
                <a:gd name="T12" fmla="*/ 37 w 49"/>
                <a:gd name="T13" fmla="*/ 22 h 79"/>
                <a:gd name="T14" fmla="*/ 17 w 49"/>
                <a:gd name="T15" fmla="*/ 0 h 79"/>
                <a:gd name="T16" fmla="*/ 0 w 49"/>
                <a:gd name="T17" fmla="*/ 14 h 79"/>
                <a:gd name="T18" fmla="*/ 2 w 49"/>
                <a:gd name="T19" fmla="*/ 16 h 79"/>
                <a:gd name="T20" fmla="*/ 5 w 49"/>
                <a:gd name="T21" fmla="*/ 11 h 79"/>
                <a:gd name="T22" fmla="*/ 5 w 49"/>
                <a:gd name="T23" fmla="*/ 50 h 79"/>
                <a:gd name="T24" fmla="*/ 9 w 49"/>
                <a:gd name="T25" fmla="*/ 68 h 79"/>
                <a:gd name="T26" fmla="*/ 2 w 49"/>
                <a:gd name="T27" fmla="*/ 51 h 79"/>
                <a:gd name="T28" fmla="*/ 2 w 49"/>
                <a:gd name="T29" fmla="*/ 1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79">
                  <a:moveTo>
                    <a:pt x="0" y="14"/>
                  </a:moveTo>
                  <a:cubicBezTo>
                    <a:pt x="0" y="52"/>
                    <a:pt x="0" y="52"/>
                    <a:pt x="0" y="52"/>
                  </a:cubicBezTo>
                  <a:cubicBezTo>
                    <a:pt x="0" y="58"/>
                    <a:pt x="2" y="62"/>
                    <a:pt x="4" y="66"/>
                  </a:cubicBezTo>
                  <a:cubicBezTo>
                    <a:pt x="18" y="79"/>
                    <a:pt x="29" y="78"/>
                    <a:pt x="39" y="64"/>
                  </a:cubicBezTo>
                  <a:cubicBezTo>
                    <a:pt x="44" y="61"/>
                    <a:pt x="48" y="55"/>
                    <a:pt x="49" y="48"/>
                  </a:cubicBezTo>
                  <a:cubicBezTo>
                    <a:pt x="49" y="43"/>
                    <a:pt x="49" y="43"/>
                    <a:pt x="49" y="43"/>
                  </a:cubicBezTo>
                  <a:cubicBezTo>
                    <a:pt x="44" y="38"/>
                    <a:pt x="40" y="31"/>
                    <a:pt x="37" y="22"/>
                  </a:cubicBezTo>
                  <a:cubicBezTo>
                    <a:pt x="30" y="13"/>
                    <a:pt x="24" y="5"/>
                    <a:pt x="17" y="0"/>
                  </a:cubicBezTo>
                  <a:cubicBezTo>
                    <a:pt x="10" y="3"/>
                    <a:pt x="5" y="8"/>
                    <a:pt x="0" y="14"/>
                  </a:cubicBezTo>
                  <a:close/>
                  <a:moveTo>
                    <a:pt x="2" y="16"/>
                  </a:moveTo>
                  <a:cubicBezTo>
                    <a:pt x="5" y="11"/>
                    <a:pt x="5" y="11"/>
                    <a:pt x="5" y="11"/>
                  </a:cubicBezTo>
                  <a:cubicBezTo>
                    <a:pt x="5" y="50"/>
                    <a:pt x="5" y="50"/>
                    <a:pt x="5" y="50"/>
                  </a:cubicBezTo>
                  <a:cubicBezTo>
                    <a:pt x="5" y="57"/>
                    <a:pt x="7" y="63"/>
                    <a:pt x="9" y="68"/>
                  </a:cubicBezTo>
                  <a:cubicBezTo>
                    <a:pt x="5" y="65"/>
                    <a:pt x="2" y="60"/>
                    <a:pt x="2" y="51"/>
                  </a:cubicBezTo>
                  <a:cubicBezTo>
                    <a:pt x="2" y="16"/>
                    <a:pt x="2" y="16"/>
                    <a:pt x="2" y="16"/>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5" name="Freeform 59"/>
            <p:cNvSpPr/>
            <p:nvPr/>
          </p:nvSpPr>
          <p:spPr bwMode="auto">
            <a:xfrm>
              <a:off x="972283" y="3225230"/>
              <a:ext cx="10314" cy="73340"/>
            </a:xfrm>
            <a:custGeom>
              <a:avLst/>
              <a:gdLst>
                <a:gd name="T0" fmla="*/ 3 w 7"/>
                <a:gd name="T1" fmla="*/ 0 h 57"/>
                <a:gd name="T2" fmla="*/ 0 w 7"/>
                <a:gd name="T3" fmla="*/ 5 h 57"/>
                <a:gd name="T4" fmla="*/ 0 w 7"/>
                <a:gd name="T5" fmla="*/ 40 h 57"/>
                <a:gd name="T6" fmla="*/ 7 w 7"/>
                <a:gd name="T7" fmla="*/ 57 h 57"/>
                <a:gd name="T8" fmla="*/ 3 w 7"/>
                <a:gd name="T9" fmla="*/ 39 h 57"/>
                <a:gd name="T10" fmla="*/ 3 w 7"/>
                <a:gd name="T11" fmla="*/ 0 h 57"/>
              </a:gdLst>
              <a:ahLst/>
              <a:cxnLst>
                <a:cxn ang="0">
                  <a:pos x="T0" y="T1"/>
                </a:cxn>
                <a:cxn ang="0">
                  <a:pos x="T2" y="T3"/>
                </a:cxn>
                <a:cxn ang="0">
                  <a:pos x="T4" y="T5"/>
                </a:cxn>
                <a:cxn ang="0">
                  <a:pos x="T6" y="T7"/>
                </a:cxn>
                <a:cxn ang="0">
                  <a:pos x="T8" y="T9"/>
                </a:cxn>
                <a:cxn ang="0">
                  <a:pos x="T10" y="T11"/>
                </a:cxn>
              </a:cxnLst>
              <a:rect l="0" t="0" r="r" b="b"/>
              <a:pathLst>
                <a:path w="7" h="57">
                  <a:moveTo>
                    <a:pt x="3" y="0"/>
                  </a:moveTo>
                  <a:cubicBezTo>
                    <a:pt x="0" y="5"/>
                    <a:pt x="0" y="5"/>
                    <a:pt x="0" y="5"/>
                  </a:cubicBezTo>
                  <a:cubicBezTo>
                    <a:pt x="0" y="40"/>
                    <a:pt x="0" y="40"/>
                    <a:pt x="0" y="40"/>
                  </a:cubicBezTo>
                  <a:cubicBezTo>
                    <a:pt x="0" y="49"/>
                    <a:pt x="3" y="54"/>
                    <a:pt x="7" y="57"/>
                  </a:cubicBezTo>
                  <a:cubicBezTo>
                    <a:pt x="5" y="52"/>
                    <a:pt x="3" y="46"/>
                    <a:pt x="3" y="39"/>
                  </a:cubicBezTo>
                  <a:cubicBezTo>
                    <a:pt x="3" y="0"/>
                    <a:pt x="3" y="0"/>
                    <a:pt x="3" y="0"/>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6" name="Freeform 60"/>
            <p:cNvSpPr/>
            <p:nvPr/>
          </p:nvSpPr>
          <p:spPr bwMode="auto">
            <a:xfrm>
              <a:off x="969991" y="3202310"/>
              <a:ext cx="72195" cy="72195"/>
            </a:xfrm>
            <a:custGeom>
              <a:avLst/>
              <a:gdLst>
                <a:gd name="T0" fmla="*/ 49 w 53"/>
                <a:gd name="T1" fmla="*/ 49 h 55"/>
                <a:gd name="T2" fmla="*/ 49 w 53"/>
                <a:gd name="T3" fmla="*/ 54 h 55"/>
                <a:gd name="T4" fmla="*/ 53 w 53"/>
                <a:gd name="T5" fmla="*/ 51 h 55"/>
                <a:gd name="T6" fmla="*/ 38 w 53"/>
                <a:gd name="T7" fmla="*/ 19 h 55"/>
                <a:gd name="T8" fmla="*/ 16 w 53"/>
                <a:gd name="T9" fmla="*/ 0 h 55"/>
                <a:gd name="T10" fmla="*/ 0 w 53"/>
                <a:gd name="T11" fmla="*/ 20 h 55"/>
                <a:gd name="T12" fmla="*/ 17 w 53"/>
                <a:gd name="T13" fmla="*/ 6 h 55"/>
                <a:gd name="T14" fmla="*/ 37 w 53"/>
                <a:gd name="T15" fmla="*/ 28 h 55"/>
                <a:gd name="T16" fmla="*/ 49 w 53"/>
                <a:gd name="T17"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5">
                  <a:moveTo>
                    <a:pt x="49" y="49"/>
                  </a:moveTo>
                  <a:cubicBezTo>
                    <a:pt x="49" y="54"/>
                    <a:pt x="49" y="54"/>
                    <a:pt x="49" y="54"/>
                  </a:cubicBezTo>
                  <a:cubicBezTo>
                    <a:pt x="51" y="55"/>
                    <a:pt x="53" y="54"/>
                    <a:pt x="53" y="51"/>
                  </a:cubicBezTo>
                  <a:cubicBezTo>
                    <a:pt x="48" y="42"/>
                    <a:pt x="43" y="31"/>
                    <a:pt x="38" y="19"/>
                  </a:cubicBezTo>
                  <a:cubicBezTo>
                    <a:pt x="32" y="8"/>
                    <a:pt x="24" y="2"/>
                    <a:pt x="16" y="0"/>
                  </a:cubicBezTo>
                  <a:cubicBezTo>
                    <a:pt x="8" y="5"/>
                    <a:pt x="3" y="12"/>
                    <a:pt x="0" y="20"/>
                  </a:cubicBezTo>
                  <a:cubicBezTo>
                    <a:pt x="5" y="14"/>
                    <a:pt x="10" y="9"/>
                    <a:pt x="17" y="6"/>
                  </a:cubicBezTo>
                  <a:cubicBezTo>
                    <a:pt x="24" y="11"/>
                    <a:pt x="30" y="19"/>
                    <a:pt x="37" y="28"/>
                  </a:cubicBezTo>
                  <a:cubicBezTo>
                    <a:pt x="40" y="37"/>
                    <a:pt x="44" y="44"/>
                    <a:pt x="49" y="4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7" name="Freeform 61"/>
            <p:cNvSpPr/>
            <p:nvPr/>
          </p:nvSpPr>
          <p:spPr bwMode="auto">
            <a:xfrm>
              <a:off x="1028435" y="3208040"/>
              <a:ext cx="48130" cy="140951"/>
            </a:xfrm>
            <a:custGeom>
              <a:avLst/>
              <a:gdLst>
                <a:gd name="T0" fmla="*/ 6 w 35"/>
                <a:gd name="T1" fmla="*/ 50 h 109"/>
                <a:gd name="T2" fmla="*/ 6 w 35"/>
                <a:gd name="T3" fmla="*/ 55 h 109"/>
                <a:gd name="T4" fmla="*/ 2 w 35"/>
                <a:gd name="T5" fmla="*/ 68 h 109"/>
                <a:gd name="T6" fmla="*/ 0 w 35"/>
                <a:gd name="T7" fmla="*/ 84 h 109"/>
                <a:gd name="T8" fmla="*/ 2 w 35"/>
                <a:gd name="T9" fmla="*/ 96 h 109"/>
                <a:gd name="T10" fmla="*/ 4 w 35"/>
                <a:gd name="T11" fmla="*/ 99 h 109"/>
                <a:gd name="T12" fmla="*/ 17 w 35"/>
                <a:gd name="T13" fmla="*/ 103 h 109"/>
                <a:gd name="T14" fmla="*/ 23 w 35"/>
                <a:gd name="T15" fmla="*/ 105 h 109"/>
                <a:gd name="T16" fmla="*/ 35 w 35"/>
                <a:gd name="T17" fmla="*/ 109 h 109"/>
                <a:gd name="T18" fmla="*/ 25 w 35"/>
                <a:gd name="T19" fmla="*/ 95 h 109"/>
                <a:gd name="T20" fmla="*/ 22 w 35"/>
                <a:gd name="T21" fmla="*/ 64 h 109"/>
                <a:gd name="T22" fmla="*/ 22 w 35"/>
                <a:gd name="T23" fmla="*/ 26 h 109"/>
                <a:gd name="T24" fmla="*/ 12 w 35"/>
                <a:gd name="T25" fmla="*/ 0 h 109"/>
                <a:gd name="T26" fmla="*/ 12 w 35"/>
                <a:gd name="T27" fmla="*/ 83 h 109"/>
                <a:gd name="T28" fmla="*/ 10 w 35"/>
                <a:gd name="T29" fmla="*/ 47 h 109"/>
                <a:gd name="T30" fmla="*/ 6 w 35"/>
                <a:gd name="T31"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09">
                  <a:moveTo>
                    <a:pt x="6" y="50"/>
                  </a:moveTo>
                  <a:cubicBezTo>
                    <a:pt x="6" y="55"/>
                    <a:pt x="6" y="55"/>
                    <a:pt x="6" y="55"/>
                  </a:cubicBezTo>
                  <a:cubicBezTo>
                    <a:pt x="7" y="60"/>
                    <a:pt x="5" y="64"/>
                    <a:pt x="2" y="68"/>
                  </a:cubicBezTo>
                  <a:cubicBezTo>
                    <a:pt x="0" y="74"/>
                    <a:pt x="0" y="80"/>
                    <a:pt x="0" y="84"/>
                  </a:cubicBezTo>
                  <a:cubicBezTo>
                    <a:pt x="0" y="89"/>
                    <a:pt x="0" y="93"/>
                    <a:pt x="2" y="96"/>
                  </a:cubicBezTo>
                  <a:cubicBezTo>
                    <a:pt x="3" y="97"/>
                    <a:pt x="3" y="98"/>
                    <a:pt x="4" y="99"/>
                  </a:cubicBezTo>
                  <a:cubicBezTo>
                    <a:pt x="7" y="102"/>
                    <a:pt x="11" y="104"/>
                    <a:pt x="17" y="103"/>
                  </a:cubicBezTo>
                  <a:cubicBezTo>
                    <a:pt x="19" y="104"/>
                    <a:pt x="21" y="104"/>
                    <a:pt x="23" y="105"/>
                  </a:cubicBezTo>
                  <a:cubicBezTo>
                    <a:pt x="27" y="105"/>
                    <a:pt x="31" y="107"/>
                    <a:pt x="35" y="109"/>
                  </a:cubicBezTo>
                  <a:cubicBezTo>
                    <a:pt x="35" y="104"/>
                    <a:pt x="31" y="100"/>
                    <a:pt x="25" y="95"/>
                  </a:cubicBezTo>
                  <a:cubicBezTo>
                    <a:pt x="27" y="86"/>
                    <a:pt x="26" y="76"/>
                    <a:pt x="22" y="64"/>
                  </a:cubicBezTo>
                  <a:cubicBezTo>
                    <a:pt x="25" y="53"/>
                    <a:pt x="25" y="40"/>
                    <a:pt x="22" y="26"/>
                  </a:cubicBezTo>
                  <a:cubicBezTo>
                    <a:pt x="19" y="15"/>
                    <a:pt x="16" y="7"/>
                    <a:pt x="12" y="0"/>
                  </a:cubicBezTo>
                  <a:cubicBezTo>
                    <a:pt x="19" y="31"/>
                    <a:pt x="19" y="58"/>
                    <a:pt x="12" y="83"/>
                  </a:cubicBezTo>
                  <a:cubicBezTo>
                    <a:pt x="9" y="75"/>
                    <a:pt x="8" y="64"/>
                    <a:pt x="10" y="47"/>
                  </a:cubicBezTo>
                  <a:cubicBezTo>
                    <a:pt x="10" y="50"/>
                    <a:pt x="8" y="51"/>
                    <a:pt x="6" y="50"/>
                  </a:cubicBezTo>
                  <a:close/>
                </a:path>
              </a:pathLst>
            </a:custGeom>
            <a:solidFill>
              <a:srgbClr val="603B0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8" name="Freeform 62"/>
            <p:cNvSpPr/>
            <p:nvPr/>
          </p:nvSpPr>
          <p:spPr bwMode="auto">
            <a:xfrm>
              <a:off x="975721" y="3272213"/>
              <a:ext cx="63027" cy="80216"/>
            </a:xfrm>
            <a:custGeom>
              <a:avLst/>
              <a:gdLst>
                <a:gd name="T0" fmla="*/ 45 w 46"/>
                <a:gd name="T1" fmla="*/ 5 h 61"/>
                <a:gd name="T2" fmla="*/ 45 w 46"/>
                <a:gd name="T3" fmla="*/ 0 h 61"/>
                <a:gd name="T4" fmla="*/ 35 w 46"/>
                <a:gd name="T5" fmla="*/ 16 h 61"/>
                <a:gd name="T6" fmla="*/ 0 w 46"/>
                <a:gd name="T7" fmla="*/ 18 h 61"/>
                <a:gd name="T8" fmla="*/ 3 w 46"/>
                <a:gd name="T9" fmla="*/ 22 h 61"/>
                <a:gd name="T10" fmla="*/ 9 w 46"/>
                <a:gd name="T11" fmla="*/ 27 h 61"/>
                <a:gd name="T12" fmla="*/ 31 w 46"/>
                <a:gd name="T13" fmla="*/ 26 h 61"/>
                <a:gd name="T14" fmla="*/ 31 w 46"/>
                <a:gd name="T15" fmla="*/ 34 h 61"/>
                <a:gd name="T16" fmla="*/ 15 w 46"/>
                <a:gd name="T17" fmla="*/ 54 h 61"/>
                <a:gd name="T18" fmla="*/ 11 w 46"/>
                <a:gd name="T19" fmla="*/ 54 h 61"/>
                <a:gd name="T20" fmla="*/ 9 w 46"/>
                <a:gd name="T21" fmla="*/ 61 h 61"/>
                <a:gd name="T22" fmla="*/ 12 w 46"/>
                <a:gd name="T23" fmla="*/ 57 h 61"/>
                <a:gd name="T24" fmla="*/ 20 w 46"/>
                <a:gd name="T25" fmla="*/ 57 h 61"/>
                <a:gd name="T26" fmla="*/ 39 w 46"/>
                <a:gd name="T27" fmla="*/ 34 h 61"/>
                <a:gd name="T28" fmla="*/ 41 w 46"/>
                <a:gd name="T29" fmla="*/ 18 h 61"/>
                <a:gd name="T30" fmla="*/ 45 w 46"/>
                <a:gd name="T31" fmla="*/ 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61">
                  <a:moveTo>
                    <a:pt x="45" y="5"/>
                  </a:moveTo>
                  <a:cubicBezTo>
                    <a:pt x="45" y="0"/>
                    <a:pt x="45" y="0"/>
                    <a:pt x="45" y="0"/>
                  </a:cubicBezTo>
                  <a:cubicBezTo>
                    <a:pt x="44" y="7"/>
                    <a:pt x="40" y="13"/>
                    <a:pt x="35" y="16"/>
                  </a:cubicBezTo>
                  <a:cubicBezTo>
                    <a:pt x="25" y="30"/>
                    <a:pt x="14" y="31"/>
                    <a:pt x="0" y="18"/>
                  </a:cubicBezTo>
                  <a:cubicBezTo>
                    <a:pt x="1" y="19"/>
                    <a:pt x="2" y="21"/>
                    <a:pt x="3" y="22"/>
                  </a:cubicBezTo>
                  <a:cubicBezTo>
                    <a:pt x="5" y="24"/>
                    <a:pt x="7" y="26"/>
                    <a:pt x="9" y="27"/>
                  </a:cubicBezTo>
                  <a:cubicBezTo>
                    <a:pt x="17" y="34"/>
                    <a:pt x="24" y="33"/>
                    <a:pt x="31" y="26"/>
                  </a:cubicBezTo>
                  <a:cubicBezTo>
                    <a:pt x="31" y="34"/>
                    <a:pt x="31" y="34"/>
                    <a:pt x="31" y="34"/>
                  </a:cubicBezTo>
                  <a:cubicBezTo>
                    <a:pt x="15" y="54"/>
                    <a:pt x="15" y="54"/>
                    <a:pt x="15" y="54"/>
                  </a:cubicBezTo>
                  <a:cubicBezTo>
                    <a:pt x="11" y="54"/>
                    <a:pt x="11" y="54"/>
                    <a:pt x="11" y="54"/>
                  </a:cubicBezTo>
                  <a:cubicBezTo>
                    <a:pt x="9" y="61"/>
                    <a:pt x="9" y="61"/>
                    <a:pt x="9" y="61"/>
                  </a:cubicBezTo>
                  <a:cubicBezTo>
                    <a:pt x="12" y="57"/>
                    <a:pt x="12" y="57"/>
                    <a:pt x="12" y="57"/>
                  </a:cubicBezTo>
                  <a:cubicBezTo>
                    <a:pt x="20" y="57"/>
                    <a:pt x="20" y="57"/>
                    <a:pt x="20" y="57"/>
                  </a:cubicBezTo>
                  <a:cubicBezTo>
                    <a:pt x="24" y="48"/>
                    <a:pt x="31" y="41"/>
                    <a:pt x="39" y="34"/>
                  </a:cubicBezTo>
                  <a:cubicBezTo>
                    <a:pt x="39" y="30"/>
                    <a:pt x="39" y="24"/>
                    <a:pt x="41" y="18"/>
                  </a:cubicBezTo>
                  <a:cubicBezTo>
                    <a:pt x="44" y="14"/>
                    <a:pt x="46" y="10"/>
                    <a:pt x="45" y="5"/>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9" name="Freeform 63"/>
            <p:cNvSpPr>
              <a:spLocks noEditPoints="1"/>
            </p:cNvSpPr>
            <p:nvPr/>
          </p:nvSpPr>
          <p:spPr bwMode="auto">
            <a:xfrm>
              <a:off x="956240" y="3306590"/>
              <a:ext cx="61881" cy="91675"/>
            </a:xfrm>
            <a:custGeom>
              <a:avLst/>
              <a:gdLst>
                <a:gd name="T0" fmla="*/ 45 w 45"/>
                <a:gd name="T1" fmla="*/ 8 h 71"/>
                <a:gd name="T2" fmla="*/ 45 w 45"/>
                <a:gd name="T3" fmla="*/ 0 h 71"/>
                <a:gd name="T4" fmla="*/ 23 w 45"/>
                <a:gd name="T5" fmla="*/ 1 h 71"/>
                <a:gd name="T6" fmla="*/ 23 w 45"/>
                <a:gd name="T7" fmla="*/ 11 h 71"/>
                <a:gd name="T8" fmla="*/ 23 w 45"/>
                <a:gd name="T9" fmla="*/ 26 h 71"/>
                <a:gd name="T10" fmla="*/ 0 w 45"/>
                <a:gd name="T11" fmla="*/ 63 h 71"/>
                <a:gd name="T12" fmla="*/ 3 w 45"/>
                <a:gd name="T13" fmla="*/ 67 h 71"/>
                <a:gd name="T14" fmla="*/ 6 w 45"/>
                <a:gd name="T15" fmla="*/ 71 h 71"/>
                <a:gd name="T16" fmla="*/ 8 w 45"/>
                <a:gd name="T17" fmla="*/ 55 h 71"/>
                <a:gd name="T18" fmla="*/ 23 w 45"/>
                <a:gd name="T19" fmla="*/ 35 h 71"/>
                <a:gd name="T20" fmla="*/ 25 w 45"/>
                <a:gd name="T21" fmla="*/ 28 h 71"/>
                <a:gd name="T22" fmla="*/ 29 w 45"/>
                <a:gd name="T23" fmla="*/ 28 h 71"/>
                <a:gd name="T24" fmla="*/ 45 w 45"/>
                <a:gd name="T25" fmla="*/ 8 h 71"/>
                <a:gd name="T26" fmla="*/ 24 w 45"/>
                <a:gd name="T27" fmla="*/ 4 h 71"/>
                <a:gd name="T28" fmla="*/ 26 w 45"/>
                <a:gd name="T29" fmla="*/ 6 h 71"/>
                <a:gd name="T30" fmla="*/ 26 w 45"/>
                <a:gd name="T31" fmla="*/ 24 h 71"/>
                <a:gd name="T32" fmla="*/ 24 w 45"/>
                <a:gd name="T33" fmla="*/ 26 h 71"/>
                <a:gd name="T34" fmla="*/ 24 w 45"/>
                <a:gd name="T35" fmla="*/ 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71">
                  <a:moveTo>
                    <a:pt x="45" y="8"/>
                  </a:moveTo>
                  <a:cubicBezTo>
                    <a:pt x="45" y="0"/>
                    <a:pt x="45" y="0"/>
                    <a:pt x="45" y="0"/>
                  </a:cubicBezTo>
                  <a:cubicBezTo>
                    <a:pt x="38" y="7"/>
                    <a:pt x="31" y="8"/>
                    <a:pt x="23" y="1"/>
                  </a:cubicBezTo>
                  <a:cubicBezTo>
                    <a:pt x="23" y="11"/>
                    <a:pt x="23" y="11"/>
                    <a:pt x="23" y="11"/>
                  </a:cubicBezTo>
                  <a:cubicBezTo>
                    <a:pt x="23" y="26"/>
                    <a:pt x="23" y="26"/>
                    <a:pt x="23" y="26"/>
                  </a:cubicBezTo>
                  <a:cubicBezTo>
                    <a:pt x="0" y="63"/>
                    <a:pt x="0" y="63"/>
                    <a:pt x="0" y="63"/>
                  </a:cubicBezTo>
                  <a:cubicBezTo>
                    <a:pt x="3" y="67"/>
                    <a:pt x="3" y="67"/>
                    <a:pt x="3" y="67"/>
                  </a:cubicBezTo>
                  <a:cubicBezTo>
                    <a:pt x="6" y="71"/>
                    <a:pt x="6" y="71"/>
                    <a:pt x="6" y="71"/>
                  </a:cubicBezTo>
                  <a:cubicBezTo>
                    <a:pt x="8" y="55"/>
                    <a:pt x="8" y="55"/>
                    <a:pt x="8" y="55"/>
                  </a:cubicBezTo>
                  <a:cubicBezTo>
                    <a:pt x="23" y="35"/>
                    <a:pt x="23" y="35"/>
                    <a:pt x="23" y="35"/>
                  </a:cubicBezTo>
                  <a:cubicBezTo>
                    <a:pt x="25" y="28"/>
                    <a:pt x="25" y="28"/>
                    <a:pt x="25" y="28"/>
                  </a:cubicBezTo>
                  <a:cubicBezTo>
                    <a:pt x="29" y="28"/>
                    <a:pt x="29" y="28"/>
                    <a:pt x="29" y="28"/>
                  </a:cubicBezTo>
                  <a:cubicBezTo>
                    <a:pt x="45" y="8"/>
                    <a:pt x="45" y="8"/>
                    <a:pt x="45" y="8"/>
                  </a:cubicBezTo>
                  <a:close/>
                  <a:moveTo>
                    <a:pt x="24" y="4"/>
                  </a:moveTo>
                  <a:cubicBezTo>
                    <a:pt x="26" y="6"/>
                    <a:pt x="26" y="6"/>
                    <a:pt x="26" y="6"/>
                  </a:cubicBezTo>
                  <a:cubicBezTo>
                    <a:pt x="26" y="24"/>
                    <a:pt x="26" y="24"/>
                    <a:pt x="26" y="24"/>
                  </a:cubicBezTo>
                  <a:cubicBezTo>
                    <a:pt x="24" y="26"/>
                    <a:pt x="24" y="26"/>
                    <a:pt x="24" y="26"/>
                  </a:cubicBezTo>
                  <a:cubicBezTo>
                    <a:pt x="24" y="4"/>
                    <a:pt x="24" y="4"/>
                    <a:pt x="24" y="4"/>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50" name="Freeform 64"/>
            <p:cNvSpPr/>
            <p:nvPr/>
          </p:nvSpPr>
          <p:spPr bwMode="auto">
            <a:xfrm>
              <a:off x="989473" y="3311175"/>
              <a:ext cx="2292" cy="28649"/>
            </a:xfrm>
            <a:custGeom>
              <a:avLst/>
              <a:gdLst>
                <a:gd name="T0" fmla="*/ 2 w 2"/>
                <a:gd name="T1" fmla="*/ 3 h 25"/>
                <a:gd name="T2" fmla="*/ 0 w 2"/>
                <a:gd name="T3" fmla="*/ 0 h 25"/>
                <a:gd name="T4" fmla="*/ 0 w 2"/>
                <a:gd name="T5" fmla="*/ 25 h 25"/>
                <a:gd name="T6" fmla="*/ 2 w 2"/>
                <a:gd name="T7" fmla="*/ 23 h 25"/>
                <a:gd name="T8" fmla="*/ 2 w 2"/>
                <a:gd name="T9" fmla="*/ 3 h 25"/>
                <a:gd name="T10" fmla="*/ 2 w 2"/>
                <a:gd name="T11" fmla="*/ 3 h 25"/>
              </a:gdLst>
              <a:ahLst/>
              <a:cxnLst>
                <a:cxn ang="0">
                  <a:pos x="T0" y="T1"/>
                </a:cxn>
                <a:cxn ang="0">
                  <a:pos x="T2" y="T3"/>
                </a:cxn>
                <a:cxn ang="0">
                  <a:pos x="T4" y="T5"/>
                </a:cxn>
                <a:cxn ang="0">
                  <a:pos x="T6" y="T7"/>
                </a:cxn>
                <a:cxn ang="0">
                  <a:pos x="T8" y="T9"/>
                </a:cxn>
                <a:cxn ang="0">
                  <a:pos x="T10" y="T11"/>
                </a:cxn>
              </a:cxnLst>
              <a:rect l="0" t="0" r="r" b="b"/>
              <a:pathLst>
                <a:path w="2" h="25">
                  <a:moveTo>
                    <a:pt x="2" y="3"/>
                  </a:moveTo>
                  <a:lnTo>
                    <a:pt x="0" y="0"/>
                  </a:lnTo>
                  <a:lnTo>
                    <a:pt x="0" y="25"/>
                  </a:lnTo>
                  <a:lnTo>
                    <a:pt x="2" y="23"/>
                  </a:lnTo>
                  <a:lnTo>
                    <a:pt x="2" y="3"/>
                  </a:lnTo>
                  <a:lnTo>
                    <a:pt x="2" y="3"/>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51" name="Freeform 65"/>
            <p:cNvSpPr>
              <a:spLocks noEditPoints="1"/>
            </p:cNvSpPr>
            <p:nvPr/>
          </p:nvSpPr>
          <p:spPr bwMode="auto">
            <a:xfrm>
              <a:off x="945927" y="3336385"/>
              <a:ext cx="114594" cy="135221"/>
            </a:xfrm>
            <a:custGeom>
              <a:avLst/>
              <a:gdLst>
                <a:gd name="T0" fmla="*/ 77 w 83"/>
                <a:gd name="T1" fmla="*/ 4 h 104"/>
                <a:gd name="T2" fmla="*/ 64 w 83"/>
                <a:gd name="T3" fmla="*/ 0 h 104"/>
                <a:gd name="T4" fmla="*/ 46 w 83"/>
                <a:gd name="T5" fmla="*/ 23 h 104"/>
                <a:gd name="T6" fmla="*/ 12 w 83"/>
                <a:gd name="T7" fmla="*/ 62 h 104"/>
                <a:gd name="T8" fmla="*/ 4 w 83"/>
                <a:gd name="T9" fmla="*/ 74 h 104"/>
                <a:gd name="T10" fmla="*/ 2 w 83"/>
                <a:gd name="T11" fmla="*/ 104 h 104"/>
                <a:gd name="T12" fmla="*/ 27 w 83"/>
                <a:gd name="T13" fmla="*/ 64 h 104"/>
                <a:gd name="T14" fmla="*/ 67 w 83"/>
                <a:gd name="T15" fmla="*/ 35 h 104"/>
                <a:gd name="T16" fmla="*/ 60 w 83"/>
                <a:gd name="T17" fmla="*/ 24 h 104"/>
                <a:gd name="T18" fmla="*/ 78 w 83"/>
                <a:gd name="T19" fmla="*/ 18 h 104"/>
                <a:gd name="T20" fmla="*/ 83 w 83"/>
                <a:gd name="T21" fmla="*/ 6 h 104"/>
                <a:gd name="T22" fmla="*/ 77 w 83"/>
                <a:gd name="T23" fmla="*/ 4 h 104"/>
                <a:gd name="T24" fmla="*/ 64 w 83"/>
                <a:gd name="T25" fmla="*/ 4 h 104"/>
                <a:gd name="T26" fmla="*/ 70 w 83"/>
                <a:gd name="T27" fmla="*/ 6 h 104"/>
                <a:gd name="T28" fmla="*/ 56 w 83"/>
                <a:gd name="T29" fmla="*/ 24 h 104"/>
                <a:gd name="T30" fmla="*/ 8 w 83"/>
                <a:gd name="T31" fmla="*/ 76 h 104"/>
                <a:gd name="T32" fmla="*/ 2 w 83"/>
                <a:gd name="T33" fmla="*/ 92 h 104"/>
                <a:gd name="T34" fmla="*/ 6 w 83"/>
                <a:gd name="T35" fmla="*/ 75 h 104"/>
                <a:gd name="T36" fmla="*/ 43 w 83"/>
                <a:gd name="T37" fmla="*/ 31 h 104"/>
                <a:gd name="T38" fmla="*/ 64 w 83"/>
                <a:gd name="T39"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04">
                  <a:moveTo>
                    <a:pt x="77" y="4"/>
                  </a:moveTo>
                  <a:cubicBezTo>
                    <a:pt x="71" y="5"/>
                    <a:pt x="67" y="3"/>
                    <a:pt x="64" y="0"/>
                  </a:cubicBezTo>
                  <a:cubicBezTo>
                    <a:pt x="46" y="23"/>
                    <a:pt x="46" y="23"/>
                    <a:pt x="46" y="23"/>
                  </a:cubicBezTo>
                  <a:cubicBezTo>
                    <a:pt x="12" y="62"/>
                    <a:pt x="12" y="62"/>
                    <a:pt x="12" y="62"/>
                  </a:cubicBezTo>
                  <a:cubicBezTo>
                    <a:pt x="4" y="74"/>
                    <a:pt x="4" y="74"/>
                    <a:pt x="4" y="74"/>
                  </a:cubicBezTo>
                  <a:cubicBezTo>
                    <a:pt x="1" y="79"/>
                    <a:pt x="0" y="89"/>
                    <a:pt x="2" y="104"/>
                  </a:cubicBezTo>
                  <a:cubicBezTo>
                    <a:pt x="3" y="86"/>
                    <a:pt x="11" y="73"/>
                    <a:pt x="27" y="64"/>
                  </a:cubicBezTo>
                  <a:cubicBezTo>
                    <a:pt x="67" y="35"/>
                    <a:pt x="67" y="35"/>
                    <a:pt x="67" y="35"/>
                  </a:cubicBezTo>
                  <a:cubicBezTo>
                    <a:pt x="60" y="24"/>
                    <a:pt x="60" y="24"/>
                    <a:pt x="60" y="24"/>
                  </a:cubicBezTo>
                  <a:cubicBezTo>
                    <a:pt x="78" y="18"/>
                    <a:pt x="78" y="18"/>
                    <a:pt x="78" y="18"/>
                  </a:cubicBezTo>
                  <a:cubicBezTo>
                    <a:pt x="83" y="6"/>
                    <a:pt x="83" y="6"/>
                    <a:pt x="83" y="6"/>
                  </a:cubicBezTo>
                  <a:cubicBezTo>
                    <a:pt x="81" y="5"/>
                    <a:pt x="79" y="5"/>
                    <a:pt x="77" y="4"/>
                  </a:cubicBezTo>
                  <a:close/>
                  <a:moveTo>
                    <a:pt x="64" y="4"/>
                  </a:moveTo>
                  <a:cubicBezTo>
                    <a:pt x="70" y="6"/>
                    <a:pt x="70" y="6"/>
                    <a:pt x="70" y="6"/>
                  </a:cubicBezTo>
                  <a:cubicBezTo>
                    <a:pt x="56" y="24"/>
                    <a:pt x="56" y="24"/>
                    <a:pt x="56" y="24"/>
                  </a:cubicBezTo>
                  <a:cubicBezTo>
                    <a:pt x="8" y="76"/>
                    <a:pt x="8" y="76"/>
                    <a:pt x="8" y="76"/>
                  </a:cubicBezTo>
                  <a:cubicBezTo>
                    <a:pt x="5" y="80"/>
                    <a:pt x="3" y="86"/>
                    <a:pt x="2" y="92"/>
                  </a:cubicBezTo>
                  <a:cubicBezTo>
                    <a:pt x="2" y="84"/>
                    <a:pt x="3" y="79"/>
                    <a:pt x="6" y="75"/>
                  </a:cubicBezTo>
                  <a:cubicBezTo>
                    <a:pt x="17" y="60"/>
                    <a:pt x="30" y="45"/>
                    <a:pt x="43" y="31"/>
                  </a:cubicBezTo>
                  <a:cubicBezTo>
                    <a:pt x="64" y="4"/>
                    <a:pt x="64" y="4"/>
                    <a:pt x="64" y="4"/>
                  </a:cubicBezTo>
                  <a:close/>
                </a:path>
              </a:pathLst>
            </a:custGeom>
            <a:solidFill>
              <a:srgbClr val="F3F2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52" name="Freeform 66"/>
            <p:cNvSpPr/>
            <p:nvPr/>
          </p:nvSpPr>
          <p:spPr bwMode="auto">
            <a:xfrm>
              <a:off x="949364" y="3340969"/>
              <a:ext cx="92822" cy="114594"/>
            </a:xfrm>
            <a:custGeom>
              <a:avLst/>
              <a:gdLst>
                <a:gd name="T0" fmla="*/ 68 w 68"/>
                <a:gd name="T1" fmla="*/ 2 h 88"/>
                <a:gd name="T2" fmla="*/ 62 w 68"/>
                <a:gd name="T3" fmla="*/ 0 h 88"/>
                <a:gd name="T4" fmla="*/ 41 w 68"/>
                <a:gd name="T5" fmla="*/ 27 h 88"/>
                <a:gd name="T6" fmla="*/ 4 w 68"/>
                <a:gd name="T7" fmla="*/ 71 h 88"/>
                <a:gd name="T8" fmla="*/ 0 w 68"/>
                <a:gd name="T9" fmla="*/ 88 h 88"/>
                <a:gd name="T10" fmla="*/ 6 w 68"/>
                <a:gd name="T11" fmla="*/ 72 h 88"/>
                <a:gd name="T12" fmla="*/ 54 w 68"/>
                <a:gd name="T13" fmla="*/ 20 h 88"/>
                <a:gd name="T14" fmla="*/ 68 w 68"/>
                <a:gd name="T15" fmla="*/ 2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88">
                  <a:moveTo>
                    <a:pt x="68" y="2"/>
                  </a:moveTo>
                  <a:cubicBezTo>
                    <a:pt x="62" y="0"/>
                    <a:pt x="62" y="0"/>
                    <a:pt x="62" y="0"/>
                  </a:cubicBezTo>
                  <a:cubicBezTo>
                    <a:pt x="41" y="27"/>
                    <a:pt x="41" y="27"/>
                    <a:pt x="41" y="27"/>
                  </a:cubicBezTo>
                  <a:cubicBezTo>
                    <a:pt x="28" y="41"/>
                    <a:pt x="15" y="56"/>
                    <a:pt x="4" y="71"/>
                  </a:cubicBezTo>
                  <a:cubicBezTo>
                    <a:pt x="1" y="75"/>
                    <a:pt x="0" y="80"/>
                    <a:pt x="0" y="88"/>
                  </a:cubicBezTo>
                  <a:cubicBezTo>
                    <a:pt x="1" y="82"/>
                    <a:pt x="3" y="76"/>
                    <a:pt x="6" y="72"/>
                  </a:cubicBezTo>
                  <a:cubicBezTo>
                    <a:pt x="54" y="20"/>
                    <a:pt x="54" y="20"/>
                    <a:pt x="54" y="20"/>
                  </a:cubicBezTo>
                  <a:cubicBezTo>
                    <a:pt x="68" y="2"/>
                    <a:pt x="68" y="2"/>
                    <a:pt x="68"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53" name="Freeform 67"/>
            <p:cNvSpPr/>
            <p:nvPr/>
          </p:nvSpPr>
          <p:spPr bwMode="auto">
            <a:xfrm>
              <a:off x="936759" y="3332948"/>
              <a:ext cx="97405" cy="138659"/>
            </a:xfrm>
            <a:custGeom>
              <a:avLst/>
              <a:gdLst>
                <a:gd name="T0" fmla="*/ 71 w 71"/>
                <a:gd name="T1" fmla="*/ 3 h 107"/>
                <a:gd name="T2" fmla="*/ 69 w 71"/>
                <a:gd name="T3" fmla="*/ 0 h 107"/>
                <a:gd name="T4" fmla="*/ 45 w 71"/>
                <a:gd name="T5" fmla="*/ 31 h 107"/>
                <a:gd name="T6" fmla="*/ 20 w 71"/>
                <a:gd name="T7" fmla="*/ 58 h 107"/>
                <a:gd name="T8" fmla="*/ 0 w 71"/>
                <a:gd name="T9" fmla="*/ 93 h 107"/>
                <a:gd name="T10" fmla="*/ 7 w 71"/>
                <a:gd name="T11" fmla="*/ 104 h 107"/>
                <a:gd name="T12" fmla="*/ 9 w 71"/>
                <a:gd name="T13" fmla="*/ 107 h 107"/>
                <a:gd name="T14" fmla="*/ 11 w 71"/>
                <a:gd name="T15" fmla="*/ 77 h 107"/>
                <a:gd name="T16" fmla="*/ 19 w 71"/>
                <a:gd name="T17" fmla="*/ 65 h 107"/>
                <a:gd name="T18" fmla="*/ 53 w 71"/>
                <a:gd name="T19" fmla="*/ 26 h 107"/>
                <a:gd name="T20" fmla="*/ 71 w 71"/>
                <a:gd name="T21" fmla="*/ 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07">
                  <a:moveTo>
                    <a:pt x="71" y="3"/>
                  </a:moveTo>
                  <a:cubicBezTo>
                    <a:pt x="70" y="2"/>
                    <a:pt x="70" y="1"/>
                    <a:pt x="69" y="0"/>
                  </a:cubicBezTo>
                  <a:cubicBezTo>
                    <a:pt x="45" y="31"/>
                    <a:pt x="45" y="31"/>
                    <a:pt x="45" y="31"/>
                  </a:cubicBezTo>
                  <a:cubicBezTo>
                    <a:pt x="20" y="58"/>
                    <a:pt x="20" y="58"/>
                    <a:pt x="20" y="58"/>
                  </a:cubicBezTo>
                  <a:cubicBezTo>
                    <a:pt x="10" y="69"/>
                    <a:pt x="3" y="80"/>
                    <a:pt x="0" y="93"/>
                  </a:cubicBezTo>
                  <a:cubicBezTo>
                    <a:pt x="2" y="97"/>
                    <a:pt x="4" y="100"/>
                    <a:pt x="7" y="104"/>
                  </a:cubicBezTo>
                  <a:cubicBezTo>
                    <a:pt x="7" y="105"/>
                    <a:pt x="8" y="106"/>
                    <a:pt x="9" y="107"/>
                  </a:cubicBezTo>
                  <a:cubicBezTo>
                    <a:pt x="7" y="92"/>
                    <a:pt x="8" y="82"/>
                    <a:pt x="11" y="77"/>
                  </a:cubicBezTo>
                  <a:cubicBezTo>
                    <a:pt x="19" y="65"/>
                    <a:pt x="19" y="65"/>
                    <a:pt x="19" y="65"/>
                  </a:cubicBezTo>
                  <a:cubicBezTo>
                    <a:pt x="53" y="26"/>
                    <a:pt x="53" y="26"/>
                    <a:pt x="53" y="26"/>
                  </a:cubicBezTo>
                  <a:cubicBezTo>
                    <a:pt x="71" y="3"/>
                    <a:pt x="71" y="3"/>
                    <a:pt x="71" y="3"/>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54" name="Freeform 68"/>
            <p:cNvSpPr>
              <a:spLocks noEditPoints="1"/>
            </p:cNvSpPr>
            <p:nvPr/>
          </p:nvSpPr>
          <p:spPr bwMode="auto">
            <a:xfrm>
              <a:off x="927592" y="3316904"/>
              <a:ext cx="104281" cy="136367"/>
            </a:xfrm>
            <a:custGeom>
              <a:avLst/>
              <a:gdLst>
                <a:gd name="T0" fmla="*/ 76 w 76"/>
                <a:gd name="T1" fmla="*/ 12 h 105"/>
                <a:gd name="T2" fmla="*/ 74 w 76"/>
                <a:gd name="T3" fmla="*/ 0 h 105"/>
                <a:gd name="T4" fmla="*/ 55 w 76"/>
                <a:gd name="T5" fmla="*/ 23 h 105"/>
                <a:gd name="T6" fmla="*/ 56 w 76"/>
                <a:gd name="T7" fmla="*/ 36 h 105"/>
                <a:gd name="T8" fmla="*/ 44 w 76"/>
                <a:gd name="T9" fmla="*/ 27 h 105"/>
                <a:gd name="T10" fmla="*/ 29 w 76"/>
                <a:gd name="T11" fmla="*/ 47 h 105"/>
                <a:gd name="T12" fmla="*/ 27 w 76"/>
                <a:gd name="T13" fmla="*/ 63 h 105"/>
                <a:gd name="T14" fmla="*/ 24 w 76"/>
                <a:gd name="T15" fmla="*/ 59 h 105"/>
                <a:gd name="T16" fmla="*/ 18 w 76"/>
                <a:gd name="T17" fmla="*/ 67 h 105"/>
                <a:gd name="T18" fmla="*/ 14 w 76"/>
                <a:gd name="T19" fmla="*/ 59 h 105"/>
                <a:gd name="T20" fmla="*/ 5 w 76"/>
                <a:gd name="T21" fmla="*/ 73 h 105"/>
                <a:gd name="T22" fmla="*/ 5 w 76"/>
                <a:gd name="T23" fmla="*/ 100 h 105"/>
                <a:gd name="T24" fmla="*/ 7 w 76"/>
                <a:gd name="T25" fmla="*/ 105 h 105"/>
                <a:gd name="T26" fmla="*/ 27 w 76"/>
                <a:gd name="T27" fmla="*/ 70 h 105"/>
                <a:gd name="T28" fmla="*/ 52 w 76"/>
                <a:gd name="T29" fmla="*/ 43 h 105"/>
                <a:gd name="T30" fmla="*/ 76 w 76"/>
                <a:gd name="T31" fmla="*/ 12 h 105"/>
                <a:gd name="T32" fmla="*/ 44 w 76"/>
                <a:gd name="T33" fmla="*/ 29 h 105"/>
                <a:gd name="T34" fmla="*/ 47 w 76"/>
                <a:gd name="T35" fmla="*/ 30 h 105"/>
                <a:gd name="T36" fmla="*/ 33 w 76"/>
                <a:gd name="T37" fmla="*/ 47 h 105"/>
                <a:gd name="T38" fmla="*/ 29 w 76"/>
                <a:gd name="T39" fmla="*/ 59 h 105"/>
                <a:gd name="T40" fmla="*/ 31 w 76"/>
                <a:gd name="T41" fmla="*/ 47 h 105"/>
                <a:gd name="T42" fmla="*/ 44 w 76"/>
                <a:gd name="T43" fmla="*/ 29 h 105"/>
                <a:gd name="T44" fmla="*/ 14 w 76"/>
                <a:gd name="T45" fmla="*/ 62 h 105"/>
                <a:gd name="T46" fmla="*/ 15 w 76"/>
                <a:gd name="T47" fmla="*/ 65 h 105"/>
                <a:gd name="T48" fmla="*/ 5 w 76"/>
                <a:gd name="T49" fmla="*/ 95 h 105"/>
                <a:gd name="T50" fmla="*/ 4 w 76"/>
                <a:gd name="T51" fmla="*/ 79 h 105"/>
                <a:gd name="T52" fmla="*/ 14 w 76"/>
                <a:gd name="T5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 h="105">
                  <a:moveTo>
                    <a:pt x="76" y="12"/>
                  </a:moveTo>
                  <a:cubicBezTo>
                    <a:pt x="74" y="9"/>
                    <a:pt x="74" y="5"/>
                    <a:pt x="74" y="0"/>
                  </a:cubicBezTo>
                  <a:cubicBezTo>
                    <a:pt x="66" y="7"/>
                    <a:pt x="59" y="14"/>
                    <a:pt x="55" y="23"/>
                  </a:cubicBezTo>
                  <a:cubicBezTo>
                    <a:pt x="56" y="36"/>
                    <a:pt x="56" y="36"/>
                    <a:pt x="56" y="36"/>
                  </a:cubicBezTo>
                  <a:cubicBezTo>
                    <a:pt x="44" y="27"/>
                    <a:pt x="44" y="27"/>
                    <a:pt x="44" y="27"/>
                  </a:cubicBezTo>
                  <a:cubicBezTo>
                    <a:pt x="29" y="47"/>
                    <a:pt x="29" y="47"/>
                    <a:pt x="29" y="47"/>
                  </a:cubicBezTo>
                  <a:cubicBezTo>
                    <a:pt x="27" y="63"/>
                    <a:pt x="27" y="63"/>
                    <a:pt x="27" y="63"/>
                  </a:cubicBezTo>
                  <a:cubicBezTo>
                    <a:pt x="24" y="59"/>
                    <a:pt x="24" y="59"/>
                    <a:pt x="24" y="59"/>
                  </a:cubicBezTo>
                  <a:cubicBezTo>
                    <a:pt x="18" y="67"/>
                    <a:pt x="18" y="67"/>
                    <a:pt x="18" y="67"/>
                  </a:cubicBezTo>
                  <a:cubicBezTo>
                    <a:pt x="14" y="59"/>
                    <a:pt x="14" y="59"/>
                    <a:pt x="14" y="59"/>
                  </a:cubicBezTo>
                  <a:cubicBezTo>
                    <a:pt x="5" y="73"/>
                    <a:pt x="5" y="73"/>
                    <a:pt x="5" y="73"/>
                  </a:cubicBezTo>
                  <a:cubicBezTo>
                    <a:pt x="0" y="80"/>
                    <a:pt x="0" y="89"/>
                    <a:pt x="5" y="100"/>
                  </a:cubicBezTo>
                  <a:cubicBezTo>
                    <a:pt x="5" y="101"/>
                    <a:pt x="6" y="103"/>
                    <a:pt x="7" y="105"/>
                  </a:cubicBezTo>
                  <a:cubicBezTo>
                    <a:pt x="10" y="92"/>
                    <a:pt x="17" y="81"/>
                    <a:pt x="27" y="70"/>
                  </a:cubicBezTo>
                  <a:cubicBezTo>
                    <a:pt x="52" y="43"/>
                    <a:pt x="52" y="43"/>
                    <a:pt x="52" y="43"/>
                  </a:cubicBezTo>
                  <a:cubicBezTo>
                    <a:pt x="76" y="12"/>
                    <a:pt x="76" y="12"/>
                    <a:pt x="76" y="12"/>
                  </a:cubicBezTo>
                  <a:close/>
                  <a:moveTo>
                    <a:pt x="44" y="29"/>
                  </a:moveTo>
                  <a:cubicBezTo>
                    <a:pt x="47" y="30"/>
                    <a:pt x="47" y="30"/>
                    <a:pt x="47" y="30"/>
                  </a:cubicBezTo>
                  <a:cubicBezTo>
                    <a:pt x="33" y="47"/>
                    <a:pt x="33" y="47"/>
                    <a:pt x="33" y="47"/>
                  </a:cubicBezTo>
                  <a:cubicBezTo>
                    <a:pt x="29" y="59"/>
                    <a:pt x="29" y="59"/>
                    <a:pt x="29" y="59"/>
                  </a:cubicBezTo>
                  <a:cubicBezTo>
                    <a:pt x="31" y="47"/>
                    <a:pt x="31" y="47"/>
                    <a:pt x="31" y="47"/>
                  </a:cubicBezTo>
                  <a:cubicBezTo>
                    <a:pt x="44" y="29"/>
                    <a:pt x="44" y="29"/>
                    <a:pt x="44" y="29"/>
                  </a:cubicBezTo>
                  <a:close/>
                  <a:moveTo>
                    <a:pt x="14" y="62"/>
                  </a:moveTo>
                  <a:cubicBezTo>
                    <a:pt x="15" y="65"/>
                    <a:pt x="15" y="65"/>
                    <a:pt x="15" y="65"/>
                  </a:cubicBezTo>
                  <a:cubicBezTo>
                    <a:pt x="7" y="74"/>
                    <a:pt x="4" y="84"/>
                    <a:pt x="5" y="95"/>
                  </a:cubicBezTo>
                  <a:cubicBezTo>
                    <a:pt x="2" y="90"/>
                    <a:pt x="2" y="85"/>
                    <a:pt x="4" y="79"/>
                  </a:cubicBezTo>
                  <a:cubicBezTo>
                    <a:pt x="7" y="73"/>
                    <a:pt x="10" y="67"/>
                    <a:pt x="14" y="62"/>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55" name="Freeform 69"/>
            <p:cNvSpPr/>
            <p:nvPr/>
          </p:nvSpPr>
          <p:spPr bwMode="auto">
            <a:xfrm>
              <a:off x="966554" y="3354720"/>
              <a:ext cx="25211" cy="38962"/>
            </a:xfrm>
            <a:custGeom>
              <a:avLst/>
              <a:gdLst>
                <a:gd name="T0" fmla="*/ 22 w 22"/>
                <a:gd name="T1" fmla="*/ 1 h 34"/>
                <a:gd name="T2" fmla="*/ 18 w 22"/>
                <a:gd name="T3" fmla="*/ 0 h 34"/>
                <a:gd name="T4" fmla="*/ 3 w 22"/>
                <a:gd name="T5" fmla="*/ 20 h 34"/>
                <a:gd name="T6" fmla="*/ 0 w 22"/>
                <a:gd name="T7" fmla="*/ 34 h 34"/>
                <a:gd name="T8" fmla="*/ 5 w 22"/>
                <a:gd name="T9" fmla="*/ 20 h 34"/>
                <a:gd name="T10" fmla="*/ 22 w 22"/>
                <a:gd name="T11" fmla="*/ 1 h 34"/>
                <a:gd name="T12" fmla="*/ 22 w 22"/>
                <a:gd name="T13" fmla="*/ 1 h 34"/>
              </a:gdLst>
              <a:ahLst/>
              <a:cxnLst>
                <a:cxn ang="0">
                  <a:pos x="T0" y="T1"/>
                </a:cxn>
                <a:cxn ang="0">
                  <a:pos x="T2" y="T3"/>
                </a:cxn>
                <a:cxn ang="0">
                  <a:pos x="T4" y="T5"/>
                </a:cxn>
                <a:cxn ang="0">
                  <a:pos x="T6" y="T7"/>
                </a:cxn>
                <a:cxn ang="0">
                  <a:pos x="T8" y="T9"/>
                </a:cxn>
                <a:cxn ang="0">
                  <a:pos x="T10" y="T11"/>
                </a:cxn>
                <a:cxn ang="0">
                  <a:pos x="T12" y="T13"/>
                </a:cxn>
              </a:cxnLst>
              <a:rect l="0" t="0" r="r" b="b"/>
              <a:pathLst>
                <a:path w="22" h="34">
                  <a:moveTo>
                    <a:pt x="22" y="1"/>
                  </a:moveTo>
                  <a:lnTo>
                    <a:pt x="18" y="0"/>
                  </a:lnTo>
                  <a:lnTo>
                    <a:pt x="3" y="20"/>
                  </a:lnTo>
                  <a:lnTo>
                    <a:pt x="0" y="34"/>
                  </a:lnTo>
                  <a:lnTo>
                    <a:pt x="5" y="20"/>
                  </a:lnTo>
                  <a:lnTo>
                    <a:pt x="22" y="1"/>
                  </a:lnTo>
                  <a:lnTo>
                    <a:pt x="2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56" name="Freeform 70"/>
            <p:cNvSpPr/>
            <p:nvPr/>
          </p:nvSpPr>
          <p:spPr bwMode="auto">
            <a:xfrm>
              <a:off x="929884" y="3397121"/>
              <a:ext cx="18335" cy="42400"/>
            </a:xfrm>
            <a:custGeom>
              <a:avLst/>
              <a:gdLst>
                <a:gd name="T0" fmla="*/ 13 w 13"/>
                <a:gd name="T1" fmla="*/ 3 h 33"/>
                <a:gd name="T2" fmla="*/ 12 w 13"/>
                <a:gd name="T3" fmla="*/ 0 h 33"/>
                <a:gd name="T4" fmla="*/ 2 w 13"/>
                <a:gd name="T5" fmla="*/ 17 h 33"/>
                <a:gd name="T6" fmla="*/ 3 w 13"/>
                <a:gd name="T7" fmla="*/ 33 h 33"/>
                <a:gd name="T8" fmla="*/ 13 w 13"/>
                <a:gd name="T9" fmla="*/ 3 h 33"/>
              </a:gdLst>
              <a:ahLst/>
              <a:cxnLst>
                <a:cxn ang="0">
                  <a:pos x="T0" y="T1"/>
                </a:cxn>
                <a:cxn ang="0">
                  <a:pos x="T2" y="T3"/>
                </a:cxn>
                <a:cxn ang="0">
                  <a:pos x="T4" y="T5"/>
                </a:cxn>
                <a:cxn ang="0">
                  <a:pos x="T6" y="T7"/>
                </a:cxn>
                <a:cxn ang="0">
                  <a:pos x="T8" y="T9"/>
                </a:cxn>
              </a:cxnLst>
              <a:rect l="0" t="0" r="r" b="b"/>
              <a:pathLst>
                <a:path w="13" h="33">
                  <a:moveTo>
                    <a:pt x="13" y="3"/>
                  </a:moveTo>
                  <a:cubicBezTo>
                    <a:pt x="12" y="0"/>
                    <a:pt x="12" y="0"/>
                    <a:pt x="12" y="0"/>
                  </a:cubicBezTo>
                  <a:cubicBezTo>
                    <a:pt x="8" y="5"/>
                    <a:pt x="5" y="11"/>
                    <a:pt x="2" y="17"/>
                  </a:cubicBezTo>
                  <a:cubicBezTo>
                    <a:pt x="0" y="23"/>
                    <a:pt x="0" y="28"/>
                    <a:pt x="3" y="33"/>
                  </a:cubicBezTo>
                  <a:cubicBezTo>
                    <a:pt x="2" y="22"/>
                    <a:pt x="5" y="12"/>
                    <a:pt x="13"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57" name="Freeform 71"/>
            <p:cNvSpPr/>
            <p:nvPr/>
          </p:nvSpPr>
          <p:spPr bwMode="auto">
            <a:xfrm>
              <a:off x="945927" y="3320343"/>
              <a:ext cx="41254" cy="83654"/>
            </a:xfrm>
            <a:custGeom>
              <a:avLst/>
              <a:gdLst>
                <a:gd name="T0" fmla="*/ 36 w 36"/>
                <a:gd name="T1" fmla="*/ 17 h 73"/>
                <a:gd name="T2" fmla="*/ 36 w 36"/>
                <a:gd name="T3" fmla="*/ 0 h 73"/>
                <a:gd name="T4" fmla="*/ 29 w 36"/>
                <a:gd name="T5" fmla="*/ 8 h 73"/>
                <a:gd name="T6" fmla="*/ 28 w 36"/>
                <a:gd name="T7" fmla="*/ 21 h 73"/>
                <a:gd name="T8" fmla="*/ 2 w 36"/>
                <a:gd name="T9" fmla="*/ 54 h 73"/>
                <a:gd name="T10" fmla="*/ 4 w 36"/>
                <a:gd name="T11" fmla="*/ 59 h 73"/>
                <a:gd name="T12" fmla="*/ 0 w 36"/>
                <a:gd name="T13" fmla="*/ 64 h 73"/>
                <a:gd name="T14" fmla="*/ 5 w 36"/>
                <a:gd name="T15" fmla="*/ 73 h 73"/>
                <a:gd name="T16" fmla="*/ 12 w 36"/>
                <a:gd name="T17" fmla="*/ 64 h 73"/>
                <a:gd name="T18" fmla="*/ 9 w 36"/>
                <a:gd name="T19" fmla="*/ 59 h 73"/>
                <a:gd name="T20" fmla="*/ 36 w 36"/>
                <a:gd name="T21" fmla="*/ 17 h 73"/>
                <a:gd name="T22" fmla="*/ 36 w 36"/>
                <a:gd name="T23"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73">
                  <a:moveTo>
                    <a:pt x="36" y="17"/>
                  </a:moveTo>
                  <a:lnTo>
                    <a:pt x="36" y="0"/>
                  </a:lnTo>
                  <a:lnTo>
                    <a:pt x="29" y="8"/>
                  </a:lnTo>
                  <a:lnTo>
                    <a:pt x="28" y="21"/>
                  </a:lnTo>
                  <a:lnTo>
                    <a:pt x="2" y="54"/>
                  </a:lnTo>
                  <a:lnTo>
                    <a:pt x="4" y="59"/>
                  </a:lnTo>
                  <a:lnTo>
                    <a:pt x="0" y="64"/>
                  </a:lnTo>
                  <a:lnTo>
                    <a:pt x="5" y="73"/>
                  </a:lnTo>
                  <a:lnTo>
                    <a:pt x="12" y="64"/>
                  </a:lnTo>
                  <a:lnTo>
                    <a:pt x="9" y="59"/>
                  </a:lnTo>
                  <a:lnTo>
                    <a:pt x="36" y="17"/>
                  </a:lnTo>
                  <a:lnTo>
                    <a:pt x="36" y="1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58" name="Freeform 72"/>
            <p:cNvSpPr/>
            <p:nvPr/>
          </p:nvSpPr>
          <p:spPr bwMode="auto">
            <a:xfrm>
              <a:off x="987181" y="3346699"/>
              <a:ext cx="17189" cy="17189"/>
            </a:xfrm>
            <a:custGeom>
              <a:avLst/>
              <a:gdLst>
                <a:gd name="T0" fmla="*/ 14 w 15"/>
                <a:gd name="T1" fmla="*/ 0 h 15"/>
                <a:gd name="T2" fmla="*/ 4 w 15"/>
                <a:gd name="T3" fmla="*/ 0 h 15"/>
                <a:gd name="T4" fmla="*/ 0 w 15"/>
                <a:gd name="T5" fmla="*/ 5 h 15"/>
                <a:gd name="T6" fmla="*/ 15 w 15"/>
                <a:gd name="T7" fmla="*/ 15 h 15"/>
                <a:gd name="T8" fmla="*/ 14 w 15"/>
                <a:gd name="T9" fmla="*/ 0 h 15"/>
                <a:gd name="T10" fmla="*/ 14 w 15"/>
                <a:gd name="T11" fmla="*/ 0 h 15"/>
              </a:gdLst>
              <a:ahLst/>
              <a:cxnLst>
                <a:cxn ang="0">
                  <a:pos x="T0" y="T1"/>
                </a:cxn>
                <a:cxn ang="0">
                  <a:pos x="T2" y="T3"/>
                </a:cxn>
                <a:cxn ang="0">
                  <a:pos x="T4" y="T5"/>
                </a:cxn>
                <a:cxn ang="0">
                  <a:pos x="T6" y="T7"/>
                </a:cxn>
                <a:cxn ang="0">
                  <a:pos x="T8" y="T9"/>
                </a:cxn>
                <a:cxn ang="0">
                  <a:pos x="T10" y="T11"/>
                </a:cxn>
              </a:cxnLst>
              <a:rect l="0" t="0" r="r" b="b"/>
              <a:pathLst>
                <a:path w="15" h="15">
                  <a:moveTo>
                    <a:pt x="14" y="0"/>
                  </a:moveTo>
                  <a:lnTo>
                    <a:pt x="4" y="0"/>
                  </a:lnTo>
                  <a:lnTo>
                    <a:pt x="0" y="5"/>
                  </a:lnTo>
                  <a:lnTo>
                    <a:pt x="15" y="15"/>
                  </a:lnTo>
                  <a:lnTo>
                    <a:pt x="14" y="0"/>
                  </a:lnTo>
                  <a:lnTo>
                    <a:pt x="14" y="0"/>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59" name="Freeform 73"/>
            <p:cNvSpPr>
              <a:spLocks noEditPoints="1"/>
            </p:cNvSpPr>
            <p:nvPr/>
          </p:nvSpPr>
          <p:spPr bwMode="auto">
            <a:xfrm>
              <a:off x="943635" y="3329510"/>
              <a:ext cx="35525" cy="52713"/>
            </a:xfrm>
            <a:custGeom>
              <a:avLst/>
              <a:gdLst>
                <a:gd name="T0" fmla="*/ 30 w 31"/>
                <a:gd name="T1" fmla="*/ 13 h 46"/>
                <a:gd name="T2" fmla="*/ 31 w 31"/>
                <a:gd name="T3" fmla="*/ 0 h 46"/>
                <a:gd name="T4" fmla="*/ 25 w 31"/>
                <a:gd name="T5" fmla="*/ 7 h 46"/>
                <a:gd name="T6" fmla="*/ 0 w 31"/>
                <a:gd name="T7" fmla="*/ 34 h 46"/>
                <a:gd name="T8" fmla="*/ 2 w 31"/>
                <a:gd name="T9" fmla="*/ 40 h 46"/>
                <a:gd name="T10" fmla="*/ 2 w 31"/>
                <a:gd name="T11" fmla="*/ 43 h 46"/>
                <a:gd name="T12" fmla="*/ 4 w 31"/>
                <a:gd name="T13" fmla="*/ 46 h 46"/>
                <a:gd name="T14" fmla="*/ 30 w 31"/>
                <a:gd name="T15" fmla="*/ 13 h 46"/>
                <a:gd name="T16" fmla="*/ 30 w 31"/>
                <a:gd name="T17" fmla="*/ 13 h 46"/>
                <a:gd name="T18" fmla="*/ 29 w 31"/>
                <a:gd name="T19" fmla="*/ 6 h 46"/>
                <a:gd name="T20" fmla="*/ 28 w 31"/>
                <a:gd name="T21" fmla="*/ 10 h 46"/>
                <a:gd name="T22" fmla="*/ 4 w 31"/>
                <a:gd name="T23" fmla="*/ 39 h 46"/>
                <a:gd name="T24" fmla="*/ 2 w 31"/>
                <a:gd name="T25" fmla="*/ 34 h 46"/>
                <a:gd name="T26" fmla="*/ 29 w 31"/>
                <a:gd name="T27" fmla="*/ 6 h 46"/>
                <a:gd name="T28" fmla="*/ 29 w 31"/>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6">
                  <a:moveTo>
                    <a:pt x="30" y="13"/>
                  </a:moveTo>
                  <a:lnTo>
                    <a:pt x="31" y="0"/>
                  </a:lnTo>
                  <a:lnTo>
                    <a:pt x="25" y="7"/>
                  </a:lnTo>
                  <a:lnTo>
                    <a:pt x="0" y="34"/>
                  </a:lnTo>
                  <a:lnTo>
                    <a:pt x="2" y="40"/>
                  </a:lnTo>
                  <a:lnTo>
                    <a:pt x="2" y="43"/>
                  </a:lnTo>
                  <a:lnTo>
                    <a:pt x="4" y="46"/>
                  </a:lnTo>
                  <a:lnTo>
                    <a:pt x="30" y="13"/>
                  </a:lnTo>
                  <a:lnTo>
                    <a:pt x="30" y="13"/>
                  </a:lnTo>
                  <a:close/>
                  <a:moveTo>
                    <a:pt x="29" y="6"/>
                  </a:moveTo>
                  <a:lnTo>
                    <a:pt x="28" y="10"/>
                  </a:lnTo>
                  <a:lnTo>
                    <a:pt x="4" y="39"/>
                  </a:lnTo>
                  <a:lnTo>
                    <a:pt x="2" y="34"/>
                  </a:lnTo>
                  <a:lnTo>
                    <a:pt x="29" y="6"/>
                  </a:lnTo>
                  <a:lnTo>
                    <a:pt x="29" y="6"/>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60" name="Freeform 74"/>
            <p:cNvSpPr/>
            <p:nvPr/>
          </p:nvSpPr>
          <p:spPr bwMode="auto">
            <a:xfrm>
              <a:off x="945927" y="3336385"/>
              <a:ext cx="30941" cy="37816"/>
            </a:xfrm>
            <a:custGeom>
              <a:avLst/>
              <a:gdLst>
                <a:gd name="T0" fmla="*/ 26 w 27"/>
                <a:gd name="T1" fmla="*/ 4 h 33"/>
                <a:gd name="T2" fmla="*/ 27 w 27"/>
                <a:gd name="T3" fmla="*/ 0 h 33"/>
                <a:gd name="T4" fmla="*/ 0 w 27"/>
                <a:gd name="T5" fmla="*/ 28 h 33"/>
                <a:gd name="T6" fmla="*/ 2 w 27"/>
                <a:gd name="T7" fmla="*/ 33 h 33"/>
                <a:gd name="T8" fmla="*/ 26 w 27"/>
                <a:gd name="T9" fmla="*/ 4 h 33"/>
                <a:gd name="T10" fmla="*/ 26 w 27"/>
                <a:gd name="T11" fmla="*/ 4 h 33"/>
              </a:gdLst>
              <a:ahLst/>
              <a:cxnLst>
                <a:cxn ang="0">
                  <a:pos x="T0" y="T1"/>
                </a:cxn>
                <a:cxn ang="0">
                  <a:pos x="T2" y="T3"/>
                </a:cxn>
                <a:cxn ang="0">
                  <a:pos x="T4" y="T5"/>
                </a:cxn>
                <a:cxn ang="0">
                  <a:pos x="T6" y="T7"/>
                </a:cxn>
                <a:cxn ang="0">
                  <a:pos x="T8" y="T9"/>
                </a:cxn>
                <a:cxn ang="0">
                  <a:pos x="T10" y="T11"/>
                </a:cxn>
              </a:cxnLst>
              <a:rect l="0" t="0" r="r" b="b"/>
              <a:pathLst>
                <a:path w="27" h="33">
                  <a:moveTo>
                    <a:pt x="26" y="4"/>
                  </a:moveTo>
                  <a:lnTo>
                    <a:pt x="27" y="0"/>
                  </a:lnTo>
                  <a:lnTo>
                    <a:pt x="0" y="28"/>
                  </a:lnTo>
                  <a:lnTo>
                    <a:pt x="2" y="33"/>
                  </a:lnTo>
                  <a:lnTo>
                    <a:pt x="26" y="4"/>
                  </a:lnTo>
                  <a:lnTo>
                    <a:pt x="26"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61" name="Freeform 75"/>
            <p:cNvSpPr/>
            <p:nvPr/>
          </p:nvSpPr>
          <p:spPr bwMode="auto">
            <a:xfrm>
              <a:off x="935613" y="3350136"/>
              <a:ext cx="137513" cy="236064"/>
            </a:xfrm>
            <a:custGeom>
              <a:avLst/>
              <a:gdLst>
                <a:gd name="T0" fmla="*/ 75 w 100"/>
                <a:gd name="T1" fmla="*/ 17 h 182"/>
                <a:gd name="T2" fmla="*/ 80 w 100"/>
                <a:gd name="T3" fmla="*/ 26 h 182"/>
                <a:gd name="T4" fmla="*/ 26 w 100"/>
                <a:gd name="T5" fmla="*/ 67 h 182"/>
                <a:gd name="T6" fmla="*/ 10 w 100"/>
                <a:gd name="T7" fmla="*/ 98 h 182"/>
                <a:gd name="T8" fmla="*/ 10 w 100"/>
                <a:gd name="T9" fmla="*/ 108 h 182"/>
                <a:gd name="T10" fmla="*/ 3 w 100"/>
                <a:gd name="T11" fmla="*/ 140 h 182"/>
                <a:gd name="T12" fmla="*/ 1 w 100"/>
                <a:gd name="T13" fmla="*/ 175 h 182"/>
                <a:gd name="T14" fmla="*/ 31 w 100"/>
                <a:gd name="T15" fmla="*/ 159 h 182"/>
                <a:gd name="T16" fmla="*/ 25 w 100"/>
                <a:gd name="T17" fmla="*/ 140 h 182"/>
                <a:gd name="T18" fmla="*/ 32 w 100"/>
                <a:gd name="T19" fmla="*/ 126 h 182"/>
                <a:gd name="T20" fmla="*/ 55 w 100"/>
                <a:gd name="T21" fmla="*/ 121 h 182"/>
                <a:gd name="T22" fmla="*/ 63 w 100"/>
                <a:gd name="T23" fmla="*/ 102 h 182"/>
                <a:gd name="T24" fmla="*/ 100 w 100"/>
                <a:gd name="T25" fmla="*/ 6 h 182"/>
                <a:gd name="T26" fmla="*/ 95 w 100"/>
                <a:gd name="T27" fmla="*/ 0 h 182"/>
                <a:gd name="T28" fmla="*/ 89 w 100"/>
                <a:gd name="T29" fmla="*/ 12 h 182"/>
                <a:gd name="T30" fmla="*/ 75 w 100"/>
                <a:gd name="T31" fmla="*/ 1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82">
                  <a:moveTo>
                    <a:pt x="75" y="17"/>
                  </a:moveTo>
                  <a:cubicBezTo>
                    <a:pt x="80" y="26"/>
                    <a:pt x="80" y="26"/>
                    <a:pt x="80" y="26"/>
                  </a:cubicBezTo>
                  <a:cubicBezTo>
                    <a:pt x="26" y="67"/>
                    <a:pt x="26" y="67"/>
                    <a:pt x="26" y="67"/>
                  </a:cubicBezTo>
                  <a:cubicBezTo>
                    <a:pt x="16" y="78"/>
                    <a:pt x="11" y="88"/>
                    <a:pt x="10" y="98"/>
                  </a:cubicBezTo>
                  <a:cubicBezTo>
                    <a:pt x="10" y="108"/>
                    <a:pt x="10" y="108"/>
                    <a:pt x="10" y="108"/>
                  </a:cubicBezTo>
                  <a:cubicBezTo>
                    <a:pt x="3" y="140"/>
                    <a:pt x="3" y="140"/>
                    <a:pt x="3" y="140"/>
                  </a:cubicBezTo>
                  <a:cubicBezTo>
                    <a:pt x="0" y="155"/>
                    <a:pt x="0" y="166"/>
                    <a:pt x="1" y="175"/>
                  </a:cubicBezTo>
                  <a:cubicBezTo>
                    <a:pt x="13" y="182"/>
                    <a:pt x="23" y="177"/>
                    <a:pt x="31" y="159"/>
                  </a:cubicBezTo>
                  <a:cubicBezTo>
                    <a:pt x="26" y="153"/>
                    <a:pt x="24" y="147"/>
                    <a:pt x="25" y="140"/>
                  </a:cubicBezTo>
                  <a:cubicBezTo>
                    <a:pt x="32" y="126"/>
                    <a:pt x="32" y="126"/>
                    <a:pt x="32" y="126"/>
                  </a:cubicBezTo>
                  <a:cubicBezTo>
                    <a:pt x="55" y="121"/>
                    <a:pt x="55" y="121"/>
                    <a:pt x="55" y="121"/>
                  </a:cubicBezTo>
                  <a:cubicBezTo>
                    <a:pt x="63" y="102"/>
                    <a:pt x="63" y="102"/>
                    <a:pt x="63" y="102"/>
                  </a:cubicBezTo>
                  <a:cubicBezTo>
                    <a:pt x="60" y="82"/>
                    <a:pt x="72" y="50"/>
                    <a:pt x="100" y="6"/>
                  </a:cubicBezTo>
                  <a:cubicBezTo>
                    <a:pt x="95" y="0"/>
                    <a:pt x="95" y="0"/>
                    <a:pt x="95" y="0"/>
                  </a:cubicBezTo>
                  <a:cubicBezTo>
                    <a:pt x="89" y="12"/>
                    <a:pt x="89" y="12"/>
                    <a:pt x="89" y="12"/>
                  </a:cubicBezTo>
                  <a:cubicBezTo>
                    <a:pt x="75" y="17"/>
                    <a:pt x="75" y="17"/>
                    <a:pt x="75" y="17"/>
                  </a:cubicBezTo>
                  <a:close/>
                </a:path>
              </a:pathLst>
            </a:custGeom>
            <a:solidFill>
              <a:srgbClr val="F3F2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62" name="Freeform 76"/>
            <p:cNvSpPr/>
            <p:nvPr/>
          </p:nvSpPr>
          <p:spPr bwMode="auto">
            <a:xfrm>
              <a:off x="904673" y="3344408"/>
              <a:ext cx="183351" cy="300237"/>
            </a:xfrm>
            <a:custGeom>
              <a:avLst/>
              <a:gdLst>
                <a:gd name="T0" fmla="*/ 102 w 133"/>
                <a:gd name="T1" fmla="*/ 31 h 232"/>
                <a:gd name="T2" fmla="*/ 97 w 133"/>
                <a:gd name="T3" fmla="*/ 22 h 232"/>
                <a:gd name="T4" fmla="*/ 111 w 133"/>
                <a:gd name="T5" fmla="*/ 17 h 232"/>
                <a:gd name="T6" fmla="*/ 117 w 133"/>
                <a:gd name="T7" fmla="*/ 5 h 232"/>
                <a:gd name="T8" fmla="*/ 122 w 133"/>
                <a:gd name="T9" fmla="*/ 11 h 232"/>
                <a:gd name="T10" fmla="*/ 85 w 133"/>
                <a:gd name="T11" fmla="*/ 107 h 232"/>
                <a:gd name="T12" fmla="*/ 77 w 133"/>
                <a:gd name="T13" fmla="*/ 126 h 232"/>
                <a:gd name="T14" fmla="*/ 54 w 133"/>
                <a:gd name="T15" fmla="*/ 131 h 232"/>
                <a:gd name="T16" fmla="*/ 81 w 133"/>
                <a:gd name="T17" fmla="*/ 141 h 232"/>
                <a:gd name="T18" fmla="*/ 90 w 133"/>
                <a:gd name="T19" fmla="*/ 112 h 232"/>
                <a:gd name="T20" fmla="*/ 101 w 133"/>
                <a:gd name="T21" fmla="*/ 64 h 232"/>
                <a:gd name="T22" fmla="*/ 133 w 133"/>
                <a:gd name="T23" fmla="*/ 10 h 232"/>
                <a:gd name="T24" fmla="*/ 125 w 133"/>
                <a:gd name="T25" fmla="*/ 4 h 232"/>
                <a:gd name="T26" fmla="*/ 113 w 133"/>
                <a:gd name="T27" fmla="*/ 0 h 232"/>
                <a:gd name="T28" fmla="*/ 108 w 133"/>
                <a:gd name="T29" fmla="*/ 12 h 232"/>
                <a:gd name="T30" fmla="*/ 90 w 133"/>
                <a:gd name="T31" fmla="*/ 18 h 232"/>
                <a:gd name="T32" fmla="*/ 97 w 133"/>
                <a:gd name="T33" fmla="*/ 29 h 232"/>
                <a:gd name="T34" fmla="*/ 57 w 133"/>
                <a:gd name="T35" fmla="*/ 58 h 232"/>
                <a:gd name="T36" fmla="*/ 32 w 133"/>
                <a:gd name="T37" fmla="*/ 98 h 232"/>
                <a:gd name="T38" fmla="*/ 30 w 133"/>
                <a:gd name="T39" fmla="*/ 95 h 232"/>
                <a:gd name="T40" fmla="*/ 30 w 133"/>
                <a:gd name="T41" fmla="*/ 106 h 232"/>
                <a:gd name="T42" fmla="*/ 9 w 133"/>
                <a:gd name="T43" fmla="*/ 65 h 232"/>
                <a:gd name="T44" fmla="*/ 31 w 133"/>
                <a:gd name="T45" fmla="*/ 29 h 232"/>
                <a:gd name="T46" fmla="*/ 30 w 133"/>
                <a:gd name="T47" fmla="*/ 27 h 232"/>
                <a:gd name="T48" fmla="*/ 7 w 133"/>
                <a:gd name="T49" fmla="*/ 63 h 232"/>
                <a:gd name="T50" fmla="*/ 11 w 133"/>
                <a:gd name="T51" fmla="*/ 86 h 232"/>
                <a:gd name="T52" fmla="*/ 30 w 133"/>
                <a:gd name="T53" fmla="*/ 111 h 232"/>
                <a:gd name="T54" fmla="*/ 30 w 133"/>
                <a:gd name="T55" fmla="*/ 115 h 232"/>
                <a:gd name="T56" fmla="*/ 23 w 133"/>
                <a:gd name="T57" fmla="*/ 146 h 232"/>
                <a:gd name="T58" fmla="*/ 20 w 133"/>
                <a:gd name="T59" fmla="*/ 175 h 232"/>
                <a:gd name="T60" fmla="*/ 15 w 133"/>
                <a:gd name="T61" fmla="*/ 187 h 232"/>
                <a:gd name="T62" fmla="*/ 11 w 133"/>
                <a:gd name="T63" fmla="*/ 166 h 232"/>
                <a:gd name="T64" fmla="*/ 22 w 133"/>
                <a:gd name="T65" fmla="*/ 145 h 232"/>
                <a:gd name="T66" fmla="*/ 20 w 133"/>
                <a:gd name="T67" fmla="*/ 138 h 232"/>
                <a:gd name="T68" fmla="*/ 20 w 133"/>
                <a:gd name="T69" fmla="*/ 146 h 232"/>
                <a:gd name="T70" fmla="*/ 11 w 133"/>
                <a:gd name="T71" fmla="*/ 163 h 232"/>
                <a:gd name="T72" fmla="*/ 10 w 133"/>
                <a:gd name="T73" fmla="*/ 159 h 232"/>
                <a:gd name="T74" fmla="*/ 20 w 133"/>
                <a:gd name="T75" fmla="*/ 138 h 232"/>
                <a:gd name="T76" fmla="*/ 20 w 133"/>
                <a:gd name="T77" fmla="*/ 124 h 232"/>
                <a:gd name="T78" fmla="*/ 12 w 133"/>
                <a:gd name="T79" fmla="*/ 108 h 232"/>
                <a:gd name="T80" fmla="*/ 7 w 133"/>
                <a:gd name="T81" fmla="*/ 101 h 232"/>
                <a:gd name="T82" fmla="*/ 2 w 133"/>
                <a:gd name="T83" fmla="*/ 84 h 232"/>
                <a:gd name="T84" fmla="*/ 0 w 133"/>
                <a:gd name="T85" fmla="*/ 91 h 232"/>
                <a:gd name="T86" fmla="*/ 11 w 133"/>
                <a:gd name="T87" fmla="*/ 114 h 232"/>
                <a:gd name="T88" fmla="*/ 1 w 133"/>
                <a:gd name="T89" fmla="*/ 153 h 232"/>
                <a:gd name="T90" fmla="*/ 8 w 133"/>
                <a:gd name="T91" fmla="*/ 232 h 232"/>
                <a:gd name="T92" fmla="*/ 12 w 133"/>
                <a:gd name="T93" fmla="*/ 228 h 232"/>
                <a:gd name="T94" fmla="*/ 21 w 133"/>
                <a:gd name="T95" fmla="*/ 228 h 232"/>
                <a:gd name="T96" fmla="*/ 19 w 133"/>
                <a:gd name="T97" fmla="*/ 225 h 232"/>
                <a:gd name="T98" fmla="*/ 23 w 133"/>
                <a:gd name="T99" fmla="*/ 220 h 232"/>
                <a:gd name="T100" fmla="*/ 17 w 133"/>
                <a:gd name="T101" fmla="*/ 199 h 232"/>
                <a:gd name="T102" fmla="*/ 23 w 133"/>
                <a:gd name="T103" fmla="*/ 180 h 232"/>
                <a:gd name="T104" fmla="*/ 25 w 133"/>
                <a:gd name="T105" fmla="*/ 145 h 232"/>
                <a:gd name="T106" fmla="*/ 32 w 133"/>
                <a:gd name="T107" fmla="*/ 113 h 232"/>
                <a:gd name="T108" fmla="*/ 32 w 133"/>
                <a:gd name="T109" fmla="*/ 103 h 232"/>
                <a:gd name="T110" fmla="*/ 48 w 133"/>
                <a:gd name="T111" fmla="*/ 72 h 232"/>
                <a:gd name="T112" fmla="*/ 102 w 133"/>
                <a:gd name="T113" fmla="*/ 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 h="232">
                  <a:moveTo>
                    <a:pt x="102" y="31"/>
                  </a:moveTo>
                  <a:cubicBezTo>
                    <a:pt x="97" y="22"/>
                    <a:pt x="97" y="22"/>
                    <a:pt x="97" y="22"/>
                  </a:cubicBezTo>
                  <a:cubicBezTo>
                    <a:pt x="111" y="17"/>
                    <a:pt x="111" y="17"/>
                    <a:pt x="111" y="17"/>
                  </a:cubicBezTo>
                  <a:cubicBezTo>
                    <a:pt x="117" y="5"/>
                    <a:pt x="117" y="5"/>
                    <a:pt x="117" y="5"/>
                  </a:cubicBezTo>
                  <a:cubicBezTo>
                    <a:pt x="122" y="11"/>
                    <a:pt x="122" y="11"/>
                    <a:pt x="122" y="11"/>
                  </a:cubicBezTo>
                  <a:cubicBezTo>
                    <a:pt x="94" y="55"/>
                    <a:pt x="82" y="87"/>
                    <a:pt x="85" y="107"/>
                  </a:cubicBezTo>
                  <a:cubicBezTo>
                    <a:pt x="77" y="126"/>
                    <a:pt x="77" y="126"/>
                    <a:pt x="77" y="126"/>
                  </a:cubicBezTo>
                  <a:cubicBezTo>
                    <a:pt x="54" y="131"/>
                    <a:pt x="54" y="131"/>
                    <a:pt x="54" y="131"/>
                  </a:cubicBezTo>
                  <a:cubicBezTo>
                    <a:pt x="81" y="141"/>
                    <a:pt x="81" y="141"/>
                    <a:pt x="81" y="141"/>
                  </a:cubicBezTo>
                  <a:cubicBezTo>
                    <a:pt x="82" y="131"/>
                    <a:pt x="85" y="121"/>
                    <a:pt x="90" y="112"/>
                  </a:cubicBezTo>
                  <a:cubicBezTo>
                    <a:pt x="91" y="96"/>
                    <a:pt x="95" y="80"/>
                    <a:pt x="101" y="64"/>
                  </a:cubicBezTo>
                  <a:cubicBezTo>
                    <a:pt x="109" y="38"/>
                    <a:pt x="119" y="20"/>
                    <a:pt x="133" y="10"/>
                  </a:cubicBezTo>
                  <a:cubicBezTo>
                    <a:pt x="131" y="7"/>
                    <a:pt x="128" y="5"/>
                    <a:pt x="125" y="4"/>
                  </a:cubicBezTo>
                  <a:cubicBezTo>
                    <a:pt x="121" y="2"/>
                    <a:pt x="117" y="0"/>
                    <a:pt x="113" y="0"/>
                  </a:cubicBezTo>
                  <a:cubicBezTo>
                    <a:pt x="108" y="12"/>
                    <a:pt x="108" y="12"/>
                    <a:pt x="108" y="12"/>
                  </a:cubicBezTo>
                  <a:cubicBezTo>
                    <a:pt x="90" y="18"/>
                    <a:pt x="90" y="18"/>
                    <a:pt x="90" y="18"/>
                  </a:cubicBezTo>
                  <a:cubicBezTo>
                    <a:pt x="97" y="29"/>
                    <a:pt x="97" y="29"/>
                    <a:pt x="97" y="29"/>
                  </a:cubicBezTo>
                  <a:cubicBezTo>
                    <a:pt x="57" y="58"/>
                    <a:pt x="57" y="58"/>
                    <a:pt x="57" y="58"/>
                  </a:cubicBezTo>
                  <a:cubicBezTo>
                    <a:pt x="41" y="67"/>
                    <a:pt x="33" y="80"/>
                    <a:pt x="32" y="98"/>
                  </a:cubicBezTo>
                  <a:cubicBezTo>
                    <a:pt x="31" y="97"/>
                    <a:pt x="30" y="96"/>
                    <a:pt x="30" y="95"/>
                  </a:cubicBezTo>
                  <a:cubicBezTo>
                    <a:pt x="30" y="106"/>
                    <a:pt x="30" y="106"/>
                    <a:pt x="30" y="106"/>
                  </a:cubicBezTo>
                  <a:cubicBezTo>
                    <a:pt x="15" y="91"/>
                    <a:pt x="8" y="77"/>
                    <a:pt x="9" y="65"/>
                  </a:cubicBezTo>
                  <a:cubicBezTo>
                    <a:pt x="14" y="53"/>
                    <a:pt x="21" y="41"/>
                    <a:pt x="31" y="29"/>
                  </a:cubicBezTo>
                  <a:cubicBezTo>
                    <a:pt x="30" y="27"/>
                    <a:pt x="30" y="27"/>
                    <a:pt x="30" y="27"/>
                  </a:cubicBezTo>
                  <a:cubicBezTo>
                    <a:pt x="7" y="63"/>
                    <a:pt x="7" y="63"/>
                    <a:pt x="7" y="63"/>
                  </a:cubicBezTo>
                  <a:cubicBezTo>
                    <a:pt x="6" y="72"/>
                    <a:pt x="7" y="80"/>
                    <a:pt x="11" y="86"/>
                  </a:cubicBezTo>
                  <a:cubicBezTo>
                    <a:pt x="15" y="95"/>
                    <a:pt x="21" y="103"/>
                    <a:pt x="30" y="111"/>
                  </a:cubicBezTo>
                  <a:cubicBezTo>
                    <a:pt x="30" y="115"/>
                    <a:pt x="30" y="115"/>
                    <a:pt x="30" y="115"/>
                  </a:cubicBezTo>
                  <a:cubicBezTo>
                    <a:pt x="23" y="146"/>
                    <a:pt x="23" y="146"/>
                    <a:pt x="23" y="146"/>
                  </a:cubicBezTo>
                  <a:cubicBezTo>
                    <a:pt x="20" y="156"/>
                    <a:pt x="20" y="166"/>
                    <a:pt x="20" y="175"/>
                  </a:cubicBezTo>
                  <a:cubicBezTo>
                    <a:pt x="15" y="187"/>
                    <a:pt x="15" y="187"/>
                    <a:pt x="15" y="187"/>
                  </a:cubicBezTo>
                  <a:cubicBezTo>
                    <a:pt x="11" y="166"/>
                    <a:pt x="11" y="166"/>
                    <a:pt x="11" y="166"/>
                  </a:cubicBezTo>
                  <a:cubicBezTo>
                    <a:pt x="22" y="145"/>
                    <a:pt x="22" y="145"/>
                    <a:pt x="22" y="145"/>
                  </a:cubicBezTo>
                  <a:cubicBezTo>
                    <a:pt x="20" y="138"/>
                    <a:pt x="20" y="138"/>
                    <a:pt x="20" y="138"/>
                  </a:cubicBezTo>
                  <a:cubicBezTo>
                    <a:pt x="20" y="146"/>
                    <a:pt x="20" y="146"/>
                    <a:pt x="20" y="146"/>
                  </a:cubicBezTo>
                  <a:cubicBezTo>
                    <a:pt x="11" y="163"/>
                    <a:pt x="11" y="163"/>
                    <a:pt x="11" y="163"/>
                  </a:cubicBezTo>
                  <a:cubicBezTo>
                    <a:pt x="10" y="159"/>
                    <a:pt x="10" y="159"/>
                    <a:pt x="10" y="159"/>
                  </a:cubicBezTo>
                  <a:cubicBezTo>
                    <a:pt x="20" y="138"/>
                    <a:pt x="20" y="138"/>
                    <a:pt x="20" y="138"/>
                  </a:cubicBezTo>
                  <a:cubicBezTo>
                    <a:pt x="20" y="124"/>
                    <a:pt x="20" y="124"/>
                    <a:pt x="20" y="124"/>
                  </a:cubicBezTo>
                  <a:cubicBezTo>
                    <a:pt x="19" y="119"/>
                    <a:pt x="17" y="114"/>
                    <a:pt x="12" y="108"/>
                  </a:cubicBezTo>
                  <a:cubicBezTo>
                    <a:pt x="11" y="106"/>
                    <a:pt x="9" y="103"/>
                    <a:pt x="7" y="101"/>
                  </a:cubicBezTo>
                  <a:cubicBezTo>
                    <a:pt x="4" y="95"/>
                    <a:pt x="2" y="90"/>
                    <a:pt x="2" y="84"/>
                  </a:cubicBezTo>
                  <a:cubicBezTo>
                    <a:pt x="0" y="91"/>
                    <a:pt x="0" y="91"/>
                    <a:pt x="0" y="91"/>
                  </a:cubicBezTo>
                  <a:cubicBezTo>
                    <a:pt x="11" y="114"/>
                    <a:pt x="11" y="114"/>
                    <a:pt x="11" y="114"/>
                  </a:cubicBezTo>
                  <a:cubicBezTo>
                    <a:pt x="1" y="153"/>
                    <a:pt x="1" y="153"/>
                    <a:pt x="1" y="153"/>
                  </a:cubicBezTo>
                  <a:cubicBezTo>
                    <a:pt x="8" y="232"/>
                    <a:pt x="8" y="232"/>
                    <a:pt x="8" y="232"/>
                  </a:cubicBezTo>
                  <a:cubicBezTo>
                    <a:pt x="12" y="228"/>
                    <a:pt x="12" y="228"/>
                    <a:pt x="12" y="228"/>
                  </a:cubicBezTo>
                  <a:cubicBezTo>
                    <a:pt x="21" y="228"/>
                    <a:pt x="21" y="228"/>
                    <a:pt x="21" y="228"/>
                  </a:cubicBezTo>
                  <a:cubicBezTo>
                    <a:pt x="20" y="227"/>
                    <a:pt x="19" y="226"/>
                    <a:pt x="19" y="225"/>
                  </a:cubicBezTo>
                  <a:cubicBezTo>
                    <a:pt x="23" y="220"/>
                    <a:pt x="23" y="220"/>
                    <a:pt x="23" y="220"/>
                  </a:cubicBezTo>
                  <a:cubicBezTo>
                    <a:pt x="17" y="199"/>
                    <a:pt x="17" y="199"/>
                    <a:pt x="17" y="199"/>
                  </a:cubicBezTo>
                  <a:cubicBezTo>
                    <a:pt x="23" y="180"/>
                    <a:pt x="23" y="180"/>
                    <a:pt x="23" y="180"/>
                  </a:cubicBezTo>
                  <a:cubicBezTo>
                    <a:pt x="22" y="171"/>
                    <a:pt x="22" y="160"/>
                    <a:pt x="25" y="145"/>
                  </a:cubicBezTo>
                  <a:cubicBezTo>
                    <a:pt x="32" y="113"/>
                    <a:pt x="32" y="113"/>
                    <a:pt x="32" y="113"/>
                  </a:cubicBezTo>
                  <a:cubicBezTo>
                    <a:pt x="32" y="103"/>
                    <a:pt x="32" y="103"/>
                    <a:pt x="32" y="103"/>
                  </a:cubicBezTo>
                  <a:cubicBezTo>
                    <a:pt x="33" y="93"/>
                    <a:pt x="38" y="83"/>
                    <a:pt x="48" y="72"/>
                  </a:cubicBezTo>
                  <a:cubicBezTo>
                    <a:pt x="102" y="31"/>
                    <a:pt x="102" y="31"/>
                    <a:pt x="102" y="31"/>
                  </a:cubicBezTo>
                  <a:close/>
                </a:path>
              </a:pathLst>
            </a:custGeom>
            <a:solidFill>
              <a:srgbClr val="D6CDA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63" name="Freeform 77"/>
            <p:cNvSpPr/>
            <p:nvPr/>
          </p:nvSpPr>
          <p:spPr bwMode="auto">
            <a:xfrm>
              <a:off x="921862" y="3369619"/>
              <a:ext cx="16043" cy="33233"/>
            </a:xfrm>
            <a:custGeom>
              <a:avLst/>
              <a:gdLst>
                <a:gd name="T0" fmla="*/ 12 w 12"/>
                <a:gd name="T1" fmla="*/ 0 h 25"/>
                <a:gd name="T2" fmla="*/ 6 w 12"/>
                <a:gd name="T3" fmla="*/ 6 h 25"/>
                <a:gd name="T4" fmla="*/ 0 w 12"/>
                <a:gd name="T5" fmla="*/ 25 h 25"/>
                <a:gd name="T6" fmla="*/ 12 w 12"/>
                <a:gd name="T7" fmla="*/ 0 h 25"/>
              </a:gdLst>
              <a:ahLst/>
              <a:cxnLst>
                <a:cxn ang="0">
                  <a:pos x="T0" y="T1"/>
                </a:cxn>
                <a:cxn ang="0">
                  <a:pos x="T2" y="T3"/>
                </a:cxn>
                <a:cxn ang="0">
                  <a:pos x="T4" y="T5"/>
                </a:cxn>
                <a:cxn ang="0">
                  <a:pos x="T6" y="T7"/>
                </a:cxn>
              </a:cxnLst>
              <a:rect l="0" t="0" r="r" b="b"/>
              <a:pathLst>
                <a:path w="12" h="25">
                  <a:moveTo>
                    <a:pt x="12" y="0"/>
                  </a:moveTo>
                  <a:cubicBezTo>
                    <a:pt x="10" y="1"/>
                    <a:pt x="8" y="3"/>
                    <a:pt x="6" y="6"/>
                  </a:cubicBezTo>
                  <a:cubicBezTo>
                    <a:pt x="0" y="25"/>
                    <a:pt x="0" y="25"/>
                    <a:pt x="0" y="25"/>
                  </a:cubicBezTo>
                  <a:cubicBezTo>
                    <a:pt x="7" y="16"/>
                    <a:pt x="11" y="8"/>
                    <a:pt x="12" y="0"/>
                  </a:cubicBezTo>
                  <a:close/>
                </a:path>
              </a:pathLst>
            </a:custGeom>
            <a:solidFill>
              <a:srgbClr val="F3F2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64" name="Freeform 78"/>
            <p:cNvSpPr/>
            <p:nvPr/>
          </p:nvSpPr>
          <p:spPr bwMode="auto">
            <a:xfrm>
              <a:off x="917278" y="3368472"/>
              <a:ext cx="28649" cy="44692"/>
            </a:xfrm>
            <a:custGeom>
              <a:avLst/>
              <a:gdLst>
                <a:gd name="T0" fmla="*/ 19 w 21"/>
                <a:gd name="T1" fmla="*/ 0 h 34"/>
                <a:gd name="T2" fmla="*/ 15 w 21"/>
                <a:gd name="T3" fmla="*/ 1 h 34"/>
                <a:gd name="T4" fmla="*/ 3 w 21"/>
                <a:gd name="T5" fmla="*/ 26 h 34"/>
                <a:gd name="T6" fmla="*/ 0 w 21"/>
                <a:gd name="T7" fmla="*/ 34 h 34"/>
                <a:gd name="T8" fmla="*/ 21 w 21"/>
                <a:gd name="T9" fmla="*/ 5 h 34"/>
                <a:gd name="T10" fmla="*/ 19 w 21"/>
                <a:gd name="T11" fmla="*/ 0 h 34"/>
              </a:gdLst>
              <a:ahLst/>
              <a:cxnLst>
                <a:cxn ang="0">
                  <a:pos x="T0" y="T1"/>
                </a:cxn>
                <a:cxn ang="0">
                  <a:pos x="T2" y="T3"/>
                </a:cxn>
                <a:cxn ang="0">
                  <a:pos x="T4" y="T5"/>
                </a:cxn>
                <a:cxn ang="0">
                  <a:pos x="T6" y="T7"/>
                </a:cxn>
                <a:cxn ang="0">
                  <a:pos x="T8" y="T9"/>
                </a:cxn>
                <a:cxn ang="0">
                  <a:pos x="T10" y="T11"/>
                </a:cxn>
              </a:cxnLst>
              <a:rect l="0" t="0" r="r" b="b"/>
              <a:pathLst>
                <a:path w="21" h="34">
                  <a:moveTo>
                    <a:pt x="19" y="0"/>
                  </a:moveTo>
                  <a:cubicBezTo>
                    <a:pt x="18" y="0"/>
                    <a:pt x="16" y="1"/>
                    <a:pt x="15" y="1"/>
                  </a:cubicBezTo>
                  <a:cubicBezTo>
                    <a:pt x="14" y="9"/>
                    <a:pt x="10" y="17"/>
                    <a:pt x="3" y="26"/>
                  </a:cubicBezTo>
                  <a:cubicBezTo>
                    <a:pt x="0" y="34"/>
                    <a:pt x="0" y="34"/>
                    <a:pt x="0" y="34"/>
                  </a:cubicBezTo>
                  <a:cubicBezTo>
                    <a:pt x="21" y="5"/>
                    <a:pt x="21" y="5"/>
                    <a:pt x="21" y="5"/>
                  </a:cubicBezTo>
                  <a:cubicBezTo>
                    <a:pt x="19" y="0"/>
                    <a:pt x="19" y="0"/>
                    <a:pt x="19" y="0"/>
                  </a:cubicBezTo>
                  <a:close/>
                </a:path>
              </a:pathLst>
            </a:custGeom>
            <a:solidFill>
              <a:srgbClr val="D6CDA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65" name="Freeform 79"/>
            <p:cNvSpPr/>
            <p:nvPr/>
          </p:nvSpPr>
          <p:spPr bwMode="auto">
            <a:xfrm>
              <a:off x="906965" y="3375348"/>
              <a:ext cx="38962" cy="210853"/>
            </a:xfrm>
            <a:custGeom>
              <a:avLst/>
              <a:gdLst>
                <a:gd name="T0" fmla="*/ 29 w 29"/>
                <a:gd name="T1" fmla="*/ 3 h 163"/>
                <a:gd name="T2" fmla="*/ 29 w 29"/>
                <a:gd name="T3" fmla="*/ 0 h 163"/>
                <a:gd name="T4" fmla="*/ 8 w 29"/>
                <a:gd name="T5" fmla="*/ 29 h 163"/>
                <a:gd name="T6" fmla="*/ 6 w 29"/>
                <a:gd name="T7" fmla="*/ 32 h 163"/>
                <a:gd name="T8" fmla="*/ 1 w 29"/>
                <a:gd name="T9" fmla="*/ 60 h 163"/>
                <a:gd name="T10" fmla="*/ 6 w 29"/>
                <a:gd name="T11" fmla="*/ 77 h 163"/>
                <a:gd name="T12" fmla="*/ 11 w 29"/>
                <a:gd name="T13" fmla="*/ 84 h 163"/>
                <a:gd name="T14" fmla="*/ 19 w 29"/>
                <a:gd name="T15" fmla="*/ 100 h 163"/>
                <a:gd name="T16" fmla="*/ 19 w 29"/>
                <a:gd name="T17" fmla="*/ 114 h 163"/>
                <a:gd name="T18" fmla="*/ 21 w 29"/>
                <a:gd name="T19" fmla="*/ 121 h 163"/>
                <a:gd name="T20" fmla="*/ 10 w 29"/>
                <a:gd name="T21" fmla="*/ 142 h 163"/>
                <a:gd name="T22" fmla="*/ 14 w 29"/>
                <a:gd name="T23" fmla="*/ 163 h 163"/>
                <a:gd name="T24" fmla="*/ 19 w 29"/>
                <a:gd name="T25" fmla="*/ 151 h 163"/>
                <a:gd name="T26" fmla="*/ 22 w 29"/>
                <a:gd name="T27" fmla="*/ 122 h 163"/>
                <a:gd name="T28" fmla="*/ 29 w 29"/>
                <a:gd name="T29" fmla="*/ 91 h 163"/>
                <a:gd name="T30" fmla="*/ 29 w 29"/>
                <a:gd name="T31" fmla="*/ 87 h 163"/>
                <a:gd name="T32" fmla="*/ 10 w 29"/>
                <a:gd name="T33" fmla="*/ 62 h 163"/>
                <a:gd name="T34" fmla="*/ 6 w 29"/>
                <a:gd name="T35" fmla="*/ 39 h 163"/>
                <a:gd name="T36" fmla="*/ 29 w 29"/>
                <a:gd name="T37" fmla="*/ 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63">
                  <a:moveTo>
                    <a:pt x="29" y="3"/>
                  </a:moveTo>
                  <a:cubicBezTo>
                    <a:pt x="29" y="0"/>
                    <a:pt x="29" y="0"/>
                    <a:pt x="29" y="0"/>
                  </a:cubicBezTo>
                  <a:cubicBezTo>
                    <a:pt x="8" y="29"/>
                    <a:pt x="8" y="29"/>
                    <a:pt x="8" y="29"/>
                  </a:cubicBezTo>
                  <a:cubicBezTo>
                    <a:pt x="6" y="32"/>
                    <a:pt x="6" y="32"/>
                    <a:pt x="6" y="32"/>
                  </a:cubicBezTo>
                  <a:cubicBezTo>
                    <a:pt x="1" y="41"/>
                    <a:pt x="0" y="51"/>
                    <a:pt x="1" y="60"/>
                  </a:cubicBezTo>
                  <a:cubicBezTo>
                    <a:pt x="1" y="66"/>
                    <a:pt x="3" y="71"/>
                    <a:pt x="6" y="77"/>
                  </a:cubicBezTo>
                  <a:cubicBezTo>
                    <a:pt x="8" y="79"/>
                    <a:pt x="10" y="82"/>
                    <a:pt x="11" y="84"/>
                  </a:cubicBezTo>
                  <a:cubicBezTo>
                    <a:pt x="16" y="90"/>
                    <a:pt x="18" y="95"/>
                    <a:pt x="19" y="100"/>
                  </a:cubicBezTo>
                  <a:cubicBezTo>
                    <a:pt x="19" y="114"/>
                    <a:pt x="19" y="114"/>
                    <a:pt x="19" y="114"/>
                  </a:cubicBezTo>
                  <a:cubicBezTo>
                    <a:pt x="21" y="121"/>
                    <a:pt x="21" y="121"/>
                    <a:pt x="21" y="121"/>
                  </a:cubicBezTo>
                  <a:cubicBezTo>
                    <a:pt x="10" y="142"/>
                    <a:pt x="10" y="142"/>
                    <a:pt x="10" y="142"/>
                  </a:cubicBezTo>
                  <a:cubicBezTo>
                    <a:pt x="14" y="163"/>
                    <a:pt x="14" y="163"/>
                    <a:pt x="14" y="163"/>
                  </a:cubicBezTo>
                  <a:cubicBezTo>
                    <a:pt x="19" y="151"/>
                    <a:pt x="19" y="151"/>
                    <a:pt x="19" y="151"/>
                  </a:cubicBezTo>
                  <a:cubicBezTo>
                    <a:pt x="19" y="142"/>
                    <a:pt x="19" y="132"/>
                    <a:pt x="22" y="122"/>
                  </a:cubicBezTo>
                  <a:cubicBezTo>
                    <a:pt x="29" y="91"/>
                    <a:pt x="29" y="91"/>
                    <a:pt x="29" y="91"/>
                  </a:cubicBezTo>
                  <a:cubicBezTo>
                    <a:pt x="29" y="87"/>
                    <a:pt x="29" y="87"/>
                    <a:pt x="29" y="87"/>
                  </a:cubicBezTo>
                  <a:cubicBezTo>
                    <a:pt x="20" y="79"/>
                    <a:pt x="14" y="71"/>
                    <a:pt x="10" y="62"/>
                  </a:cubicBezTo>
                  <a:cubicBezTo>
                    <a:pt x="6" y="56"/>
                    <a:pt x="5" y="48"/>
                    <a:pt x="6" y="39"/>
                  </a:cubicBezTo>
                  <a:cubicBezTo>
                    <a:pt x="29" y="3"/>
                    <a:pt x="29" y="3"/>
                    <a:pt x="29" y="3"/>
                  </a:cubicBezTo>
                  <a:close/>
                </a:path>
              </a:pathLst>
            </a:custGeom>
            <a:solidFill>
              <a:srgbClr val="F3F2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66" name="Freeform 80"/>
            <p:cNvSpPr/>
            <p:nvPr/>
          </p:nvSpPr>
          <p:spPr bwMode="auto">
            <a:xfrm>
              <a:off x="916132" y="3382223"/>
              <a:ext cx="34378" cy="99697"/>
            </a:xfrm>
            <a:custGeom>
              <a:avLst/>
              <a:gdLst>
                <a:gd name="T0" fmla="*/ 13 w 25"/>
                <a:gd name="T1" fmla="*/ 23 h 77"/>
                <a:gd name="T2" fmla="*/ 22 w 25"/>
                <a:gd name="T3" fmla="*/ 9 h 77"/>
                <a:gd name="T4" fmla="*/ 25 w 25"/>
                <a:gd name="T5" fmla="*/ 5 h 77"/>
                <a:gd name="T6" fmla="*/ 23 w 25"/>
                <a:gd name="T7" fmla="*/ 0 h 77"/>
                <a:gd name="T8" fmla="*/ 1 w 25"/>
                <a:gd name="T9" fmla="*/ 36 h 77"/>
                <a:gd name="T10" fmla="*/ 22 w 25"/>
                <a:gd name="T11" fmla="*/ 77 h 77"/>
                <a:gd name="T12" fmla="*/ 22 w 25"/>
                <a:gd name="T13" fmla="*/ 66 h 77"/>
                <a:gd name="T14" fmla="*/ 15 w 25"/>
                <a:gd name="T15" fmla="*/ 55 h 77"/>
                <a:gd name="T16" fmla="*/ 13 w 25"/>
                <a:gd name="T17" fmla="*/ 50 h 77"/>
                <a:gd name="T18" fmla="*/ 13 w 25"/>
                <a:gd name="T19" fmla="*/ 2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77">
                  <a:moveTo>
                    <a:pt x="13" y="23"/>
                  </a:moveTo>
                  <a:cubicBezTo>
                    <a:pt x="22" y="9"/>
                    <a:pt x="22" y="9"/>
                    <a:pt x="22" y="9"/>
                  </a:cubicBezTo>
                  <a:cubicBezTo>
                    <a:pt x="25" y="5"/>
                    <a:pt x="25" y="5"/>
                    <a:pt x="25" y="5"/>
                  </a:cubicBezTo>
                  <a:cubicBezTo>
                    <a:pt x="23" y="0"/>
                    <a:pt x="23" y="0"/>
                    <a:pt x="23" y="0"/>
                  </a:cubicBezTo>
                  <a:cubicBezTo>
                    <a:pt x="13" y="12"/>
                    <a:pt x="6" y="24"/>
                    <a:pt x="1" y="36"/>
                  </a:cubicBezTo>
                  <a:cubicBezTo>
                    <a:pt x="0" y="48"/>
                    <a:pt x="7" y="62"/>
                    <a:pt x="22" y="77"/>
                  </a:cubicBezTo>
                  <a:cubicBezTo>
                    <a:pt x="22" y="66"/>
                    <a:pt x="22" y="66"/>
                    <a:pt x="22" y="66"/>
                  </a:cubicBezTo>
                  <a:cubicBezTo>
                    <a:pt x="19" y="62"/>
                    <a:pt x="17" y="59"/>
                    <a:pt x="15" y="55"/>
                  </a:cubicBezTo>
                  <a:cubicBezTo>
                    <a:pt x="14" y="53"/>
                    <a:pt x="13" y="51"/>
                    <a:pt x="13" y="50"/>
                  </a:cubicBezTo>
                  <a:cubicBezTo>
                    <a:pt x="8" y="39"/>
                    <a:pt x="8" y="30"/>
                    <a:pt x="13" y="23"/>
                  </a:cubicBezTo>
                  <a:close/>
                </a:path>
              </a:pathLst>
            </a:custGeom>
            <a:solidFill>
              <a:srgbClr val="F3F2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67" name="Freeform 81"/>
            <p:cNvSpPr>
              <a:spLocks noEditPoints="1"/>
            </p:cNvSpPr>
            <p:nvPr/>
          </p:nvSpPr>
          <p:spPr bwMode="auto">
            <a:xfrm>
              <a:off x="882900" y="3462440"/>
              <a:ext cx="37816" cy="199394"/>
            </a:xfrm>
            <a:custGeom>
              <a:avLst/>
              <a:gdLst>
                <a:gd name="T0" fmla="*/ 17 w 27"/>
                <a:gd name="T1" fmla="*/ 62 h 154"/>
                <a:gd name="T2" fmla="*/ 27 w 27"/>
                <a:gd name="T3" fmla="*/ 23 h 154"/>
                <a:gd name="T4" fmla="*/ 16 w 27"/>
                <a:gd name="T5" fmla="*/ 0 h 154"/>
                <a:gd name="T6" fmla="*/ 2 w 27"/>
                <a:gd name="T7" fmla="*/ 54 h 154"/>
                <a:gd name="T8" fmla="*/ 8 w 27"/>
                <a:gd name="T9" fmla="*/ 147 h 154"/>
                <a:gd name="T10" fmla="*/ 10 w 27"/>
                <a:gd name="T11" fmla="*/ 154 h 154"/>
                <a:gd name="T12" fmla="*/ 24 w 27"/>
                <a:gd name="T13" fmla="*/ 141 h 154"/>
                <a:gd name="T14" fmla="*/ 17 w 27"/>
                <a:gd name="T15" fmla="*/ 62 h 154"/>
                <a:gd name="T16" fmla="*/ 17 w 27"/>
                <a:gd name="T17" fmla="*/ 7 h 154"/>
                <a:gd name="T18" fmla="*/ 19 w 27"/>
                <a:gd name="T19" fmla="*/ 13 h 154"/>
                <a:gd name="T20" fmla="*/ 9 w 27"/>
                <a:gd name="T21" fmla="*/ 55 h 154"/>
                <a:gd name="T22" fmla="*/ 9 w 27"/>
                <a:gd name="T23" fmla="*/ 106 h 154"/>
                <a:gd name="T24" fmla="*/ 15 w 27"/>
                <a:gd name="T25" fmla="*/ 146 h 154"/>
                <a:gd name="T26" fmla="*/ 11 w 27"/>
                <a:gd name="T27" fmla="*/ 149 h 154"/>
                <a:gd name="T28" fmla="*/ 5 w 27"/>
                <a:gd name="T29" fmla="*/ 103 h 154"/>
                <a:gd name="T30" fmla="*/ 5 w 27"/>
                <a:gd name="T31" fmla="*/ 54 h 154"/>
                <a:gd name="T32" fmla="*/ 17 w 27"/>
                <a:gd name="T33" fmla="*/ 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154">
                  <a:moveTo>
                    <a:pt x="17" y="62"/>
                  </a:moveTo>
                  <a:cubicBezTo>
                    <a:pt x="27" y="23"/>
                    <a:pt x="27" y="23"/>
                    <a:pt x="27" y="23"/>
                  </a:cubicBezTo>
                  <a:cubicBezTo>
                    <a:pt x="16" y="0"/>
                    <a:pt x="16" y="0"/>
                    <a:pt x="16" y="0"/>
                  </a:cubicBezTo>
                  <a:cubicBezTo>
                    <a:pt x="2" y="54"/>
                    <a:pt x="2" y="54"/>
                    <a:pt x="2" y="54"/>
                  </a:cubicBezTo>
                  <a:cubicBezTo>
                    <a:pt x="0" y="87"/>
                    <a:pt x="2" y="118"/>
                    <a:pt x="8" y="147"/>
                  </a:cubicBezTo>
                  <a:cubicBezTo>
                    <a:pt x="10" y="154"/>
                    <a:pt x="10" y="154"/>
                    <a:pt x="10" y="154"/>
                  </a:cubicBezTo>
                  <a:cubicBezTo>
                    <a:pt x="24" y="141"/>
                    <a:pt x="24" y="141"/>
                    <a:pt x="24" y="141"/>
                  </a:cubicBezTo>
                  <a:cubicBezTo>
                    <a:pt x="17" y="62"/>
                    <a:pt x="17" y="62"/>
                    <a:pt x="17" y="62"/>
                  </a:cubicBezTo>
                  <a:close/>
                  <a:moveTo>
                    <a:pt x="17" y="7"/>
                  </a:moveTo>
                  <a:cubicBezTo>
                    <a:pt x="19" y="13"/>
                    <a:pt x="19" y="13"/>
                    <a:pt x="19" y="13"/>
                  </a:cubicBezTo>
                  <a:cubicBezTo>
                    <a:pt x="9" y="55"/>
                    <a:pt x="9" y="55"/>
                    <a:pt x="9" y="55"/>
                  </a:cubicBezTo>
                  <a:cubicBezTo>
                    <a:pt x="7" y="70"/>
                    <a:pt x="7" y="87"/>
                    <a:pt x="9" y="106"/>
                  </a:cubicBezTo>
                  <a:cubicBezTo>
                    <a:pt x="15" y="146"/>
                    <a:pt x="15" y="146"/>
                    <a:pt x="15" y="146"/>
                  </a:cubicBezTo>
                  <a:cubicBezTo>
                    <a:pt x="11" y="149"/>
                    <a:pt x="11" y="149"/>
                    <a:pt x="11" y="149"/>
                  </a:cubicBezTo>
                  <a:cubicBezTo>
                    <a:pt x="5" y="103"/>
                    <a:pt x="5" y="103"/>
                    <a:pt x="5" y="103"/>
                  </a:cubicBezTo>
                  <a:cubicBezTo>
                    <a:pt x="4" y="85"/>
                    <a:pt x="4" y="69"/>
                    <a:pt x="5" y="54"/>
                  </a:cubicBezTo>
                  <a:cubicBezTo>
                    <a:pt x="17" y="7"/>
                    <a:pt x="17" y="7"/>
                    <a:pt x="17" y="7"/>
                  </a:cubicBezTo>
                  <a:close/>
                </a:path>
              </a:pathLst>
            </a:custGeom>
            <a:solidFill>
              <a:srgbClr val="F3F2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68" name="Freeform 82"/>
            <p:cNvSpPr/>
            <p:nvPr/>
          </p:nvSpPr>
          <p:spPr bwMode="auto">
            <a:xfrm>
              <a:off x="888630" y="3471606"/>
              <a:ext cx="20627" cy="183351"/>
            </a:xfrm>
            <a:custGeom>
              <a:avLst/>
              <a:gdLst>
                <a:gd name="T0" fmla="*/ 15 w 15"/>
                <a:gd name="T1" fmla="*/ 6 h 142"/>
                <a:gd name="T2" fmla="*/ 13 w 15"/>
                <a:gd name="T3" fmla="*/ 0 h 142"/>
                <a:gd name="T4" fmla="*/ 1 w 15"/>
                <a:gd name="T5" fmla="*/ 47 h 142"/>
                <a:gd name="T6" fmla="*/ 1 w 15"/>
                <a:gd name="T7" fmla="*/ 96 h 142"/>
                <a:gd name="T8" fmla="*/ 7 w 15"/>
                <a:gd name="T9" fmla="*/ 142 h 142"/>
                <a:gd name="T10" fmla="*/ 11 w 15"/>
                <a:gd name="T11" fmla="*/ 139 h 142"/>
                <a:gd name="T12" fmla="*/ 5 w 15"/>
                <a:gd name="T13" fmla="*/ 99 h 142"/>
                <a:gd name="T14" fmla="*/ 5 w 15"/>
                <a:gd name="T15" fmla="*/ 48 h 142"/>
                <a:gd name="T16" fmla="*/ 15 w 15"/>
                <a:gd name="T17"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2">
                  <a:moveTo>
                    <a:pt x="15" y="6"/>
                  </a:moveTo>
                  <a:cubicBezTo>
                    <a:pt x="13" y="0"/>
                    <a:pt x="13" y="0"/>
                    <a:pt x="13" y="0"/>
                  </a:cubicBezTo>
                  <a:cubicBezTo>
                    <a:pt x="1" y="47"/>
                    <a:pt x="1" y="47"/>
                    <a:pt x="1" y="47"/>
                  </a:cubicBezTo>
                  <a:cubicBezTo>
                    <a:pt x="0" y="62"/>
                    <a:pt x="0" y="78"/>
                    <a:pt x="1" y="96"/>
                  </a:cubicBezTo>
                  <a:cubicBezTo>
                    <a:pt x="7" y="142"/>
                    <a:pt x="7" y="142"/>
                    <a:pt x="7" y="142"/>
                  </a:cubicBezTo>
                  <a:cubicBezTo>
                    <a:pt x="11" y="139"/>
                    <a:pt x="11" y="139"/>
                    <a:pt x="11" y="139"/>
                  </a:cubicBezTo>
                  <a:cubicBezTo>
                    <a:pt x="5" y="99"/>
                    <a:pt x="5" y="99"/>
                    <a:pt x="5" y="99"/>
                  </a:cubicBezTo>
                  <a:cubicBezTo>
                    <a:pt x="3" y="80"/>
                    <a:pt x="3" y="63"/>
                    <a:pt x="5" y="48"/>
                  </a:cubicBezTo>
                  <a:cubicBezTo>
                    <a:pt x="15" y="6"/>
                    <a:pt x="15" y="6"/>
                    <a:pt x="15"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69" name="Freeform 83"/>
            <p:cNvSpPr/>
            <p:nvPr/>
          </p:nvSpPr>
          <p:spPr bwMode="auto">
            <a:xfrm>
              <a:off x="918424" y="3523174"/>
              <a:ext cx="13751" cy="32086"/>
            </a:xfrm>
            <a:custGeom>
              <a:avLst/>
              <a:gdLst>
                <a:gd name="T0" fmla="*/ 12 w 12"/>
                <a:gd name="T1" fmla="*/ 9 h 28"/>
                <a:gd name="T2" fmla="*/ 12 w 12"/>
                <a:gd name="T3" fmla="*/ 0 h 28"/>
                <a:gd name="T4" fmla="*/ 0 w 12"/>
                <a:gd name="T5" fmla="*/ 24 h 28"/>
                <a:gd name="T6" fmla="*/ 2 w 12"/>
                <a:gd name="T7" fmla="*/ 28 h 28"/>
                <a:gd name="T8" fmla="*/ 12 w 12"/>
                <a:gd name="T9" fmla="*/ 9 h 28"/>
                <a:gd name="T10" fmla="*/ 12 w 12"/>
                <a:gd name="T11" fmla="*/ 9 h 28"/>
              </a:gdLst>
              <a:ahLst/>
              <a:cxnLst>
                <a:cxn ang="0">
                  <a:pos x="T0" y="T1"/>
                </a:cxn>
                <a:cxn ang="0">
                  <a:pos x="T2" y="T3"/>
                </a:cxn>
                <a:cxn ang="0">
                  <a:pos x="T4" y="T5"/>
                </a:cxn>
                <a:cxn ang="0">
                  <a:pos x="T6" y="T7"/>
                </a:cxn>
                <a:cxn ang="0">
                  <a:pos x="T8" y="T9"/>
                </a:cxn>
                <a:cxn ang="0">
                  <a:pos x="T10" y="T11"/>
                </a:cxn>
              </a:cxnLst>
              <a:rect l="0" t="0" r="r" b="b"/>
              <a:pathLst>
                <a:path w="12" h="28">
                  <a:moveTo>
                    <a:pt x="12" y="9"/>
                  </a:moveTo>
                  <a:lnTo>
                    <a:pt x="12" y="0"/>
                  </a:lnTo>
                  <a:lnTo>
                    <a:pt x="0" y="24"/>
                  </a:lnTo>
                  <a:lnTo>
                    <a:pt x="2" y="28"/>
                  </a:lnTo>
                  <a:lnTo>
                    <a:pt x="12" y="9"/>
                  </a:lnTo>
                  <a:lnTo>
                    <a:pt x="12" y="9"/>
                  </a:lnTo>
                  <a:close/>
                </a:path>
              </a:pathLst>
            </a:custGeom>
            <a:solidFill>
              <a:srgbClr val="F3F2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70" name="Freeform 84"/>
            <p:cNvSpPr/>
            <p:nvPr/>
          </p:nvSpPr>
          <p:spPr bwMode="auto">
            <a:xfrm>
              <a:off x="928737" y="3577033"/>
              <a:ext cx="35525" cy="52713"/>
            </a:xfrm>
            <a:custGeom>
              <a:avLst/>
              <a:gdLst>
                <a:gd name="T0" fmla="*/ 6 w 26"/>
                <a:gd name="T1" fmla="*/ 0 h 40"/>
                <a:gd name="T2" fmla="*/ 0 w 26"/>
                <a:gd name="T3" fmla="*/ 19 h 40"/>
                <a:gd name="T4" fmla="*/ 6 w 26"/>
                <a:gd name="T5" fmla="*/ 40 h 40"/>
                <a:gd name="T6" fmla="*/ 26 w 26"/>
                <a:gd name="T7" fmla="*/ 15 h 40"/>
                <a:gd name="T8" fmla="*/ 6 w 26"/>
                <a:gd name="T9" fmla="*/ 0 h 40"/>
              </a:gdLst>
              <a:ahLst/>
              <a:cxnLst>
                <a:cxn ang="0">
                  <a:pos x="T0" y="T1"/>
                </a:cxn>
                <a:cxn ang="0">
                  <a:pos x="T2" y="T3"/>
                </a:cxn>
                <a:cxn ang="0">
                  <a:pos x="T4" y="T5"/>
                </a:cxn>
                <a:cxn ang="0">
                  <a:pos x="T6" y="T7"/>
                </a:cxn>
                <a:cxn ang="0">
                  <a:pos x="T8" y="T9"/>
                </a:cxn>
              </a:cxnLst>
              <a:rect l="0" t="0" r="r" b="b"/>
              <a:pathLst>
                <a:path w="26" h="40">
                  <a:moveTo>
                    <a:pt x="6" y="0"/>
                  </a:moveTo>
                  <a:cubicBezTo>
                    <a:pt x="0" y="19"/>
                    <a:pt x="0" y="19"/>
                    <a:pt x="0" y="19"/>
                  </a:cubicBezTo>
                  <a:cubicBezTo>
                    <a:pt x="6" y="40"/>
                    <a:pt x="6" y="40"/>
                    <a:pt x="6" y="40"/>
                  </a:cubicBezTo>
                  <a:cubicBezTo>
                    <a:pt x="26" y="15"/>
                    <a:pt x="26" y="15"/>
                    <a:pt x="26" y="15"/>
                  </a:cubicBezTo>
                  <a:cubicBezTo>
                    <a:pt x="15" y="17"/>
                    <a:pt x="8" y="12"/>
                    <a:pt x="6"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71" name="Freeform 85"/>
            <p:cNvSpPr>
              <a:spLocks noEditPoints="1"/>
            </p:cNvSpPr>
            <p:nvPr/>
          </p:nvSpPr>
          <p:spPr bwMode="auto">
            <a:xfrm>
              <a:off x="892067" y="3640060"/>
              <a:ext cx="46984" cy="60735"/>
            </a:xfrm>
            <a:custGeom>
              <a:avLst/>
              <a:gdLst>
                <a:gd name="T0" fmla="*/ 4 w 35"/>
                <a:gd name="T1" fmla="*/ 17 h 47"/>
                <a:gd name="T2" fmla="*/ 0 w 35"/>
                <a:gd name="T3" fmla="*/ 20 h 47"/>
                <a:gd name="T4" fmla="*/ 1 w 35"/>
                <a:gd name="T5" fmla="*/ 23 h 47"/>
                <a:gd name="T6" fmla="*/ 16 w 35"/>
                <a:gd name="T7" fmla="*/ 9 h 47"/>
                <a:gd name="T8" fmla="*/ 9 w 35"/>
                <a:gd name="T9" fmla="*/ 19 h 47"/>
                <a:gd name="T10" fmla="*/ 7 w 35"/>
                <a:gd name="T11" fmla="*/ 22 h 47"/>
                <a:gd name="T12" fmla="*/ 6 w 35"/>
                <a:gd name="T13" fmla="*/ 27 h 47"/>
                <a:gd name="T14" fmla="*/ 11 w 35"/>
                <a:gd name="T15" fmla="*/ 26 h 47"/>
                <a:gd name="T16" fmla="*/ 9 w 35"/>
                <a:gd name="T17" fmla="*/ 30 h 47"/>
                <a:gd name="T18" fmla="*/ 9 w 35"/>
                <a:gd name="T19" fmla="*/ 31 h 47"/>
                <a:gd name="T20" fmla="*/ 11 w 35"/>
                <a:gd name="T21" fmla="*/ 34 h 47"/>
                <a:gd name="T22" fmla="*/ 14 w 35"/>
                <a:gd name="T23" fmla="*/ 31 h 47"/>
                <a:gd name="T24" fmla="*/ 17 w 35"/>
                <a:gd name="T25" fmla="*/ 31 h 47"/>
                <a:gd name="T26" fmla="*/ 14 w 35"/>
                <a:gd name="T27" fmla="*/ 35 h 47"/>
                <a:gd name="T28" fmla="*/ 15 w 35"/>
                <a:gd name="T29" fmla="*/ 39 h 47"/>
                <a:gd name="T30" fmla="*/ 20 w 35"/>
                <a:gd name="T31" fmla="*/ 35 h 47"/>
                <a:gd name="T32" fmla="*/ 23 w 35"/>
                <a:gd name="T33" fmla="*/ 35 h 47"/>
                <a:gd name="T34" fmla="*/ 19 w 35"/>
                <a:gd name="T35" fmla="*/ 40 h 47"/>
                <a:gd name="T36" fmla="*/ 17 w 35"/>
                <a:gd name="T37" fmla="*/ 44 h 47"/>
                <a:gd name="T38" fmla="*/ 20 w 35"/>
                <a:gd name="T39" fmla="*/ 47 h 47"/>
                <a:gd name="T40" fmla="*/ 35 w 35"/>
                <a:gd name="T41" fmla="*/ 22 h 47"/>
                <a:gd name="T42" fmla="*/ 31 w 35"/>
                <a:gd name="T43" fmla="*/ 0 h 47"/>
                <a:gd name="T44" fmla="*/ 22 w 35"/>
                <a:gd name="T45" fmla="*/ 0 h 47"/>
                <a:gd name="T46" fmla="*/ 18 w 35"/>
                <a:gd name="T47" fmla="*/ 4 h 47"/>
                <a:gd name="T48" fmla="*/ 4 w 35"/>
                <a:gd name="T49" fmla="*/ 17 h 47"/>
                <a:gd name="T50" fmla="*/ 30 w 35"/>
                <a:gd name="T51" fmla="*/ 1 h 47"/>
                <a:gd name="T52" fmla="*/ 29 w 35"/>
                <a:gd name="T53" fmla="*/ 3 h 47"/>
                <a:gd name="T54" fmla="*/ 23 w 35"/>
                <a:gd name="T55" fmla="*/ 5 h 47"/>
                <a:gd name="T56" fmla="*/ 10 w 35"/>
                <a:gd name="T57" fmla="*/ 24 h 47"/>
                <a:gd name="T58" fmla="*/ 7 w 35"/>
                <a:gd name="T59" fmla="*/ 24 h 47"/>
                <a:gd name="T60" fmla="*/ 18 w 35"/>
                <a:gd name="T61" fmla="*/ 9 h 47"/>
                <a:gd name="T62" fmla="*/ 15 w 35"/>
                <a:gd name="T63" fmla="*/ 7 h 47"/>
                <a:gd name="T64" fmla="*/ 22 w 35"/>
                <a:gd name="T65" fmla="*/ 1 h 47"/>
                <a:gd name="T66" fmla="*/ 30 w 35"/>
                <a:gd name="T6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7">
                  <a:moveTo>
                    <a:pt x="4" y="17"/>
                  </a:moveTo>
                  <a:cubicBezTo>
                    <a:pt x="0" y="20"/>
                    <a:pt x="0" y="20"/>
                    <a:pt x="0" y="20"/>
                  </a:cubicBezTo>
                  <a:cubicBezTo>
                    <a:pt x="0" y="22"/>
                    <a:pt x="1" y="23"/>
                    <a:pt x="1" y="23"/>
                  </a:cubicBezTo>
                  <a:cubicBezTo>
                    <a:pt x="16" y="9"/>
                    <a:pt x="16" y="9"/>
                    <a:pt x="16" y="9"/>
                  </a:cubicBezTo>
                  <a:cubicBezTo>
                    <a:pt x="9" y="19"/>
                    <a:pt x="9" y="19"/>
                    <a:pt x="9" y="19"/>
                  </a:cubicBezTo>
                  <a:cubicBezTo>
                    <a:pt x="8" y="20"/>
                    <a:pt x="7" y="21"/>
                    <a:pt x="7" y="22"/>
                  </a:cubicBezTo>
                  <a:cubicBezTo>
                    <a:pt x="6" y="24"/>
                    <a:pt x="5" y="25"/>
                    <a:pt x="6" y="27"/>
                  </a:cubicBezTo>
                  <a:cubicBezTo>
                    <a:pt x="11" y="26"/>
                    <a:pt x="11" y="26"/>
                    <a:pt x="11" y="26"/>
                  </a:cubicBezTo>
                  <a:cubicBezTo>
                    <a:pt x="10" y="28"/>
                    <a:pt x="10" y="29"/>
                    <a:pt x="9" y="30"/>
                  </a:cubicBezTo>
                  <a:cubicBezTo>
                    <a:pt x="9" y="30"/>
                    <a:pt x="9" y="31"/>
                    <a:pt x="9" y="31"/>
                  </a:cubicBezTo>
                  <a:cubicBezTo>
                    <a:pt x="9" y="33"/>
                    <a:pt x="10" y="34"/>
                    <a:pt x="11" y="34"/>
                  </a:cubicBezTo>
                  <a:cubicBezTo>
                    <a:pt x="14" y="31"/>
                    <a:pt x="14" y="31"/>
                    <a:pt x="14" y="31"/>
                  </a:cubicBezTo>
                  <a:cubicBezTo>
                    <a:pt x="17" y="31"/>
                    <a:pt x="17" y="31"/>
                    <a:pt x="17" y="31"/>
                  </a:cubicBezTo>
                  <a:cubicBezTo>
                    <a:pt x="15" y="33"/>
                    <a:pt x="15" y="34"/>
                    <a:pt x="14" y="35"/>
                  </a:cubicBezTo>
                  <a:cubicBezTo>
                    <a:pt x="14" y="37"/>
                    <a:pt x="14" y="38"/>
                    <a:pt x="15" y="39"/>
                  </a:cubicBezTo>
                  <a:cubicBezTo>
                    <a:pt x="20" y="35"/>
                    <a:pt x="20" y="35"/>
                    <a:pt x="20" y="35"/>
                  </a:cubicBezTo>
                  <a:cubicBezTo>
                    <a:pt x="23" y="35"/>
                    <a:pt x="23" y="35"/>
                    <a:pt x="23" y="35"/>
                  </a:cubicBezTo>
                  <a:cubicBezTo>
                    <a:pt x="21" y="37"/>
                    <a:pt x="20" y="38"/>
                    <a:pt x="19" y="40"/>
                  </a:cubicBezTo>
                  <a:cubicBezTo>
                    <a:pt x="18" y="41"/>
                    <a:pt x="17" y="43"/>
                    <a:pt x="17" y="44"/>
                  </a:cubicBezTo>
                  <a:cubicBezTo>
                    <a:pt x="17" y="45"/>
                    <a:pt x="18" y="46"/>
                    <a:pt x="20" y="47"/>
                  </a:cubicBezTo>
                  <a:cubicBezTo>
                    <a:pt x="35" y="22"/>
                    <a:pt x="35" y="22"/>
                    <a:pt x="35" y="22"/>
                  </a:cubicBezTo>
                  <a:cubicBezTo>
                    <a:pt x="31" y="0"/>
                    <a:pt x="31" y="0"/>
                    <a:pt x="31" y="0"/>
                  </a:cubicBezTo>
                  <a:cubicBezTo>
                    <a:pt x="22" y="0"/>
                    <a:pt x="22" y="0"/>
                    <a:pt x="22" y="0"/>
                  </a:cubicBezTo>
                  <a:cubicBezTo>
                    <a:pt x="18" y="4"/>
                    <a:pt x="18" y="4"/>
                    <a:pt x="18" y="4"/>
                  </a:cubicBezTo>
                  <a:cubicBezTo>
                    <a:pt x="4" y="17"/>
                    <a:pt x="4" y="17"/>
                    <a:pt x="4" y="17"/>
                  </a:cubicBezTo>
                  <a:close/>
                  <a:moveTo>
                    <a:pt x="30" y="1"/>
                  </a:moveTo>
                  <a:cubicBezTo>
                    <a:pt x="29" y="3"/>
                    <a:pt x="29" y="3"/>
                    <a:pt x="29" y="3"/>
                  </a:cubicBezTo>
                  <a:cubicBezTo>
                    <a:pt x="23" y="5"/>
                    <a:pt x="23" y="5"/>
                    <a:pt x="23" y="5"/>
                  </a:cubicBezTo>
                  <a:cubicBezTo>
                    <a:pt x="18" y="11"/>
                    <a:pt x="14" y="18"/>
                    <a:pt x="10" y="24"/>
                  </a:cubicBezTo>
                  <a:cubicBezTo>
                    <a:pt x="7" y="24"/>
                    <a:pt x="7" y="24"/>
                    <a:pt x="7" y="24"/>
                  </a:cubicBezTo>
                  <a:cubicBezTo>
                    <a:pt x="18" y="9"/>
                    <a:pt x="18" y="9"/>
                    <a:pt x="18" y="9"/>
                  </a:cubicBezTo>
                  <a:cubicBezTo>
                    <a:pt x="15" y="7"/>
                    <a:pt x="15" y="7"/>
                    <a:pt x="15" y="7"/>
                  </a:cubicBezTo>
                  <a:cubicBezTo>
                    <a:pt x="22" y="1"/>
                    <a:pt x="22" y="1"/>
                    <a:pt x="22" y="1"/>
                  </a:cubicBezTo>
                  <a:cubicBezTo>
                    <a:pt x="30" y="1"/>
                    <a:pt x="30" y="1"/>
                    <a:pt x="30" y="1"/>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72" name="Freeform 86"/>
            <p:cNvSpPr/>
            <p:nvPr/>
          </p:nvSpPr>
          <p:spPr bwMode="auto">
            <a:xfrm>
              <a:off x="901235" y="3641205"/>
              <a:ext cx="30941" cy="29794"/>
            </a:xfrm>
            <a:custGeom>
              <a:avLst/>
              <a:gdLst>
                <a:gd name="T0" fmla="*/ 22 w 23"/>
                <a:gd name="T1" fmla="*/ 2 h 23"/>
                <a:gd name="T2" fmla="*/ 23 w 23"/>
                <a:gd name="T3" fmla="*/ 0 h 23"/>
                <a:gd name="T4" fmla="*/ 15 w 23"/>
                <a:gd name="T5" fmla="*/ 0 h 23"/>
                <a:gd name="T6" fmla="*/ 8 w 23"/>
                <a:gd name="T7" fmla="*/ 6 h 23"/>
                <a:gd name="T8" fmla="*/ 11 w 23"/>
                <a:gd name="T9" fmla="*/ 8 h 23"/>
                <a:gd name="T10" fmla="*/ 0 w 23"/>
                <a:gd name="T11" fmla="*/ 23 h 23"/>
                <a:gd name="T12" fmla="*/ 3 w 23"/>
                <a:gd name="T13" fmla="*/ 23 h 23"/>
                <a:gd name="T14" fmla="*/ 16 w 23"/>
                <a:gd name="T15" fmla="*/ 4 h 23"/>
                <a:gd name="T16" fmla="*/ 22 w 23"/>
                <a:gd name="T1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22" y="2"/>
                  </a:moveTo>
                  <a:cubicBezTo>
                    <a:pt x="23" y="0"/>
                    <a:pt x="23" y="0"/>
                    <a:pt x="23" y="0"/>
                  </a:cubicBezTo>
                  <a:cubicBezTo>
                    <a:pt x="15" y="0"/>
                    <a:pt x="15" y="0"/>
                    <a:pt x="15" y="0"/>
                  </a:cubicBezTo>
                  <a:cubicBezTo>
                    <a:pt x="8" y="6"/>
                    <a:pt x="8" y="6"/>
                    <a:pt x="8" y="6"/>
                  </a:cubicBezTo>
                  <a:cubicBezTo>
                    <a:pt x="11" y="8"/>
                    <a:pt x="11" y="8"/>
                    <a:pt x="11" y="8"/>
                  </a:cubicBezTo>
                  <a:cubicBezTo>
                    <a:pt x="0" y="23"/>
                    <a:pt x="0" y="23"/>
                    <a:pt x="0" y="23"/>
                  </a:cubicBezTo>
                  <a:cubicBezTo>
                    <a:pt x="3" y="23"/>
                    <a:pt x="3" y="23"/>
                    <a:pt x="3" y="23"/>
                  </a:cubicBezTo>
                  <a:cubicBezTo>
                    <a:pt x="7" y="17"/>
                    <a:pt x="11" y="10"/>
                    <a:pt x="16" y="4"/>
                  </a:cubicBezTo>
                  <a:cubicBezTo>
                    <a:pt x="22" y="2"/>
                    <a:pt x="22" y="2"/>
                    <a:pt x="22" y="2"/>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73" name="Freeform 87"/>
            <p:cNvSpPr>
              <a:spLocks noEditPoints="1"/>
            </p:cNvSpPr>
            <p:nvPr/>
          </p:nvSpPr>
          <p:spPr bwMode="auto">
            <a:xfrm>
              <a:off x="931029" y="3357013"/>
              <a:ext cx="156994" cy="303675"/>
            </a:xfrm>
            <a:custGeom>
              <a:avLst/>
              <a:gdLst>
                <a:gd name="T0" fmla="*/ 0 w 114"/>
                <a:gd name="T1" fmla="*/ 215 h 234"/>
                <a:gd name="T2" fmla="*/ 2 w 114"/>
                <a:gd name="T3" fmla="*/ 218 h 234"/>
                <a:gd name="T4" fmla="*/ 16 w 114"/>
                <a:gd name="T5" fmla="*/ 234 h 234"/>
                <a:gd name="T6" fmla="*/ 93 w 114"/>
                <a:gd name="T7" fmla="*/ 109 h 234"/>
                <a:gd name="T8" fmla="*/ 114 w 114"/>
                <a:gd name="T9" fmla="*/ 0 h 234"/>
                <a:gd name="T10" fmla="*/ 82 w 114"/>
                <a:gd name="T11" fmla="*/ 54 h 234"/>
                <a:gd name="T12" fmla="*/ 71 w 114"/>
                <a:gd name="T13" fmla="*/ 102 h 234"/>
                <a:gd name="T14" fmla="*/ 62 w 114"/>
                <a:gd name="T15" fmla="*/ 131 h 234"/>
                <a:gd name="T16" fmla="*/ 62 w 114"/>
                <a:gd name="T17" fmla="*/ 136 h 234"/>
                <a:gd name="T18" fmla="*/ 48 w 114"/>
                <a:gd name="T19" fmla="*/ 151 h 234"/>
                <a:gd name="T20" fmla="*/ 44 w 114"/>
                <a:gd name="T21" fmla="*/ 160 h 234"/>
                <a:gd name="T22" fmla="*/ 24 w 114"/>
                <a:gd name="T23" fmla="*/ 185 h 234"/>
                <a:gd name="T24" fmla="*/ 4 w 114"/>
                <a:gd name="T25" fmla="*/ 210 h 234"/>
                <a:gd name="T26" fmla="*/ 0 w 114"/>
                <a:gd name="T27" fmla="*/ 215 h 234"/>
                <a:gd name="T28" fmla="*/ 7 w 114"/>
                <a:gd name="T29" fmla="*/ 220 h 234"/>
                <a:gd name="T30" fmla="*/ 3 w 114"/>
                <a:gd name="T31" fmla="*/ 215 h 234"/>
                <a:gd name="T32" fmla="*/ 47 w 114"/>
                <a:gd name="T33" fmla="*/ 161 h 234"/>
                <a:gd name="T34" fmla="*/ 64 w 114"/>
                <a:gd name="T35" fmla="*/ 138 h 234"/>
                <a:gd name="T36" fmla="*/ 74 w 114"/>
                <a:gd name="T37" fmla="*/ 104 h 234"/>
                <a:gd name="T38" fmla="*/ 86 w 114"/>
                <a:gd name="T39" fmla="*/ 50 h 234"/>
                <a:gd name="T40" fmla="*/ 112 w 114"/>
                <a:gd name="T41" fmla="*/ 5 h 234"/>
                <a:gd name="T42" fmla="*/ 90 w 114"/>
                <a:gd name="T43" fmla="*/ 52 h 234"/>
                <a:gd name="T44" fmla="*/ 77 w 114"/>
                <a:gd name="T45" fmla="*/ 105 h 234"/>
                <a:gd name="T46" fmla="*/ 67 w 114"/>
                <a:gd name="T47" fmla="*/ 141 h 234"/>
                <a:gd name="T48" fmla="*/ 51 w 114"/>
                <a:gd name="T49" fmla="*/ 164 h 234"/>
                <a:gd name="T50" fmla="*/ 7 w 114"/>
                <a:gd name="T51" fmla="*/ 22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34">
                  <a:moveTo>
                    <a:pt x="0" y="215"/>
                  </a:moveTo>
                  <a:cubicBezTo>
                    <a:pt x="0" y="216"/>
                    <a:pt x="1" y="217"/>
                    <a:pt x="2" y="218"/>
                  </a:cubicBezTo>
                  <a:cubicBezTo>
                    <a:pt x="6" y="224"/>
                    <a:pt x="11" y="230"/>
                    <a:pt x="16" y="234"/>
                  </a:cubicBezTo>
                  <a:cubicBezTo>
                    <a:pt x="51" y="198"/>
                    <a:pt x="76" y="156"/>
                    <a:pt x="93" y="109"/>
                  </a:cubicBezTo>
                  <a:cubicBezTo>
                    <a:pt x="103" y="75"/>
                    <a:pt x="110" y="38"/>
                    <a:pt x="114" y="0"/>
                  </a:cubicBezTo>
                  <a:cubicBezTo>
                    <a:pt x="100" y="10"/>
                    <a:pt x="90" y="28"/>
                    <a:pt x="82" y="54"/>
                  </a:cubicBezTo>
                  <a:cubicBezTo>
                    <a:pt x="76" y="70"/>
                    <a:pt x="72" y="86"/>
                    <a:pt x="71" y="102"/>
                  </a:cubicBezTo>
                  <a:cubicBezTo>
                    <a:pt x="66" y="111"/>
                    <a:pt x="63" y="121"/>
                    <a:pt x="62" y="131"/>
                  </a:cubicBezTo>
                  <a:cubicBezTo>
                    <a:pt x="62" y="133"/>
                    <a:pt x="62" y="134"/>
                    <a:pt x="62" y="136"/>
                  </a:cubicBezTo>
                  <a:cubicBezTo>
                    <a:pt x="56" y="140"/>
                    <a:pt x="51" y="145"/>
                    <a:pt x="48" y="151"/>
                  </a:cubicBezTo>
                  <a:cubicBezTo>
                    <a:pt x="46" y="154"/>
                    <a:pt x="45" y="157"/>
                    <a:pt x="44" y="160"/>
                  </a:cubicBezTo>
                  <a:cubicBezTo>
                    <a:pt x="24" y="185"/>
                    <a:pt x="24" y="185"/>
                    <a:pt x="24" y="185"/>
                  </a:cubicBezTo>
                  <a:cubicBezTo>
                    <a:pt x="4" y="210"/>
                    <a:pt x="4" y="210"/>
                    <a:pt x="4" y="210"/>
                  </a:cubicBezTo>
                  <a:cubicBezTo>
                    <a:pt x="0" y="215"/>
                    <a:pt x="0" y="215"/>
                    <a:pt x="0" y="215"/>
                  </a:cubicBezTo>
                  <a:close/>
                  <a:moveTo>
                    <a:pt x="7" y="220"/>
                  </a:moveTo>
                  <a:cubicBezTo>
                    <a:pt x="3" y="215"/>
                    <a:pt x="3" y="215"/>
                    <a:pt x="3" y="215"/>
                  </a:cubicBezTo>
                  <a:cubicBezTo>
                    <a:pt x="47" y="161"/>
                    <a:pt x="47" y="161"/>
                    <a:pt x="47" y="161"/>
                  </a:cubicBezTo>
                  <a:cubicBezTo>
                    <a:pt x="50" y="151"/>
                    <a:pt x="55" y="144"/>
                    <a:pt x="64" y="138"/>
                  </a:cubicBezTo>
                  <a:cubicBezTo>
                    <a:pt x="64" y="126"/>
                    <a:pt x="68" y="114"/>
                    <a:pt x="74" y="104"/>
                  </a:cubicBezTo>
                  <a:cubicBezTo>
                    <a:pt x="74" y="86"/>
                    <a:pt x="79" y="68"/>
                    <a:pt x="86" y="50"/>
                  </a:cubicBezTo>
                  <a:cubicBezTo>
                    <a:pt x="92" y="30"/>
                    <a:pt x="100" y="15"/>
                    <a:pt x="112" y="5"/>
                  </a:cubicBezTo>
                  <a:cubicBezTo>
                    <a:pt x="101" y="20"/>
                    <a:pt x="94" y="35"/>
                    <a:pt x="90" y="52"/>
                  </a:cubicBezTo>
                  <a:cubicBezTo>
                    <a:pt x="83" y="68"/>
                    <a:pt x="79" y="86"/>
                    <a:pt x="77" y="105"/>
                  </a:cubicBezTo>
                  <a:cubicBezTo>
                    <a:pt x="72" y="116"/>
                    <a:pt x="69" y="127"/>
                    <a:pt x="67" y="141"/>
                  </a:cubicBezTo>
                  <a:cubicBezTo>
                    <a:pt x="59" y="147"/>
                    <a:pt x="53" y="155"/>
                    <a:pt x="51" y="164"/>
                  </a:cubicBezTo>
                  <a:cubicBezTo>
                    <a:pt x="7" y="220"/>
                    <a:pt x="7" y="220"/>
                    <a:pt x="7" y="220"/>
                  </a:cubicBezTo>
                  <a:close/>
                </a:path>
              </a:pathLst>
            </a:custGeom>
            <a:solidFill>
              <a:srgbClr val="F3F2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74" name="Freeform 88"/>
            <p:cNvSpPr/>
            <p:nvPr/>
          </p:nvSpPr>
          <p:spPr bwMode="auto">
            <a:xfrm>
              <a:off x="935613" y="3363889"/>
              <a:ext cx="148972" cy="278464"/>
            </a:xfrm>
            <a:custGeom>
              <a:avLst/>
              <a:gdLst>
                <a:gd name="T0" fmla="*/ 0 w 109"/>
                <a:gd name="T1" fmla="*/ 210 h 215"/>
                <a:gd name="T2" fmla="*/ 4 w 109"/>
                <a:gd name="T3" fmla="*/ 215 h 215"/>
                <a:gd name="T4" fmla="*/ 48 w 109"/>
                <a:gd name="T5" fmla="*/ 159 h 215"/>
                <a:gd name="T6" fmla="*/ 64 w 109"/>
                <a:gd name="T7" fmla="*/ 136 h 215"/>
                <a:gd name="T8" fmla="*/ 74 w 109"/>
                <a:gd name="T9" fmla="*/ 100 h 215"/>
                <a:gd name="T10" fmla="*/ 87 w 109"/>
                <a:gd name="T11" fmla="*/ 47 h 215"/>
                <a:gd name="T12" fmla="*/ 109 w 109"/>
                <a:gd name="T13" fmla="*/ 0 h 215"/>
                <a:gd name="T14" fmla="*/ 83 w 109"/>
                <a:gd name="T15" fmla="*/ 45 h 215"/>
                <a:gd name="T16" fmla="*/ 71 w 109"/>
                <a:gd name="T17" fmla="*/ 99 h 215"/>
                <a:gd name="T18" fmla="*/ 61 w 109"/>
                <a:gd name="T19" fmla="*/ 133 h 215"/>
                <a:gd name="T20" fmla="*/ 44 w 109"/>
                <a:gd name="T21" fmla="*/ 156 h 215"/>
                <a:gd name="T22" fmla="*/ 0 w 109"/>
                <a:gd name="T23" fmla="*/ 21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15">
                  <a:moveTo>
                    <a:pt x="0" y="210"/>
                  </a:moveTo>
                  <a:cubicBezTo>
                    <a:pt x="4" y="215"/>
                    <a:pt x="4" y="215"/>
                    <a:pt x="4" y="215"/>
                  </a:cubicBezTo>
                  <a:cubicBezTo>
                    <a:pt x="48" y="159"/>
                    <a:pt x="48" y="159"/>
                    <a:pt x="48" y="159"/>
                  </a:cubicBezTo>
                  <a:cubicBezTo>
                    <a:pt x="50" y="150"/>
                    <a:pt x="56" y="142"/>
                    <a:pt x="64" y="136"/>
                  </a:cubicBezTo>
                  <a:cubicBezTo>
                    <a:pt x="66" y="122"/>
                    <a:pt x="69" y="111"/>
                    <a:pt x="74" y="100"/>
                  </a:cubicBezTo>
                  <a:cubicBezTo>
                    <a:pt x="76" y="81"/>
                    <a:pt x="80" y="63"/>
                    <a:pt x="87" y="47"/>
                  </a:cubicBezTo>
                  <a:cubicBezTo>
                    <a:pt x="91" y="30"/>
                    <a:pt x="98" y="15"/>
                    <a:pt x="109" y="0"/>
                  </a:cubicBezTo>
                  <a:cubicBezTo>
                    <a:pt x="97" y="10"/>
                    <a:pt x="89" y="25"/>
                    <a:pt x="83" y="45"/>
                  </a:cubicBezTo>
                  <a:cubicBezTo>
                    <a:pt x="76" y="63"/>
                    <a:pt x="71" y="81"/>
                    <a:pt x="71" y="99"/>
                  </a:cubicBezTo>
                  <a:cubicBezTo>
                    <a:pt x="65" y="109"/>
                    <a:pt x="61" y="121"/>
                    <a:pt x="61" y="133"/>
                  </a:cubicBezTo>
                  <a:cubicBezTo>
                    <a:pt x="52" y="139"/>
                    <a:pt x="47" y="146"/>
                    <a:pt x="44" y="156"/>
                  </a:cubicBezTo>
                  <a:cubicBezTo>
                    <a:pt x="0" y="210"/>
                    <a:pt x="0" y="210"/>
                    <a:pt x="0" y="2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75" name="Freeform 89"/>
            <p:cNvSpPr/>
            <p:nvPr/>
          </p:nvSpPr>
          <p:spPr bwMode="auto">
            <a:xfrm>
              <a:off x="893214" y="3651519"/>
              <a:ext cx="20627" cy="20627"/>
            </a:xfrm>
            <a:custGeom>
              <a:avLst/>
              <a:gdLst>
                <a:gd name="T0" fmla="*/ 8 w 15"/>
                <a:gd name="T1" fmla="*/ 10 h 16"/>
                <a:gd name="T2" fmla="*/ 15 w 15"/>
                <a:gd name="T3" fmla="*/ 0 h 16"/>
                <a:gd name="T4" fmla="*/ 0 w 15"/>
                <a:gd name="T5" fmla="*/ 14 h 16"/>
                <a:gd name="T6" fmla="*/ 6 w 15"/>
                <a:gd name="T7" fmla="*/ 13 h 16"/>
                <a:gd name="T8" fmla="*/ 8 w 15"/>
                <a:gd name="T9" fmla="*/ 10 h 16"/>
              </a:gdLst>
              <a:ahLst/>
              <a:cxnLst>
                <a:cxn ang="0">
                  <a:pos x="T0" y="T1"/>
                </a:cxn>
                <a:cxn ang="0">
                  <a:pos x="T2" y="T3"/>
                </a:cxn>
                <a:cxn ang="0">
                  <a:pos x="T4" y="T5"/>
                </a:cxn>
                <a:cxn ang="0">
                  <a:pos x="T6" y="T7"/>
                </a:cxn>
                <a:cxn ang="0">
                  <a:pos x="T8" y="T9"/>
                </a:cxn>
              </a:cxnLst>
              <a:rect l="0" t="0" r="r" b="b"/>
              <a:pathLst>
                <a:path w="15" h="16">
                  <a:moveTo>
                    <a:pt x="8" y="10"/>
                  </a:moveTo>
                  <a:cubicBezTo>
                    <a:pt x="15" y="0"/>
                    <a:pt x="15" y="0"/>
                    <a:pt x="15" y="0"/>
                  </a:cubicBezTo>
                  <a:cubicBezTo>
                    <a:pt x="0" y="14"/>
                    <a:pt x="0" y="14"/>
                    <a:pt x="0" y="14"/>
                  </a:cubicBezTo>
                  <a:cubicBezTo>
                    <a:pt x="2" y="16"/>
                    <a:pt x="3" y="15"/>
                    <a:pt x="6" y="13"/>
                  </a:cubicBezTo>
                  <a:cubicBezTo>
                    <a:pt x="6" y="12"/>
                    <a:pt x="7" y="11"/>
                    <a:pt x="8" y="1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76" name="Freeform 90"/>
            <p:cNvSpPr/>
            <p:nvPr/>
          </p:nvSpPr>
          <p:spPr bwMode="auto">
            <a:xfrm>
              <a:off x="900089" y="3673292"/>
              <a:ext cx="6876" cy="5730"/>
            </a:xfrm>
            <a:custGeom>
              <a:avLst/>
              <a:gdLst>
                <a:gd name="T0" fmla="*/ 3 w 5"/>
                <a:gd name="T1" fmla="*/ 4 h 4"/>
                <a:gd name="T2" fmla="*/ 5 w 5"/>
                <a:gd name="T3" fmla="*/ 0 h 4"/>
                <a:gd name="T4" fmla="*/ 0 w 5"/>
                <a:gd name="T5" fmla="*/ 1 h 4"/>
                <a:gd name="T6" fmla="*/ 3 w 5"/>
                <a:gd name="T7" fmla="*/ 4 h 4"/>
              </a:gdLst>
              <a:ahLst/>
              <a:cxnLst>
                <a:cxn ang="0">
                  <a:pos x="T0" y="T1"/>
                </a:cxn>
                <a:cxn ang="0">
                  <a:pos x="T2" y="T3"/>
                </a:cxn>
                <a:cxn ang="0">
                  <a:pos x="T4" y="T5"/>
                </a:cxn>
                <a:cxn ang="0">
                  <a:pos x="T6" y="T7"/>
                </a:cxn>
              </a:cxnLst>
              <a:rect l="0" t="0" r="r" b="b"/>
              <a:pathLst>
                <a:path w="5" h="4">
                  <a:moveTo>
                    <a:pt x="3" y="4"/>
                  </a:moveTo>
                  <a:cubicBezTo>
                    <a:pt x="4" y="3"/>
                    <a:pt x="4" y="2"/>
                    <a:pt x="5" y="0"/>
                  </a:cubicBezTo>
                  <a:cubicBezTo>
                    <a:pt x="0" y="1"/>
                    <a:pt x="0" y="1"/>
                    <a:pt x="0" y="1"/>
                  </a:cubicBezTo>
                  <a:cubicBezTo>
                    <a:pt x="1" y="2"/>
                    <a:pt x="2" y="3"/>
                    <a:pt x="3" y="4"/>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77" name="Freeform 91"/>
            <p:cNvSpPr/>
            <p:nvPr/>
          </p:nvSpPr>
          <p:spPr bwMode="auto">
            <a:xfrm>
              <a:off x="918424" y="3640060"/>
              <a:ext cx="57297" cy="74487"/>
            </a:xfrm>
            <a:custGeom>
              <a:avLst/>
              <a:gdLst>
                <a:gd name="T0" fmla="*/ 11 w 41"/>
                <a:gd name="T1" fmla="*/ 0 h 58"/>
                <a:gd name="T2" fmla="*/ 15 w 41"/>
                <a:gd name="T3" fmla="*/ 22 h 58"/>
                <a:gd name="T4" fmla="*/ 0 w 41"/>
                <a:gd name="T5" fmla="*/ 47 h 58"/>
                <a:gd name="T6" fmla="*/ 3 w 41"/>
                <a:gd name="T7" fmla="*/ 47 h 58"/>
                <a:gd name="T8" fmla="*/ 20 w 41"/>
                <a:gd name="T9" fmla="*/ 26 h 58"/>
                <a:gd name="T10" fmla="*/ 29 w 41"/>
                <a:gd name="T11" fmla="*/ 35 h 58"/>
                <a:gd name="T12" fmla="*/ 40 w 41"/>
                <a:gd name="T13" fmla="*/ 58 h 58"/>
                <a:gd name="T14" fmla="*/ 41 w 41"/>
                <a:gd name="T15" fmla="*/ 58 h 58"/>
                <a:gd name="T16" fmla="*/ 31 w 41"/>
                <a:gd name="T17" fmla="*/ 34 h 58"/>
                <a:gd name="T18" fmla="*/ 23 w 41"/>
                <a:gd name="T19" fmla="*/ 21 h 58"/>
                <a:gd name="T20" fmla="*/ 25 w 41"/>
                <a:gd name="T21" fmla="*/ 16 h 58"/>
                <a:gd name="T22" fmla="*/ 11 w 41"/>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8">
                  <a:moveTo>
                    <a:pt x="11" y="0"/>
                  </a:moveTo>
                  <a:cubicBezTo>
                    <a:pt x="15" y="22"/>
                    <a:pt x="15" y="22"/>
                    <a:pt x="15" y="22"/>
                  </a:cubicBezTo>
                  <a:cubicBezTo>
                    <a:pt x="0" y="47"/>
                    <a:pt x="0" y="47"/>
                    <a:pt x="0" y="47"/>
                  </a:cubicBezTo>
                  <a:cubicBezTo>
                    <a:pt x="0" y="47"/>
                    <a:pt x="1" y="47"/>
                    <a:pt x="3" y="47"/>
                  </a:cubicBezTo>
                  <a:cubicBezTo>
                    <a:pt x="20" y="26"/>
                    <a:pt x="20" y="26"/>
                    <a:pt x="20" y="26"/>
                  </a:cubicBezTo>
                  <a:cubicBezTo>
                    <a:pt x="29" y="35"/>
                    <a:pt x="29" y="35"/>
                    <a:pt x="29" y="35"/>
                  </a:cubicBezTo>
                  <a:cubicBezTo>
                    <a:pt x="40" y="58"/>
                    <a:pt x="40" y="58"/>
                    <a:pt x="40" y="58"/>
                  </a:cubicBezTo>
                  <a:cubicBezTo>
                    <a:pt x="41" y="58"/>
                    <a:pt x="41" y="58"/>
                    <a:pt x="41" y="58"/>
                  </a:cubicBezTo>
                  <a:cubicBezTo>
                    <a:pt x="31" y="34"/>
                    <a:pt x="31" y="34"/>
                    <a:pt x="31" y="34"/>
                  </a:cubicBezTo>
                  <a:cubicBezTo>
                    <a:pt x="23" y="21"/>
                    <a:pt x="23" y="21"/>
                    <a:pt x="23" y="21"/>
                  </a:cubicBezTo>
                  <a:cubicBezTo>
                    <a:pt x="25" y="16"/>
                    <a:pt x="25" y="16"/>
                    <a:pt x="25" y="16"/>
                  </a:cubicBezTo>
                  <a:cubicBezTo>
                    <a:pt x="20" y="12"/>
                    <a:pt x="15" y="6"/>
                    <a:pt x="11"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78" name="Freeform 92"/>
            <p:cNvSpPr>
              <a:spLocks noEditPoints="1"/>
            </p:cNvSpPr>
            <p:nvPr/>
          </p:nvSpPr>
          <p:spPr bwMode="auto">
            <a:xfrm>
              <a:off x="952803" y="3357013"/>
              <a:ext cx="148972" cy="315134"/>
            </a:xfrm>
            <a:custGeom>
              <a:avLst/>
              <a:gdLst>
                <a:gd name="T0" fmla="*/ 83 w 108"/>
                <a:gd name="T1" fmla="*/ 140 h 243"/>
                <a:gd name="T2" fmla="*/ 97 w 108"/>
                <a:gd name="T3" fmla="*/ 98 h 243"/>
                <a:gd name="T4" fmla="*/ 98 w 108"/>
                <a:gd name="T5" fmla="*/ 0 h 243"/>
                <a:gd name="T6" fmla="*/ 77 w 108"/>
                <a:gd name="T7" fmla="*/ 109 h 243"/>
                <a:gd name="T8" fmla="*/ 0 w 108"/>
                <a:gd name="T9" fmla="*/ 234 h 243"/>
                <a:gd name="T10" fmla="*/ 14 w 108"/>
                <a:gd name="T11" fmla="*/ 243 h 243"/>
                <a:gd name="T12" fmla="*/ 44 w 108"/>
                <a:gd name="T13" fmla="*/ 210 h 243"/>
                <a:gd name="T14" fmla="*/ 55 w 108"/>
                <a:gd name="T15" fmla="*/ 194 h 243"/>
                <a:gd name="T16" fmla="*/ 82 w 108"/>
                <a:gd name="T17" fmla="*/ 203 h 243"/>
                <a:gd name="T18" fmla="*/ 76 w 108"/>
                <a:gd name="T19" fmla="*/ 157 h 243"/>
                <a:gd name="T20" fmla="*/ 83 w 108"/>
                <a:gd name="T21" fmla="*/ 140 h 243"/>
                <a:gd name="T22" fmla="*/ 70 w 108"/>
                <a:gd name="T23" fmla="*/ 169 h 243"/>
                <a:gd name="T24" fmla="*/ 70 w 108"/>
                <a:gd name="T25" fmla="*/ 190 h 243"/>
                <a:gd name="T26" fmla="*/ 61 w 108"/>
                <a:gd name="T27" fmla="*/ 186 h 243"/>
                <a:gd name="T28" fmla="*/ 70 w 108"/>
                <a:gd name="T29" fmla="*/ 16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243">
                  <a:moveTo>
                    <a:pt x="83" y="140"/>
                  </a:moveTo>
                  <a:cubicBezTo>
                    <a:pt x="97" y="98"/>
                    <a:pt x="97" y="98"/>
                    <a:pt x="97" y="98"/>
                  </a:cubicBezTo>
                  <a:cubicBezTo>
                    <a:pt x="107" y="54"/>
                    <a:pt x="108" y="21"/>
                    <a:pt x="98" y="0"/>
                  </a:cubicBezTo>
                  <a:cubicBezTo>
                    <a:pt x="94" y="38"/>
                    <a:pt x="87" y="75"/>
                    <a:pt x="77" y="109"/>
                  </a:cubicBezTo>
                  <a:cubicBezTo>
                    <a:pt x="60" y="156"/>
                    <a:pt x="35" y="198"/>
                    <a:pt x="0" y="234"/>
                  </a:cubicBezTo>
                  <a:cubicBezTo>
                    <a:pt x="4" y="238"/>
                    <a:pt x="9" y="241"/>
                    <a:pt x="14" y="243"/>
                  </a:cubicBezTo>
                  <a:cubicBezTo>
                    <a:pt x="25" y="233"/>
                    <a:pt x="35" y="222"/>
                    <a:pt x="44" y="210"/>
                  </a:cubicBezTo>
                  <a:cubicBezTo>
                    <a:pt x="48" y="205"/>
                    <a:pt x="52" y="200"/>
                    <a:pt x="55" y="194"/>
                  </a:cubicBezTo>
                  <a:cubicBezTo>
                    <a:pt x="82" y="203"/>
                    <a:pt x="82" y="203"/>
                    <a:pt x="82" y="203"/>
                  </a:cubicBezTo>
                  <a:cubicBezTo>
                    <a:pt x="76" y="157"/>
                    <a:pt x="76" y="157"/>
                    <a:pt x="76" y="157"/>
                  </a:cubicBezTo>
                  <a:cubicBezTo>
                    <a:pt x="79" y="152"/>
                    <a:pt x="81" y="146"/>
                    <a:pt x="83" y="140"/>
                  </a:cubicBezTo>
                  <a:close/>
                  <a:moveTo>
                    <a:pt x="70" y="169"/>
                  </a:moveTo>
                  <a:cubicBezTo>
                    <a:pt x="70" y="190"/>
                    <a:pt x="70" y="190"/>
                    <a:pt x="70" y="190"/>
                  </a:cubicBezTo>
                  <a:cubicBezTo>
                    <a:pt x="61" y="186"/>
                    <a:pt x="61" y="186"/>
                    <a:pt x="61" y="186"/>
                  </a:cubicBezTo>
                  <a:cubicBezTo>
                    <a:pt x="64" y="181"/>
                    <a:pt x="67" y="175"/>
                    <a:pt x="70" y="169"/>
                  </a:cubicBezTo>
                  <a:close/>
                </a:path>
              </a:pathLst>
            </a:custGeom>
            <a:solidFill>
              <a:srgbClr val="D6CDA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79" name="Freeform 93"/>
            <p:cNvSpPr/>
            <p:nvPr/>
          </p:nvSpPr>
          <p:spPr bwMode="auto">
            <a:xfrm>
              <a:off x="1036456" y="3575887"/>
              <a:ext cx="12606" cy="27503"/>
            </a:xfrm>
            <a:custGeom>
              <a:avLst/>
              <a:gdLst>
                <a:gd name="T0" fmla="*/ 9 w 9"/>
                <a:gd name="T1" fmla="*/ 21 h 21"/>
                <a:gd name="T2" fmla="*/ 9 w 9"/>
                <a:gd name="T3" fmla="*/ 0 h 21"/>
                <a:gd name="T4" fmla="*/ 0 w 9"/>
                <a:gd name="T5" fmla="*/ 17 h 21"/>
                <a:gd name="T6" fmla="*/ 9 w 9"/>
                <a:gd name="T7" fmla="*/ 21 h 21"/>
              </a:gdLst>
              <a:ahLst/>
              <a:cxnLst>
                <a:cxn ang="0">
                  <a:pos x="T0" y="T1"/>
                </a:cxn>
                <a:cxn ang="0">
                  <a:pos x="T2" y="T3"/>
                </a:cxn>
                <a:cxn ang="0">
                  <a:pos x="T4" y="T5"/>
                </a:cxn>
                <a:cxn ang="0">
                  <a:pos x="T6" y="T7"/>
                </a:cxn>
              </a:cxnLst>
              <a:rect l="0" t="0" r="r" b="b"/>
              <a:pathLst>
                <a:path w="9" h="21">
                  <a:moveTo>
                    <a:pt x="9" y="21"/>
                  </a:moveTo>
                  <a:cubicBezTo>
                    <a:pt x="9" y="0"/>
                    <a:pt x="9" y="0"/>
                    <a:pt x="9" y="0"/>
                  </a:cubicBezTo>
                  <a:cubicBezTo>
                    <a:pt x="6" y="6"/>
                    <a:pt x="3" y="12"/>
                    <a:pt x="0" y="17"/>
                  </a:cubicBezTo>
                  <a:cubicBezTo>
                    <a:pt x="9" y="21"/>
                    <a:pt x="9" y="21"/>
                    <a:pt x="9" y="21"/>
                  </a:cubicBezTo>
                  <a:close/>
                </a:path>
              </a:pathLst>
            </a:custGeom>
            <a:solidFill>
              <a:srgbClr val="F3F2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80" name="Freeform 94"/>
            <p:cNvSpPr/>
            <p:nvPr/>
          </p:nvSpPr>
          <p:spPr bwMode="auto">
            <a:xfrm>
              <a:off x="936759" y="3514007"/>
              <a:ext cx="80216" cy="85946"/>
            </a:xfrm>
            <a:custGeom>
              <a:avLst/>
              <a:gdLst>
                <a:gd name="T0" fmla="*/ 28 w 58"/>
                <a:gd name="T1" fmla="*/ 14 h 66"/>
                <a:gd name="T2" fmla="*/ 31 w 58"/>
                <a:gd name="T3" fmla="*/ 0 h 66"/>
                <a:gd name="T4" fmla="*/ 24 w 58"/>
                <a:gd name="T5" fmla="*/ 14 h 66"/>
                <a:gd name="T6" fmla="*/ 30 w 58"/>
                <a:gd name="T7" fmla="*/ 33 h 66"/>
                <a:gd name="T8" fmla="*/ 0 w 58"/>
                <a:gd name="T9" fmla="*/ 49 h 66"/>
                <a:gd name="T10" fmla="*/ 20 w 58"/>
                <a:gd name="T11" fmla="*/ 64 h 66"/>
                <a:gd name="T12" fmla="*/ 40 w 58"/>
                <a:gd name="T13" fmla="*/ 39 h 66"/>
                <a:gd name="T14" fmla="*/ 44 w 58"/>
                <a:gd name="T15" fmla="*/ 30 h 66"/>
                <a:gd name="T16" fmla="*/ 58 w 58"/>
                <a:gd name="T17" fmla="*/ 15 h 66"/>
                <a:gd name="T18" fmla="*/ 58 w 58"/>
                <a:gd name="T19" fmla="*/ 10 h 66"/>
                <a:gd name="T20" fmla="*/ 27 w 58"/>
                <a:gd name="T21" fmla="*/ 18 h 66"/>
                <a:gd name="T22" fmla="*/ 28 w 58"/>
                <a:gd name="T23"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66">
                  <a:moveTo>
                    <a:pt x="28" y="14"/>
                  </a:moveTo>
                  <a:cubicBezTo>
                    <a:pt x="31" y="0"/>
                    <a:pt x="31" y="0"/>
                    <a:pt x="31" y="0"/>
                  </a:cubicBezTo>
                  <a:cubicBezTo>
                    <a:pt x="24" y="14"/>
                    <a:pt x="24" y="14"/>
                    <a:pt x="24" y="14"/>
                  </a:cubicBezTo>
                  <a:cubicBezTo>
                    <a:pt x="23" y="21"/>
                    <a:pt x="25" y="27"/>
                    <a:pt x="30" y="33"/>
                  </a:cubicBezTo>
                  <a:cubicBezTo>
                    <a:pt x="22" y="51"/>
                    <a:pt x="12" y="56"/>
                    <a:pt x="0" y="49"/>
                  </a:cubicBezTo>
                  <a:cubicBezTo>
                    <a:pt x="2" y="61"/>
                    <a:pt x="9" y="66"/>
                    <a:pt x="20" y="64"/>
                  </a:cubicBezTo>
                  <a:cubicBezTo>
                    <a:pt x="40" y="39"/>
                    <a:pt x="40" y="39"/>
                    <a:pt x="40" y="39"/>
                  </a:cubicBezTo>
                  <a:cubicBezTo>
                    <a:pt x="41" y="36"/>
                    <a:pt x="42" y="33"/>
                    <a:pt x="44" y="30"/>
                  </a:cubicBezTo>
                  <a:cubicBezTo>
                    <a:pt x="47" y="24"/>
                    <a:pt x="52" y="19"/>
                    <a:pt x="58" y="15"/>
                  </a:cubicBezTo>
                  <a:cubicBezTo>
                    <a:pt x="58" y="13"/>
                    <a:pt x="58" y="12"/>
                    <a:pt x="58" y="10"/>
                  </a:cubicBezTo>
                  <a:cubicBezTo>
                    <a:pt x="47" y="23"/>
                    <a:pt x="37" y="26"/>
                    <a:pt x="27" y="18"/>
                  </a:cubicBezTo>
                  <a:cubicBezTo>
                    <a:pt x="27" y="17"/>
                    <a:pt x="27" y="15"/>
                    <a:pt x="28" y="14"/>
                  </a:cubicBezTo>
                  <a:close/>
                </a:path>
              </a:pathLst>
            </a:custGeom>
            <a:solidFill>
              <a:srgbClr val="D6CDA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81" name="Freeform 95"/>
            <p:cNvSpPr>
              <a:spLocks noEditPoints="1"/>
            </p:cNvSpPr>
            <p:nvPr/>
          </p:nvSpPr>
          <p:spPr bwMode="auto">
            <a:xfrm>
              <a:off x="973430" y="3514007"/>
              <a:ext cx="43546" cy="33233"/>
            </a:xfrm>
            <a:custGeom>
              <a:avLst/>
              <a:gdLst>
                <a:gd name="T0" fmla="*/ 4 w 31"/>
                <a:gd name="T1" fmla="*/ 0 h 26"/>
                <a:gd name="T2" fmla="*/ 1 w 31"/>
                <a:gd name="T3" fmla="*/ 14 h 26"/>
                <a:gd name="T4" fmla="*/ 0 w 31"/>
                <a:gd name="T5" fmla="*/ 18 h 26"/>
                <a:gd name="T6" fmla="*/ 31 w 31"/>
                <a:gd name="T7" fmla="*/ 10 h 26"/>
                <a:gd name="T8" fmla="*/ 4 w 31"/>
                <a:gd name="T9" fmla="*/ 0 h 26"/>
                <a:gd name="T10" fmla="*/ 2 w 31"/>
                <a:gd name="T11" fmla="*/ 17 h 26"/>
                <a:gd name="T12" fmla="*/ 5 w 31"/>
                <a:gd name="T13" fmla="*/ 3 h 26"/>
                <a:gd name="T14" fmla="*/ 29 w 31"/>
                <a:gd name="T15" fmla="*/ 11 h 26"/>
                <a:gd name="T16" fmla="*/ 28 w 31"/>
                <a:gd name="T17" fmla="*/ 12 h 26"/>
                <a:gd name="T18" fmla="*/ 7 w 31"/>
                <a:gd name="T19" fmla="*/ 6 h 26"/>
                <a:gd name="T20" fmla="*/ 2 w 31"/>
                <a:gd name="T21"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6">
                  <a:moveTo>
                    <a:pt x="4" y="0"/>
                  </a:moveTo>
                  <a:cubicBezTo>
                    <a:pt x="1" y="14"/>
                    <a:pt x="1" y="14"/>
                    <a:pt x="1" y="14"/>
                  </a:cubicBezTo>
                  <a:cubicBezTo>
                    <a:pt x="0" y="15"/>
                    <a:pt x="0" y="17"/>
                    <a:pt x="0" y="18"/>
                  </a:cubicBezTo>
                  <a:cubicBezTo>
                    <a:pt x="10" y="26"/>
                    <a:pt x="20" y="23"/>
                    <a:pt x="31" y="10"/>
                  </a:cubicBezTo>
                  <a:cubicBezTo>
                    <a:pt x="4" y="0"/>
                    <a:pt x="4" y="0"/>
                    <a:pt x="4" y="0"/>
                  </a:cubicBezTo>
                  <a:close/>
                  <a:moveTo>
                    <a:pt x="2" y="17"/>
                  </a:moveTo>
                  <a:cubicBezTo>
                    <a:pt x="5" y="3"/>
                    <a:pt x="5" y="3"/>
                    <a:pt x="5" y="3"/>
                  </a:cubicBezTo>
                  <a:cubicBezTo>
                    <a:pt x="29" y="11"/>
                    <a:pt x="29" y="11"/>
                    <a:pt x="29" y="11"/>
                  </a:cubicBezTo>
                  <a:cubicBezTo>
                    <a:pt x="28" y="12"/>
                    <a:pt x="28" y="12"/>
                    <a:pt x="28" y="12"/>
                  </a:cubicBezTo>
                  <a:cubicBezTo>
                    <a:pt x="7" y="6"/>
                    <a:pt x="7" y="6"/>
                    <a:pt x="7" y="6"/>
                  </a:cubicBezTo>
                  <a:cubicBezTo>
                    <a:pt x="2" y="17"/>
                    <a:pt x="2" y="17"/>
                    <a:pt x="2" y="17"/>
                  </a:cubicBezTo>
                  <a:close/>
                </a:path>
              </a:pathLst>
            </a:custGeom>
            <a:solidFill>
              <a:srgbClr val="F3F2E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82" name="Freeform 96"/>
            <p:cNvSpPr/>
            <p:nvPr/>
          </p:nvSpPr>
          <p:spPr bwMode="auto">
            <a:xfrm>
              <a:off x="976867" y="3517444"/>
              <a:ext cx="36670" cy="18335"/>
            </a:xfrm>
            <a:custGeom>
              <a:avLst/>
              <a:gdLst>
                <a:gd name="T0" fmla="*/ 3 w 32"/>
                <a:gd name="T1" fmla="*/ 0 h 16"/>
                <a:gd name="T2" fmla="*/ 0 w 32"/>
                <a:gd name="T3" fmla="*/ 16 h 16"/>
                <a:gd name="T4" fmla="*/ 6 w 32"/>
                <a:gd name="T5" fmla="*/ 4 h 16"/>
                <a:gd name="T6" fmla="*/ 31 w 32"/>
                <a:gd name="T7" fmla="*/ 11 h 16"/>
                <a:gd name="T8" fmla="*/ 32 w 32"/>
                <a:gd name="T9" fmla="*/ 9 h 16"/>
                <a:gd name="T10" fmla="*/ 3 w 32"/>
                <a:gd name="T11" fmla="*/ 0 h 16"/>
                <a:gd name="T12" fmla="*/ 3 w 32"/>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32" h="16">
                  <a:moveTo>
                    <a:pt x="3" y="0"/>
                  </a:moveTo>
                  <a:lnTo>
                    <a:pt x="0" y="16"/>
                  </a:lnTo>
                  <a:lnTo>
                    <a:pt x="6" y="4"/>
                  </a:lnTo>
                  <a:lnTo>
                    <a:pt x="31" y="11"/>
                  </a:lnTo>
                  <a:lnTo>
                    <a:pt x="32" y="9"/>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83" name="Freeform 97"/>
            <p:cNvSpPr>
              <a:spLocks noEditPoints="1"/>
            </p:cNvSpPr>
            <p:nvPr/>
          </p:nvSpPr>
          <p:spPr bwMode="auto">
            <a:xfrm>
              <a:off x="889775" y="3629746"/>
              <a:ext cx="160432" cy="198248"/>
            </a:xfrm>
            <a:custGeom>
              <a:avLst/>
              <a:gdLst>
                <a:gd name="T0" fmla="*/ 60 w 117"/>
                <a:gd name="T1" fmla="*/ 33 h 153"/>
                <a:gd name="T2" fmla="*/ 46 w 117"/>
                <a:gd name="T3" fmla="*/ 24 h 153"/>
                <a:gd name="T4" fmla="*/ 44 w 117"/>
                <a:gd name="T5" fmla="*/ 29 h 153"/>
                <a:gd name="T6" fmla="*/ 52 w 117"/>
                <a:gd name="T7" fmla="*/ 42 h 153"/>
                <a:gd name="T8" fmla="*/ 62 w 117"/>
                <a:gd name="T9" fmla="*/ 66 h 153"/>
                <a:gd name="T10" fmla="*/ 61 w 117"/>
                <a:gd name="T11" fmla="*/ 66 h 153"/>
                <a:gd name="T12" fmla="*/ 59 w 117"/>
                <a:gd name="T13" fmla="*/ 66 h 153"/>
                <a:gd name="T14" fmla="*/ 60 w 117"/>
                <a:gd name="T15" fmla="*/ 69 h 153"/>
                <a:gd name="T16" fmla="*/ 60 w 117"/>
                <a:gd name="T17" fmla="*/ 81 h 153"/>
                <a:gd name="T18" fmla="*/ 57 w 117"/>
                <a:gd name="T19" fmla="*/ 77 h 153"/>
                <a:gd name="T20" fmla="*/ 54 w 117"/>
                <a:gd name="T21" fmla="*/ 81 h 153"/>
                <a:gd name="T22" fmla="*/ 47 w 117"/>
                <a:gd name="T23" fmla="*/ 80 h 153"/>
                <a:gd name="T24" fmla="*/ 44 w 117"/>
                <a:gd name="T25" fmla="*/ 81 h 153"/>
                <a:gd name="T26" fmla="*/ 39 w 117"/>
                <a:gd name="T27" fmla="*/ 75 h 153"/>
                <a:gd name="T28" fmla="*/ 37 w 117"/>
                <a:gd name="T29" fmla="*/ 76 h 153"/>
                <a:gd name="T30" fmla="*/ 28 w 117"/>
                <a:gd name="T31" fmla="*/ 66 h 153"/>
                <a:gd name="T32" fmla="*/ 24 w 117"/>
                <a:gd name="T33" fmla="*/ 55 h 153"/>
                <a:gd name="T34" fmla="*/ 21 w 117"/>
                <a:gd name="T35" fmla="*/ 55 h 153"/>
                <a:gd name="T36" fmla="*/ 18 w 117"/>
                <a:gd name="T37" fmla="*/ 52 h 153"/>
                <a:gd name="T38" fmla="*/ 20 w 117"/>
                <a:gd name="T39" fmla="*/ 48 h 153"/>
                <a:gd name="T40" fmla="*/ 16 w 117"/>
                <a:gd name="T41" fmla="*/ 47 h 153"/>
                <a:gd name="T42" fmla="*/ 15 w 117"/>
                <a:gd name="T43" fmla="*/ 43 h 153"/>
                <a:gd name="T44" fmla="*/ 12 w 117"/>
                <a:gd name="T45" fmla="*/ 42 h 153"/>
                <a:gd name="T46" fmla="*/ 10 w 117"/>
                <a:gd name="T47" fmla="*/ 39 h 153"/>
                <a:gd name="T48" fmla="*/ 0 w 117"/>
                <a:gd name="T49" fmla="*/ 146 h 153"/>
                <a:gd name="T50" fmla="*/ 82 w 117"/>
                <a:gd name="T51" fmla="*/ 134 h 153"/>
                <a:gd name="T52" fmla="*/ 107 w 117"/>
                <a:gd name="T53" fmla="*/ 38 h 153"/>
                <a:gd name="T54" fmla="*/ 117 w 117"/>
                <a:gd name="T55" fmla="*/ 66 h 153"/>
                <a:gd name="T56" fmla="*/ 117 w 117"/>
                <a:gd name="T57" fmla="*/ 13 h 153"/>
                <a:gd name="T58" fmla="*/ 90 w 117"/>
                <a:gd name="T59" fmla="*/ 0 h 153"/>
                <a:gd name="T60" fmla="*/ 60 w 117"/>
                <a:gd name="T61" fmla="*/ 33 h 153"/>
                <a:gd name="T62" fmla="*/ 13 w 117"/>
                <a:gd name="T63" fmla="*/ 49 h 153"/>
                <a:gd name="T64" fmla="*/ 15 w 117"/>
                <a:gd name="T65" fmla="*/ 50 h 153"/>
                <a:gd name="T66" fmla="*/ 15 w 117"/>
                <a:gd name="T67" fmla="*/ 95 h 153"/>
                <a:gd name="T68" fmla="*/ 8 w 117"/>
                <a:gd name="T69" fmla="*/ 143 h 153"/>
                <a:gd name="T70" fmla="*/ 3 w 117"/>
                <a:gd name="T71" fmla="*/ 143 h 153"/>
                <a:gd name="T72" fmla="*/ 13 w 117"/>
                <a:gd name="T73" fmla="*/ 4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53">
                  <a:moveTo>
                    <a:pt x="60" y="33"/>
                  </a:moveTo>
                  <a:cubicBezTo>
                    <a:pt x="55" y="31"/>
                    <a:pt x="50" y="28"/>
                    <a:pt x="46" y="24"/>
                  </a:cubicBezTo>
                  <a:cubicBezTo>
                    <a:pt x="44" y="29"/>
                    <a:pt x="44" y="29"/>
                    <a:pt x="44" y="29"/>
                  </a:cubicBezTo>
                  <a:cubicBezTo>
                    <a:pt x="52" y="42"/>
                    <a:pt x="52" y="42"/>
                    <a:pt x="52" y="42"/>
                  </a:cubicBezTo>
                  <a:cubicBezTo>
                    <a:pt x="62" y="66"/>
                    <a:pt x="62" y="66"/>
                    <a:pt x="62" y="66"/>
                  </a:cubicBezTo>
                  <a:cubicBezTo>
                    <a:pt x="61" y="66"/>
                    <a:pt x="61" y="66"/>
                    <a:pt x="61" y="66"/>
                  </a:cubicBezTo>
                  <a:cubicBezTo>
                    <a:pt x="59" y="66"/>
                    <a:pt x="59" y="66"/>
                    <a:pt x="59" y="66"/>
                  </a:cubicBezTo>
                  <a:cubicBezTo>
                    <a:pt x="60" y="69"/>
                    <a:pt x="60" y="69"/>
                    <a:pt x="60" y="69"/>
                  </a:cubicBezTo>
                  <a:cubicBezTo>
                    <a:pt x="64" y="77"/>
                    <a:pt x="64" y="81"/>
                    <a:pt x="60" y="81"/>
                  </a:cubicBezTo>
                  <a:cubicBezTo>
                    <a:pt x="57" y="77"/>
                    <a:pt x="57" y="77"/>
                    <a:pt x="57" y="77"/>
                  </a:cubicBezTo>
                  <a:cubicBezTo>
                    <a:pt x="56" y="80"/>
                    <a:pt x="55" y="81"/>
                    <a:pt x="54" y="81"/>
                  </a:cubicBezTo>
                  <a:cubicBezTo>
                    <a:pt x="52" y="82"/>
                    <a:pt x="50" y="82"/>
                    <a:pt x="47" y="80"/>
                  </a:cubicBezTo>
                  <a:cubicBezTo>
                    <a:pt x="46" y="81"/>
                    <a:pt x="45" y="81"/>
                    <a:pt x="44" y="81"/>
                  </a:cubicBezTo>
                  <a:cubicBezTo>
                    <a:pt x="42" y="81"/>
                    <a:pt x="41" y="79"/>
                    <a:pt x="39" y="75"/>
                  </a:cubicBezTo>
                  <a:cubicBezTo>
                    <a:pt x="38" y="75"/>
                    <a:pt x="37" y="76"/>
                    <a:pt x="37" y="76"/>
                  </a:cubicBezTo>
                  <a:cubicBezTo>
                    <a:pt x="33" y="78"/>
                    <a:pt x="30" y="74"/>
                    <a:pt x="28" y="66"/>
                  </a:cubicBezTo>
                  <a:cubicBezTo>
                    <a:pt x="24" y="55"/>
                    <a:pt x="24" y="55"/>
                    <a:pt x="24" y="55"/>
                  </a:cubicBezTo>
                  <a:cubicBezTo>
                    <a:pt x="22" y="55"/>
                    <a:pt x="21" y="55"/>
                    <a:pt x="21" y="55"/>
                  </a:cubicBezTo>
                  <a:cubicBezTo>
                    <a:pt x="19" y="54"/>
                    <a:pt x="18" y="53"/>
                    <a:pt x="18" y="52"/>
                  </a:cubicBezTo>
                  <a:cubicBezTo>
                    <a:pt x="18" y="51"/>
                    <a:pt x="19" y="49"/>
                    <a:pt x="20" y="48"/>
                  </a:cubicBezTo>
                  <a:cubicBezTo>
                    <a:pt x="18" y="47"/>
                    <a:pt x="17" y="47"/>
                    <a:pt x="16" y="47"/>
                  </a:cubicBezTo>
                  <a:cubicBezTo>
                    <a:pt x="15" y="46"/>
                    <a:pt x="15" y="45"/>
                    <a:pt x="15" y="43"/>
                  </a:cubicBezTo>
                  <a:cubicBezTo>
                    <a:pt x="14" y="43"/>
                    <a:pt x="13" y="43"/>
                    <a:pt x="12" y="42"/>
                  </a:cubicBezTo>
                  <a:cubicBezTo>
                    <a:pt x="11" y="42"/>
                    <a:pt x="10" y="41"/>
                    <a:pt x="10" y="39"/>
                  </a:cubicBezTo>
                  <a:cubicBezTo>
                    <a:pt x="11" y="77"/>
                    <a:pt x="7" y="113"/>
                    <a:pt x="0" y="146"/>
                  </a:cubicBezTo>
                  <a:cubicBezTo>
                    <a:pt x="33" y="153"/>
                    <a:pt x="61" y="149"/>
                    <a:pt x="82" y="134"/>
                  </a:cubicBezTo>
                  <a:cubicBezTo>
                    <a:pt x="87" y="99"/>
                    <a:pt x="95" y="67"/>
                    <a:pt x="107" y="38"/>
                  </a:cubicBezTo>
                  <a:cubicBezTo>
                    <a:pt x="117" y="66"/>
                    <a:pt x="117" y="66"/>
                    <a:pt x="117" y="66"/>
                  </a:cubicBezTo>
                  <a:cubicBezTo>
                    <a:pt x="117" y="13"/>
                    <a:pt x="117" y="13"/>
                    <a:pt x="117" y="13"/>
                  </a:cubicBezTo>
                  <a:cubicBezTo>
                    <a:pt x="109" y="6"/>
                    <a:pt x="100" y="2"/>
                    <a:pt x="90" y="0"/>
                  </a:cubicBezTo>
                  <a:cubicBezTo>
                    <a:pt x="81" y="12"/>
                    <a:pt x="71" y="23"/>
                    <a:pt x="60" y="33"/>
                  </a:cubicBezTo>
                  <a:close/>
                  <a:moveTo>
                    <a:pt x="13" y="49"/>
                  </a:moveTo>
                  <a:cubicBezTo>
                    <a:pt x="15" y="50"/>
                    <a:pt x="15" y="50"/>
                    <a:pt x="15" y="50"/>
                  </a:cubicBezTo>
                  <a:cubicBezTo>
                    <a:pt x="17" y="65"/>
                    <a:pt x="17" y="80"/>
                    <a:pt x="15" y="95"/>
                  </a:cubicBezTo>
                  <a:cubicBezTo>
                    <a:pt x="8" y="143"/>
                    <a:pt x="8" y="143"/>
                    <a:pt x="8" y="143"/>
                  </a:cubicBezTo>
                  <a:cubicBezTo>
                    <a:pt x="3" y="143"/>
                    <a:pt x="3" y="143"/>
                    <a:pt x="3" y="143"/>
                  </a:cubicBezTo>
                  <a:cubicBezTo>
                    <a:pt x="10" y="99"/>
                    <a:pt x="13" y="68"/>
                    <a:pt x="13" y="49"/>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84" name="Freeform 98"/>
            <p:cNvSpPr/>
            <p:nvPr/>
          </p:nvSpPr>
          <p:spPr bwMode="auto">
            <a:xfrm>
              <a:off x="894359" y="3692773"/>
              <a:ext cx="19481" cy="122616"/>
            </a:xfrm>
            <a:custGeom>
              <a:avLst/>
              <a:gdLst>
                <a:gd name="T0" fmla="*/ 12 w 14"/>
                <a:gd name="T1" fmla="*/ 1 h 94"/>
                <a:gd name="T2" fmla="*/ 10 w 14"/>
                <a:gd name="T3" fmla="*/ 0 h 94"/>
                <a:gd name="T4" fmla="*/ 0 w 14"/>
                <a:gd name="T5" fmla="*/ 94 h 94"/>
                <a:gd name="T6" fmla="*/ 5 w 14"/>
                <a:gd name="T7" fmla="*/ 94 h 94"/>
                <a:gd name="T8" fmla="*/ 12 w 14"/>
                <a:gd name="T9" fmla="*/ 46 h 94"/>
                <a:gd name="T10" fmla="*/ 12 w 14"/>
                <a:gd name="T11" fmla="*/ 1 h 94"/>
              </a:gdLst>
              <a:ahLst/>
              <a:cxnLst>
                <a:cxn ang="0">
                  <a:pos x="T0" y="T1"/>
                </a:cxn>
                <a:cxn ang="0">
                  <a:pos x="T2" y="T3"/>
                </a:cxn>
                <a:cxn ang="0">
                  <a:pos x="T4" y="T5"/>
                </a:cxn>
                <a:cxn ang="0">
                  <a:pos x="T6" y="T7"/>
                </a:cxn>
                <a:cxn ang="0">
                  <a:pos x="T8" y="T9"/>
                </a:cxn>
                <a:cxn ang="0">
                  <a:pos x="T10" y="T11"/>
                </a:cxn>
              </a:cxnLst>
              <a:rect l="0" t="0" r="r" b="b"/>
              <a:pathLst>
                <a:path w="14" h="94">
                  <a:moveTo>
                    <a:pt x="12" y="1"/>
                  </a:moveTo>
                  <a:cubicBezTo>
                    <a:pt x="10" y="0"/>
                    <a:pt x="10" y="0"/>
                    <a:pt x="10" y="0"/>
                  </a:cubicBezTo>
                  <a:cubicBezTo>
                    <a:pt x="10" y="19"/>
                    <a:pt x="7" y="50"/>
                    <a:pt x="0" y="94"/>
                  </a:cubicBezTo>
                  <a:cubicBezTo>
                    <a:pt x="5" y="94"/>
                    <a:pt x="5" y="94"/>
                    <a:pt x="5" y="94"/>
                  </a:cubicBezTo>
                  <a:cubicBezTo>
                    <a:pt x="12" y="46"/>
                    <a:pt x="12" y="46"/>
                    <a:pt x="12" y="46"/>
                  </a:cubicBezTo>
                  <a:cubicBezTo>
                    <a:pt x="14" y="31"/>
                    <a:pt x="14" y="16"/>
                    <a:pt x="12" y="1"/>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85" name="Freeform 99"/>
            <p:cNvSpPr/>
            <p:nvPr/>
          </p:nvSpPr>
          <p:spPr bwMode="auto">
            <a:xfrm>
              <a:off x="889775" y="3609119"/>
              <a:ext cx="178767" cy="239502"/>
            </a:xfrm>
            <a:custGeom>
              <a:avLst/>
              <a:gdLst>
                <a:gd name="T0" fmla="*/ 90 w 130"/>
                <a:gd name="T1" fmla="*/ 16 h 185"/>
                <a:gd name="T2" fmla="*/ 117 w 130"/>
                <a:gd name="T3" fmla="*/ 29 h 185"/>
                <a:gd name="T4" fmla="*/ 117 w 130"/>
                <a:gd name="T5" fmla="*/ 82 h 185"/>
                <a:gd name="T6" fmla="*/ 107 w 130"/>
                <a:gd name="T7" fmla="*/ 54 h 185"/>
                <a:gd name="T8" fmla="*/ 82 w 130"/>
                <a:gd name="T9" fmla="*/ 150 h 185"/>
                <a:gd name="T10" fmla="*/ 0 w 130"/>
                <a:gd name="T11" fmla="*/ 162 h 185"/>
                <a:gd name="T12" fmla="*/ 36 w 130"/>
                <a:gd name="T13" fmla="*/ 175 h 185"/>
                <a:gd name="T14" fmla="*/ 43 w 130"/>
                <a:gd name="T15" fmla="*/ 177 h 185"/>
                <a:gd name="T16" fmla="*/ 71 w 130"/>
                <a:gd name="T17" fmla="*/ 181 h 185"/>
                <a:gd name="T18" fmla="*/ 98 w 130"/>
                <a:gd name="T19" fmla="*/ 182 h 185"/>
                <a:gd name="T20" fmla="*/ 110 w 130"/>
                <a:gd name="T21" fmla="*/ 81 h 185"/>
                <a:gd name="T22" fmla="*/ 115 w 130"/>
                <a:gd name="T23" fmla="*/ 125 h 185"/>
                <a:gd name="T24" fmla="*/ 115 w 130"/>
                <a:gd name="T25" fmla="*/ 126 h 185"/>
                <a:gd name="T26" fmla="*/ 111 w 130"/>
                <a:gd name="T27" fmla="*/ 171 h 185"/>
                <a:gd name="T28" fmla="*/ 117 w 130"/>
                <a:gd name="T29" fmla="*/ 177 h 185"/>
                <a:gd name="T30" fmla="*/ 117 w 130"/>
                <a:gd name="T31" fmla="*/ 185 h 185"/>
                <a:gd name="T32" fmla="*/ 124 w 130"/>
                <a:gd name="T33" fmla="*/ 176 h 185"/>
                <a:gd name="T34" fmla="*/ 124 w 130"/>
                <a:gd name="T35" fmla="*/ 109 h 185"/>
                <a:gd name="T36" fmla="*/ 128 w 130"/>
                <a:gd name="T37" fmla="*/ 9 h 185"/>
                <a:gd name="T38" fmla="*/ 101 w 130"/>
                <a:gd name="T39" fmla="*/ 0 h 185"/>
                <a:gd name="T40" fmla="*/ 90 w 130"/>
                <a:gd name="T41" fmla="*/ 1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85">
                  <a:moveTo>
                    <a:pt x="90" y="16"/>
                  </a:moveTo>
                  <a:cubicBezTo>
                    <a:pt x="100" y="18"/>
                    <a:pt x="109" y="22"/>
                    <a:pt x="117" y="29"/>
                  </a:cubicBezTo>
                  <a:cubicBezTo>
                    <a:pt x="117" y="82"/>
                    <a:pt x="117" y="82"/>
                    <a:pt x="117" y="82"/>
                  </a:cubicBezTo>
                  <a:cubicBezTo>
                    <a:pt x="107" y="54"/>
                    <a:pt x="107" y="54"/>
                    <a:pt x="107" y="54"/>
                  </a:cubicBezTo>
                  <a:cubicBezTo>
                    <a:pt x="95" y="83"/>
                    <a:pt x="87" y="115"/>
                    <a:pt x="82" y="150"/>
                  </a:cubicBezTo>
                  <a:cubicBezTo>
                    <a:pt x="61" y="165"/>
                    <a:pt x="33" y="169"/>
                    <a:pt x="0" y="162"/>
                  </a:cubicBezTo>
                  <a:cubicBezTo>
                    <a:pt x="12" y="168"/>
                    <a:pt x="24" y="172"/>
                    <a:pt x="36" y="175"/>
                  </a:cubicBezTo>
                  <a:cubicBezTo>
                    <a:pt x="38" y="176"/>
                    <a:pt x="40" y="176"/>
                    <a:pt x="43" y="177"/>
                  </a:cubicBezTo>
                  <a:cubicBezTo>
                    <a:pt x="52" y="179"/>
                    <a:pt x="62" y="180"/>
                    <a:pt x="71" y="181"/>
                  </a:cubicBezTo>
                  <a:cubicBezTo>
                    <a:pt x="80" y="182"/>
                    <a:pt x="89" y="183"/>
                    <a:pt x="98" y="182"/>
                  </a:cubicBezTo>
                  <a:cubicBezTo>
                    <a:pt x="97" y="144"/>
                    <a:pt x="101" y="110"/>
                    <a:pt x="110" y="81"/>
                  </a:cubicBezTo>
                  <a:cubicBezTo>
                    <a:pt x="112" y="95"/>
                    <a:pt x="114" y="110"/>
                    <a:pt x="115" y="125"/>
                  </a:cubicBezTo>
                  <a:cubicBezTo>
                    <a:pt x="115" y="126"/>
                    <a:pt x="115" y="126"/>
                    <a:pt x="115" y="126"/>
                  </a:cubicBezTo>
                  <a:cubicBezTo>
                    <a:pt x="111" y="171"/>
                    <a:pt x="111" y="171"/>
                    <a:pt x="111" y="171"/>
                  </a:cubicBezTo>
                  <a:cubicBezTo>
                    <a:pt x="117" y="177"/>
                    <a:pt x="117" y="177"/>
                    <a:pt x="117" y="177"/>
                  </a:cubicBezTo>
                  <a:cubicBezTo>
                    <a:pt x="117" y="179"/>
                    <a:pt x="117" y="182"/>
                    <a:pt x="117" y="185"/>
                  </a:cubicBezTo>
                  <a:cubicBezTo>
                    <a:pt x="124" y="176"/>
                    <a:pt x="124" y="176"/>
                    <a:pt x="124" y="176"/>
                  </a:cubicBezTo>
                  <a:cubicBezTo>
                    <a:pt x="124" y="109"/>
                    <a:pt x="124" y="109"/>
                    <a:pt x="124" y="109"/>
                  </a:cubicBezTo>
                  <a:cubicBezTo>
                    <a:pt x="128" y="76"/>
                    <a:pt x="130" y="43"/>
                    <a:pt x="128" y="9"/>
                  </a:cubicBezTo>
                  <a:cubicBezTo>
                    <a:pt x="101" y="0"/>
                    <a:pt x="101" y="0"/>
                    <a:pt x="101" y="0"/>
                  </a:cubicBezTo>
                  <a:cubicBezTo>
                    <a:pt x="98" y="6"/>
                    <a:pt x="94" y="11"/>
                    <a:pt x="90" y="1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86" name="Freeform 100"/>
            <p:cNvSpPr/>
            <p:nvPr/>
          </p:nvSpPr>
          <p:spPr bwMode="auto">
            <a:xfrm>
              <a:off x="961970" y="3693919"/>
              <a:ext cx="16043" cy="40108"/>
            </a:xfrm>
            <a:custGeom>
              <a:avLst/>
              <a:gdLst>
                <a:gd name="T0" fmla="*/ 0 w 12"/>
                <a:gd name="T1" fmla="*/ 0 h 31"/>
                <a:gd name="T2" fmla="*/ 0 w 12"/>
                <a:gd name="T3" fmla="*/ 6 h 31"/>
                <a:gd name="T4" fmla="*/ 8 w 12"/>
                <a:gd name="T5" fmla="*/ 31 h 31"/>
                <a:gd name="T6" fmla="*/ 8 w 12"/>
                <a:gd name="T7" fmla="*/ 19 h 31"/>
                <a:gd name="T8" fmla="*/ 7 w 12"/>
                <a:gd name="T9" fmla="*/ 16 h 31"/>
                <a:gd name="T10" fmla="*/ 0 w 12"/>
                <a:gd name="T11" fmla="*/ 0 h 31"/>
              </a:gdLst>
              <a:ahLst/>
              <a:cxnLst>
                <a:cxn ang="0">
                  <a:pos x="T0" y="T1"/>
                </a:cxn>
                <a:cxn ang="0">
                  <a:pos x="T2" y="T3"/>
                </a:cxn>
                <a:cxn ang="0">
                  <a:pos x="T4" y="T5"/>
                </a:cxn>
                <a:cxn ang="0">
                  <a:pos x="T6" y="T7"/>
                </a:cxn>
                <a:cxn ang="0">
                  <a:pos x="T8" y="T9"/>
                </a:cxn>
                <a:cxn ang="0">
                  <a:pos x="T10" y="T11"/>
                </a:cxn>
              </a:cxnLst>
              <a:rect l="0" t="0" r="r" b="b"/>
              <a:pathLst>
                <a:path w="12" h="31">
                  <a:moveTo>
                    <a:pt x="0" y="0"/>
                  </a:moveTo>
                  <a:cubicBezTo>
                    <a:pt x="0" y="6"/>
                    <a:pt x="0" y="6"/>
                    <a:pt x="0" y="6"/>
                  </a:cubicBezTo>
                  <a:cubicBezTo>
                    <a:pt x="8" y="31"/>
                    <a:pt x="8" y="31"/>
                    <a:pt x="8" y="31"/>
                  </a:cubicBezTo>
                  <a:cubicBezTo>
                    <a:pt x="12" y="31"/>
                    <a:pt x="12" y="27"/>
                    <a:pt x="8" y="19"/>
                  </a:cubicBezTo>
                  <a:cubicBezTo>
                    <a:pt x="7" y="16"/>
                    <a:pt x="7" y="16"/>
                    <a:pt x="7" y="16"/>
                  </a:cubicBezTo>
                  <a:cubicBezTo>
                    <a:pt x="0" y="0"/>
                    <a:pt x="0" y="0"/>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87" name="Freeform 101"/>
            <p:cNvSpPr>
              <a:spLocks noEditPoints="1"/>
            </p:cNvSpPr>
            <p:nvPr/>
          </p:nvSpPr>
          <p:spPr bwMode="auto">
            <a:xfrm>
              <a:off x="923008" y="3673292"/>
              <a:ext cx="50421" cy="63027"/>
            </a:xfrm>
            <a:custGeom>
              <a:avLst/>
              <a:gdLst>
                <a:gd name="T0" fmla="*/ 28 w 37"/>
                <a:gd name="T1" fmla="*/ 22 h 48"/>
                <a:gd name="T2" fmla="*/ 28 w 37"/>
                <a:gd name="T3" fmla="*/ 16 h 48"/>
                <a:gd name="T4" fmla="*/ 35 w 37"/>
                <a:gd name="T5" fmla="*/ 32 h 48"/>
                <a:gd name="T6" fmla="*/ 37 w 37"/>
                <a:gd name="T7" fmla="*/ 32 h 48"/>
                <a:gd name="T8" fmla="*/ 26 w 37"/>
                <a:gd name="T9" fmla="*/ 9 h 48"/>
                <a:gd name="T10" fmla="*/ 17 w 37"/>
                <a:gd name="T11" fmla="*/ 0 h 48"/>
                <a:gd name="T12" fmla="*/ 0 w 37"/>
                <a:gd name="T13" fmla="*/ 21 h 48"/>
                <a:gd name="T14" fmla="*/ 4 w 37"/>
                <a:gd name="T15" fmla="*/ 32 h 48"/>
                <a:gd name="T16" fmla="*/ 13 w 37"/>
                <a:gd name="T17" fmla="*/ 42 h 48"/>
                <a:gd name="T18" fmla="*/ 8 w 37"/>
                <a:gd name="T19" fmla="*/ 32 h 48"/>
                <a:gd name="T20" fmla="*/ 8 w 37"/>
                <a:gd name="T21" fmla="*/ 28 h 48"/>
                <a:gd name="T22" fmla="*/ 15 w 37"/>
                <a:gd name="T23" fmla="*/ 41 h 48"/>
                <a:gd name="T24" fmla="*/ 20 w 37"/>
                <a:gd name="T25" fmla="*/ 47 h 48"/>
                <a:gd name="T26" fmla="*/ 15 w 37"/>
                <a:gd name="T27" fmla="*/ 31 h 48"/>
                <a:gd name="T28" fmla="*/ 15 w 37"/>
                <a:gd name="T29" fmla="*/ 27 h 48"/>
                <a:gd name="T30" fmla="*/ 19 w 37"/>
                <a:gd name="T31" fmla="*/ 40 h 48"/>
                <a:gd name="T32" fmla="*/ 23 w 37"/>
                <a:gd name="T33" fmla="*/ 46 h 48"/>
                <a:gd name="T34" fmla="*/ 30 w 37"/>
                <a:gd name="T35" fmla="*/ 47 h 48"/>
                <a:gd name="T36" fmla="*/ 20 w 37"/>
                <a:gd name="T37" fmla="*/ 28 h 48"/>
                <a:gd name="T38" fmla="*/ 22 w 37"/>
                <a:gd name="T39" fmla="*/ 21 h 48"/>
                <a:gd name="T40" fmla="*/ 28 w 37"/>
                <a:gd name="T41" fmla="*/ 36 h 48"/>
                <a:gd name="T42" fmla="*/ 33 w 37"/>
                <a:gd name="T43" fmla="*/ 43 h 48"/>
                <a:gd name="T44" fmla="*/ 36 w 37"/>
                <a:gd name="T45" fmla="*/ 47 h 48"/>
                <a:gd name="T46" fmla="*/ 28 w 37"/>
                <a:gd name="T47" fmla="*/ 22 h 48"/>
                <a:gd name="T48" fmla="*/ 19 w 37"/>
                <a:gd name="T49" fmla="*/ 5 h 48"/>
                <a:gd name="T50" fmla="*/ 5 w 37"/>
                <a:gd name="T51" fmla="*/ 22 h 48"/>
                <a:gd name="T52" fmla="*/ 6 w 37"/>
                <a:gd name="T53" fmla="*/ 34 h 48"/>
                <a:gd name="T54" fmla="*/ 2 w 37"/>
                <a:gd name="T55" fmla="*/ 21 h 48"/>
                <a:gd name="T56" fmla="*/ 17 w 37"/>
                <a:gd name="T57" fmla="*/ 3 h 48"/>
                <a:gd name="T58" fmla="*/ 19 w 37"/>
                <a:gd name="T5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48">
                  <a:moveTo>
                    <a:pt x="28" y="22"/>
                  </a:moveTo>
                  <a:cubicBezTo>
                    <a:pt x="28" y="16"/>
                    <a:pt x="28" y="16"/>
                    <a:pt x="28" y="16"/>
                  </a:cubicBezTo>
                  <a:cubicBezTo>
                    <a:pt x="35" y="32"/>
                    <a:pt x="35" y="32"/>
                    <a:pt x="35" y="32"/>
                  </a:cubicBezTo>
                  <a:cubicBezTo>
                    <a:pt x="37" y="32"/>
                    <a:pt x="37" y="32"/>
                    <a:pt x="37" y="32"/>
                  </a:cubicBezTo>
                  <a:cubicBezTo>
                    <a:pt x="26" y="9"/>
                    <a:pt x="26" y="9"/>
                    <a:pt x="26" y="9"/>
                  </a:cubicBezTo>
                  <a:cubicBezTo>
                    <a:pt x="17" y="0"/>
                    <a:pt x="17" y="0"/>
                    <a:pt x="17" y="0"/>
                  </a:cubicBezTo>
                  <a:cubicBezTo>
                    <a:pt x="0" y="21"/>
                    <a:pt x="0" y="21"/>
                    <a:pt x="0" y="21"/>
                  </a:cubicBezTo>
                  <a:cubicBezTo>
                    <a:pt x="4" y="32"/>
                    <a:pt x="4" y="32"/>
                    <a:pt x="4" y="32"/>
                  </a:cubicBezTo>
                  <a:cubicBezTo>
                    <a:pt x="6" y="40"/>
                    <a:pt x="9" y="44"/>
                    <a:pt x="13" y="42"/>
                  </a:cubicBezTo>
                  <a:cubicBezTo>
                    <a:pt x="8" y="32"/>
                    <a:pt x="8" y="32"/>
                    <a:pt x="8" y="32"/>
                  </a:cubicBezTo>
                  <a:cubicBezTo>
                    <a:pt x="8" y="28"/>
                    <a:pt x="8" y="28"/>
                    <a:pt x="8" y="28"/>
                  </a:cubicBezTo>
                  <a:cubicBezTo>
                    <a:pt x="15" y="41"/>
                    <a:pt x="15" y="41"/>
                    <a:pt x="15" y="41"/>
                  </a:cubicBezTo>
                  <a:cubicBezTo>
                    <a:pt x="17" y="45"/>
                    <a:pt x="18" y="47"/>
                    <a:pt x="20" y="47"/>
                  </a:cubicBezTo>
                  <a:cubicBezTo>
                    <a:pt x="17" y="41"/>
                    <a:pt x="15" y="36"/>
                    <a:pt x="15" y="31"/>
                  </a:cubicBezTo>
                  <a:cubicBezTo>
                    <a:pt x="15" y="27"/>
                    <a:pt x="15" y="27"/>
                    <a:pt x="15" y="27"/>
                  </a:cubicBezTo>
                  <a:cubicBezTo>
                    <a:pt x="19" y="40"/>
                    <a:pt x="19" y="40"/>
                    <a:pt x="19" y="40"/>
                  </a:cubicBezTo>
                  <a:cubicBezTo>
                    <a:pt x="20" y="42"/>
                    <a:pt x="22" y="44"/>
                    <a:pt x="23" y="46"/>
                  </a:cubicBezTo>
                  <a:cubicBezTo>
                    <a:pt x="26" y="48"/>
                    <a:pt x="28" y="48"/>
                    <a:pt x="30" y="47"/>
                  </a:cubicBezTo>
                  <a:cubicBezTo>
                    <a:pt x="20" y="28"/>
                    <a:pt x="20" y="28"/>
                    <a:pt x="20" y="28"/>
                  </a:cubicBezTo>
                  <a:cubicBezTo>
                    <a:pt x="22" y="21"/>
                    <a:pt x="22" y="21"/>
                    <a:pt x="22" y="21"/>
                  </a:cubicBezTo>
                  <a:cubicBezTo>
                    <a:pt x="28" y="36"/>
                    <a:pt x="28" y="36"/>
                    <a:pt x="28" y="36"/>
                  </a:cubicBezTo>
                  <a:cubicBezTo>
                    <a:pt x="33" y="43"/>
                    <a:pt x="33" y="43"/>
                    <a:pt x="33" y="43"/>
                  </a:cubicBezTo>
                  <a:cubicBezTo>
                    <a:pt x="36" y="47"/>
                    <a:pt x="36" y="47"/>
                    <a:pt x="36" y="47"/>
                  </a:cubicBezTo>
                  <a:cubicBezTo>
                    <a:pt x="28" y="22"/>
                    <a:pt x="28" y="22"/>
                    <a:pt x="28" y="22"/>
                  </a:cubicBezTo>
                  <a:close/>
                  <a:moveTo>
                    <a:pt x="19" y="5"/>
                  </a:moveTo>
                  <a:cubicBezTo>
                    <a:pt x="5" y="22"/>
                    <a:pt x="5" y="22"/>
                    <a:pt x="5" y="22"/>
                  </a:cubicBezTo>
                  <a:cubicBezTo>
                    <a:pt x="6" y="34"/>
                    <a:pt x="6" y="34"/>
                    <a:pt x="6" y="34"/>
                  </a:cubicBezTo>
                  <a:cubicBezTo>
                    <a:pt x="2" y="21"/>
                    <a:pt x="2" y="21"/>
                    <a:pt x="2" y="21"/>
                  </a:cubicBezTo>
                  <a:cubicBezTo>
                    <a:pt x="17" y="3"/>
                    <a:pt x="17" y="3"/>
                    <a:pt x="17" y="3"/>
                  </a:cubicBezTo>
                  <a:cubicBezTo>
                    <a:pt x="19" y="5"/>
                    <a:pt x="19" y="5"/>
                    <a:pt x="19" y="5"/>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88" name="Freeform 102"/>
            <p:cNvSpPr/>
            <p:nvPr/>
          </p:nvSpPr>
          <p:spPr bwMode="auto">
            <a:xfrm>
              <a:off x="925300" y="3677876"/>
              <a:ext cx="24065" cy="40108"/>
            </a:xfrm>
            <a:custGeom>
              <a:avLst/>
              <a:gdLst>
                <a:gd name="T0" fmla="*/ 4 w 21"/>
                <a:gd name="T1" fmla="*/ 21 h 35"/>
                <a:gd name="T2" fmla="*/ 21 w 21"/>
                <a:gd name="T3" fmla="*/ 2 h 35"/>
                <a:gd name="T4" fmla="*/ 18 w 21"/>
                <a:gd name="T5" fmla="*/ 0 h 35"/>
                <a:gd name="T6" fmla="*/ 0 w 21"/>
                <a:gd name="T7" fmla="*/ 20 h 35"/>
                <a:gd name="T8" fmla="*/ 5 w 21"/>
                <a:gd name="T9" fmla="*/ 35 h 35"/>
                <a:gd name="T10" fmla="*/ 4 w 21"/>
                <a:gd name="T11" fmla="*/ 21 h 35"/>
                <a:gd name="T12" fmla="*/ 4 w 21"/>
                <a:gd name="T13" fmla="*/ 21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4" y="21"/>
                  </a:moveTo>
                  <a:lnTo>
                    <a:pt x="21" y="2"/>
                  </a:lnTo>
                  <a:lnTo>
                    <a:pt x="18" y="0"/>
                  </a:lnTo>
                  <a:lnTo>
                    <a:pt x="0" y="20"/>
                  </a:lnTo>
                  <a:lnTo>
                    <a:pt x="5" y="35"/>
                  </a:lnTo>
                  <a:lnTo>
                    <a:pt x="4" y="21"/>
                  </a:lnTo>
                  <a:lnTo>
                    <a:pt x="4" y="21"/>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89" name="Freeform 103"/>
            <p:cNvSpPr/>
            <p:nvPr/>
          </p:nvSpPr>
          <p:spPr bwMode="auto">
            <a:xfrm>
              <a:off x="950511" y="3700794"/>
              <a:ext cx="18335" cy="33233"/>
            </a:xfrm>
            <a:custGeom>
              <a:avLst/>
              <a:gdLst>
                <a:gd name="T0" fmla="*/ 13 w 13"/>
                <a:gd name="T1" fmla="*/ 22 h 26"/>
                <a:gd name="T2" fmla="*/ 8 w 13"/>
                <a:gd name="T3" fmla="*/ 15 h 26"/>
                <a:gd name="T4" fmla="*/ 2 w 13"/>
                <a:gd name="T5" fmla="*/ 0 h 26"/>
                <a:gd name="T6" fmla="*/ 0 w 13"/>
                <a:gd name="T7" fmla="*/ 7 h 26"/>
                <a:gd name="T8" fmla="*/ 10 w 13"/>
                <a:gd name="T9" fmla="*/ 26 h 26"/>
                <a:gd name="T10" fmla="*/ 13 w 13"/>
                <a:gd name="T11" fmla="*/ 22 h 26"/>
              </a:gdLst>
              <a:ahLst/>
              <a:cxnLst>
                <a:cxn ang="0">
                  <a:pos x="T0" y="T1"/>
                </a:cxn>
                <a:cxn ang="0">
                  <a:pos x="T2" y="T3"/>
                </a:cxn>
                <a:cxn ang="0">
                  <a:pos x="T4" y="T5"/>
                </a:cxn>
                <a:cxn ang="0">
                  <a:pos x="T6" y="T7"/>
                </a:cxn>
                <a:cxn ang="0">
                  <a:pos x="T8" y="T9"/>
                </a:cxn>
                <a:cxn ang="0">
                  <a:pos x="T10" y="T11"/>
                </a:cxn>
              </a:cxnLst>
              <a:rect l="0" t="0" r="r" b="b"/>
              <a:pathLst>
                <a:path w="13" h="26">
                  <a:moveTo>
                    <a:pt x="13" y="22"/>
                  </a:moveTo>
                  <a:cubicBezTo>
                    <a:pt x="8" y="15"/>
                    <a:pt x="8" y="15"/>
                    <a:pt x="8" y="15"/>
                  </a:cubicBezTo>
                  <a:cubicBezTo>
                    <a:pt x="2" y="0"/>
                    <a:pt x="2" y="0"/>
                    <a:pt x="2" y="0"/>
                  </a:cubicBezTo>
                  <a:cubicBezTo>
                    <a:pt x="0" y="7"/>
                    <a:pt x="0" y="7"/>
                    <a:pt x="0" y="7"/>
                  </a:cubicBezTo>
                  <a:cubicBezTo>
                    <a:pt x="10" y="26"/>
                    <a:pt x="10" y="26"/>
                    <a:pt x="10" y="26"/>
                  </a:cubicBezTo>
                  <a:cubicBezTo>
                    <a:pt x="11" y="26"/>
                    <a:pt x="12" y="25"/>
                    <a:pt x="13" y="22"/>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90" name="Freeform 104"/>
            <p:cNvSpPr/>
            <p:nvPr/>
          </p:nvSpPr>
          <p:spPr bwMode="auto">
            <a:xfrm>
              <a:off x="978013" y="3713400"/>
              <a:ext cx="71048" cy="446917"/>
            </a:xfrm>
            <a:custGeom>
              <a:avLst/>
              <a:gdLst>
                <a:gd name="T0" fmla="*/ 51 w 52"/>
                <a:gd name="T1" fmla="*/ 45 h 344"/>
                <a:gd name="T2" fmla="*/ 51 w 52"/>
                <a:gd name="T3" fmla="*/ 44 h 344"/>
                <a:gd name="T4" fmla="*/ 46 w 52"/>
                <a:gd name="T5" fmla="*/ 0 h 344"/>
                <a:gd name="T6" fmla="*/ 34 w 52"/>
                <a:gd name="T7" fmla="*/ 101 h 344"/>
                <a:gd name="T8" fmla="*/ 7 w 52"/>
                <a:gd name="T9" fmla="*/ 100 h 344"/>
                <a:gd name="T10" fmla="*/ 37 w 52"/>
                <a:gd name="T11" fmla="*/ 116 h 344"/>
                <a:gd name="T12" fmla="*/ 42 w 52"/>
                <a:gd name="T13" fmla="*/ 171 h 344"/>
                <a:gd name="T14" fmla="*/ 25 w 52"/>
                <a:gd name="T15" fmla="*/ 268 h 344"/>
                <a:gd name="T16" fmla="*/ 0 w 52"/>
                <a:gd name="T17" fmla="*/ 340 h 344"/>
                <a:gd name="T18" fmla="*/ 24 w 52"/>
                <a:gd name="T19" fmla="*/ 332 h 344"/>
                <a:gd name="T20" fmla="*/ 35 w 52"/>
                <a:gd name="T21" fmla="*/ 296 h 344"/>
                <a:gd name="T22" fmla="*/ 35 w 52"/>
                <a:gd name="T23" fmla="*/ 261 h 344"/>
                <a:gd name="T24" fmla="*/ 50 w 52"/>
                <a:gd name="T25" fmla="*/ 190 h 344"/>
                <a:gd name="T26" fmla="*/ 46 w 52"/>
                <a:gd name="T27" fmla="*/ 103 h 344"/>
                <a:gd name="T28" fmla="*/ 47 w 52"/>
                <a:gd name="T29" fmla="*/ 90 h 344"/>
                <a:gd name="T30" fmla="*/ 51 w 52"/>
                <a:gd name="T31" fmla="*/ 4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344">
                  <a:moveTo>
                    <a:pt x="51" y="45"/>
                  </a:moveTo>
                  <a:cubicBezTo>
                    <a:pt x="51" y="45"/>
                    <a:pt x="51" y="45"/>
                    <a:pt x="51" y="44"/>
                  </a:cubicBezTo>
                  <a:cubicBezTo>
                    <a:pt x="50" y="29"/>
                    <a:pt x="48" y="14"/>
                    <a:pt x="46" y="0"/>
                  </a:cubicBezTo>
                  <a:cubicBezTo>
                    <a:pt x="37" y="29"/>
                    <a:pt x="33" y="63"/>
                    <a:pt x="34" y="101"/>
                  </a:cubicBezTo>
                  <a:cubicBezTo>
                    <a:pt x="25" y="102"/>
                    <a:pt x="16" y="101"/>
                    <a:pt x="7" y="100"/>
                  </a:cubicBezTo>
                  <a:cubicBezTo>
                    <a:pt x="19" y="102"/>
                    <a:pt x="29" y="108"/>
                    <a:pt x="37" y="116"/>
                  </a:cubicBezTo>
                  <a:cubicBezTo>
                    <a:pt x="42" y="134"/>
                    <a:pt x="44" y="152"/>
                    <a:pt x="42" y="171"/>
                  </a:cubicBezTo>
                  <a:cubicBezTo>
                    <a:pt x="39" y="204"/>
                    <a:pt x="33" y="237"/>
                    <a:pt x="25" y="268"/>
                  </a:cubicBezTo>
                  <a:cubicBezTo>
                    <a:pt x="25" y="300"/>
                    <a:pt x="17" y="324"/>
                    <a:pt x="0" y="340"/>
                  </a:cubicBezTo>
                  <a:cubicBezTo>
                    <a:pt x="7" y="344"/>
                    <a:pt x="15" y="341"/>
                    <a:pt x="24" y="332"/>
                  </a:cubicBezTo>
                  <a:cubicBezTo>
                    <a:pt x="35" y="296"/>
                    <a:pt x="35" y="296"/>
                    <a:pt x="35" y="296"/>
                  </a:cubicBezTo>
                  <a:cubicBezTo>
                    <a:pt x="32" y="284"/>
                    <a:pt x="32" y="273"/>
                    <a:pt x="35" y="261"/>
                  </a:cubicBezTo>
                  <a:cubicBezTo>
                    <a:pt x="42" y="236"/>
                    <a:pt x="48" y="212"/>
                    <a:pt x="50" y="190"/>
                  </a:cubicBezTo>
                  <a:cubicBezTo>
                    <a:pt x="52" y="160"/>
                    <a:pt x="51" y="131"/>
                    <a:pt x="46" y="103"/>
                  </a:cubicBezTo>
                  <a:cubicBezTo>
                    <a:pt x="47" y="90"/>
                    <a:pt x="47" y="90"/>
                    <a:pt x="47" y="90"/>
                  </a:cubicBezTo>
                  <a:cubicBezTo>
                    <a:pt x="51" y="45"/>
                    <a:pt x="51" y="45"/>
                    <a:pt x="51" y="45"/>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91" name="Freeform 105"/>
            <p:cNvSpPr/>
            <p:nvPr/>
          </p:nvSpPr>
          <p:spPr bwMode="auto">
            <a:xfrm>
              <a:off x="913841" y="3838307"/>
              <a:ext cx="83654" cy="303675"/>
            </a:xfrm>
            <a:custGeom>
              <a:avLst/>
              <a:gdLst>
                <a:gd name="T0" fmla="*/ 48 w 61"/>
                <a:gd name="T1" fmla="*/ 22 h 234"/>
                <a:gd name="T2" fmla="*/ 51 w 61"/>
                <a:gd name="T3" fmla="*/ 62 h 234"/>
                <a:gd name="T4" fmla="*/ 38 w 61"/>
                <a:gd name="T5" fmla="*/ 145 h 234"/>
                <a:gd name="T6" fmla="*/ 38 w 61"/>
                <a:gd name="T7" fmla="*/ 179 h 234"/>
                <a:gd name="T8" fmla="*/ 0 w 61"/>
                <a:gd name="T9" fmla="*/ 229 h 234"/>
                <a:gd name="T10" fmla="*/ 36 w 61"/>
                <a:gd name="T11" fmla="*/ 214 h 234"/>
                <a:gd name="T12" fmla="*/ 48 w 61"/>
                <a:gd name="T13" fmla="*/ 185 h 234"/>
                <a:gd name="T14" fmla="*/ 48 w 61"/>
                <a:gd name="T15" fmla="*/ 149 h 234"/>
                <a:gd name="T16" fmla="*/ 61 w 61"/>
                <a:gd name="T17" fmla="*/ 84 h 234"/>
                <a:gd name="T18" fmla="*/ 59 w 61"/>
                <a:gd name="T19" fmla="*/ 48 h 234"/>
                <a:gd name="T20" fmla="*/ 54 w 61"/>
                <a:gd name="T21" fmla="*/ 4 h 234"/>
                <a:gd name="T22" fmla="*/ 26 w 61"/>
                <a:gd name="T23" fmla="*/ 0 h 234"/>
                <a:gd name="T24" fmla="*/ 48 w 61"/>
                <a:gd name="T25" fmla="*/ 2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234">
                  <a:moveTo>
                    <a:pt x="48" y="22"/>
                  </a:moveTo>
                  <a:cubicBezTo>
                    <a:pt x="47" y="38"/>
                    <a:pt x="49" y="51"/>
                    <a:pt x="51" y="62"/>
                  </a:cubicBezTo>
                  <a:cubicBezTo>
                    <a:pt x="50" y="91"/>
                    <a:pt x="46" y="119"/>
                    <a:pt x="38" y="145"/>
                  </a:cubicBezTo>
                  <a:cubicBezTo>
                    <a:pt x="38" y="179"/>
                    <a:pt x="38" y="179"/>
                    <a:pt x="38" y="179"/>
                  </a:cubicBezTo>
                  <a:cubicBezTo>
                    <a:pt x="31" y="204"/>
                    <a:pt x="18" y="221"/>
                    <a:pt x="0" y="229"/>
                  </a:cubicBezTo>
                  <a:cubicBezTo>
                    <a:pt x="10" y="234"/>
                    <a:pt x="22" y="229"/>
                    <a:pt x="36" y="214"/>
                  </a:cubicBezTo>
                  <a:cubicBezTo>
                    <a:pt x="38" y="203"/>
                    <a:pt x="42" y="194"/>
                    <a:pt x="48" y="185"/>
                  </a:cubicBezTo>
                  <a:cubicBezTo>
                    <a:pt x="48" y="149"/>
                    <a:pt x="48" y="149"/>
                    <a:pt x="48" y="149"/>
                  </a:cubicBezTo>
                  <a:cubicBezTo>
                    <a:pt x="61" y="84"/>
                    <a:pt x="61" y="84"/>
                    <a:pt x="61" y="84"/>
                  </a:cubicBezTo>
                  <a:cubicBezTo>
                    <a:pt x="61" y="72"/>
                    <a:pt x="60" y="60"/>
                    <a:pt x="59" y="48"/>
                  </a:cubicBezTo>
                  <a:cubicBezTo>
                    <a:pt x="55" y="34"/>
                    <a:pt x="54" y="20"/>
                    <a:pt x="54" y="4"/>
                  </a:cubicBezTo>
                  <a:cubicBezTo>
                    <a:pt x="45" y="3"/>
                    <a:pt x="35" y="2"/>
                    <a:pt x="26" y="0"/>
                  </a:cubicBezTo>
                  <a:cubicBezTo>
                    <a:pt x="36" y="3"/>
                    <a:pt x="43" y="11"/>
                    <a:pt x="48" y="22"/>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92" name="Freeform 106"/>
            <p:cNvSpPr>
              <a:spLocks noEditPoints="1"/>
            </p:cNvSpPr>
            <p:nvPr/>
          </p:nvSpPr>
          <p:spPr bwMode="auto">
            <a:xfrm>
              <a:off x="909257" y="3836016"/>
              <a:ext cx="74487" cy="299091"/>
            </a:xfrm>
            <a:custGeom>
              <a:avLst/>
              <a:gdLst>
                <a:gd name="T0" fmla="*/ 54 w 54"/>
                <a:gd name="T1" fmla="*/ 64 h 231"/>
                <a:gd name="T2" fmla="*/ 51 w 54"/>
                <a:gd name="T3" fmla="*/ 24 h 231"/>
                <a:gd name="T4" fmla="*/ 29 w 54"/>
                <a:gd name="T5" fmla="*/ 2 h 231"/>
                <a:gd name="T6" fmla="*/ 22 w 54"/>
                <a:gd name="T7" fmla="*/ 0 h 231"/>
                <a:gd name="T8" fmla="*/ 29 w 54"/>
                <a:gd name="T9" fmla="*/ 40 h 231"/>
                <a:gd name="T10" fmla="*/ 26 w 54"/>
                <a:gd name="T11" fmla="*/ 142 h 231"/>
                <a:gd name="T12" fmla="*/ 0 w 54"/>
                <a:gd name="T13" fmla="*/ 229 h 231"/>
                <a:gd name="T14" fmla="*/ 3 w 54"/>
                <a:gd name="T15" fmla="*/ 231 h 231"/>
                <a:gd name="T16" fmla="*/ 41 w 54"/>
                <a:gd name="T17" fmla="*/ 181 h 231"/>
                <a:gd name="T18" fmla="*/ 41 w 54"/>
                <a:gd name="T19" fmla="*/ 147 h 231"/>
                <a:gd name="T20" fmla="*/ 54 w 54"/>
                <a:gd name="T21" fmla="*/ 64 h 231"/>
                <a:gd name="T22" fmla="*/ 24 w 54"/>
                <a:gd name="T23" fmla="*/ 4 h 231"/>
                <a:gd name="T24" fmla="*/ 28 w 54"/>
                <a:gd name="T25" fmla="*/ 4 h 231"/>
                <a:gd name="T26" fmla="*/ 36 w 54"/>
                <a:gd name="T27" fmla="*/ 38 h 231"/>
                <a:gd name="T28" fmla="*/ 33 w 54"/>
                <a:gd name="T29" fmla="*/ 103 h 231"/>
                <a:gd name="T30" fmla="*/ 33 w 54"/>
                <a:gd name="T31" fmla="*/ 145 h 231"/>
                <a:gd name="T32" fmla="*/ 20 w 54"/>
                <a:gd name="T33" fmla="*/ 195 h 231"/>
                <a:gd name="T34" fmla="*/ 9 w 54"/>
                <a:gd name="T35" fmla="*/ 224 h 231"/>
                <a:gd name="T36" fmla="*/ 3 w 54"/>
                <a:gd name="T37" fmla="*/ 227 h 231"/>
                <a:gd name="T38" fmla="*/ 18 w 54"/>
                <a:gd name="T39" fmla="*/ 194 h 231"/>
                <a:gd name="T40" fmla="*/ 28 w 54"/>
                <a:gd name="T41" fmla="*/ 143 h 231"/>
                <a:gd name="T42" fmla="*/ 28 w 54"/>
                <a:gd name="T43" fmla="*/ 100 h 231"/>
                <a:gd name="T44" fmla="*/ 32 w 54"/>
                <a:gd name="T45" fmla="*/ 39 h 231"/>
                <a:gd name="T46" fmla="*/ 24 w 54"/>
                <a:gd name="T47" fmla="*/ 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31">
                  <a:moveTo>
                    <a:pt x="54" y="64"/>
                  </a:moveTo>
                  <a:cubicBezTo>
                    <a:pt x="52" y="53"/>
                    <a:pt x="50" y="40"/>
                    <a:pt x="51" y="24"/>
                  </a:cubicBezTo>
                  <a:cubicBezTo>
                    <a:pt x="46" y="13"/>
                    <a:pt x="39" y="5"/>
                    <a:pt x="29" y="2"/>
                  </a:cubicBezTo>
                  <a:cubicBezTo>
                    <a:pt x="26" y="1"/>
                    <a:pt x="24" y="1"/>
                    <a:pt x="22" y="0"/>
                  </a:cubicBezTo>
                  <a:cubicBezTo>
                    <a:pt x="21" y="14"/>
                    <a:pt x="23" y="27"/>
                    <a:pt x="29" y="40"/>
                  </a:cubicBezTo>
                  <a:cubicBezTo>
                    <a:pt x="25" y="70"/>
                    <a:pt x="24" y="104"/>
                    <a:pt x="26" y="142"/>
                  </a:cubicBezTo>
                  <a:cubicBezTo>
                    <a:pt x="24" y="172"/>
                    <a:pt x="15" y="200"/>
                    <a:pt x="0" y="229"/>
                  </a:cubicBezTo>
                  <a:cubicBezTo>
                    <a:pt x="1" y="230"/>
                    <a:pt x="2" y="230"/>
                    <a:pt x="3" y="231"/>
                  </a:cubicBezTo>
                  <a:cubicBezTo>
                    <a:pt x="21" y="223"/>
                    <a:pt x="34" y="206"/>
                    <a:pt x="41" y="181"/>
                  </a:cubicBezTo>
                  <a:cubicBezTo>
                    <a:pt x="41" y="147"/>
                    <a:pt x="41" y="147"/>
                    <a:pt x="41" y="147"/>
                  </a:cubicBezTo>
                  <a:cubicBezTo>
                    <a:pt x="49" y="121"/>
                    <a:pt x="53" y="93"/>
                    <a:pt x="54" y="64"/>
                  </a:cubicBezTo>
                  <a:close/>
                  <a:moveTo>
                    <a:pt x="24" y="4"/>
                  </a:moveTo>
                  <a:cubicBezTo>
                    <a:pt x="28" y="4"/>
                    <a:pt x="28" y="4"/>
                    <a:pt x="28" y="4"/>
                  </a:cubicBezTo>
                  <a:cubicBezTo>
                    <a:pt x="28" y="15"/>
                    <a:pt x="31" y="26"/>
                    <a:pt x="36" y="38"/>
                  </a:cubicBezTo>
                  <a:cubicBezTo>
                    <a:pt x="33" y="103"/>
                    <a:pt x="33" y="103"/>
                    <a:pt x="33" y="103"/>
                  </a:cubicBezTo>
                  <a:cubicBezTo>
                    <a:pt x="33" y="145"/>
                    <a:pt x="33" y="145"/>
                    <a:pt x="33" y="145"/>
                  </a:cubicBezTo>
                  <a:cubicBezTo>
                    <a:pt x="31" y="163"/>
                    <a:pt x="27" y="180"/>
                    <a:pt x="20" y="195"/>
                  </a:cubicBezTo>
                  <a:cubicBezTo>
                    <a:pt x="9" y="224"/>
                    <a:pt x="9" y="224"/>
                    <a:pt x="9" y="224"/>
                  </a:cubicBezTo>
                  <a:cubicBezTo>
                    <a:pt x="3" y="227"/>
                    <a:pt x="3" y="227"/>
                    <a:pt x="3" y="227"/>
                  </a:cubicBezTo>
                  <a:cubicBezTo>
                    <a:pt x="18" y="194"/>
                    <a:pt x="18" y="194"/>
                    <a:pt x="18" y="194"/>
                  </a:cubicBezTo>
                  <a:cubicBezTo>
                    <a:pt x="24" y="175"/>
                    <a:pt x="27" y="158"/>
                    <a:pt x="28" y="143"/>
                  </a:cubicBezTo>
                  <a:cubicBezTo>
                    <a:pt x="28" y="100"/>
                    <a:pt x="28" y="100"/>
                    <a:pt x="28" y="100"/>
                  </a:cubicBezTo>
                  <a:cubicBezTo>
                    <a:pt x="32" y="39"/>
                    <a:pt x="32" y="39"/>
                    <a:pt x="32" y="39"/>
                  </a:cubicBezTo>
                  <a:cubicBezTo>
                    <a:pt x="26" y="27"/>
                    <a:pt x="24" y="15"/>
                    <a:pt x="24" y="4"/>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35" name="Freeform 107"/>
            <p:cNvSpPr/>
            <p:nvPr/>
          </p:nvSpPr>
          <p:spPr bwMode="auto">
            <a:xfrm>
              <a:off x="913841" y="3840599"/>
              <a:ext cx="44692" cy="289924"/>
            </a:xfrm>
            <a:custGeom>
              <a:avLst/>
              <a:gdLst>
                <a:gd name="T0" fmla="*/ 25 w 33"/>
                <a:gd name="T1" fmla="*/ 0 h 223"/>
                <a:gd name="T2" fmla="*/ 21 w 33"/>
                <a:gd name="T3" fmla="*/ 0 h 223"/>
                <a:gd name="T4" fmla="*/ 29 w 33"/>
                <a:gd name="T5" fmla="*/ 35 h 223"/>
                <a:gd name="T6" fmla="*/ 25 w 33"/>
                <a:gd name="T7" fmla="*/ 96 h 223"/>
                <a:gd name="T8" fmla="*/ 25 w 33"/>
                <a:gd name="T9" fmla="*/ 139 h 223"/>
                <a:gd name="T10" fmla="*/ 15 w 33"/>
                <a:gd name="T11" fmla="*/ 190 h 223"/>
                <a:gd name="T12" fmla="*/ 0 w 33"/>
                <a:gd name="T13" fmla="*/ 223 h 223"/>
                <a:gd name="T14" fmla="*/ 6 w 33"/>
                <a:gd name="T15" fmla="*/ 220 h 223"/>
                <a:gd name="T16" fmla="*/ 17 w 33"/>
                <a:gd name="T17" fmla="*/ 191 h 223"/>
                <a:gd name="T18" fmla="*/ 30 w 33"/>
                <a:gd name="T19" fmla="*/ 141 h 223"/>
                <a:gd name="T20" fmla="*/ 30 w 33"/>
                <a:gd name="T21" fmla="*/ 99 h 223"/>
                <a:gd name="T22" fmla="*/ 33 w 33"/>
                <a:gd name="T23" fmla="*/ 34 h 223"/>
                <a:gd name="T24" fmla="*/ 25 w 33"/>
                <a:gd name="T25"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23">
                  <a:moveTo>
                    <a:pt x="25" y="0"/>
                  </a:moveTo>
                  <a:cubicBezTo>
                    <a:pt x="21" y="0"/>
                    <a:pt x="21" y="0"/>
                    <a:pt x="21" y="0"/>
                  </a:cubicBezTo>
                  <a:cubicBezTo>
                    <a:pt x="21" y="11"/>
                    <a:pt x="23" y="23"/>
                    <a:pt x="29" y="35"/>
                  </a:cubicBezTo>
                  <a:cubicBezTo>
                    <a:pt x="25" y="96"/>
                    <a:pt x="25" y="96"/>
                    <a:pt x="25" y="96"/>
                  </a:cubicBezTo>
                  <a:cubicBezTo>
                    <a:pt x="25" y="139"/>
                    <a:pt x="25" y="139"/>
                    <a:pt x="25" y="139"/>
                  </a:cubicBezTo>
                  <a:cubicBezTo>
                    <a:pt x="24" y="154"/>
                    <a:pt x="21" y="171"/>
                    <a:pt x="15" y="190"/>
                  </a:cubicBezTo>
                  <a:cubicBezTo>
                    <a:pt x="0" y="223"/>
                    <a:pt x="0" y="223"/>
                    <a:pt x="0" y="223"/>
                  </a:cubicBezTo>
                  <a:cubicBezTo>
                    <a:pt x="6" y="220"/>
                    <a:pt x="6" y="220"/>
                    <a:pt x="6" y="220"/>
                  </a:cubicBezTo>
                  <a:cubicBezTo>
                    <a:pt x="17" y="191"/>
                    <a:pt x="17" y="191"/>
                    <a:pt x="17" y="191"/>
                  </a:cubicBezTo>
                  <a:cubicBezTo>
                    <a:pt x="24" y="176"/>
                    <a:pt x="28" y="159"/>
                    <a:pt x="30" y="141"/>
                  </a:cubicBezTo>
                  <a:cubicBezTo>
                    <a:pt x="30" y="99"/>
                    <a:pt x="30" y="99"/>
                    <a:pt x="30" y="99"/>
                  </a:cubicBezTo>
                  <a:cubicBezTo>
                    <a:pt x="33" y="34"/>
                    <a:pt x="33" y="34"/>
                    <a:pt x="33" y="34"/>
                  </a:cubicBezTo>
                  <a:cubicBezTo>
                    <a:pt x="28" y="22"/>
                    <a:pt x="25" y="11"/>
                    <a:pt x="25" y="0"/>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36" name="Freeform 108"/>
            <p:cNvSpPr>
              <a:spLocks noEditPoints="1"/>
            </p:cNvSpPr>
            <p:nvPr/>
          </p:nvSpPr>
          <p:spPr bwMode="auto">
            <a:xfrm>
              <a:off x="968846" y="3844038"/>
              <a:ext cx="69903" cy="310551"/>
            </a:xfrm>
            <a:custGeom>
              <a:avLst/>
              <a:gdLst>
                <a:gd name="T0" fmla="*/ 49 w 51"/>
                <a:gd name="T1" fmla="*/ 71 h 240"/>
                <a:gd name="T2" fmla="*/ 44 w 51"/>
                <a:gd name="T3" fmla="*/ 16 h 240"/>
                <a:gd name="T4" fmla="*/ 14 w 51"/>
                <a:gd name="T5" fmla="*/ 0 h 240"/>
                <a:gd name="T6" fmla="*/ 19 w 51"/>
                <a:gd name="T7" fmla="*/ 44 h 240"/>
                <a:gd name="T8" fmla="*/ 21 w 51"/>
                <a:gd name="T9" fmla="*/ 80 h 240"/>
                <a:gd name="T10" fmla="*/ 22 w 51"/>
                <a:gd name="T11" fmla="*/ 156 h 240"/>
                <a:gd name="T12" fmla="*/ 16 w 51"/>
                <a:gd name="T13" fmla="*/ 181 h 240"/>
                <a:gd name="T14" fmla="*/ 14 w 51"/>
                <a:gd name="T15" fmla="*/ 190 h 240"/>
                <a:gd name="T16" fmla="*/ 7 w 51"/>
                <a:gd name="T17" fmla="*/ 212 h 240"/>
                <a:gd name="T18" fmla="*/ 0 w 51"/>
                <a:gd name="T19" fmla="*/ 235 h 240"/>
                <a:gd name="T20" fmla="*/ 7 w 51"/>
                <a:gd name="T21" fmla="*/ 240 h 240"/>
                <a:gd name="T22" fmla="*/ 32 w 51"/>
                <a:gd name="T23" fmla="*/ 168 h 240"/>
                <a:gd name="T24" fmla="*/ 49 w 51"/>
                <a:gd name="T25" fmla="*/ 71 h 240"/>
                <a:gd name="T26" fmla="*/ 17 w 51"/>
                <a:gd name="T27" fmla="*/ 4 h 240"/>
                <a:gd name="T28" fmla="*/ 22 w 51"/>
                <a:gd name="T29" fmla="*/ 4 h 240"/>
                <a:gd name="T30" fmla="*/ 25 w 51"/>
                <a:gd name="T31" fmla="*/ 43 h 240"/>
                <a:gd name="T32" fmla="*/ 28 w 51"/>
                <a:gd name="T33" fmla="*/ 97 h 240"/>
                <a:gd name="T34" fmla="*/ 28 w 51"/>
                <a:gd name="T35" fmla="*/ 155 h 240"/>
                <a:gd name="T36" fmla="*/ 19 w 51"/>
                <a:gd name="T37" fmla="*/ 195 h 240"/>
                <a:gd name="T38" fmla="*/ 6 w 51"/>
                <a:gd name="T39" fmla="*/ 237 h 240"/>
                <a:gd name="T40" fmla="*/ 3 w 51"/>
                <a:gd name="T41" fmla="*/ 234 h 240"/>
                <a:gd name="T42" fmla="*/ 15 w 51"/>
                <a:gd name="T43" fmla="*/ 195 h 240"/>
                <a:gd name="T44" fmla="*/ 25 w 51"/>
                <a:gd name="T45" fmla="*/ 154 h 240"/>
                <a:gd name="T46" fmla="*/ 25 w 51"/>
                <a:gd name="T47" fmla="*/ 96 h 240"/>
                <a:gd name="T48" fmla="*/ 22 w 51"/>
                <a:gd name="T49" fmla="*/ 43 h 240"/>
                <a:gd name="T50" fmla="*/ 17 w 51"/>
                <a:gd name="T51" fmla="*/ 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 h="240">
                  <a:moveTo>
                    <a:pt x="49" y="71"/>
                  </a:moveTo>
                  <a:cubicBezTo>
                    <a:pt x="51" y="52"/>
                    <a:pt x="49" y="34"/>
                    <a:pt x="44" y="16"/>
                  </a:cubicBezTo>
                  <a:cubicBezTo>
                    <a:pt x="36" y="8"/>
                    <a:pt x="26" y="2"/>
                    <a:pt x="14" y="0"/>
                  </a:cubicBezTo>
                  <a:cubicBezTo>
                    <a:pt x="14" y="16"/>
                    <a:pt x="15" y="30"/>
                    <a:pt x="19" y="44"/>
                  </a:cubicBezTo>
                  <a:cubicBezTo>
                    <a:pt x="20" y="56"/>
                    <a:pt x="21" y="68"/>
                    <a:pt x="21" y="80"/>
                  </a:cubicBezTo>
                  <a:cubicBezTo>
                    <a:pt x="22" y="105"/>
                    <a:pt x="22" y="131"/>
                    <a:pt x="22" y="156"/>
                  </a:cubicBezTo>
                  <a:cubicBezTo>
                    <a:pt x="16" y="181"/>
                    <a:pt x="16" y="181"/>
                    <a:pt x="16" y="181"/>
                  </a:cubicBezTo>
                  <a:cubicBezTo>
                    <a:pt x="14" y="190"/>
                    <a:pt x="14" y="190"/>
                    <a:pt x="14" y="190"/>
                  </a:cubicBezTo>
                  <a:cubicBezTo>
                    <a:pt x="7" y="212"/>
                    <a:pt x="7" y="212"/>
                    <a:pt x="7" y="212"/>
                  </a:cubicBezTo>
                  <a:cubicBezTo>
                    <a:pt x="0" y="235"/>
                    <a:pt x="0" y="235"/>
                    <a:pt x="0" y="235"/>
                  </a:cubicBezTo>
                  <a:cubicBezTo>
                    <a:pt x="3" y="237"/>
                    <a:pt x="5" y="239"/>
                    <a:pt x="7" y="240"/>
                  </a:cubicBezTo>
                  <a:cubicBezTo>
                    <a:pt x="24" y="224"/>
                    <a:pt x="32" y="200"/>
                    <a:pt x="32" y="168"/>
                  </a:cubicBezTo>
                  <a:cubicBezTo>
                    <a:pt x="40" y="137"/>
                    <a:pt x="46" y="104"/>
                    <a:pt x="49" y="71"/>
                  </a:cubicBezTo>
                  <a:close/>
                  <a:moveTo>
                    <a:pt x="17" y="4"/>
                  </a:moveTo>
                  <a:cubicBezTo>
                    <a:pt x="22" y="4"/>
                    <a:pt x="22" y="4"/>
                    <a:pt x="22" y="4"/>
                  </a:cubicBezTo>
                  <a:cubicBezTo>
                    <a:pt x="21" y="17"/>
                    <a:pt x="22" y="30"/>
                    <a:pt x="25" y="43"/>
                  </a:cubicBezTo>
                  <a:cubicBezTo>
                    <a:pt x="28" y="97"/>
                    <a:pt x="28" y="97"/>
                    <a:pt x="28" y="97"/>
                  </a:cubicBezTo>
                  <a:cubicBezTo>
                    <a:pt x="28" y="155"/>
                    <a:pt x="28" y="155"/>
                    <a:pt x="28" y="155"/>
                  </a:cubicBezTo>
                  <a:cubicBezTo>
                    <a:pt x="19" y="195"/>
                    <a:pt x="19" y="195"/>
                    <a:pt x="19" y="195"/>
                  </a:cubicBezTo>
                  <a:cubicBezTo>
                    <a:pt x="6" y="237"/>
                    <a:pt x="6" y="237"/>
                    <a:pt x="6" y="237"/>
                  </a:cubicBezTo>
                  <a:cubicBezTo>
                    <a:pt x="3" y="234"/>
                    <a:pt x="3" y="234"/>
                    <a:pt x="3" y="234"/>
                  </a:cubicBezTo>
                  <a:cubicBezTo>
                    <a:pt x="15" y="195"/>
                    <a:pt x="15" y="195"/>
                    <a:pt x="15" y="195"/>
                  </a:cubicBezTo>
                  <a:cubicBezTo>
                    <a:pt x="25" y="154"/>
                    <a:pt x="25" y="154"/>
                    <a:pt x="25" y="154"/>
                  </a:cubicBezTo>
                  <a:cubicBezTo>
                    <a:pt x="25" y="96"/>
                    <a:pt x="25" y="96"/>
                    <a:pt x="25" y="96"/>
                  </a:cubicBezTo>
                  <a:cubicBezTo>
                    <a:pt x="22" y="43"/>
                    <a:pt x="22" y="43"/>
                    <a:pt x="22" y="43"/>
                  </a:cubicBezTo>
                  <a:cubicBezTo>
                    <a:pt x="18" y="30"/>
                    <a:pt x="16" y="17"/>
                    <a:pt x="17" y="4"/>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37" name="Freeform 109"/>
            <p:cNvSpPr/>
            <p:nvPr/>
          </p:nvSpPr>
          <p:spPr bwMode="auto">
            <a:xfrm>
              <a:off x="972283" y="3848622"/>
              <a:ext cx="34378" cy="302529"/>
            </a:xfrm>
            <a:custGeom>
              <a:avLst/>
              <a:gdLst>
                <a:gd name="T0" fmla="*/ 19 w 25"/>
                <a:gd name="T1" fmla="*/ 0 h 233"/>
                <a:gd name="T2" fmla="*/ 14 w 25"/>
                <a:gd name="T3" fmla="*/ 0 h 233"/>
                <a:gd name="T4" fmla="*/ 19 w 25"/>
                <a:gd name="T5" fmla="*/ 39 h 233"/>
                <a:gd name="T6" fmla="*/ 22 w 25"/>
                <a:gd name="T7" fmla="*/ 92 h 233"/>
                <a:gd name="T8" fmla="*/ 22 w 25"/>
                <a:gd name="T9" fmla="*/ 150 h 233"/>
                <a:gd name="T10" fmla="*/ 12 w 25"/>
                <a:gd name="T11" fmla="*/ 191 h 233"/>
                <a:gd name="T12" fmla="*/ 0 w 25"/>
                <a:gd name="T13" fmla="*/ 230 h 233"/>
                <a:gd name="T14" fmla="*/ 3 w 25"/>
                <a:gd name="T15" fmla="*/ 233 h 233"/>
                <a:gd name="T16" fmla="*/ 16 w 25"/>
                <a:gd name="T17" fmla="*/ 191 h 233"/>
                <a:gd name="T18" fmla="*/ 25 w 25"/>
                <a:gd name="T19" fmla="*/ 151 h 233"/>
                <a:gd name="T20" fmla="*/ 25 w 25"/>
                <a:gd name="T21" fmla="*/ 93 h 233"/>
                <a:gd name="T22" fmla="*/ 22 w 25"/>
                <a:gd name="T23" fmla="*/ 39 h 233"/>
                <a:gd name="T24" fmla="*/ 19 w 25"/>
                <a:gd name="T25"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33">
                  <a:moveTo>
                    <a:pt x="19" y="0"/>
                  </a:moveTo>
                  <a:cubicBezTo>
                    <a:pt x="14" y="0"/>
                    <a:pt x="14" y="0"/>
                    <a:pt x="14" y="0"/>
                  </a:cubicBezTo>
                  <a:cubicBezTo>
                    <a:pt x="13" y="13"/>
                    <a:pt x="15" y="26"/>
                    <a:pt x="19" y="39"/>
                  </a:cubicBezTo>
                  <a:cubicBezTo>
                    <a:pt x="22" y="92"/>
                    <a:pt x="22" y="92"/>
                    <a:pt x="22" y="92"/>
                  </a:cubicBezTo>
                  <a:cubicBezTo>
                    <a:pt x="22" y="150"/>
                    <a:pt x="22" y="150"/>
                    <a:pt x="22" y="150"/>
                  </a:cubicBezTo>
                  <a:cubicBezTo>
                    <a:pt x="12" y="191"/>
                    <a:pt x="12" y="191"/>
                    <a:pt x="12" y="191"/>
                  </a:cubicBezTo>
                  <a:cubicBezTo>
                    <a:pt x="0" y="230"/>
                    <a:pt x="0" y="230"/>
                    <a:pt x="0" y="230"/>
                  </a:cubicBezTo>
                  <a:cubicBezTo>
                    <a:pt x="3" y="233"/>
                    <a:pt x="3" y="233"/>
                    <a:pt x="3" y="233"/>
                  </a:cubicBezTo>
                  <a:cubicBezTo>
                    <a:pt x="16" y="191"/>
                    <a:pt x="16" y="191"/>
                    <a:pt x="16" y="191"/>
                  </a:cubicBezTo>
                  <a:cubicBezTo>
                    <a:pt x="25" y="151"/>
                    <a:pt x="25" y="151"/>
                    <a:pt x="25" y="151"/>
                  </a:cubicBezTo>
                  <a:cubicBezTo>
                    <a:pt x="25" y="93"/>
                    <a:pt x="25" y="93"/>
                    <a:pt x="25" y="93"/>
                  </a:cubicBezTo>
                  <a:cubicBezTo>
                    <a:pt x="22" y="39"/>
                    <a:pt x="22" y="39"/>
                    <a:pt x="22" y="39"/>
                  </a:cubicBezTo>
                  <a:cubicBezTo>
                    <a:pt x="19" y="26"/>
                    <a:pt x="18" y="13"/>
                    <a:pt x="19" y="0"/>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38" name="Freeform 110"/>
            <p:cNvSpPr/>
            <p:nvPr/>
          </p:nvSpPr>
          <p:spPr bwMode="auto">
            <a:xfrm>
              <a:off x="911549" y="3684751"/>
              <a:ext cx="11459" cy="6876"/>
            </a:xfrm>
            <a:custGeom>
              <a:avLst/>
              <a:gdLst>
                <a:gd name="T0" fmla="*/ 4 w 8"/>
                <a:gd name="T1" fmla="*/ 5 h 5"/>
                <a:gd name="T2" fmla="*/ 8 w 8"/>
                <a:gd name="T3" fmla="*/ 0 h 5"/>
                <a:gd name="T4" fmla="*/ 5 w 8"/>
                <a:gd name="T5" fmla="*/ 0 h 5"/>
                <a:gd name="T6" fmla="*/ 0 w 8"/>
                <a:gd name="T7" fmla="*/ 4 h 5"/>
                <a:gd name="T8" fmla="*/ 4 w 8"/>
                <a:gd name="T9" fmla="*/ 5 h 5"/>
              </a:gdLst>
              <a:ahLst/>
              <a:cxnLst>
                <a:cxn ang="0">
                  <a:pos x="T0" y="T1"/>
                </a:cxn>
                <a:cxn ang="0">
                  <a:pos x="T2" y="T3"/>
                </a:cxn>
                <a:cxn ang="0">
                  <a:pos x="T4" y="T5"/>
                </a:cxn>
                <a:cxn ang="0">
                  <a:pos x="T6" y="T7"/>
                </a:cxn>
                <a:cxn ang="0">
                  <a:pos x="T8" y="T9"/>
                </a:cxn>
              </a:cxnLst>
              <a:rect l="0" t="0" r="r" b="b"/>
              <a:pathLst>
                <a:path w="8" h="5">
                  <a:moveTo>
                    <a:pt x="4" y="5"/>
                  </a:moveTo>
                  <a:cubicBezTo>
                    <a:pt x="5" y="3"/>
                    <a:pt x="6" y="2"/>
                    <a:pt x="8" y="0"/>
                  </a:cubicBezTo>
                  <a:cubicBezTo>
                    <a:pt x="5" y="0"/>
                    <a:pt x="5" y="0"/>
                    <a:pt x="5" y="0"/>
                  </a:cubicBezTo>
                  <a:cubicBezTo>
                    <a:pt x="0" y="4"/>
                    <a:pt x="0" y="4"/>
                    <a:pt x="0" y="4"/>
                  </a:cubicBezTo>
                  <a:cubicBezTo>
                    <a:pt x="1" y="4"/>
                    <a:pt x="2" y="4"/>
                    <a:pt x="4" y="5"/>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39" name="Freeform 111"/>
            <p:cNvSpPr/>
            <p:nvPr/>
          </p:nvSpPr>
          <p:spPr bwMode="auto">
            <a:xfrm>
              <a:off x="906965" y="3680167"/>
              <a:ext cx="8022" cy="4584"/>
            </a:xfrm>
            <a:custGeom>
              <a:avLst/>
              <a:gdLst>
                <a:gd name="T0" fmla="*/ 3 w 6"/>
                <a:gd name="T1" fmla="*/ 0 h 4"/>
                <a:gd name="T2" fmla="*/ 0 w 6"/>
                <a:gd name="T3" fmla="*/ 3 h 4"/>
                <a:gd name="T4" fmla="*/ 3 w 6"/>
                <a:gd name="T5" fmla="*/ 4 h 4"/>
                <a:gd name="T6" fmla="*/ 6 w 6"/>
                <a:gd name="T7" fmla="*/ 0 h 4"/>
                <a:gd name="T8" fmla="*/ 3 w 6"/>
                <a:gd name="T9" fmla="*/ 0 h 4"/>
              </a:gdLst>
              <a:ahLst/>
              <a:cxnLst>
                <a:cxn ang="0">
                  <a:pos x="T0" y="T1"/>
                </a:cxn>
                <a:cxn ang="0">
                  <a:pos x="T2" y="T3"/>
                </a:cxn>
                <a:cxn ang="0">
                  <a:pos x="T4" y="T5"/>
                </a:cxn>
                <a:cxn ang="0">
                  <a:pos x="T6" y="T7"/>
                </a:cxn>
                <a:cxn ang="0">
                  <a:pos x="T8" y="T9"/>
                </a:cxn>
              </a:cxnLst>
              <a:rect l="0" t="0" r="r" b="b"/>
              <a:pathLst>
                <a:path w="6" h="4">
                  <a:moveTo>
                    <a:pt x="3" y="0"/>
                  </a:moveTo>
                  <a:cubicBezTo>
                    <a:pt x="0" y="3"/>
                    <a:pt x="0" y="3"/>
                    <a:pt x="0" y="3"/>
                  </a:cubicBezTo>
                  <a:cubicBezTo>
                    <a:pt x="1" y="4"/>
                    <a:pt x="2" y="4"/>
                    <a:pt x="3" y="4"/>
                  </a:cubicBezTo>
                  <a:cubicBezTo>
                    <a:pt x="4" y="3"/>
                    <a:pt x="4" y="2"/>
                    <a:pt x="6" y="0"/>
                  </a:cubicBezTo>
                  <a:cubicBezTo>
                    <a:pt x="3" y="0"/>
                    <a:pt x="3" y="0"/>
                    <a:pt x="3"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40" name="Freeform 112"/>
            <p:cNvSpPr/>
            <p:nvPr/>
          </p:nvSpPr>
          <p:spPr bwMode="auto">
            <a:xfrm>
              <a:off x="943635" y="3708816"/>
              <a:ext cx="11459" cy="25211"/>
            </a:xfrm>
            <a:custGeom>
              <a:avLst/>
              <a:gdLst>
                <a:gd name="T0" fmla="*/ 0 w 8"/>
                <a:gd name="T1" fmla="*/ 4 h 20"/>
                <a:gd name="T2" fmla="*/ 5 w 8"/>
                <a:gd name="T3" fmla="*/ 20 h 20"/>
                <a:gd name="T4" fmla="*/ 8 w 8"/>
                <a:gd name="T5" fmla="*/ 19 h 20"/>
                <a:gd name="T6" fmla="*/ 4 w 8"/>
                <a:gd name="T7" fmla="*/ 13 h 20"/>
                <a:gd name="T8" fmla="*/ 0 w 8"/>
                <a:gd name="T9" fmla="*/ 0 h 20"/>
                <a:gd name="T10" fmla="*/ 0 w 8"/>
                <a:gd name="T11" fmla="*/ 4 h 20"/>
              </a:gdLst>
              <a:ahLst/>
              <a:cxnLst>
                <a:cxn ang="0">
                  <a:pos x="T0" y="T1"/>
                </a:cxn>
                <a:cxn ang="0">
                  <a:pos x="T2" y="T3"/>
                </a:cxn>
                <a:cxn ang="0">
                  <a:pos x="T4" y="T5"/>
                </a:cxn>
                <a:cxn ang="0">
                  <a:pos x="T6" y="T7"/>
                </a:cxn>
                <a:cxn ang="0">
                  <a:pos x="T8" y="T9"/>
                </a:cxn>
                <a:cxn ang="0">
                  <a:pos x="T10" y="T11"/>
                </a:cxn>
              </a:cxnLst>
              <a:rect l="0" t="0" r="r" b="b"/>
              <a:pathLst>
                <a:path w="8" h="20">
                  <a:moveTo>
                    <a:pt x="0" y="4"/>
                  </a:moveTo>
                  <a:cubicBezTo>
                    <a:pt x="0" y="9"/>
                    <a:pt x="2" y="14"/>
                    <a:pt x="5" y="20"/>
                  </a:cubicBezTo>
                  <a:cubicBezTo>
                    <a:pt x="6" y="20"/>
                    <a:pt x="7" y="20"/>
                    <a:pt x="8" y="19"/>
                  </a:cubicBezTo>
                  <a:cubicBezTo>
                    <a:pt x="7" y="17"/>
                    <a:pt x="5" y="15"/>
                    <a:pt x="4" y="13"/>
                  </a:cubicBezTo>
                  <a:cubicBezTo>
                    <a:pt x="0" y="0"/>
                    <a:pt x="0" y="0"/>
                    <a:pt x="0" y="0"/>
                  </a:cubicBezTo>
                  <a:cubicBezTo>
                    <a:pt x="0" y="4"/>
                    <a:pt x="0" y="4"/>
                    <a:pt x="0" y="4"/>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41" name="Freeform 113"/>
            <p:cNvSpPr/>
            <p:nvPr/>
          </p:nvSpPr>
          <p:spPr bwMode="auto">
            <a:xfrm>
              <a:off x="934468" y="3709963"/>
              <a:ext cx="9168" cy="18335"/>
            </a:xfrm>
            <a:custGeom>
              <a:avLst/>
              <a:gdLst>
                <a:gd name="T0" fmla="*/ 0 w 7"/>
                <a:gd name="T1" fmla="*/ 4 h 14"/>
                <a:gd name="T2" fmla="*/ 5 w 7"/>
                <a:gd name="T3" fmla="*/ 14 h 14"/>
                <a:gd name="T4" fmla="*/ 7 w 7"/>
                <a:gd name="T5" fmla="*/ 13 h 14"/>
                <a:gd name="T6" fmla="*/ 0 w 7"/>
                <a:gd name="T7" fmla="*/ 0 h 14"/>
                <a:gd name="T8" fmla="*/ 0 w 7"/>
                <a:gd name="T9" fmla="*/ 4 h 14"/>
              </a:gdLst>
              <a:ahLst/>
              <a:cxnLst>
                <a:cxn ang="0">
                  <a:pos x="T0" y="T1"/>
                </a:cxn>
                <a:cxn ang="0">
                  <a:pos x="T2" y="T3"/>
                </a:cxn>
                <a:cxn ang="0">
                  <a:pos x="T4" y="T5"/>
                </a:cxn>
                <a:cxn ang="0">
                  <a:pos x="T6" y="T7"/>
                </a:cxn>
                <a:cxn ang="0">
                  <a:pos x="T8" y="T9"/>
                </a:cxn>
              </a:cxnLst>
              <a:rect l="0" t="0" r="r" b="b"/>
              <a:pathLst>
                <a:path w="7" h="14">
                  <a:moveTo>
                    <a:pt x="0" y="4"/>
                  </a:moveTo>
                  <a:cubicBezTo>
                    <a:pt x="5" y="14"/>
                    <a:pt x="5" y="14"/>
                    <a:pt x="5" y="14"/>
                  </a:cubicBezTo>
                  <a:cubicBezTo>
                    <a:pt x="5" y="14"/>
                    <a:pt x="6" y="13"/>
                    <a:pt x="7" y="13"/>
                  </a:cubicBezTo>
                  <a:cubicBezTo>
                    <a:pt x="0" y="0"/>
                    <a:pt x="0" y="0"/>
                    <a:pt x="0" y="0"/>
                  </a:cubicBezTo>
                  <a:cubicBezTo>
                    <a:pt x="0" y="4"/>
                    <a:pt x="0" y="4"/>
                    <a:pt x="0" y="4"/>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42" name="Freeform 114"/>
            <p:cNvSpPr/>
            <p:nvPr/>
          </p:nvSpPr>
          <p:spPr bwMode="auto">
            <a:xfrm>
              <a:off x="859981" y="4077810"/>
              <a:ext cx="127200" cy="87092"/>
            </a:xfrm>
            <a:custGeom>
              <a:avLst/>
              <a:gdLst>
                <a:gd name="T0" fmla="*/ 39 w 93"/>
                <a:gd name="T1" fmla="*/ 44 h 67"/>
                <a:gd name="T2" fmla="*/ 36 w 93"/>
                <a:gd name="T3" fmla="*/ 42 h 67"/>
                <a:gd name="T4" fmla="*/ 1 w 93"/>
                <a:gd name="T5" fmla="*/ 53 h 67"/>
                <a:gd name="T6" fmla="*/ 0 w 93"/>
                <a:gd name="T7" fmla="*/ 57 h 67"/>
                <a:gd name="T8" fmla="*/ 58 w 93"/>
                <a:gd name="T9" fmla="*/ 53 h 67"/>
                <a:gd name="T10" fmla="*/ 86 w 93"/>
                <a:gd name="T11" fmla="*/ 31 h 67"/>
                <a:gd name="T12" fmla="*/ 93 w 93"/>
                <a:gd name="T13" fmla="*/ 9 h 67"/>
                <a:gd name="T14" fmla="*/ 87 w 93"/>
                <a:gd name="T15" fmla="*/ 0 h 67"/>
                <a:gd name="T16" fmla="*/ 75 w 93"/>
                <a:gd name="T17" fmla="*/ 29 h 67"/>
                <a:gd name="T18" fmla="*/ 39 w 93"/>
                <a:gd name="T19" fmla="*/ 4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67">
                  <a:moveTo>
                    <a:pt x="39" y="44"/>
                  </a:moveTo>
                  <a:cubicBezTo>
                    <a:pt x="38" y="43"/>
                    <a:pt x="37" y="43"/>
                    <a:pt x="36" y="42"/>
                  </a:cubicBezTo>
                  <a:cubicBezTo>
                    <a:pt x="1" y="53"/>
                    <a:pt x="1" y="53"/>
                    <a:pt x="1" y="53"/>
                  </a:cubicBezTo>
                  <a:cubicBezTo>
                    <a:pt x="0" y="57"/>
                    <a:pt x="0" y="57"/>
                    <a:pt x="0" y="57"/>
                  </a:cubicBezTo>
                  <a:cubicBezTo>
                    <a:pt x="26" y="67"/>
                    <a:pt x="46" y="65"/>
                    <a:pt x="58" y="53"/>
                  </a:cubicBezTo>
                  <a:cubicBezTo>
                    <a:pt x="69" y="37"/>
                    <a:pt x="79" y="30"/>
                    <a:pt x="86" y="31"/>
                  </a:cubicBezTo>
                  <a:cubicBezTo>
                    <a:pt x="93" y="9"/>
                    <a:pt x="93" y="9"/>
                    <a:pt x="93" y="9"/>
                  </a:cubicBezTo>
                  <a:cubicBezTo>
                    <a:pt x="87" y="0"/>
                    <a:pt x="87" y="0"/>
                    <a:pt x="87" y="0"/>
                  </a:cubicBezTo>
                  <a:cubicBezTo>
                    <a:pt x="81" y="9"/>
                    <a:pt x="77" y="18"/>
                    <a:pt x="75" y="29"/>
                  </a:cubicBezTo>
                  <a:cubicBezTo>
                    <a:pt x="61" y="44"/>
                    <a:pt x="49" y="49"/>
                    <a:pt x="39" y="4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43" name="Freeform 115"/>
            <p:cNvSpPr/>
            <p:nvPr/>
          </p:nvSpPr>
          <p:spPr bwMode="auto">
            <a:xfrm>
              <a:off x="956240" y="4097290"/>
              <a:ext cx="69903" cy="93967"/>
            </a:xfrm>
            <a:custGeom>
              <a:avLst/>
              <a:gdLst>
                <a:gd name="T0" fmla="*/ 51 w 51"/>
                <a:gd name="T1" fmla="*/ 13 h 72"/>
                <a:gd name="T2" fmla="*/ 51 w 51"/>
                <a:gd name="T3" fmla="*/ 0 h 72"/>
                <a:gd name="T4" fmla="*/ 40 w 51"/>
                <a:gd name="T5" fmla="*/ 36 h 72"/>
                <a:gd name="T6" fmla="*/ 16 w 51"/>
                <a:gd name="T7" fmla="*/ 44 h 72"/>
                <a:gd name="T8" fmla="*/ 9 w 51"/>
                <a:gd name="T9" fmla="*/ 39 h 72"/>
                <a:gd name="T10" fmla="*/ 0 w 51"/>
                <a:gd name="T11" fmla="*/ 66 h 72"/>
                <a:gd name="T12" fmla="*/ 39 w 51"/>
                <a:gd name="T13" fmla="*/ 53 h 72"/>
                <a:gd name="T14" fmla="*/ 51 w 51"/>
                <a:gd name="T15" fmla="*/ 13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72">
                  <a:moveTo>
                    <a:pt x="51" y="13"/>
                  </a:moveTo>
                  <a:cubicBezTo>
                    <a:pt x="51" y="0"/>
                    <a:pt x="51" y="0"/>
                    <a:pt x="51" y="0"/>
                  </a:cubicBezTo>
                  <a:cubicBezTo>
                    <a:pt x="40" y="36"/>
                    <a:pt x="40" y="36"/>
                    <a:pt x="40" y="36"/>
                  </a:cubicBezTo>
                  <a:cubicBezTo>
                    <a:pt x="31" y="45"/>
                    <a:pt x="23" y="48"/>
                    <a:pt x="16" y="44"/>
                  </a:cubicBezTo>
                  <a:cubicBezTo>
                    <a:pt x="14" y="43"/>
                    <a:pt x="12" y="41"/>
                    <a:pt x="9" y="39"/>
                  </a:cubicBezTo>
                  <a:cubicBezTo>
                    <a:pt x="0" y="66"/>
                    <a:pt x="0" y="66"/>
                    <a:pt x="0" y="66"/>
                  </a:cubicBezTo>
                  <a:cubicBezTo>
                    <a:pt x="12" y="72"/>
                    <a:pt x="25" y="68"/>
                    <a:pt x="39" y="53"/>
                  </a:cubicBezTo>
                  <a:cubicBezTo>
                    <a:pt x="51" y="13"/>
                    <a:pt x="51" y="13"/>
                    <a:pt x="51" y="1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44" name="Freeform 223"/>
            <p:cNvSpPr/>
            <p:nvPr/>
          </p:nvSpPr>
          <p:spPr bwMode="auto">
            <a:xfrm>
              <a:off x="1003225" y="3920814"/>
              <a:ext cx="22919" cy="49276"/>
            </a:xfrm>
            <a:custGeom>
              <a:avLst/>
              <a:gdLst>
                <a:gd name="T0" fmla="*/ 12 w 17"/>
                <a:gd name="T1" fmla="*/ 20 h 38"/>
                <a:gd name="T2" fmla="*/ 17 w 17"/>
                <a:gd name="T3" fmla="*/ 5 h 38"/>
                <a:gd name="T4" fmla="*/ 12 w 17"/>
                <a:gd name="T5" fmla="*/ 0 h 38"/>
                <a:gd name="T6" fmla="*/ 8 w 17"/>
                <a:gd name="T7" fmla="*/ 3 h 38"/>
                <a:gd name="T8" fmla="*/ 8 w 17"/>
                <a:gd name="T9" fmla="*/ 10 h 38"/>
                <a:gd name="T10" fmla="*/ 4 w 17"/>
                <a:gd name="T11" fmla="*/ 27 h 38"/>
                <a:gd name="T12" fmla="*/ 0 w 17"/>
                <a:gd name="T13" fmla="*/ 29 h 38"/>
                <a:gd name="T14" fmla="*/ 6 w 17"/>
                <a:gd name="T15" fmla="*/ 38 h 38"/>
                <a:gd name="T16" fmla="*/ 9 w 17"/>
                <a:gd name="T17" fmla="*/ 30 h 38"/>
                <a:gd name="T18" fmla="*/ 12 w 17"/>
                <a:gd name="T1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38">
                  <a:moveTo>
                    <a:pt x="12" y="20"/>
                  </a:moveTo>
                  <a:cubicBezTo>
                    <a:pt x="14" y="15"/>
                    <a:pt x="15" y="10"/>
                    <a:pt x="17" y="5"/>
                  </a:cubicBezTo>
                  <a:cubicBezTo>
                    <a:pt x="15" y="3"/>
                    <a:pt x="13" y="2"/>
                    <a:pt x="12" y="0"/>
                  </a:cubicBezTo>
                  <a:cubicBezTo>
                    <a:pt x="8" y="3"/>
                    <a:pt x="8" y="3"/>
                    <a:pt x="8" y="3"/>
                  </a:cubicBezTo>
                  <a:cubicBezTo>
                    <a:pt x="8" y="10"/>
                    <a:pt x="8" y="10"/>
                    <a:pt x="8" y="10"/>
                  </a:cubicBezTo>
                  <a:cubicBezTo>
                    <a:pt x="4" y="27"/>
                    <a:pt x="4" y="27"/>
                    <a:pt x="4" y="27"/>
                  </a:cubicBezTo>
                  <a:cubicBezTo>
                    <a:pt x="0" y="29"/>
                    <a:pt x="0" y="29"/>
                    <a:pt x="0" y="29"/>
                  </a:cubicBezTo>
                  <a:cubicBezTo>
                    <a:pt x="2" y="32"/>
                    <a:pt x="4" y="35"/>
                    <a:pt x="6" y="38"/>
                  </a:cubicBezTo>
                  <a:cubicBezTo>
                    <a:pt x="7" y="35"/>
                    <a:pt x="8" y="32"/>
                    <a:pt x="9" y="30"/>
                  </a:cubicBezTo>
                  <a:cubicBezTo>
                    <a:pt x="7" y="26"/>
                    <a:pt x="8" y="23"/>
                    <a:pt x="12" y="20"/>
                  </a:cubicBezTo>
                  <a:close/>
                </a:path>
              </a:pathLst>
            </a:custGeom>
            <a:solidFill>
              <a:srgbClr val="CDCA9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3635">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1000"/>
                                        <p:tgtEl>
                                          <p:spTgt spid="50"/>
                                        </p:tgtEl>
                                      </p:cBhvr>
                                    </p:animEffect>
                                    <p:anim calcmode="lin" valueType="num">
                                      <p:cBhvr>
                                        <p:cTn id="23" dur="1000" fill="hold"/>
                                        <p:tgtEl>
                                          <p:spTgt spid="50"/>
                                        </p:tgtEl>
                                        <p:attrNameLst>
                                          <p:attrName>ppt_x</p:attrName>
                                        </p:attrNameLst>
                                      </p:cBhvr>
                                      <p:tavLst>
                                        <p:tav tm="0">
                                          <p:val>
                                            <p:strVal val="#ppt_x"/>
                                          </p:val>
                                        </p:tav>
                                        <p:tav tm="100000">
                                          <p:val>
                                            <p:strVal val="#ppt_x"/>
                                          </p:val>
                                        </p:tav>
                                      </p:tavLst>
                                    </p:anim>
                                    <p:anim calcmode="lin" valueType="num">
                                      <p:cBhvr>
                                        <p:cTn id="24" dur="1000" fill="hold"/>
                                        <p:tgtEl>
                                          <p:spTgt spid="50"/>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1000"/>
                                        <p:tgtEl>
                                          <p:spTgt spid="51"/>
                                        </p:tgtEl>
                                      </p:cBhvr>
                                    </p:animEffect>
                                    <p:anim calcmode="lin" valueType="num">
                                      <p:cBhvr>
                                        <p:cTn id="28" dur="1000" fill="hold"/>
                                        <p:tgtEl>
                                          <p:spTgt spid="51"/>
                                        </p:tgtEl>
                                        <p:attrNameLst>
                                          <p:attrName>ppt_x</p:attrName>
                                        </p:attrNameLst>
                                      </p:cBhvr>
                                      <p:tavLst>
                                        <p:tav tm="0">
                                          <p:val>
                                            <p:strVal val="#ppt_x"/>
                                          </p:val>
                                        </p:tav>
                                        <p:tav tm="100000">
                                          <p:val>
                                            <p:strVal val="#ppt_x"/>
                                          </p:val>
                                        </p:tav>
                                      </p:tavLst>
                                    </p:anim>
                                    <p:anim calcmode="lin" valueType="num">
                                      <p:cBhvr>
                                        <p:cTn id="29" dur="1000" fill="hold"/>
                                        <p:tgtEl>
                                          <p:spTgt spid="5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1000"/>
                                        <p:tgtEl>
                                          <p:spTgt spid="52"/>
                                        </p:tgtEl>
                                      </p:cBhvr>
                                    </p:animEffect>
                                    <p:anim calcmode="lin" valueType="num">
                                      <p:cBhvr>
                                        <p:cTn id="33" dur="1000" fill="hold"/>
                                        <p:tgtEl>
                                          <p:spTgt spid="52"/>
                                        </p:tgtEl>
                                        <p:attrNameLst>
                                          <p:attrName>ppt_x</p:attrName>
                                        </p:attrNameLst>
                                      </p:cBhvr>
                                      <p:tavLst>
                                        <p:tav tm="0">
                                          <p:val>
                                            <p:strVal val="#ppt_x"/>
                                          </p:val>
                                        </p:tav>
                                        <p:tav tm="100000">
                                          <p:val>
                                            <p:strVal val="#ppt_x"/>
                                          </p:val>
                                        </p:tav>
                                      </p:tavLst>
                                    </p:anim>
                                    <p:anim calcmode="lin" valueType="num">
                                      <p:cBhvr>
                                        <p:cTn id="34" dur="1000" fill="hold"/>
                                        <p:tgtEl>
                                          <p:spTgt spid="52"/>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1000"/>
                                        <p:tgtEl>
                                          <p:spTgt spid="53"/>
                                        </p:tgtEl>
                                      </p:cBhvr>
                                    </p:animEffect>
                                    <p:anim calcmode="lin" valueType="num">
                                      <p:cBhvr>
                                        <p:cTn id="38" dur="1000" fill="hold"/>
                                        <p:tgtEl>
                                          <p:spTgt spid="53"/>
                                        </p:tgtEl>
                                        <p:attrNameLst>
                                          <p:attrName>ppt_x</p:attrName>
                                        </p:attrNameLst>
                                      </p:cBhvr>
                                      <p:tavLst>
                                        <p:tav tm="0">
                                          <p:val>
                                            <p:strVal val="#ppt_x"/>
                                          </p:val>
                                        </p:tav>
                                        <p:tav tm="100000">
                                          <p:val>
                                            <p:strVal val="#ppt_x"/>
                                          </p:val>
                                        </p:tav>
                                      </p:tavLst>
                                    </p:anim>
                                    <p:anim calcmode="lin" valueType="num">
                                      <p:cBhvr>
                                        <p:cTn id="39" dur="1000" fill="hold"/>
                                        <p:tgtEl>
                                          <p:spTgt spid="53"/>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1000"/>
                                        <p:tgtEl>
                                          <p:spTgt spid="54"/>
                                        </p:tgtEl>
                                      </p:cBhvr>
                                    </p:animEffect>
                                    <p:anim calcmode="lin" valueType="num">
                                      <p:cBhvr>
                                        <p:cTn id="43" dur="1000" fill="hold"/>
                                        <p:tgtEl>
                                          <p:spTgt spid="54"/>
                                        </p:tgtEl>
                                        <p:attrNameLst>
                                          <p:attrName>ppt_x</p:attrName>
                                        </p:attrNameLst>
                                      </p:cBhvr>
                                      <p:tavLst>
                                        <p:tav tm="0">
                                          <p:val>
                                            <p:strVal val="#ppt_x"/>
                                          </p:val>
                                        </p:tav>
                                        <p:tav tm="100000">
                                          <p:val>
                                            <p:strVal val="#ppt_x"/>
                                          </p:val>
                                        </p:tav>
                                      </p:tavLst>
                                    </p:anim>
                                    <p:anim calcmode="lin" valueType="num">
                                      <p:cBhvr>
                                        <p:cTn id="44" dur="1000" fill="hold"/>
                                        <p:tgtEl>
                                          <p:spTgt spid="5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1000"/>
                                        <p:tgtEl>
                                          <p:spTgt spid="55"/>
                                        </p:tgtEl>
                                      </p:cBhvr>
                                    </p:animEffect>
                                    <p:anim calcmode="lin" valueType="num">
                                      <p:cBhvr>
                                        <p:cTn id="48" dur="1000" fill="hold"/>
                                        <p:tgtEl>
                                          <p:spTgt spid="55"/>
                                        </p:tgtEl>
                                        <p:attrNameLst>
                                          <p:attrName>ppt_x</p:attrName>
                                        </p:attrNameLst>
                                      </p:cBhvr>
                                      <p:tavLst>
                                        <p:tav tm="0">
                                          <p:val>
                                            <p:strVal val="#ppt_x"/>
                                          </p:val>
                                        </p:tav>
                                        <p:tav tm="100000">
                                          <p:val>
                                            <p:strVal val="#ppt_x"/>
                                          </p:val>
                                        </p:tav>
                                      </p:tavLst>
                                    </p:anim>
                                    <p:anim calcmode="lin" valueType="num">
                                      <p:cBhvr>
                                        <p:cTn id="49" dur="1000" fill="hold"/>
                                        <p:tgtEl>
                                          <p:spTgt spid="55"/>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1000"/>
                                        <p:tgtEl>
                                          <p:spTgt spid="56"/>
                                        </p:tgtEl>
                                      </p:cBhvr>
                                    </p:animEffect>
                                    <p:anim calcmode="lin" valueType="num">
                                      <p:cBhvr>
                                        <p:cTn id="53" dur="1000" fill="hold"/>
                                        <p:tgtEl>
                                          <p:spTgt spid="56"/>
                                        </p:tgtEl>
                                        <p:attrNameLst>
                                          <p:attrName>ppt_x</p:attrName>
                                        </p:attrNameLst>
                                      </p:cBhvr>
                                      <p:tavLst>
                                        <p:tav tm="0">
                                          <p:val>
                                            <p:strVal val="#ppt_x"/>
                                          </p:val>
                                        </p:tav>
                                        <p:tav tm="100000">
                                          <p:val>
                                            <p:strVal val="#ppt_x"/>
                                          </p:val>
                                        </p:tav>
                                      </p:tavLst>
                                    </p:anim>
                                    <p:anim calcmode="lin" valueType="num">
                                      <p:cBhvr>
                                        <p:cTn id="54" dur="1000" fill="hold"/>
                                        <p:tgtEl>
                                          <p:spTgt spid="5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1000"/>
                                        <p:tgtEl>
                                          <p:spTgt spid="57"/>
                                        </p:tgtEl>
                                      </p:cBhvr>
                                    </p:animEffect>
                                    <p:anim calcmode="lin" valueType="num">
                                      <p:cBhvr>
                                        <p:cTn id="58" dur="1000" fill="hold"/>
                                        <p:tgtEl>
                                          <p:spTgt spid="57"/>
                                        </p:tgtEl>
                                        <p:attrNameLst>
                                          <p:attrName>ppt_x</p:attrName>
                                        </p:attrNameLst>
                                      </p:cBhvr>
                                      <p:tavLst>
                                        <p:tav tm="0">
                                          <p:val>
                                            <p:strVal val="#ppt_x"/>
                                          </p:val>
                                        </p:tav>
                                        <p:tav tm="100000">
                                          <p:val>
                                            <p:strVal val="#ppt_x"/>
                                          </p:val>
                                        </p:tav>
                                      </p:tavLst>
                                    </p:anim>
                                    <p:anim calcmode="lin" valueType="num">
                                      <p:cBhvr>
                                        <p:cTn id="59" dur="1000" fill="hold"/>
                                        <p:tgtEl>
                                          <p:spTgt spid="57"/>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1000"/>
                                        <p:tgtEl>
                                          <p:spTgt spid="58"/>
                                        </p:tgtEl>
                                      </p:cBhvr>
                                    </p:animEffect>
                                    <p:anim calcmode="lin" valueType="num">
                                      <p:cBhvr>
                                        <p:cTn id="63" dur="1000" fill="hold"/>
                                        <p:tgtEl>
                                          <p:spTgt spid="58"/>
                                        </p:tgtEl>
                                        <p:attrNameLst>
                                          <p:attrName>ppt_x</p:attrName>
                                        </p:attrNameLst>
                                      </p:cBhvr>
                                      <p:tavLst>
                                        <p:tav tm="0">
                                          <p:val>
                                            <p:strVal val="#ppt_x"/>
                                          </p:val>
                                        </p:tav>
                                        <p:tav tm="100000">
                                          <p:val>
                                            <p:strVal val="#ppt_x"/>
                                          </p:val>
                                        </p:tav>
                                      </p:tavLst>
                                    </p:anim>
                                    <p:anim calcmode="lin" valueType="num">
                                      <p:cBhvr>
                                        <p:cTn id="64" dur="1000" fill="hold"/>
                                        <p:tgtEl>
                                          <p:spTgt spid="58"/>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1000"/>
                                        <p:tgtEl>
                                          <p:spTgt spid="59"/>
                                        </p:tgtEl>
                                      </p:cBhvr>
                                    </p:animEffect>
                                    <p:anim calcmode="lin" valueType="num">
                                      <p:cBhvr>
                                        <p:cTn id="68" dur="1000" fill="hold"/>
                                        <p:tgtEl>
                                          <p:spTgt spid="59"/>
                                        </p:tgtEl>
                                        <p:attrNameLst>
                                          <p:attrName>ppt_x</p:attrName>
                                        </p:attrNameLst>
                                      </p:cBhvr>
                                      <p:tavLst>
                                        <p:tav tm="0">
                                          <p:val>
                                            <p:strVal val="#ppt_x"/>
                                          </p:val>
                                        </p:tav>
                                        <p:tav tm="100000">
                                          <p:val>
                                            <p:strVal val="#ppt_x"/>
                                          </p:val>
                                        </p:tav>
                                      </p:tavLst>
                                    </p:anim>
                                    <p:anim calcmode="lin" valueType="num">
                                      <p:cBhvr>
                                        <p:cTn id="69" dur="1000" fill="hold"/>
                                        <p:tgtEl>
                                          <p:spTgt spid="59"/>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fade">
                                      <p:cBhvr>
                                        <p:cTn id="72" dur="1000"/>
                                        <p:tgtEl>
                                          <p:spTgt spid="60"/>
                                        </p:tgtEl>
                                      </p:cBhvr>
                                    </p:animEffect>
                                    <p:anim calcmode="lin" valueType="num">
                                      <p:cBhvr>
                                        <p:cTn id="73" dur="1000" fill="hold"/>
                                        <p:tgtEl>
                                          <p:spTgt spid="60"/>
                                        </p:tgtEl>
                                        <p:attrNameLst>
                                          <p:attrName>ppt_x</p:attrName>
                                        </p:attrNameLst>
                                      </p:cBhvr>
                                      <p:tavLst>
                                        <p:tav tm="0">
                                          <p:val>
                                            <p:strVal val="#ppt_x"/>
                                          </p:val>
                                        </p:tav>
                                        <p:tav tm="100000">
                                          <p:val>
                                            <p:strVal val="#ppt_x"/>
                                          </p:val>
                                        </p:tav>
                                      </p:tavLst>
                                    </p:anim>
                                    <p:anim calcmode="lin" valueType="num">
                                      <p:cBhvr>
                                        <p:cTn id="74" dur="1000" fill="hold"/>
                                        <p:tgtEl>
                                          <p:spTgt spid="6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fade">
                                      <p:cBhvr>
                                        <p:cTn id="77" dur="1000"/>
                                        <p:tgtEl>
                                          <p:spTgt spid="61"/>
                                        </p:tgtEl>
                                      </p:cBhvr>
                                    </p:animEffect>
                                    <p:anim calcmode="lin" valueType="num">
                                      <p:cBhvr>
                                        <p:cTn id="78" dur="1000" fill="hold"/>
                                        <p:tgtEl>
                                          <p:spTgt spid="61"/>
                                        </p:tgtEl>
                                        <p:attrNameLst>
                                          <p:attrName>ppt_x</p:attrName>
                                        </p:attrNameLst>
                                      </p:cBhvr>
                                      <p:tavLst>
                                        <p:tav tm="0">
                                          <p:val>
                                            <p:strVal val="#ppt_x"/>
                                          </p:val>
                                        </p:tav>
                                        <p:tav tm="100000">
                                          <p:val>
                                            <p:strVal val="#ppt_x"/>
                                          </p:val>
                                        </p:tav>
                                      </p:tavLst>
                                    </p:anim>
                                    <p:anim calcmode="lin" valueType="num">
                                      <p:cBhvr>
                                        <p:cTn id="79" dur="1000" fill="hold"/>
                                        <p:tgtEl>
                                          <p:spTgt spid="61"/>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1000"/>
                                        <p:tgtEl>
                                          <p:spTgt spid="62"/>
                                        </p:tgtEl>
                                      </p:cBhvr>
                                    </p:animEffect>
                                    <p:anim calcmode="lin" valueType="num">
                                      <p:cBhvr>
                                        <p:cTn id="83" dur="1000" fill="hold"/>
                                        <p:tgtEl>
                                          <p:spTgt spid="62"/>
                                        </p:tgtEl>
                                        <p:attrNameLst>
                                          <p:attrName>ppt_x</p:attrName>
                                        </p:attrNameLst>
                                      </p:cBhvr>
                                      <p:tavLst>
                                        <p:tav tm="0">
                                          <p:val>
                                            <p:strVal val="#ppt_x"/>
                                          </p:val>
                                        </p:tav>
                                        <p:tav tm="100000">
                                          <p:val>
                                            <p:strVal val="#ppt_x"/>
                                          </p:val>
                                        </p:tav>
                                      </p:tavLst>
                                    </p:anim>
                                    <p:anim calcmode="lin" valueType="num">
                                      <p:cBhvr>
                                        <p:cTn id="84" dur="1000" fill="hold"/>
                                        <p:tgtEl>
                                          <p:spTgt spid="6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fade">
                                      <p:cBhvr>
                                        <p:cTn id="87" dur="1000"/>
                                        <p:tgtEl>
                                          <p:spTgt spid="63"/>
                                        </p:tgtEl>
                                      </p:cBhvr>
                                    </p:animEffect>
                                    <p:anim calcmode="lin" valueType="num">
                                      <p:cBhvr>
                                        <p:cTn id="88" dur="1000" fill="hold"/>
                                        <p:tgtEl>
                                          <p:spTgt spid="63"/>
                                        </p:tgtEl>
                                        <p:attrNameLst>
                                          <p:attrName>ppt_x</p:attrName>
                                        </p:attrNameLst>
                                      </p:cBhvr>
                                      <p:tavLst>
                                        <p:tav tm="0">
                                          <p:val>
                                            <p:strVal val="#ppt_x"/>
                                          </p:val>
                                        </p:tav>
                                        <p:tav tm="100000">
                                          <p:val>
                                            <p:strVal val="#ppt_x"/>
                                          </p:val>
                                        </p:tav>
                                      </p:tavLst>
                                    </p:anim>
                                    <p:anim calcmode="lin" valueType="num">
                                      <p:cBhvr>
                                        <p:cTn id="89" dur="1000" fill="hold"/>
                                        <p:tgtEl>
                                          <p:spTgt spid="63"/>
                                        </p:tgtEl>
                                        <p:attrNameLst>
                                          <p:attrName>ppt_y</p:attrName>
                                        </p:attrNameLst>
                                      </p:cBhvr>
                                      <p:tavLst>
                                        <p:tav tm="0">
                                          <p:val>
                                            <p:strVal val="#ppt_y-.1"/>
                                          </p:val>
                                        </p:tav>
                                        <p:tav tm="100000">
                                          <p:val>
                                            <p:strVal val="#ppt_y"/>
                                          </p:val>
                                        </p:tav>
                                      </p:tavLst>
                                    </p:anim>
                                  </p:childTnLst>
                                </p:cTn>
                              </p:par>
                              <p:par>
                                <p:cTn id="90" presetID="47" presetClass="entr" presetSubtype="0" fill="hold" nodeType="with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1000"/>
                                        <p:tgtEl>
                                          <p:spTgt spid="64"/>
                                        </p:tgtEl>
                                      </p:cBhvr>
                                    </p:animEffect>
                                    <p:anim calcmode="lin" valueType="num">
                                      <p:cBhvr>
                                        <p:cTn id="93" dur="1000" fill="hold"/>
                                        <p:tgtEl>
                                          <p:spTgt spid="64"/>
                                        </p:tgtEl>
                                        <p:attrNameLst>
                                          <p:attrName>ppt_x</p:attrName>
                                        </p:attrNameLst>
                                      </p:cBhvr>
                                      <p:tavLst>
                                        <p:tav tm="0">
                                          <p:val>
                                            <p:strVal val="#ppt_x"/>
                                          </p:val>
                                        </p:tav>
                                        <p:tav tm="100000">
                                          <p:val>
                                            <p:strVal val="#ppt_x"/>
                                          </p:val>
                                        </p:tav>
                                      </p:tavLst>
                                    </p:anim>
                                    <p:anim calcmode="lin" valueType="num">
                                      <p:cBhvr>
                                        <p:cTn id="94" dur="1000" fill="hold"/>
                                        <p:tgtEl>
                                          <p:spTgt spid="64"/>
                                        </p:tgtEl>
                                        <p:attrNameLst>
                                          <p:attrName>ppt_y</p:attrName>
                                        </p:attrNameLst>
                                      </p:cBhvr>
                                      <p:tavLst>
                                        <p:tav tm="0">
                                          <p:val>
                                            <p:strVal val="#ppt_y-.1"/>
                                          </p:val>
                                        </p:tav>
                                        <p:tav tm="100000">
                                          <p:val>
                                            <p:strVal val="#ppt_y"/>
                                          </p:val>
                                        </p:tav>
                                      </p:tavLst>
                                    </p:anim>
                                  </p:childTnLst>
                                </p:cTn>
                              </p:par>
                              <p:par>
                                <p:cTn id="95" presetID="47" presetClass="entr" presetSubtype="0" fill="hold" nodeType="with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fade">
                                      <p:cBhvr>
                                        <p:cTn id="97" dur="1000"/>
                                        <p:tgtEl>
                                          <p:spTgt spid="69"/>
                                        </p:tgtEl>
                                      </p:cBhvr>
                                    </p:animEffect>
                                    <p:anim calcmode="lin" valueType="num">
                                      <p:cBhvr>
                                        <p:cTn id="98" dur="1000" fill="hold"/>
                                        <p:tgtEl>
                                          <p:spTgt spid="69"/>
                                        </p:tgtEl>
                                        <p:attrNameLst>
                                          <p:attrName>ppt_x</p:attrName>
                                        </p:attrNameLst>
                                      </p:cBhvr>
                                      <p:tavLst>
                                        <p:tav tm="0">
                                          <p:val>
                                            <p:strVal val="#ppt_x"/>
                                          </p:val>
                                        </p:tav>
                                        <p:tav tm="100000">
                                          <p:val>
                                            <p:strVal val="#ppt_x"/>
                                          </p:val>
                                        </p:tav>
                                      </p:tavLst>
                                    </p:anim>
                                    <p:anim calcmode="lin" valueType="num">
                                      <p:cBhvr>
                                        <p:cTn id="99" dur="1000" fill="hold"/>
                                        <p:tgtEl>
                                          <p:spTgt spid="69"/>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fade">
                                      <p:cBhvr>
                                        <p:cTn id="102" dur="1000"/>
                                        <p:tgtEl>
                                          <p:spTgt spid="74"/>
                                        </p:tgtEl>
                                      </p:cBhvr>
                                    </p:animEffect>
                                    <p:anim calcmode="lin" valueType="num">
                                      <p:cBhvr>
                                        <p:cTn id="103" dur="1000" fill="hold"/>
                                        <p:tgtEl>
                                          <p:spTgt spid="74"/>
                                        </p:tgtEl>
                                        <p:attrNameLst>
                                          <p:attrName>ppt_x</p:attrName>
                                        </p:attrNameLst>
                                      </p:cBhvr>
                                      <p:tavLst>
                                        <p:tav tm="0">
                                          <p:val>
                                            <p:strVal val="#ppt_x"/>
                                          </p:val>
                                        </p:tav>
                                        <p:tav tm="100000">
                                          <p:val>
                                            <p:strVal val="#ppt_x"/>
                                          </p:val>
                                        </p:tav>
                                      </p:tavLst>
                                    </p:anim>
                                    <p:anim calcmode="lin" valueType="num">
                                      <p:cBhvr>
                                        <p:cTn id="104" dur="1000" fill="hold"/>
                                        <p:tgtEl>
                                          <p:spTgt spid="74"/>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0"/>
                                  </p:stCondLst>
                                  <p:childTnLst>
                                    <p:set>
                                      <p:cBhvr>
                                        <p:cTn id="106" dur="1" fill="hold">
                                          <p:stCondLst>
                                            <p:cond delay="0"/>
                                          </p:stCondLst>
                                        </p:cTn>
                                        <p:tgtEl>
                                          <p:spTgt spid="75"/>
                                        </p:tgtEl>
                                        <p:attrNameLst>
                                          <p:attrName>style.visibility</p:attrName>
                                        </p:attrNameLst>
                                      </p:cBhvr>
                                      <p:to>
                                        <p:strVal val="visible"/>
                                      </p:to>
                                    </p:set>
                                    <p:animEffect transition="in" filter="fade">
                                      <p:cBhvr>
                                        <p:cTn id="107" dur="1000"/>
                                        <p:tgtEl>
                                          <p:spTgt spid="75"/>
                                        </p:tgtEl>
                                      </p:cBhvr>
                                    </p:animEffect>
                                    <p:anim calcmode="lin" valueType="num">
                                      <p:cBhvr>
                                        <p:cTn id="108" dur="1000" fill="hold"/>
                                        <p:tgtEl>
                                          <p:spTgt spid="75"/>
                                        </p:tgtEl>
                                        <p:attrNameLst>
                                          <p:attrName>ppt_x</p:attrName>
                                        </p:attrNameLst>
                                      </p:cBhvr>
                                      <p:tavLst>
                                        <p:tav tm="0">
                                          <p:val>
                                            <p:strVal val="#ppt_x"/>
                                          </p:val>
                                        </p:tav>
                                        <p:tav tm="100000">
                                          <p:val>
                                            <p:strVal val="#ppt_x"/>
                                          </p:val>
                                        </p:tav>
                                      </p:tavLst>
                                    </p:anim>
                                    <p:anim calcmode="lin" valueType="num">
                                      <p:cBhvr>
                                        <p:cTn id="109" dur="1000" fill="hold"/>
                                        <p:tgtEl>
                                          <p:spTgt spid="75"/>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0"/>
                                  </p:stCondLst>
                                  <p:childTnLst>
                                    <p:set>
                                      <p:cBhvr>
                                        <p:cTn id="111" dur="1" fill="hold">
                                          <p:stCondLst>
                                            <p:cond delay="0"/>
                                          </p:stCondLst>
                                        </p:cTn>
                                        <p:tgtEl>
                                          <p:spTgt spid="76"/>
                                        </p:tgtEl>
                                        <p:attrNameLst>
                                          <p:attrName>style.visibility</p:attrName>
                                        </p:attrNameLst>
                                      </p:cBhvr>
                                      <p:to>
                                        <p:strVal val="visible"/>
                                      </p:to>
                                    </p:set>
                                    <p:animEffect transition="in" filter="fade">
                                      <p:cBhvr>
                                        <p:cTn id="112" dur="1000"/>
                                        <p:tgtEl>
                                          <p:spTgt spid="76"/>
                                        </p:tgtEl>
                                      </p:cBhvr>
                                    </p:animEffect>
                                    <p:anim calcmode="lin" valueType="num">
                                      <p:cBhvr>
                                        <p:cTn id="113" dur="1000" fill="hold"/>
                                        <p:tgtEl>
                                          <p:spTgt spid="76"/>
                                        </p:tgtEl>
                                        <p:attrNameLst>
                                          <p:attrName>ppt_x</p:attrName>
                                        </p:attrNameLst>
                                      </p:cBhvr>
                                      <p:tavLst>
                                        <p:tav tm="0">
                                          <p:val>
                                            <p:strVal val="#ppt_x"/>
                                          </p:val>
                                        </p:tav>
                                        <p:tav tm="100000">
                                          <p:val>
                                            <p:strVal val="#ppt_x"/>
                                          </p:val>
                                        </p:tav>
                                      </p:tavLst>
                                    </p:anim>
                                    <p:anim calcmode="lin" valueType="num">
                                      <p:cBhvr>
                                        <p:cTn id="114" dur="1000" fill="hold"/>
                                        <p:tgtEl>
                                          <p:spTgt spid="76"/>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fade">
                                      <p:cBhvr>
                                        <p:cTn id="117" dur="1000"/>
                                        <p:tgtEl>
                                          <p:spTgt spid="77"/>
                                        </p:tgtEl>
                                      </p:cBhvr>
                                    </p:animEffect>
                                    <p:anim calcmode="lin" valueType="num">
                                      <p:cBhvr>
                                        <p:cTn id="118" dur="1000" fill="hold"/>
                                        <p:tgtEl>
                                          <p:spTgt spid="77"/>
                                        </p:tgtEl>
                                        <p:attrNameLst>
                                          <p:attrName>ppt_x</p:attrName>
                                        </p:attrNameLst>
                                      </p:cBhvr>
                                      <p:tavLst>
                                        <p:tav tm="0">
                                          <p:val>
                                            <p:strVal val="#ppt_x"/>
                                          </p:val>
                                        </p:tav>
                                        <p:tav tm="100000">
                                          <p:val>
                                            <p:strVal val="#ppt_x"/>
                                          </p:val>
                                        </p:tav>
                                      </p:tavLst>
                                    </p:anim>
                                    <p:anim calcmode="lin" valueType="num">
                                      <p:cBhvr>
                                        <p:cTn id="119" dur="1000" fill="hold"/>
                                        <p:tgtEl>
                                          <p:spTgt spid="77"/>
                                        </p:tgtEl>
                                        <p:attrNameLst>
                                          <p:attrName>ppt_y</p:attrName>
                                        </p:attrNameLst>
                                      </p:cBhvr>
                                      <p:tavLst>
                                        <p:tav tm="0">
                                          <p:val>
                                            <p:strVal val="#ppt_y-.1"/>
                                          </p:val>
                                        </p:tav>
                                        <p:tav tm="100000">
                                          <p:val>
                                            <p:strVal val="#ppt_y"/>
                                          </p:val>
                                        </p:tav>
                                      </p:tavLst>
                                    </p:anim>
                                  </p:childTnLst>
                                </p:cTn>
                              </p:par>
                              <p:par>
                                <p:cTn id="120" presetID="47" presetClass="entr" presetSubtype="0" fill="hold" nodeType="withEffect">
                                  <p:stCondLst>
                                    <p:cond delay="0"/>
                                  </p:stCondLst>
                                  <p:childTnLst>
                                    <p:set>
                                      <p:cBhvr>
                                        <p:cTn id="121" dur="1" fill="hold">
                                          <p:stCondLst>
                                            <p:cond delay="0"/>
                                          </p:stCondLst>
                                        </p:cTn>
                                        <p:tgtEl>
                                          <p:spTgt spid="78"/>
                                        </p:tgtEl>
                                        <p:attrNameLst>
                                          <p:attrName>style.visibility</p:attrName>
                                        </p:attrNameLst>
                                      </p:cBhvr>
                                      <p:to>
                                        <p:strVal val="visible"/>
                                      </p:to>
                                    </p:set>
                                    <p:animEffect transition="in" filter="fade">
                                      <p:cBhvr>
                                        <p:cTn id="122" dur="1000"/>
                                        <p:tgtEl>
                                          <p:spTgt spid="78"/>
                                        </p:tgtEl>
                                      </p:cBhvr>
                                    </p:animEffect>
                                    <p:anim calcmode="lin" valueType="num">
                                      <p:cBhvr>
                                        <p:cTn id="123" dur="1000" fill="hold"/>
                                        <p:tgtEl>
                                          <p:spTgt spid="78"/>
                                        </p:tgtEl>
                                        <p:attrNameLst>
                                          <p:attrName>ppt_x</p:attrName>
                                        </p:attrNameLst>
                                      </p:cBhvr>
                                      <p:tavLst>
                                        <p:tav tm="0">
                                          <p:val>
                                            <p:strVal val="#ppt_x"/>
                                          </p:val>
                                        </p:tav>
                                        <p:tav tm="100000">
                                          <p:val>
                                            <p:strVal val="#ppt_x"/>
                                          </p:val>
                                        </p:tav>
                                      </p:tavLst>
                                    </p:anim>
                                    <p:anim calcmode="lin" valueType="num">
                                      <p:cBhvr>
                                        <p:cTn id="124" dur="1000" fill="hold"/>
                                        <p:tgtEl>
                                          <p:spTgt spid="78"/>
                                        </p:tgtEl>
                                        <p:attrNameLst>
                                          <p:attrName>ppt_y</p:attrName>
                                        </p:attrNameLst>
                                      </p:cBhvr>
                                      <p:tavLst>
                                        <p:tav tm="0">
                                          <p:val>
                                            <p:strVal val="#ppt_y-.1"/>
                                          </p:val>
                                        </p:tav>
                                        <p:tav tm="100000">
                                          <p:val>
                                            <p:strVal val="#ppt_y"/>
                                          </p:val>
                                        </p:tav>
                                      </p:tavLst>
                                    </p:anim>
                                  </p:childTnLst>
                                </p:cTn>
                              </p:par>
                              <p:par>
                                <p:cTn id="125" presetID="47" presetClass="entr" presetSubtype="0" fill="hold" nodeType="withEffect">
                                  <p:stCondLst>
                                    <p:cond delay="0"/>
                                  </p:stCondLst>
                                  <p:childTnLst>
                                    <p:set>
                                      <p:cBhvr>
                                        <p:cTn id="126" dur="1" fill="hold">
                                          <p:stCondLst>
                                            <p:cond delay="0"/>
                                          </p:stCondLst>
                                        </p:cTn>
                                        <p:tgtEl>
                                          <p:spTgt spid="141"/>
                                        </p:tgtEl>
                                        <p:attrNameLst>
                                          <p:attrName>style.visibility</p:attrName>
                                        </p:attrNameLst>
                                      </p:cBhvr>
                                      <p:to>
                                        <p:strVal val="visible"/>
                                      </p:to>
                                    </p:set>
                                    <p:animEffect transition="in" filter="fade">
                                      <p:cBhvr>
                                        <p:cTn id="127" dur="1000"/>
                                        <p:tgtEl>
                                          <p:spTgt spid="141"/>
                                        </p:tgtEl>
                                      </p:cBhvr>
                                    </p:animEffect>
                                    <p:anim calcmode="lin" valueType="num">
                                      <p:cBhvr>
                                        <p:cTn id="128" dur="1000" fill="hold"/>
                                        <p:tgtEl>
                                          <p:spTgt spid="141"/>
                                        </p:tgtEl>
                                        <p:attrNameLst>
                                          <p:attrName>ppt_x</p:attrName>
                                        </p:attrNameLst>
                                      </p:cBhvr>
                                      <p:tavLst>
                                        <p:tav tm="0">
                                          <p:val>
                                            <p:strVal val="#ppt_x"/>
                                          </p:val>
                                        </p:tav>
                                        <p:tav tm="100000">
                                          <p:val>
                                            <p:strVal val="#ppt_x"/>
                                          </p:val>
                                        </p:tav>
                                      </p:tavLst>
                                    </p:anim>
                                    <p:anim calcmode="lin" valueType="num">
                                      <p:cBhvr>
                                        <p:cTn id="129" dur="1000" fill="hold"/>
                                        <p:tgtEl>
                                          <p:spTgt spid="141"/>
                                        </p:tgtEl>
                                        <p:attrNameLst>
                                          <p:attrName>ppt_y</p:attrName>
                                        </p:attrNameLst>
                                      </p:cBhvr>
                                      <p:tavLst>
                                        <p:tav tm="0">
                                          <p:val>
                                            <p:strVal val="#ppt_y-.1"/>
                                          </p:val>
                                        </p:tav>
                                        <p:tav tm="100000">
                                          <p:val>
                                            <p:strVal val="#ppt_y"/>
                                          </p:val>
                                        </p:tav>
                                      </p:tavLst>
                                    </p:anim>
                                  </p:childTnLst>
                                </p:cTn>
                              </p:par>
                              <p:par>
                                <p:cTn id="130" presetID="47" presetClass="entr" presetSubtype="0" fill="hold" nodeType="withEffect">
                                  <p:stCondLst>
                                    <p:cond delay="0"/>
                                  </p:stCondLst>
                                  <p:childTnLst>
                                    <p:set>
                                      <p:cBhvr>
                                        <p:cTn id="131" dur="1" fill="hold">
                                          <p:stCondLst>
                                            <p:cond delay="0"/>
                                          </p:stCondLst>
                                        </p:cTn>
                                        <p:tgtEl>
                                          <p:spTgt spid="175"/>
                                        </p:tgtEl>
                                        <p:attrNameLst>
                                          <p:attrName>style.visibility</p:attrName>
                                        </p:attrNameLst>
                                      </p:cBhvr>
                                      <p:to>
                                        <p:strVal val="visible"/>
                                      </p:to>
                                    </p:set>
                                    <p:animEffect transition="in" filter="fade">
                                      <p:cBhvr>
                                        <p:cTn id="132" dur="1000"/>
                                        <p:tgtEl>
                                          <p:spTgt spid="175"/>
                                        </p:tgtEl>
                                      </p:cBhvr>
                                    </p:animEffect>
                                    <p:anim calcmode="lin" valueType="num">
                                      <p:cBhvr>
                                        <p:cTn id="133" dur="1000" fill="hold"/>
                                        <p:tgtEl>
                                          <p:spTgt spid="175"/>
                                        </p:tgtEl>
                                        <p:attrNameLst>
                                          <p:attrName>ppt_x</p:attrName>
                                        </p:attrNameLst>
                                      </p:cBhvr>
                                      <p:tavLst>
                                        <p:tav tm="0">
                                          <p:val>
                                            <p:strVal val="#ppt_x"/>
                                          </p:val>
                                        </p:tav>
                                        <p:tav tm="100000">
                                          <p:val>
                                            <p:strVal val="#ppt_x"/>
                                          </p:val>
                                        </p:tav>
                                      </p:tavLst>
                                    </p:anim>
                                    <p:anim calcmode="lin" valueType="num">
                                      <p:cBhvr>
                                        <p:cTn id="134" dur="1000" fill="hold"/>
                                        <p:tgtEl>
                                          <p:spTgt spid="175"/>
                                        </p:tgtEl>
                                        <p:attrNameLst>
                                          <p:attrName>ppt_y</p:attrName>
                                        </p:attrNameLst>
                                      </p:cBhvr>
                                      <p:tavLst>
                                        <p:tav tm="0">
                                          <p:val>
                                            <p:strVal val="#ppt_y-.1"/>
                                          </p:val>
                                        </p:tav>
                                        <p:tav tm="100000">
                                          <p:val>
                                            <p:strVal val="#ppt_y"/>
                                          </p:val>
                                        </p:tav>
                                      </p:tavLst>
                                    </p:anim>
                                  </p:childTnLst>
                                </p:cTn>
                              </p:par>
                              <p:par>
                                <p:cTn id="135" presetID="47" presetClass="entr" presetSubtype="0" fill="hold" nodeType="withEffect">
                                  <p:stCondLst>
                                    <p:cond delay="0"/>
                                  </p:stCondLst>
                                  <p:childTnLst>
                                    <p:set>
                                      <p:cBhvr>
                                        <p:cTn id="136" dur="1" fill="hold">
                                          <p:stCondLst>
                                            <p:cond delay="0"/>
                                          </p:stCondLst>
                                        </p:cTn>
                                        <p:tgtEl>
                                          <p:spTgt spid="230"/>
                                        </p:tgtEl>
                                        <p:attrNameLst>
                                          <p:attrName>style.visibility</p:attrName>
                                        </p:attrNameLst>
                                      </p:cBhvr>
                                      <p:to>
                                        <p:strVal val="visible"/>
                                      </p:to>
                                    </p:set>
                                    <p:animEffect transition="in" filter="fade">
                                      <p:cBhvr>
                                        <p:cTn id="137" dur="1000"/>
                                        <p:tgtEl>
                                          <p:spTgt spid="230"/>
                                        </p:tgtEl>
                                      </p:cBhvr>
                                    </p:animEffect>
                                    <p:anim calcmode="lin" valueType="num">
                                      <p:cBhvr>
                                        <p:cTn id="138" dur="1000" fill="hold"/>
                                        <p:tgtEl>
                                          <p:spTgt spid="230"/>
                                        </p:tgtEl>
                                        <p:attrNameLst>
                                          <p:attrName>ppt_x</p:attrName>
                                        </p:attrNameLst>
                                      </p:cBhvr>
                                      <p:tavLst>
                                        <p:tav tm="0">
                                          <p:val>
                                            <p:strVal val="#ppt_x"/>
                                          </p:val>
                                        </p:tav>
                                        <p:tav tm="100000">
                                          <p:val>
                                            <p:strVal val="#ppt_x"/>
                                          </p:val>
                                        </p:tav>
                                      </p:tavLst>
                                    </p:anim>
                                    <p:anim calcmode="lin" valueType="num">
                                      <p:cBhvr>
                                        <p:cTn id="139" dur="1000" fill="hold"/>
                                        <p:tgtEl>
                                          <p:spTgt spid="230"/>
                                        </p:tgtEl>
                                        <p:attrNameLst>
                                          <p:attrName>ppt_y</p:attrName>
                                        </p:attrNameLst>
                                      </p:cBhvr>
                                      <p:tavLst>
                                        <p:tav tm="0">
                                          <p:val>
                                            <p:strVal val="#ppt_y-.1"/>
                                          </p:val>
                                        </p:tav>
                                        <p:tav tm="100000">
                                          <p:val>
                                            <p:strVal val="#ppt_y"/>
                                          </p:val>
                                        </p:tav>
                                      </p:tavLst>
                                    </p:anim>
                                  </p:childTnLst>
                                </p:cTn>
                              </p:par>
                              <p:par>
                                <p:cTn id="140" presetID="47" presetClass="entr" presetSubtype="0" fill="hold" grpId="0" nodeType="withEffect">
                                  <p:stCondLst>
                                    <p:cond delay="0"/>
                                  </p:stCondLst>
                                  <p:childTnLst>
                                    <p:set>
                                      <p:cBhvr>
                                        <p:cTn id="141" dur="1" fill="hold">
                                          <p:stCondLst>
                                            <p:cond delay="0"/>
                                          </p:stCondLst>
                                        </p:cTn>
                                        <p:tgtEl>
                                          <p:spTgt spid="235"/>
                                        </p:tgtEl>
                                        <p:attrNameLst>
                                          <p:attrName>style.visibility</p:attrName>
                                        </p:attrNameLst>
                                      </p:cBhvr>
                                      <p:to>
                                        <p:strVal val="visible"/>
                                      </p:to>
                                    </p:set>
                                    <p:animEffect transition="in" filter="fade">
                                      <p:cBhvr>
                                        <p:cTn id="142" dur="1000"/>
                                        <p:tgtEl>
                                          <p:spTgt spid="235"/>
                                        </p:tgtEl>
                                      </p:cBhvr>
                                    </p:animEffect>
                                    <p:anim calcmode="lin" valueType="num">
                                      <p:cBhvr>
                                        <p:cTn id="143" dur="1000" fill="hold"/>
                                        <p:tgtEl>
                                          <p:spTgt spid="235"/>
                                        </p:tgtEl>
                                        <p:attrNameLst>
                                          <p:attrName>ppt_x</p:attrName>
                                        </p:attrNameLst>
                                      </p:cBhvr>
                                      <p:tavLst>
                                        <p:tav tm="0">
                                          <p:val>
                                            <p:strVal val="#ppt_x"/>
                                          </p:val>
                                        </p:tav>
                                        <p:tav tm="100000">
                                          <p:val>
                                            <p:strVal val="#ppt_x"/>
                                          </p:val>
                                        </p:tav>
                                      </p:tavLst>
                                    </p:anim>
                                    <p:anim calcmode="lin" valueType="num">
                                      <p:cBhvr>
                                        <p:cTn id="144" dur="1000" fill="hold"/>
                                        <p:tgtEl>
                                          <p:spTgt spid="235"/>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236"/>
                                        </p:tgtEl>
                                        <p:attrNameLst>
                                          <p:attrName>style.visibility</p:attrName>
                                        </p:attrNameLst>
                                      </p:cBhvr>
                                      <p:to>
                                        <p:strVal val="visible"/>
                                      </p:to>
                                    </p:set>
                                    <p:animEffect transition="in" filter="fade">
                                      <p:cBhvr>
                                        <p:cTn id="147" dur="1000"/>
                                        <p:tgtEl>
                                          <p:spTgt spid="236"/>
                                        </p:tgtEl>
                                      </p:cBhvr>
                                    </p:animEffect>
                                    <p:anim calcmode="lin" valueType="num">
                                      <p:cBhvr>
                                        <p:cTn id="148" dur="1000" fill="hold"/>
                                        <p:tgtEl>
                                          <p:spTgt spid="236"/>
                                        </p:tgtEl>
                                        <p:attrNameLst>
                                          <p:attrName>ppt_x</p:attrName>
                                        </p:attrNameLst>
                                      </p:cBhvr>
                                      <p:tavLst>
                                        <p:tav tm="0">
                                          <p:val>
                                            <p:strVal val="#ppt_x"/>
                                          </p:val>
                                        </p:tav>
                                        <p:tav tm="100000">
                                          <p:val>
                                            <p:strVal val="#ppt_x"/>
                                          </p:val>
                                        </p:tav>
                                      </p:tavLst>
                                    </p:anim>
                                    <p:anim calcmode="lin" valueType="num">
                                      <p:cBhvr>
                                        <p:cTn id="149" dur="1000" fill="hold"/>
                                        <p:tgtEl>
                                          <p:spTgt spid="236"/>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241"/>
                                        </p:tgtEl>
                                        <p:attrNameLst>
                                          <p:attrName>style.visibility</p:attrName>
                                        </p:attrNameLst>
                                      </p:cBhvr>
                                      <p:to>
                                        <p:strVal val="visible"/>
                                      </p:to>
                                    </p:set>
                                    <p:animEffect transition="in" filter="fade">
                                      <p:cBhvr>
                                        <p:cTn id="152" dur="1000"/>
                                        <p:tgtEl>
                                          <p:spTgt spid="241"/>
                                        </p:tgtEl>
                                      </p:cBhvr>
                                    </p:animEffect>
                                    <p:anim calcmode="lin" valueType="num">
                                      <p:cBhvr>
                                        <p:cTn id="153" dur="1000" fill="hold"/>
                                        <p:tgtEl>
                                          <p:spTgt spid="241"/>
                                        </p:tgtEl>
                                        <p:attrNameLst>
                                          <p:attrName>ppt_x</p:attrName>
                                        </p:attrNameLst>
                                      </p:cBhvr>
                                      <p:tavLst>
                                        <p:tav tm="0">
                                          <p:val>
                                            <p:strVal val="#ppt_x"/>
                                          </p:val>
                                        </p:tav>
                                        <p:tav tm="100000">
                                          <p:val>
                                            <p:strVal val="#ppt_x"/>
                                          </p:val>
                                        </p:tav>
                                      </p:tavLst>
                                    </p:anim>
                                    <p:anim calcmode="lin" valueType="num">
                                      <p:cBhvr>
                                        <p:cTn id="154" dur="1000" fill="hold"/>
                                        <p:tgtEl>
                                          <p:spTgt spid="241"/>
                                        </p:tgtEl>
                                        <p:attrNameLst>
                                          <p:attrName>ppt_y</p:attrName>
                                        </p:attrNameLst>
                                      </p:cBhvr>
                                      <p:tavLst>
                                        <p:tav tm="0">
                                          <p:val>
                                            <p:strVal val="#ppt_y-.1"/>
                                          </p:val>
                                        </p:tav>
                                        <p:tav tm="100000">
                                          <p:val>
                                            <p:strVal val="#ppt_y"/>
                                          </p:val>
                                        </p:tav>
                                      </p:tavLst>
                                    </p:anim>
                                  </p:childTnLst>
                                </p:cTn>
                              </p:par>
                            </p:childTnLst>
                          </p:cTn>
                        </p:par>
                        <p:par>
                          <p:cTn id="155" fill="hold">
                            <p:stCondLst>
                              <p:cond delay="1000"/>
                            </p:stCondLst>
                            <p:childTnLst>
                              <p:par>
                                <p:cTn id="156" presetID="50" presetClass="entr" presetSubtype="0" decel="100000" fill="hold" nodeType="afterEffect">
                                  <p:stCondLst>
                                    <p:cond delay="0"/>
                                  </p:stCondLst>
                                  <p:childTnLst>
                                    <p:set>
                                      <p:cBhvr>
                                        <p:cTn id="157" dur="1" fill="hold">
                                          <p:stCondLst>
                                            <p:cond delay="0"/>
                                          </p:stCondLst>
                                        </p:cTn>
                                        <p:tgtEl>
                                          <p:spTgt spid="210"/>
                                        </p:tgtEl>
                                        <p:attrNameLst>
                                          <p:attrName>style.visibility</p:attrName>
                                        </p:attrNameLst>
                                      </p:cBhvr>
                                      <p:to>
                                        <p:strVal val="visible"/>
                                      </p:to>
                                    </p:set>
                                    <p:anim calcmode="lin" valueType="num">
                                      <p:cBhvr>
                                        <p:cTn id="158" dur="1000" fill="hold"/>
                                        <p:tgtEl>
                                          <p:spTgt spid="210"/>
                                        </p:tgtEl>
                                        <p:attrNameLst>
                                          <p:attrName>ppt_w</p:attrName>
                                        </p:attrNameLst>
                                      </p:cBhvr>
                                      <p:tavLst>
                                        <p:tav tm="0">
                                          <p:val>
                                            <p:strVal val="#ppt_w+.3"/>
                                          </p:val>
                                        </p:tav>
                                        <p:tav tm="100000">
                                          <p:val>
                                            <p:strVal val="#ppt_w"/>
                                          </p:val>
                                        </p:tav>
                                      </p:tavLst>
                                    </p:anim>
                                    <p:anim calcmode="lin" valueType="num">
                                      <p:cBhvr>
                                        <p:cTn id="159" dur="1000" fill="hold"/>
                                        <p:tgtEl>
                                          <p:spTgt spid="210"/>
                                        </p:tgtEl>
                                        <p:attrNameLst>
                                          <p:attrName>ppt_h</p:attrName>
                                        </p:attrNameLst>
                                      </p:cBhvr>
                                      <p:tavLst>
                                        <p:tav tm="0">
                                          <p:val>
                                            <p:strVal val="#ppt_h"/>
                                          </p:val>
                                        </p:tav>
                                        <p:tav tm="100000">
                                          <p:val>
                                            <p:strVal val="#ppt_h"/>
                                          </p:val>
                                        </p:tav>
                                      </p:tavLst>
                                    </p:anim>
                                    <p:animEffect transition="in" filter="fade">
                                      <p:cBhvr>
                                        <p:cTn id="160" dur="1000"/>
                                        <p:tgtEl>
                                          <p:spTgt spid="210"/>
                                        </p:tgtEl>
                                      </p:cBhvr>
                                    </p:animEffect>
                                  </p:childTnLst>
                                </p:cTn>
                              </p:par>
                              <p:par>
                                <p:cTn id="161" presetID="50" presetClass="entr" presetSubtype="0" decel="100000" fill="hold" nodeType="withEffect">
                                  <p:stCondLst>
                                    <p:cond delay="0"/>
                                  </p:stCondLst>
                                  <p:childTnLst>
                                    <p:set>
                                      <p:cBhvr>
                                        <p:cTn id="162" dur="1" fill="hold">
                                          <p:stCondLst>
                                            <p:cond delay="0"/>
                                          </p:stCondLst>
                                        </p:cTn>
                                        <p:tgtEl>
                                          <p:spTgt spid="215"/>
                                        </p:tgtEl>
                                        <p:attrNameLst>
                                          <p:attrName>style.visibility</p:attrName>
                                        </p:attrNameLst>
                                      </p:cBhvr>
                                      <p:to>
                                        <p:strVal val="visible"/>
                                      </p:to>
                                    </p:set>
                                    <p:anim calcmode="lin" valueType="num">
                                      <p:cBhvr>
                                        <p:cTn id="163" dur="1000" fill="hold"/>
                                        <p:tgtEl>
                                          <p:spTgt spid="215"/>
                                        </p:tgtEl>
                                        <p:attrNameLst>
                                          <p:attrName>ppt_w</p:attrName>
                                        </p:attrNameLst>
                                      </p:cBhvr>
                                      <p:tavLst>
                                        <p:tav tm="0">
                                          <p:val>
                                            <p:strVal val="#ppt_w+.3"/>
                                          </p:val>
                                        </p:tav>
                                        <p:tav tm="100000">
                                          <p:val>
                                            <p:strVal val="#ppt_w"/>
                                          </p:val>
                                        </p:tav>
                                      </p:tavLst>
                                    </p:anim>
                                    <p:anim calcmode="lin" valueType="num">
                                      <p:cBhvr>
                                        <p:cTn id="164" dur="1000" fill="hold"/>
                                        <p:tgtEl>
                                          <p:spTgt spid="215"/>
                                        </p:tgtEl>
                                        <p:attrNameLst>
                                          <p:attrName>ppt_h</p:attrName>
                                        </p:attrNameLst>
                                      </p:cBhvr>
                                      <p:tavLst>
                                        <p:tav tm="0">
                                          <p:val>
                                            <p:strVal val="#ppt_h"/>
                                          </p:val>
                                        </p:tav>
                                        <p:tav tm="100000">
                                          <p:val>
                                            <p:strVal val="#ppt_h"/>
                                          </p:val>
                                        </p:tav>
                                      </p:tavLst>
                                    </p:anim>
                                    <p:animEffect transition="in" filter="fade">
                                      <p:cBhvr>
                                        <p:cTn id="165" dur="1000"/>
                                        <p:tgtEl>
                                          <p:spTgt spid="215"/>
                                        </p:tgtEl>
                                      </p:cBhvr>
                                    </p:animEffect>
                                  </p:childTnLst>
                                </p:cTn>
                              </p:par>
                              <p:par>
                                <p:cTn id="166" presetID="50" presetClass="entr" presetSubtype="0" decel="100000" fill="hold" nodeType="withEffect">
                                  <p:stCondLst>
                                    <p:cond delay="0"/>
                                  </p:stCondLst>
                                  <p:childTnLst>
                                    <p:set>
                                      <p:cBhvr>
                                        <p:cTn id="167" dur="1" fill="hold">
                                          <p:stCondLst>
                                            <p:cond delay="0"/>
                                          </p:stCondLst>
                                        </p:cTn>
                                        <p:tgtEl>
                                          <p:spTgt spid="220"/>
                                        </p:tgtEl>
                                        <p:attrNameLst>
                                          <p:attrName>style.visibility</p:attrName>
                                        </p:attrNameLst>
                                      </p:cBhvr>
                                      <p:to>
                                        <p:strVal val="visible"/>
                                      </p:to>
                                    </p:set>
                                    <p:anim calcmode="lin" valueType="num">
                                      <p:cBhvr>
                                        <p:cTn id="168" dur="1000" fill="hold"/>
                                        <p:tgtEl>
                                          <p:spTgt spid="220"/>
                                        </p:tgtEl>
                                        <p:attrNameLst>
                                          <p:attrName>ppt_w</p:attrName>
                                        </p:attrNameLst>
                                      </p:cBhvr>
                                      <p:tavLst>
                                        <p:tav tm="0">
                                          <p:val>
                                            <p:strVal val="#ppt_w+.3"/>
                                          </p:val>
                                        </p:tav>
                                        <p:tav tm="100000">
                                          <p:val>
                                            <p:strVal val="#ppt_w"/>
                                          </p:val>
                                        </p:tav>
                                      </p:tavLst>
                                    </p:anim>
                                    <p:anim calcmode="lin" valueType="num">
                                      <p:cBhvr>
                                        <p:cTn id="169" dur="1000" fill="hold"/>
                                        <p:tgtEl>
                                          <p:spTgt spid="220"/>
                                        </p:tgtEl>
                                        <p:attrNameLst>
                                          <p:attrName>ppt_h</p:attrName>
                                        </p:attrNameLst>
                                      </p:cBhvr>
                                      <p:tavLst>
                                        <p:tav tm="0">
                                          <p:val>
                                            <p:strVal val="#ppt_h"/>
                                          </p:val>
                                        </p:tav>
                                        <p:tav tm="100000">
                                          <p:val>
                                            <p:strVal val="#ppt_h"/>
                                          </p:val>
                                        </p:tav>
                                      </p:tavLst>
                                    </p:anim>
                                    <p:animEffect transition="in" filter="fade">
                                      <p:cBhvr>
                                        <p:cTn id="170" dur="1000"/>
                                        <p:tgtEl>
                                          <p:spTgt spid="220"/>
                                        </p:tgtEl>
                                      </p:cBhvr>
                                    </p:animEffect>
                                  </p:childTnLst>
                                </p:cTn>
                              </p:par>
                              <p:par>
                                <p:cTn id="171" presetID="50" presetClass="entr" presetSubtype="0" decel="100000" fill="hold" nodeType="withEffect">
                                  <p:stCondLst>
                                    <p:cond delay="0"/>
                                  </p:stCondLst>
                                  <p:childTnLst>
                                    <p:set>
                                      <p:cBhvr>
                                        <p:cTn id="172" dur="1" fill="hold">
                                          <p:stCondLst>
                                            <p:cond delay="0"/>
                                          </p:stCondLst>
                                        </p:cTn>
                                        <p:tgtEl>
                                          <p:spTgt spid="225"/>
                                        </p:tgtEl>
                                        <p:attrNameLst>
                                          <p:attrName>style.visibility</p:attrName>
                                        </p:attrNameLst>
                                      </p:cBhvr>
                                      <p:to>
                                        <p:strVal val="visible"/>
                                      </p:to>
                                    </p:set>
                                    <p:anim calcmode="lin" valueType="num">
                                      <p:cBhvr>
                                        <p:cTn id="173" dur="1000" fill="hold"/>
                                        <p:tgtEl>
                                          <p:spTgt spid="225"/>
                                        </p:tgtEl>
                                        <p:attrNameLst>
                                          <p:attrName>ppt_w</p:attrName>
                                        </p:attrNameLst>
                                      </p:cBhvr>
                                      <p:tavLst>
                                        <p:tav tm="0">
                                          <p:val>
                                            <p:strVal val="#ppt_w+.3"/>
                                          </p:val>
                                        </p:tav>
                                        <p:tav tm="100000">
                                          <p:val>
                                            <p:strVal val="#ppt_w"/>
                                          </p:val>
                                        </p:tav>
                                      </p:tavLst>
                                    </p:anim>
                                    <p:anim calcmode="lin" valueType="num">
                                      <p:cBhvr>
                                        <p:cTn id="174" dur="1000" fill="hold"/>
                                        <p:tgtEl>
                                          <p:spTgt spid="225"/>
                                        </p:tgtEl>
                                        <p:attrNameLst>
                                          <p:attrName>ppt_h</p:attrName>
                                        </p:attrNameLst>
                                      </p:cBhvr>
                                      <p:tavLst>
                                        <p:tav tm="0">
                                          <p:val>
                                            <p:strVal val="#ppt_h"/>
                                          </p:val>
                                        </p:tav>
                                        <p:tav tm="100000">
                                          <p:val>
                                            <p:strVal val="#ppt_h"/>
                                          </p:val>
                                        </p:tav>
                                      </p:tavLst>
                                    </p:anim>
                                    <p:animEffect transition="in" filter="fade">
                                      <p:cBhvr>
                                        <p:cTn id="175" dur="1000"/>
                                        <p:tgtEl>
                                          <p:spTgt spid="225"/>
                                        </p:tgtEl>
                                      </p:cBhvr>
                                    </p:animEffect>
                                  </p:childTnLst>
                                </p:cTn>
                              </p:par>
                            </p:childTnLst>
                          </p:cTn>
                        </p:par>
                        <p:par>
                          <p:cTn id="176" fill="hold">
                            <p:stCondLst>
                              <p:cond delay="2000"/>
                            </p:stCondLst>
                            <p:childTnLst>
                              <p:par>
                                <p:cTn id="177" presetID="2" presetClass="entr" presetSubtype="4" fill="hold" grpId="0" nodeType="afterEffect">
                                  <p:stCondLst>
                                    <p:cond delay="0"/>
                                  </p:stCondLst>
                                  <p:childTnLst>
                                    <p:set>
                                      <p:cBhvr>
                                        <p:cTn id="178" dur="1" fill="hold">
                                          <p:stCondLst>
                                            <p:cond delay="0"/>
                                          </p:stCondLst>
                                        </p:cTn>
                                        <p:tgtEl>
                                          <p:spTgt spid="206"/>
                                        </p:tgtEl>
                                        <p:attrNameLst>
                                          <p:attrName>style.visibility</p:attrName>
                                        </p:attrNameLst>
                                      </p:cBhvr>
                                      <p:to>
                                        <p:strVal val="visible"/>
                                      </p:to>
                                    </p:set>
                                    <p:anim calcmode="lin" valueType="num">
                                      <p:cBhvr additive="base">
                                        <p:cTn id="179" dur="500" fill="hold"/>
                                        <p:tgtEl>
                                          <p:spTgt spid="206"/>
                                        </p:tgtEl>
                                        <p:attrNameLst>
                                          <p:attrName>ppt_x</p:attrName>
                                        </p:attrNameLst>
                                      </p:cBhvr>
                                      <p:tavLst>
                                        <p:tav tm="0">
                                          <p:val>
                                            <p:strVal val="#ppt_x"/>
                                          </p:val>
                                        </p:tav>
                                        <p:tav tm="100000">
                                          <p:val>
                                            <p:strVal val="#ppt_x"/>
                                          </p:val>
                                        </p:tav>
                                      </p:tavLst>
                                    </p:anim>
                                    <p:anim calcmode="lin" valueType="num">
                                      <p:cBhvr additive="base">
                                        <p:cTn id="180" dur="500" fill="hold"/>
                                        <p:tgtEl>
                                          <p:spTgt spid="206"/>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207"/>
                                        </p:tgtEl>
                                        <p:attrNameLst>
                                          <p:attrName>style.visibility</p:attrName>
                                        </p:attrNameLst>
                                      </p:cBhvr>
                                      <p:to>
                                        <p:strVal val="visible"/>
                                      </p:to>
                                    </p:set>
                                    <p:anim calcmode="lin" valueType="num">
                                      <p:cBhvr additive="base">
                                        <p:cTn id="183" dur="500" fill="hold"/>
                                        <p:tgtEl>
                                          <p:spTgt spid="207"/>
                                        </p:tgtEl>
                                        <p:attrNameLst>
                                          <p:attrName>ppt_x</p:attrName>
                                        </p:attrNameLst>
                                      </p:cBhvr>
                                      <p:tavLst>
                                        <p:tav tm="0">
                                          <p:val>
                                            <p:strVal val="#ppt_x"/>
                                          </p:val>
                                        </p:tav>
                                        <p:tav tm="100000">
                                          <p:val>
                                            <p:strVal val="#ppt_x"/>
                                          </p:val>
                                        </p:tav>
                                      </p:tavLst>
                                    </p:anim>
                                    <p:anim calcmode="lin" valueType="num">
                                      <p:cBhvr additive="base">
                                        <p:cTn id="184" dur="500" fill="hold"/>
                                        <p:tgtEl>
                                          <p:spTgt spid="207"/>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208"/>
                                        </p:tgtEl>
                                        <p:attrNameLst>
                                          <p:attrName>style.visibility</p:attrName>
                                        </p:attrNameLst>
                                      </p:cBhvr>
                                      <p:to>
                                        <p:strVal val="visible"/>
                                      </p:to>
                                    </p:set>
                                    <p:anim calcmode="lin" valueType="num">
                                      <p:cBhvr additive="base">
                                        <p:cTn id="187" dur="500" fill="hold"/>
                                        <p:tgtEl>
                                          <p:spTgt spid="208"/>
                                        </p:tgtEl>
                                        <p:attrNameLst>
                                          <p:attrName>ppt_x</p:attrName>
                                        </p:attrNameLst>
                                      </p:cBhvr>
                                      <p:tavLst>
                                        <p:tav tm="0">
                                          <p:val>
                                            <p:strVal val="#ppt_x"/>
                                          </p:val>
                                        </p:tav>
                                        <p:tav tm="100000">
                                          <p:val>
                                            <p:strVal val="#ppt_x"/>
                                          </p:val>
                                        </p:tav>
                                      </p:tavLst>
                                    </p:anim>
                                    <p:anim calcmode="lin" valueType="num">
                                      <p:cBhvr additive="base">
                                        <p:cTn id="188" dur="500" fill="hold"/>
                                        <p:tgtEl>
                                          <p:spTgt spid="208"/>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209"/>
                                        </p:tgtEl>
                                        <p:attrNameLst>
                                          <p:attrName>style.visibility</p:attrName>
                                        </p:attrNameLst>
                                      </p:cBhvr>
                                      <p:to>
                                        <p:strVal val="visible"/>
                                      </p:to>
                                    </p:set>
                                    <p:anim calcmode="lin" valueType="num">
                                      <p:cBhvr additive="base">
                                        <p:cTn id="191" dur="500" fill="hold"/>
                                        <p:tgtEl>
                                          <p:spTgt spid="209"/>
                                        </p:tgtEl>
                                        <p:attrNameLst>
                                          <p:attrName>ppt_x</p:attrName>
                                        </p:attrNameLst>
                                      </p:cBhvr>
                                      <p:tavLst>
                                        <p:tav tm="0">
                                          <p:val>
                                            <p:strVal val="#ppt_x"/>
                                          </p:val>
                                        </p:tav>
                                        <p:tav tm="100000">
                                          <p:val>
                                            <p:strVal val="#ppt_x"/>
                                          </p:val>
                                        </p:tav>
                                      </p:tavLst>
                                    </p:anim>
                                    <p:anim calcmode="lin" valueType="num">
                                      <p:cBhvr additive="base">
                                        <p:cTn id="192" dur="500" fill="hold"/>
                                        <p:tgtEl>
                                          <p:spTgt spid="2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206" grpId="0"/>
      <p:bldP spid="207" grpId="0"/>
      <p:bldP spid="208" grpId="0"/>
      <p:bldP spid="209" grpId="0"/>
      <p:bldP spid="23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Freeform 15"/>
          <p:cNvSpPr>
            <a:spLocks noChangeAspect="1" noEditPoints="1"/>
          </p:cNvSpPr>
          <p:nvPr/>
        </p:nvSpPr>
        <p:spPr bwMode="auto">
          <a:xfrm>
            <a:off x="5697362" y="3082919"/>
            <a:ext cx="684712" cy="498620"/>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gradFill>
            <a:gsLst>
              <a:gs pos="0">
                <a:srgbClr val="E30000"/>
              </a:gs>
              <a:gs pos="100000">
                <a:srgbClr val="760303"/>
              </a:gs>
            </a:gsLst>
            <a:path path="shape">
              <a:fillToRect l="50000" t="50000" r="50000" b="50000"/>
            </a:path>
            <a:tileRect/>
          </a:gradFill>
          <a:ln>
            <a:noFill/>
          </a:ln>
        </p:spPr>
        <p:txBody>
          <a:bodyPr vert="horz" wrap="square" lIns="121920" tIns="60960" rIns="121920" bIns="60960" numCol="1" anchor="t" anchorCtr="0" compatLnSpc="1"/>
          <a:lstStyle/>
          <a:p>
            <a:endParaRPr lang="zh-CN" altLang="en-US" sz="2400">
              <a:solidFill>
                <a:prstClr val="black"/>
              </a:solidFill>
            </a:endParaRPr>
          </a:p>
        </p:txBody>
      </p:sp>
      <p:grpSp>
        <p:nvGrpSpPr>
          <p:cNvPr id="108" name="组合 107"/>
          <p:cNvGrpSpPr/>
          <p:nvPr/>
        </p:nvGrpSpPr>
        <p:grpSpPr>
          <a:xfrm rot="2700000">
            <a:off x="4447283" y="1764563"/>
            <a:ext cx="3168352" cy="3168353"/>
            <a:chOff x="6336196" y="1009196"/>
            <a:chExt cx="2376264" cy="2376265"/>
          </a:xfrm>
          <a:effectLst/>
        </p:grpSpPr>
        <p:sp>
          <p:nvSpPr>
            <p:cNvPr id="109" name="矩形 28"/>
            <p:cNvSpPr/>
            <p:nvPr/>
          </p:nvSpPr>
          <p:spPr>
            <a:xfrm>
              <a:off x="6336196" y="1009196"/>
              <a:ext cx="2376264" cy="909519"/>
            </a:xfrm>
            <a:custGeom>
              <a:avLst/>
              <a:gdLst/>
              <a:ahLst/>
              <a:cxnLst/>
              <a:rect l="l" t="t" r="r" b="b"/>
              <a:pathLst>
                <a:path w="2376264" h="909519">
                  <a:moveTo>
                    <a:pt x="0" y="0"/>
                  </a:moveTo>
                  <a:lnTo>
                    <a:pt x="2376264" y="0"/>
                  </a:lnTo>
                  <a:lnTo>
                    <a:pt x="2376264" y="478604"/>
                  </a:lnTo>
                  <a:lnTo>
                    <a:pt x="0" y="909519"/>
                  </a:lnTo>
                  <a:close/>
                </a:path>
              </a:pathLst>
            </a:cu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矩形 28"/>
            <p:cNvSpPr/>
            <p:nvPr/>
          </p:nvSpPr>
          <p:spPr>
            <a:xfrm rot="5400000">
              <a:off x="7069568" y="1742569"/>
              <a:ext cx="2376264" cy="909519"/>
            </a:xfrm>
            <a:custGeom>
              <a:avLst/>
              <a:gdLst/>
              <a:ahLst/>
              <a:cxnLst/>
              <a:rect l="l" t="t" r="r" b="b"/>
              <a:pathLst>
                <a:path w="2376264" h="909519">
                  <a:moveTo>
                    <a:pt x="0" y="0"/>
                  </a:moveTo>
                  <a:lnTo>
                    <a:pt x="2376264" y="0"/>
                  </a:lnTo>
                  <a:lnTo>
                    <a:pt x="2376264" y="478604"/>
                  </a:lnTo>
                  <a:lnTo>
                    <a:pt x="0" y="909519"/>
                  </a:lnTo>
                  <a:close/>
                </a:path>
              </a:pathLst>
            </a:cu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矩形 28"/>
            <p:cNvSpPr/>
            <p:nvPr/>
          </p:nvSpPr>
          <p:spPr>
            <a:xfrm rot="10800000">
              <a:off x="6336196" y="2475942"/>
              <a:ext cx="2376264" cy="909519"/>
            </a:xfrm>
            <a:custGeom>
              <a:avLst/>
              <a:gdLst/>
              <a:ahLst/>
              <a:cxnLst/>
              <a:rect l="l" t="t" r="r" b="b"/>
              <a:pathLst>
                <a:path w="2376264" h="909519">
                  <a:moveTo>
                    <a:pt x="0" y="0"/>
                  </a:moveTo>
                  <a:lnTo>
                    <a:pt x="2376264" y="0"/>
                  </a:lnTo>
                  <a:lnTo>
                    <a:pt x="2376264" y="478604"/>
                  </a:lnTo>
                  <a:lnTo>
                    <a:pt x="0" y="909519"/>
                  </a:lnTo>
                  <a:close/>
                </a:path>
              </a:pathLst>
            </a:cu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矩形 28"/>
            <p:cNvSpPr/>
            <p:nvPr/>
          </p:nvSpPr>
          <p:spPr>
            <a:xfrm rot="16200000">
              <a:off x="5998476" y="2137947"/>
              <a:ext cx="1584965" cy="909519"/>
            </a:xfrm>
            <a:custGeom>
              <a:avLst/>
              <a:gdLst/>
              <a:ahLst/>
              <a:cxnLst/>
              <a:rect l="l" t="t" r="r" b="b"/>
              <a:pathLst>
                <a:path w="1567916" h="909519">
                  <a:moveTo>
                    <a:pt x="1567916" y="625191"/>
                  </a:moveTo>
                  <a:lnTo>
                    <a:pt x="0" y="909519"/>
                  </a:lnTo>
                  <a:lnTo>
                    <a:pt x="0" y="0"/>
                  </a:lnTo>
                  <a:lnTo>
                    <a:pt x="1454543" y="0"/>
                  </a:lnTo>
                  <a:close/>
                </a:path>
              </a:pathLst>
            </a:cu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3" name="矩形 112"/>
          <p:cNvSpPr/>
          <p:nvPr/>
        </p:nvSpPr>
        <p:spPr>
          <a:xfrm>
            <a:off x="5702364" y="1546390"/>
            <a:ext cx="555625" cy="583565"/>
          </a:xfrm>
          <a:prstGeom prst="rect">
            <a:avLst/>
          </a:prstGeom>
          <a:effectLst>
            <a:outerShdw blurRad="25400" dist="25400" dir="2700000" algn="tl" rotWithShape="0">
              <a:prstClr val="black">
                <a:alpha val="40000"/>
              </a:prst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charset="-122"/>
              </a:rPr>
              <a:t>01</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charset="-122"/>
            </a:endParaRPr>
          </a:p>
        </p:txBody>
      </p:sp>
      <p:cxnSp>
        <p:nvCxnSpPr>
          <p:cNvPr id="114" name="直接连接符 113"/>
          <p:cNvCxnSpPr/>
          <p:nvPr/>
        </p:nvCxnSpPr>
        <p:spPr>
          <a:xfrm flipH="1">
            <a:off x="3696334" y="1779811"/>
            <a:ext cx="1276556"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816288" y="1484834"/>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16" name="矩形 115"/>
          <p:cNvSpPr/>
          <p:nvPr/>
        </p:nvSpPr>
        <p:spPr>
          <a:xfrm>
            <a:off x="4170374" y="3040962"/>
            <a:ext cx="604520" cy="583565"/>
          </a:xfrm>
          <a:prstGeom prst="rect">
            <a:avLst/>
          </a:prstGeom>
          <a:effectLst>
            <a:outerShdw blurRad="25400" dist="25400" dir="2700000" algn="tl" rotWithShape="0">
              <a:prstClr val="black">
                <a:alpha val="40000"/>
              </a:prst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charset="-122"/>
              </a:rPr>
              <a:t>02</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charset="-122"/>
            </a:endParaRPr>
          </a:p>
        </p:txBody>
      </p:sp>
      <p:cxnSp>
        <p:nvCxnSpPr>
          <p:cNvPr id="117" name="直接连接符 116"/>
          <p:cNvCxnSpPr/>
          <p:nvPr/>
        </p:nvCxnSpPr>
        <p:spPr>
          <a:xfrm flipH="1">
            <a:off x="3696334" y="3886692"/>
            <a:ext cx="524487"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a:xfrm>
            <a:off x="816288" y="3528434"/>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19" name="矩形 118"/>
          <p:cNvSpPr/>
          <p:nvPr/>
        </p:nvSpPr>
        <p:spPr>
          <a:xfrm>
            <a:off x="5653204" y="4520724"/>
            <a:ext cx="615950" cy="583565"/>
          </a:xfrm>
          <a:prstGeom prst="rect">
            <a:avLst/>
          </a:prstGeom>
          <a:effectLst>
            <a:outerShdw blurRad="25400" dist="25400" dir="2700000" algn="tl" rotWithShape="0">
              <a:prstClr val="black">
                <a:alpha val="40000"/>
              </a:prst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charset="-122"/>
              </a:rPr>
              <a:t>03</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charset="-122"/>
            </a:endParaRPr>
          </a:p>
        </p:txBody>
      </p:sp>
      <p:cxnSp>
        <p:nvCxnSpPr>
          <p:cNvPr id="120" name="直接连接符 119"/>
          <p:cNvCxnSpPr/>
          <p:nvPr/>
        </p:nvCxnSpPr>
        <p:spPr>
          <a:xfrm flipH="1">
            <a:off x="7028290" y="5000778"/>
            <a:ext cx="1276556"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8482897" y="4696851"/>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22" name="矩形 121"/>
          <p:cNvSpPr/>
          <p:nvPr/>
        </p:nvSpPr>
        <p:spPr>
          <a:xfrm>
            <a:off x="7324379" y="3024454"/>
            <a:ext cx="603885" cy="583565"/>
          </a:xfrm>
          <a:prstGeom prst="rect">
            <a:avLst/>
          </a:prstGeom>
          <a:effectLst>
            <a:outerShdw blurRad="25400" dist="25400" dir="2700000" algn="tl" rotWithShape="0">
              <a:prstClr val="black">
                <a:alpha val="40000"/>
              </a:prstClr>
            </a:outerShdw>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charset="-122"/>
              </a:rPr>
              <a:t>04</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charset="-122"/>
            </a:endParaRPr>
          </a:p>
        </p:txBody>
      </p:sp>
      <p:cxnSp>
        <p:nvCxnSpPr>
          <p:cNvPr id="123" name="直接连接符 122"/>
          <p:cNvCxnSpPr/>
          <p:nvPr/>
        </p:nvCxnSpPr>
        <p:spPr>
          <a:xfrm flipH="1">
            <a:off x="7780359" y="2657308"/>
            <a:ext cx="524487" cy="0"/>
          </a:xfrm>
          <a:prstGeom prst="line">
            <a:avLst/>
          </a:prstGeom>
          <a:ln>
            <a:solidFill>
              <a:schemeClr val="tx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a:xfrm>
            <a:off x="8482897" y="2377884"/>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2278">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p:cTn id="7" dur="500" fill="hold"/>
                                        <p:tgtEl>
                                          <p:spTgt spid="107"/>
                                        </p:tgtEl>
                                        <p:attrNameLst>
                                          <p:attrName>ppt_w</p:attrName>
                                        </p:attrNameLst>
                                      </p:cBhvr>
                                      <p:tavLst>
                                        <p:tav tm="0">
                                          <p:val>
                                            <p:fltVal val="0"/>
                                          </p:val>
                                        </p:tav>
                                        <p:tav tm="100000">
                                          <p:val>
                                            <p:strVal val="#ppt_w"/>
                                          </p:val>
                                        </p:tav>
                                      </p:tavLst>
                                    </p:anim>
                                    <p:anim calcmode="lin" valueType="num">
                                      <p:cBhvr>
                                        <p:cTn id="8" dur="500" fill="hold"/>
                                        <p:tgtEl>
                                          <p:spTgt spid="107"/>
                                        </p:tgtEl>
                                        <p:attrNameLst>
                                          <p:attrName>ppt_h</p:attrName>
                                        </p:attrNameLst>
                                      </p:cBhvr>
                                      <p:tavLst>
                                        <p:tav tm="0">
                                          <p:val>
                                            <p:fltVal val="0"/>
                                          </p:val>
                                        </p:tav>
                                        <p:tav tm="100000">
                                          <p:val>
                                            <p:strVal val="#ppt_h"/>
                                          </p:val>
                                        </p:tav>
                                      </p:tavLst>
                                    </p:anim>
                                    <p:animEffect transition="in" filter="fade">
                                      <p:cBhvr>
                                        <p:cTn id="9" dur="500"/>
                                        <p:tgtEl>
                                          <p:spTgt spid="107"/>
                                        </p:tgtEl>
                                      </p:cBhvr>
                                    </p:animEffect>
                                  </p:childTnLst>
                                </p:cTn>
                              </p:par>
                              <p:par>
                                <p:cTn id="10" presetID="53" presetClass="entr" presetSubtype="16" fill="hold" nodeType="withEffect">
                                  <p:stCondLst>
                                    <p:cond delay="0"/>
                                  </p:stCondLst>
                                  <p:childTnLst>
                                    <p:set>
                                      <p:cBhvr>
                                        <p:cTn id="11" dur="1" fill="hold">
                                          <p:stCondLst>
                                            <p:cond delay="0"/>
                                          </p:stCondLst>
                                        </p:cTn>
                                        <p:tgtEl>
                                          <p:spTgt spid="108"/>
                                        </p:tgtEl>
                                        <p:attrNameLst>
                                          <p:attrName>style.visibility</p:attrName>
                                        </p:attrNameLst>
                                      </p:cBhvr>
                                      <p:to>
                                        <p:strVal val="visible"/>
                                      </p:to>
                                    </p:set>
                                    <p:anim calcmode="lin" valueType="num">
                                      <p:cBhvr>
                                        <p:cTn id="12" dur="500" fill="hold"/>
                                        <p:tgtEl>
                                          <p:spTgt spid="108"/>
                                        </p:tgtEl>
                                        <p:attrNameLst>
                                          <p:attrName>ppt_w</p:attrName>
                                        </p:attrNameLst>
                                      </p:cBhvr>
                                      <p:tavLst>
                                        <p:tav tm="0">
                                          <p:val>
                                            <p:fltVal val="0"/>
                                          </p:val>
                                        </p:tav>
                                        <p:tav tm="100000">
                                          <p:val>
                                            <p:strVal val="#ppt_w"/>
                                          </p:val>
                                        </p:tav>
                                      </p:tavLst>
                                    </p:anim>
                                    <p:anim calcmode="lin" valueType="num">
                                      <p:cBhvr>
                                        <p:cTn id="13" dur="500" fill="hold"/>
                                        <p:tgtEl>
                                          <p:spTgt spid="108"/>
                                        </p:tgtEl>
                                        <p:attrNameLst>
                                          <p:attrName>ppt_h</p:attrName>
                                        </p:attrNameLst>
                                      </p:cBhvr>
                                      <p:tavLst>
                                        <p:tav tm="0">
                                          <p:val>
                                            <p:fltVal val="0"/>
                                          </p:val>
                                        </p:tav>
                                        <p:tav tm="100000">
                                          <p:val>
                                            <p:strVal val="#ppt_h"/>
                                          </p:val>
                                        </p:tav>
                                      </p:tavLst>
                                    </p:anim>
                                    <p:animEffect transition="in" filter="fade">
                                      <p:cBhvr>
                                        <p:cTn id="14" dur="500"/>
                                        <p:tgtEl>
                                          <p:spTgt spid="10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3"/>
                                        </p:tgtEl>
                                        <p:attrNameLst>
                                          <p:attrName>style.visibility</p:attrName>
                                        </p:attrNameLst>
                                      </p:cBhvr>
                                      <p:to>
                                        <p:strVal val="visible"/>
                                      </p:to>
                                    </p:set>
                                    <p:anim calcmode="lin" valueType="num">
                                      <p:cBhvr>
                                        <p:cTn id="17" dur="500" fill="hold"/>
                                        <p:tgtEl>
                                          <p:spTgt spid="113"/>
                                        </p:tgtEl>
                                        <p:attrNameLst>
                                          <p:attrName>ppt_w</p:attrName>
                                        </p:attrNameLst>
                                      </p:cBhvr>
                                      <p:tavLst>
                                        <p:tav tm="0">
                                          <p:val>
                                            <p:fltVal val="0"/>
                                          </p:val>
                                        </p:tav>
                                        <p:tav tm="100000">
                                          <p:val>
                                            <p:strVal val="#ppt_w"/>
                                          </p:val>
                                        </p:tav>
                                      </p:tavLst>
                                    </p:anim>
                                    <p:anim calcmode="lin" valueType="num">
                                      <p:cBhvr>
                                        <p:cTn id="18" dur="500" fill="hold"/>
                                        <p:tgtEl>
                                          <p:spTgt spid="113"/>
                                        </p:tgtEl>
                                        <p:attrNameLst>
                                          <p:attrName>ppt_h</p:attrName>
                                        </p:attrNameLst>
                                      </p:cBhvr>
                                      <p:tavLst>
                                        <p:tav tm="0">
                                          <p:val>
                                            <p:fltVal val="0"/>
                                          </p:val>
                                        </p:tav>
                                        <p:tav tm="100000">
                                          <p:val>
                                            <p:strVal val="#ppt_h"/>
                                          </p:val>
                                        </p:tav>
                                      </p:tavLst>
                                    </p:anim>
                                    <p:animEffect transition="in" filter="fade">
                                      <p:cBhvr>
                                        <p:cTn id="19" dur="500"/>
                                        <p:tgtEl>
                                          <p:spTgt spid="113"/>
                                        </p:tgtEl>
                                      </p:cBhvr>
                                    </p:animEffect>
                                  </p:childTnLst>
                                </p:cTn>
                              </p:par>
                              <p:par>
                                <p:cTn id="20" presetID="53" presetClass="entr" presetSubtype="16" fill="hold" nodeType="withEffect">
                                  <p:stCondLst>
                                    <p:cond delay="0"/>
                                  </p:stCondLst>
                                  <p:childTnLst>
                                    <p:set>
                                      <p:cBhvr>
                                        <p:cTn id="21" dur="1" fill="hold">
                                          <p:stCondLst>
                                            <p:cond delay="0"/>
                                          </p:stCondLst>
                                        </p:cTn>
                                        <p:tgtEl>
                                          <p:spTgt spid="114"/>
                                        </p:tgtEl>
                                        <p:attrNameLst>
                                          <p:attrName>style.visibility</p:attrName>
                                        </p:attrNameLst>
                                      </p:cBhvr>
                                      <p:to>
                                        <p:strVal val="visible"/>
                                      </p:to>
                                    </p:set>
                                    <p:anim calcmode="lin" valueType="num">
                                      <p:cBhvr>
                                        <p:cTn id="22" dur="500" fill="hold"/>
                                        <p:tgtEl>
                                          <p:spTgt spid="114"/>
                                        </p:tgtEl>
                                        <p:attrNameLst>
                                          <p:attrName>ppt_w</p:attrName>
                                        </p:attrNameLst>
                                      </p:cBhvr>
                                      <p:tavLst>
                                        <p:tav tm="0">
                                          <p:val>
                                            <p:fltVal val="0"/>
                                          </p:val>
                                        </p:tav>
                                        <p:tav tm="100000">
                                          <p:val>
                                            <p:strVal val="#ppt_w"/>
                                          </p:val>
                                        </p:tav>
                                      </p:tavLst>
                                    </p:anim>
                                    <p:anim calcmode="lin" valueType="num">
                                      <p:cBhvr>
                                        <p:cTn id="23" dur="500" fill="hold"/>
                                        <p:tgtEl>
                                          <p:spTgt spid="114"/>
                                        </p:tgtEl>
                                        <p:attrNameLst>
                                          <p:attrName>ppt_h</p:attrName>
                                        </p:attrNameLst>
                                      </p:cBhvr>
                                      <p:tavLst>
                                        <p:tav tm="0">
                                          <p:val>
                                            <p:fltVal val="0"/>
                                          </p:val>
                                        </p:tav>
                                        <p:tav tm="100000">
                                          <p:val>
                                            <p:strVal val="#ppt_h"/>
                                          </p:val>
                                        </p:tav>
                                      </p:tavLst>
                                    </p:anim>
                                    <p:animEffect transition="in" filter="fade">
                                      <p:cBhvr>
                                        <p:cTn id="24" dur="500"/>
                                        <p:tgtEl>
                                          <p:spTgt spid="1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6"/>
                                        </p:tgtEl>
                                        <p:attrNameLst>
                                          <p:attrName>style.visibility</p:attrName>
                                        </p:attrNameLst>
                                      </p:cBhvr>
                                      <p:to>
                                        <p:strVal val="visible"/>
                                      </p:to>
                                    </p:set>
                                    <p:anim calcmode="lin" valueType="num">
                                      <p:cBhvr>
                                        <p:cTn id="27" dur="500" fill="hold"/>
                                        <p:tgtEl>
                                          <p:spTgt spid="116"/>
                                        </p:tgtEl>
                                        <p:attrNameLst>
                                          <p:attrName>ppt_w</p:attrName>
                                        </p:attrNameLst>
                                      </p:cBhvr>
                                      <p:tavLst>
                                        <p:tav tm="0">
                                          <p:val>
                                            <p:fltVal val="0"/>
                                          </p:val>
                                        </p:tav>
                                        <p:tav tm="100000">
                                          <p:val>
                                            <p:strVal val="#ppt_w"/>
                                          </p:val>
                                        </p:tav>
                                      </p:tavLst>
                                    </p:anim>
                                    <p:anim calcmode="lin" valueType="num">
                                      <p:cBhvr>
                                        <p:cTn id="28" dur="500" fill="hold"/>
                                        <p:tgtEl>
                                          <p:spTgt spid="116"/>
                                        </p:tgtEl>
                                        <p:attrNameLst>
                                          <p:attrName>ppt_h</p:attrName>
                                        </p:attrNameLst>
                                      </p:cBhvr>
                                      <p:tavLst>
                                        <p:tav tm="0">
                                          <p:val>
                                            <p:fltVal val="0"/>
                                          </p:val>
                                        </p:tav>
                                        <p:tav tm="100000">
                                          <p:val>
                                            <p:strVal val="#ppt_h"/>
                                          </p:val>
                                        </p:tav>
                                      </p:tavLst>
                                    </p:anim>
                                    <p:animEffect transition="in" filter="fade">
                                      <p:cBhvr>
                                        <p:cTn id="29" dur="500"/>
                                        <p:tgtEl>
                                          <p:spTgt spid="116"/>
                                        </p:tgtEl>
                                      </p:cBhvr>
                                    </p:animEffect>
                                  </p:childTnLst>
                                </p:cTn>
                              </p:par>
                              <p:par>
                                <p:cTn id="30" presetID="53" presetClass="entr" presetSubtype="16" fill="hold" nodeType="withEffect">
                                  <p:stCondLst>
                                    <p:cond delay="0"/>
                                  </p:stCondLst>
                                  <p:childTnLst>
                                    <p:set>
                                      <p:cBhvr>
                                        <p:cTn id="31" dur="1" fill="hold">
                                          <p:stCondLst>
                                            <p:cond delay="0"/>
                                          </p:stCondLst>
                                        </p:cTn>
                                        <p:tgtEl>
                                          <p:spTgt spid="117"/>
                                        </p:tgtEl>
                                        <p:attrNameLst>
                                          <p:attrName>style.visibility</p:attrName>
                                        </p:attrNameLst>
                                      </p:cBhvr>
                                      <p:to>
                                        <p:strVal val="visible"/>
                                      </p:to>
                                    </p:set>
                                    <p:anim calcmode="lin" valueType="num">
                                      <p:cBhvr>
                                        <p:cTn id="32" dur="500" fill="hold"/>
                                        <p:tgtEl>
                                          <p:spTgt spid="117"/>
                                        </p:tgtEl>
                                        <p:attrNameLst>
                                          <p:attrName>ppt_w</p:attrName>
                                        </p:attrNameLst>
                                      </p:cBhvr>
                                      <p:tavLst>
                                        <p:tav tm="0">
                                          <p:val>
                                            <p:fltVal val="0"/>
                                          </p:val>
                                        </p:tav>
                                        <p:tav tm="100000">
                                          <p:val>
                                            <p:strVal val="#ppt_w"/>
                                          </p:val>
                                        </p:tav>
                                      </p:tavLst>
                                    </p:anim>
                                    <p:anim calcmode="lin" valueType="num">
                                      <p:cBhvr>
                                        <p:cTn id="33" dur="500" fill="hold"/>
                                        <p:tgtEl>
                                          <p:spTgt spid="117"/>
                                        </p:tgtEl>
                                        <p:attrNameLst>
                                          <p:attrName>ppt_h</p:attrName>
                                        </p:attrNameLst>
                                      </p:cBhvr>
                                      <p:tavLst>
                                        <p:tav tm="0">
                                          <p:val>
                                            <p:fltVal val="0"/>
                                          </p:val>
                                        </p:tav>
                                        <p:tav tm="100000">
                                          <p:val>
                                            <p:strVal val="#ppt_h"/>
                                          </p:val>
                                        </p:tav>
                                      </p:tavLst>
                                    </p:anim>
                                    <p:animEffect transition="in" filter="fade">
                                      <p:cBhvr>
                                        <p:cTn id="34" dur="500"/>
                                        <p:tgtEl>
                                          <p:spTgt spid="1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9"/>
                                        </p:tgtEl>
                                        <p:attrNameLst>
                                          <p:attrName>style.visibility</p:attrName>
                                        </p:attrNameLst>
                                      </p:cBhvr>
                                      <p:to>
                                        <p:strVal val="visible"/>
                                      </p:to>
                                    </p:set>
                                    <p:anim calcmode="lin" valueType="num">
                                      <p:cBhvr>
                                        <p:cTn id="37" dur="500" fill="hold"/>
                                        <p:tgtEl>
                                          <p:spTgt spid="119"/>
                                        </p:tgtEl>
                                        <p:attrNameLst>
                                          <p:attrName>ppt_w</p:attrName>
                                        </p:attrNameLst>
                                      </p:cBhvr>
                                      <p:tavLst>
                                        <p:tav tm="0">
                                          <p:val>
                                            <p:fltVal val="0"/>
                                          </p:val>
                                        </p:tav>
                                        <p:tav tm="100000">
                                          <p:val>
                                            <p:strVal val="#ppt_w"/>
                                          </p:val>
                                        </p:tav>
                                      </p:tavLst>
                                    </p:anim>
                                    <p:anim calcmode="lin" valueType="num">
                                      <p:cBhvr>
                                        <p:cTn id="38" dur="500" fill="hold"/>
                                        <p:tgtEl>
                                          <p:spTgt spid="119"/>
                                        </p:tgtEl>
                                        <p:attrNameLst>
                                          <p:attrName>ppt_h</p:attrName>
                                        </p:attrNameLst>
                                      </p:cBhvr>
                                      <p:tavLst>
                                        <p:tav tm="0">
                                          <p:val>
                                            <p:fltVal val="0"/>
                                          </p:val>
                                        </p:tav>
                                        <p:tav tm="100000">
                                          <p:val>
                                            <p:strVal val="#ppt_h"/>
                                          </p:val>
                                        </p:tav>
                                      </p:tavLst>
                                    </p:anim>
                                    <p:animEffect transition="in" filter="fade">
                                      <p:cBhvr>
                                        <p:cTn id="39" dur="500"/>
                                        <p:tgtEl>
                                          <p:spTgt spid="119"/>
                                        </p:tgtEl>
                                      </p:cBhvr>
                                    </p:animEffect>
                                  </p:childTnLst>
                                </p:cTn>
                              </p:par>
                              <p:par>
                                <p:cTn id="40" presetID="53" presetClass="entr" presetSubtype="16" fill="hold" nodeType="withEffect">
                                  <p:stCondLst>
                                    <p:cond delay="0"/>
                                  </p:stCondLst>
                                  <p:childTnLst>
                                    <p:set>
                                      <p:cBhvr>
                                        <p:cTn id="41" dur="1" fill="hold">
                                          <p:stCondLst>
                                            <p:cond delay="0"/>
                                          </p:stCondLst>
                                        </p:cTn>
                                        <p:tgtEl>
                                          <p:spTgt spid="120"/>
                                        </p:tgtEl>
                                        <p:attrNameLst>
                                          <p:attrName>style.visibility</p:attrName>
                                        </p:attrNameLst>
                                      </p:cBhvr>
                                      <p:to>
                                        <p:strVal val="visible"/>
                                      </p:to>
                                    </p:set>
                                    <p:anim calcmode="lin" valueType="num">
                                      <p:cBhvr>
                                        <p:cTn id="42" dur="500" fill="hold"/>
                                        <p:tgtEl>
                                          <p:spTgt spid="120"/>
                                        </p:tgtEl>
                                        <p:attrNameLst>
                                          <p:attrName>ppt_w</p:attrName>
                                        </p:attrNameLst>
                                      </p:cBhvr>
                                      <p:tavLst>
                                        <p:tav tm="0">
                                          <p:val>
                                            <p:fltVal val="0"/>
                                          </p:val>
                                        </p:tav>
                                        <p:tav tm="100000">
                                          <p:val>
                                            <p:strVal val="#ppt_w"/>
                                          </p:val>
                                        </p:tav>
                                      </p:tavLst>
                                    </p:anim>
                                    <p:anim calcmode="lin" valueType="num">
                                      <p:cBhvr>
                                        <p:cTn id="43" dur="500" fill="hold"/>
                                        <p:tgtEl>
                                          <p:spTgt spid="120"/>
                                        </p:tgtEl>
                                        <p:attrNameLst>
                                          <p:attrName>ppt_h</p:attrName>
                                        </p:attrNameLst>
                                      </p:cBhvr>
                                      <p:tavLst>
                                        <p:tav tm="0">
                                          <p:val>
                                            <p:fltVal val="0"/>
                                          </p:val>
                                        </p:tav>
                                        <p:tav tm="100000">
                                          <p:val>
                                            <p:strVal val="#ppt_h"/>
                                          </p:val>
                                        </p:tav>
                                      </p:tavLst>
                                    </p:anim>
                                    <p:animEffect transition="in" filter="fade">
                                      <p:cBhvr>
                                        <p:cTn id="44" dur="500"/>
                                        <p:tgtEl>
                                          <p:spTgt spid="12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2"/>
                                        </p:tgtEl>
                                        <p:attrNameLst>
                                          <p:attrName>style.visibility</p:attrName>
                                        </p:attrNameLst>
                                      </p:cBhvr>
                                      <p:to>
                                        <p:strVal val="visible"/>
                                      </p:to>
                                    </p:set>
                                    <p:anim calcmode="lin" valueType="num">
                                      <p:cBhvr>
                                        <p:cTn id="47" dur="500" fill="hold"/>
                                        <p:tgtEl>
                                          <p:spTgt spid="122"/>
                                        </p:tgtEl>
                                        <p:attrNameLst>
                                          <p:attrName>ppt_w</p:attrName>
                                        </p:attrNameLst>
                                      </p:cBhvr>
                                      <p:tavLst>
                                        <p:tav tm="0">
                                          <p:val>
                                            <p:fltVal val="0"/>
                                          </p:val>
                                        </p:tav>
                                        <p:tav tm="100000">
                                          <p:val>
                                            <p:strVal val="#ppt_w"/>
                                          </p:val>
                                        </p:tav>
                                      </p:tavLst>
                                    </p:anim>
                                    <p:anim calcmode="lin" valueType="num">
                                      <p:cBhvr>
                                        <p:cTn id="48" dur="500" fill="hold"/>
                                        <p:tgtEl>
                                          <p:spTgt spid="122"/>
                                        </p:tgtEl>
                                        <p:attrNameLst>
                                          <p:attrName>ppt_h</p:attrName>
                                        </p:attrNameLst>
                                      </p:cBhvr>
                                      <p:tavLst>
                                        <p:tav tm="0">
                                          <p:val>
                                            <p:fltVal val="0"/>
                                          </p:val>
                                        </p:tav>
                                        <p:tav tm="100000">
                                          <p:val>
                                            <p:strVal val="#ppt_h"/>
                                          </p:val>
                                        </p:tav>
                                      </p:tavLst>
                                    </p:anim>
                                    <p:animEffect transition="in" filter="fade">
                                      <p:cBhvr>
                                        <p:cTn id="49" dur="500"/>
                                        <p:tgtEl>
                                          <p:spTgt spid="122"/>
                                        </p:tgtEl>
                                      </p:cBhvr>
                                    </p:animEffect>
                                  </p:childTnLst>
                                </p:cTn>
                              </p:par>
                              <p:par>
                                <p:cTn id="50" presetID="53" presetClass="entr" presetSubtype="16" fill="hold" nodeType="withEffect">
                                  <p:stCondLst>
                                    <p:cond delay="0"/>
                                  </p:stCondLst>
                                  <p:childTnLst>
                                    <p:set>
                                      <p:cBhvr>
                                        <p:cTn id="51" dur="1" fill="hold">
                                          <p:stCondLst>
                                            <p:cond delay="0"/>
                                          </p:stCondLst>
                                        </p:cTn>
                                        <p:tgtEl>
                                          <p:spTgt spid="123"/>
                                        </p:tgtEl>
                                        <p:attrNameLst>
                                          <p:attrName>style.visibility</p:attrName>
                                        </p:attrNameLst>
                                      </p:cBhvr>
                                      <p:to>
                                        <p:strVal val="visible"/>
                                      </p:to>
                                    </p:set>
                                    <p:anim calcmode="lin" valueType="num">
                                      <p:cBhvr>
                                        <p:cTn id="52" dur="500" fill="hold"/>
                                        <p:tgtEl>
                                          <p:spTgt spid="123"/>
                                        </p:tgtEl>
                                        <p:attrNameLst>
                                          <p:attrName>ppt_w</p:attrName>
                                        </p:attrNameLst>
                                      </p:cBhvr>
                                      <p:tavLst>
                                        <p:tav tm="0">
                                          <p:val>
                                            <p:fltVal val="0"/>
                                          </p:val>
                                        </p:tav>
                                        <p:tav tm="100000">
                                          <p:val>
                                            <p:strVal val="#ppt_w"/>
                                          </p:val>
                                        </p:tav>
                                      </p:tavLst>
                                    </p:anim>
                                    <p:anim calcmode="lin" valueType="num">
                                      <p:cBhvr>
                                        <p:cTn id="53" dur="500" fill="hold"/>
                                        <p:tgtEl>
                                          <p:spTgt spid="123"/>
                                        </p:tgtEl>
                                        <p:attrNameLst>
                                          <p:attrName>ppt_h</p:attrName>
                                        </p:attrNameLst>
                                      </p:cBhvr>
                                      <p:tavLst>
                                        <p:tav tm="0">
                                          <p:val>
                                            <p:fltVal val="0"/>
                                          </p:val>
                                        </p:tav>
                                        <p:tav tm="100000">
                                          <p:val>
                                            <p:strVal val="#ppt_h"/>
                                          </p:val>
                                        </p:tav>
                                      </p:tavLst>
                                    </p:anim>
                                    <p:animEffect transition="in" filter="fade">
                                      <p:cBhvr>
                                        <p:cTn id="54" dur="500"/>
                                        <p:tgtEl>
                                          <p:spTgt spid="123"/>
                                        </p:tgtEl>
                                      </p:cBhvr>
                                    </p:animEffect>
                                  </p:childTnLst>
                                </p:cTn>
                              </p:par>
                            </p:childTnLst>
                          </p:cTn>
                        </p:par>
                        <p:par>
                          <p:cTn id="55" fill="hold">
                            <p:stCondLst>
                              <p:cond delay="500"/>
                            </p:stCondLst>
                            <p:childTnLst>
                              <p:par>
                                <p:cTn id="56" presetID="2" presetClass="entr" presetSubtype="4" fill="hold" grpId="0" nodeType="afterEffect">
                                  <p:stCondLst>
                                    <p:cond delay="0"/>
                                  </p:stCondLst>
                                  <p:childTnLst>
                                    <p:set>
                                      <p:cBhvr>
                                        <p:cTn id="57" dur="1" fill="hold">
                                          <p:stCondLst>
                                            <p:cond delay="0"/>
                                          </p:stCondLst>
                                        </p:cTn>
                                        <p:tgtEl>
                                          <p:spTgt spid="118"/>
                                        </p:tgtEl>
                                        <p:attrNameLst>
                                          <p:attrName>style.visibility</p:attrName>
                                        </p:attrNameLst>
                                      </p:cBhvr>
                                      <p:to>
                                        <p:strVal val="visible"/>
                                      </p:to>
                                    </p:set>
                                    <p:anim calcmode="lin" valueType="num">
                                      <p:cBhvr additive="base">
                                        <p:cTn id="58" dur="500" fill="hold"/>
                                        <p:tgtEl>
                                          <p:spTgt spid="118"/>
                                        </p:tgtEl>
                                        <p:attrNameLst>
                                          <p:attrName>ppt_x</p:attrName>
                                        </p:attrNameLst>
                                      </p:cBhvr>
                                      <p:tavLst>
                                        <p:tav tm="0">
                                          <p:val>
                                            <p:strVal val="#ppt_x"/>
                                          </p:val>
                                        </p:tav>
                                        <p:tav tm="100000">
                                          <p:val>
                                            <p:strVal val="#ppt_x"/>
                                          </p:val>
                                        </p:tav>
                                      </p:tavLst>
                                    </p:anim>
                                    <p:anim calcmode="lin" valueType="num">
                                      <p:cBhvr additive="base">
                                        <p:cTn id="59" dur="500" fill="hold"/>
                                        <p:tgtEl>
                                          <p:spTgt spid="118"/>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15"/>
                                        </p:tgtEl>
                                        <p:attrNameLst>
                                          <p:attrName>style.visibility</p:attrName>
                                        </p:attrNameLst>
                                      </p:cBhvr>
                                      <p:to>
                                        <p:strVal val="visible"/>
                                      </p:to>
                                    </p:set>
                                    <p:anim calcmode="lin" valueType="num">
                                      <p:cBhvr additive="base">
                                        <p:cTn id="62" dur="500" fill="hold"/>
                                        <p:tgtEl>
                                          <p:spTgt spid="115"/>
                                        </p:tgtEl>
                                        <p:attrNameLst>
                                          <p:attrName>ppt_x</p:attrName>
                                        </p:attrNameLst>
                                      </p:cBhvr>
                                      <p:tavLst>
                                        <p:tav tm="0">
                                          <p:val>
                                            <p:strVal val="#ppt_x"/>
                                          </p:val>
                                        </p:tav>
                                        <p:tav tm="100000">
                                          <p:val>
                                            <p:strVal val="#ppt_x"/>
                                          </p:val>
                                        </p:tav>
                                      </p:tavLst>
                                    </p:anim>
                                    <p:anim calcmode="lin" valueType="num">
                                      <p:cBhvr additive="base">
                                        <p:cTn id="63" dur="500" fill="hold"/>
                                        <p:tgtEl>
                                          <p:spTgt spid="115"/>
                                        </p:tgtEl>
                                        <p:attrNameLst>
                                          <p:attrName>ppt_y</p:attrName>
                                        </p:attrNameLst>
                                      </p:cBhvr>
                                      <p:tavLst>
                                        <p:tav tm="0">
                                          <p:val>
                                            <p:strVal val="1+#ppt_h/2"/>
                                          </p:val>
                                        </p:tav>
                                        <p:tav tm="100000">
                                          <p:val>
                                            <p:strVal val="#ppt_y"/>
                                          </p:val>
                                        </p:tav>
                                      </p:tavLst>
                                    </p:anim>
                                  </p:childTnLst>
                                </p:cTn>
                              </p:par>
                            </p:childTnLst>
                          </p:cTn>
                        </p:par>
                        <p:par>
                          <p:cTn id="64" fill="hold">
                            <p:stCondLst>
                              <p:cond delay="1000"/>
                            </p:stCondLst>
                            <p:childTnLst>
                              <p:par>
                                <p:cTn id="65" presetID="2" presetClass="entr" presetSubtype="4" fill="hold" grpId="0" nodeType="afterEffect">
                                  <p:stCondLst>
                                    <p:cond delay="0"/>
                                  </p:stCondLst>
                                  <p:childTnLst>
                                    <p:set>
                                      <p:cBhvr>
                                        <p:cTn id="66" dur="1" fill="hold">
                                          <p:stCondLst>
                                            <p:cond delay="0"/>
                                          </p:stCondLst>
                                        </p:cTn>
                                        <p:tgtEl>
                                          <p:spTgt spid="124"/>
                                        </p:tgtEl>
                                        <p:attrNameLst>
                                          <p:attrName>style.visibility</p:attrName>
                                        </p:attrNameLst>
                                      </p:cBhvr>
                                      <p:to>
                                        <p:strVal val="visible"/>
                                      </p:to>
                                    </p:set>
                                    <p:anim calcmode="lin" valueType="num">
                                      <p:cBhvr additive="base">
                                        <p:cTn id="67" dur="500" fill="hold"/>
                                        <p:tgtEl>
                                          <p:spTgt spid="124"/>
                                        </p:tgtEl>
                                        <p:attrNameLst>
                                          <p:attrName>ppt_x</p:attrName>
                                        </p:attrNameLst>
                                      </p:cBhvr>
                                      <p:tavLst>
                                        <p:tav tm="0">
                                          <p:val>
                                            <p:strVal val="#ppt_x"/>
                                          </p:val>
                                        </p:tav>
                                        <p:tav tm="100000">
                                          <p:val>
                                            <p:strVal val="#ppt_x"/>
                                          </p:val>
                                        </p:tav>
                                      </p:tavLst>
                                    </p:anim>
                                    <p:anim calcmode="lin" valueType="num">
                                      <p:cBhvr additive="base">
                                        <p:cTn id="68" dur="500" fill="hold"/>
                                        <p:tgtEl>
                                          <p:spTgt spid="12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21"/>
                                        </p:tgtEl>
                                        <p:attrNameLst>
                                          <p:attrName>style.visibility</p:attrName>
                                        </p:attrNameLst>
                                      </p:cBhvr>
                                      <p:to>
                                        <p:strVal val="visible"/>
                                      </p:to>
                                    </p:set>
                                    <p:anim calcmode="lin" valueType="num">
                                      <p:cBhvr additive="base">
                                        <p:cTn id="71" dur="500" fill="hold"/>
                                        <p:tgtEl>
                                          <p:spTgt spid="121"/>
                                        </p:tgtEl>
                                        <p:attrNameLst>
                                          <p:attrName>ppt_x</p:attrName>
                                        </p:attrNameLst>
                                      </p:cBhvr>
                                      <p:tavLst>
                                        <p:tav tm="0">
                                          <p:val>
                                            <p:strVal val="#ppt_x"/>
                                          </p:val>
                                        </p:tav>
                                        <p:tav tm="100000">
                                          <p:val>
                                            <p:strVal val="#ppt_x"/>
                                          </p:val>
                                        </p:tav>
                                      </p:tavLst>
                                    </p:anim>
                                    <p:anim calcmode="lin" valueType="num">
                                      <p:cBhvr additive="base">
                                        <p:cTn id="72"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13" grpId="0" animBg="1"/>
      <p:bldP spid="115" grpId="0"/>
      <p:bldP spid="116" grpId="0" animBg="1"/>
      <p:bldP spid="118" grpId="0"/>
      <p:bldP spid="119" grpId="0" animBg="1"/>
      <p:bldP spid="121" grpId="0"/>
      <p:bldP spid="122" grpId="0" animBg="1"/>
      <p:bldP spid="1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720003" y="2542259"/>
            <a:ext cx="10707075" cy="2078869"/>
            <a:chOff x="806609" y="3509755"/>
            <a:chExt cx="10343040" cy="2008187"/>
          </a:xfrm>
        </p:grpSpPr>
        <p:grpSp>
          <p:nvGrpSpPr>
            <p:cNvPr id="24" name="组合 44"/>
            <p:cNvGrpSpPr/>
            <p:nvPr/>
          </p:nvGrpSpPr>
          <p:grpSpPr bwMode="auto">
            <a:xfrm>
              <a:off x="806609" y="3532106"/>
              <a:ext cx="10343040" cy="1959292"/>
              <a:chOff x="1278168" y="2752056"/>
              <a:chExt cx="9402532" cy="1781844"/>
            </a:xfrm>
          </p:grpSpPr>
          <p:sp>
            <p:nvSpPr>
              <p:cNvPr id="37"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dirty="0"/>
              </a:p>
            </p:txBody>
          </p:sp>
          <p:sp>
            <p:nvSpPr>
              <p:cNvPr id="38"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dirty="0"/>
              </a:p>
            </p:txBody>
          </p:sp>
          <p:sp>
            <p:nvSpPr>
              <p:cNvPr id="39"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dirty="0"/>
              </a:p>
            </p:txBody>
          </p:sp>
          <p:sp>
            <p:nvSpPr>
              <p:cNvPr id="40"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dirty="0"/>
              </a:p>
            </p:txBody>
          </p:sp>
          <p:cxnSp>
            <p:nvCxnSpPr>
              <p:cNvPr id="41" name="直接连接符 40"/>
              <p:cNvCxnSpPr/>
              <p:nvPr/>
            </p:nvCxnSpPr>
            <p:spPr>
              <a:xfrm>
                <a:off x="9552016" y="3641390"/>
                <a:ext cx="1128684" cy="0"/>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78168" y="3642979"/>
                <a:ext cx="1128684" cy="0"/>
              </a:xfrm>
              <a:prstGeom prst="line">
                <a:avLst/>
              </a:prstGeom>
              <a:ln w="9525">
                <a:solidFill>
                  <a:schemeClr val="tx1"/>
                </a:solidFill>
                <a:headEnd type="ova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999647" y="3520931"/>
              <a:ext cx="1997013" cy="1997011"/>
              <a:chOff x="2389188" y="2700655"/>
              <a:chExt cx="1815465" cy="1815465"/>
            </a:xfrm>
          </p:grpSpPr>
          <p:sp>
            <p:nvSpPr>
              <p:cNvPr id="35" name="矩形 34"/>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6" name="空心弧 35"/>
              <p:cNvSpPr/>
              <p:nvPr/>
            </p:nvSpPr>
            <p:spPr>
              <a:xfrm rot="19800000">
                <a:off x="2398394" y="2704383"/>
                <a:ext cx="1797050" cy="1797050"/>
              </a:xfrm>
              <a:prstGeom prst="blockArc">
                <a:avLst>
                  <a:gd name="adj1" fmla="val 10782304"/>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grpSp>
        <p:grpSp>
          <p:nvGrpSpPr>
            <p:cNvPr id="26" name="组合 25"/>
            <p:cNvGrpSpPr/>
            <p:nvPr/>
          </p:nvGrpSpPr>
          <p:grpSpPr>
            <a:xfrm>
              <a:off x="3984039" y="3509755"/>
              <a:ext cx="1997013" cy="1997012"/>
              <a:chOff x="4166508" y="2732405"/>
              <a:chExt cx="1815465" cy="1815465"/>
            </a:xfrm>
          </p:grpSpPr>
          <p:sp>
            <p:nvSpPr>
              <p:cNvPr id="33" name="矩形 32"/>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4" name="空心弧 33"/>
              <p:cNvSpPr/>
              <p:nvPr/>
            </p:nvSpPr>
            <p:spPr>
              <a:xfrm>
                <a:off x="41783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grpSp>
        <p:grpSp>
          <p:nvGrpSpPr>
            <p:cNvPr id="27" name="组合 26"/>
            <p:cNvGrpSpPr/>
            <p:nvPr/>
          </p:nvGrpSpPr>
          <p:grpSpPr>
            <a:xfrm>
              <a:off x="5973764" y="3518136"/>
              <a:ext cx="1997013" cy="1997012"/>
              <a:chOff x="5975350" y="2740024"/>
              <a:chExt cx="1815465" cy="1815465"/>
            </a:xfrm>
          </p:grpSpPr>
          <p:sp>
            <p:nvSpPr>
              <p:cNvPr id="31" name="矩形 30"/>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2" name="空心弧 31"/>
              <p:cNvSpPr/>
              <p:nvPr/>
            </p:nvSpPr>
            <p:spPr>
              <a:xfrm rot="19800000">
                <a:off x="5983288" y="2751138"/>
                <a:ext cx="1797050" cy="1797050"/>
              </a:xfrm>
              <a:prstGeom prst="blockArc">
                <a:avLst>
                  <a:gd name="adj1" fmla="val 10800000"/>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grpSp>
        <p:grpSp>
          <p:nvGrpSpPr>
            <p:cNvPr id="28" name="组合 27"/>
            <p:cNvGrpSpPr/>
            <p:nvPr/>
          </p:nvGrpSpPr>
          <p:grpSpPr>
            <a:xfrm>
              <a:off x="7930612" y="3516740"/>
              <a:ext cx="1997013" cy="1997012"/>
              <a:chOff x="7754303" y="2738755"/>
              <a:chExt cx="1815465" cy="1815465"/>
            </a:xfrm>
          </p:grpSpPr>
          <p:sp>
            <p:nvSpPr>
              <p:cNvPr id="29" name="矩形 28"/>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0" name="空心弧 29"/>
              <p:cNvSpPr/>
              <p:nvPr/>
            </p:nvSpPr>
            <p:spPr>
              <a:xfrm>
                <a:off x="77597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grpSp>
      </p:grpSp>
      <p:grpSp>
        <p:nvGrpSpPr>
          <p:cNvPr id="43" name="组合 42"/>
          <p:cNvGrpSpPr/>
          <p:nvPr/>
        </p:nvGrpSpPr>
        <p:grpSpPr>
          <a:xfrm>
            <a:off x="4283002" y="2789551"/>
            <a:ext cx="1552824" cy="1552825"/>
            <a:chOff x="4248468" y="3748642"/>
            <a:chExt cx="1500029" cy="1500029"/>
          </a:xfrm>
        </p:grpSpPr>
        <p:sp>
          <p:nvSpPr>
            <p:cNvPr id="44" name="椭圆 43"/>
            <p:cNvSpPr/>
            <p:nvPr/>
          </p:nvSpPr>
          <p:spPr>
            <a:xfrm>
              <a:off x="4248468" y="3748642"/>
              <a:ext cx="1500029" cy="1500029"/>
            </a:xfrm>
            <a:prstGeom prst="ellipse">
              <a:avLst/>
            </a:prstGeom>
            <a:gradFill>
              <a:gsLst>
                <a:gs pos="0">
                  <a:srgbClr val="E30000"/>
                </a:gs>
                <a:gs pos="100000">
                  <a:srgbClr val="760303"/>
                </a:gs>
              </a:gsLst>
              <a:path path="shap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grpSp>
          <p:nvGrpSpPr>
            <p:cNvPr id="45" name="组合 44"/>
            <p:cNvGrpSpPr/>
            <p:nvPr/>
          </p:nvGrpSpPr>
          <p:grpSpPr>
            <a:xfrm>
              <a:off x="4692956" y="4211422"/>
              <a:ext cx="663471" cy="603155"/>
              <a:chOff x="1725613" y="5659438"/>
              <a:chExt cx="498475" cy="498475"/>
            </a:xfrm>
            <a:noFill/>
          </p:grpSpPr>
          <p:sp>
            <p:nvSpPr>
              <p:cNvPr id="46" name="Freeform 564"/>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ln>
            </p:spPr>
            <p:txBody>
              <a:bodyPr/>
              <a:lstStyle/>
              <a:p>
                <a:endParaRPr lang="zh-CN" altLang="en-US" sz="2400"/>
              </a:p>
            </p:txBody>
          </p:sp>
          <p:sp>
            <p:nvSpPr>
              <p:cNvPr id="47" name="Rectangle 565"/>
              <p:cNvSpPr>
                <a:spLocks noChangeArrowheads="1"/>
              </p:cNvSpPr>
              <p:nvPr/>
            </p:nvSpPr>
            <p:spPr bwMode="auto">
              <a:xfrm>
                <a:off x="2132013" y="5764213"/>
                <a:ext cx="22225" cy="173037"/>
              </a:xfrm>
              <a:prstGeom prst="rect">
                <a:avLst/>
              </a:prstGeom>
              <a:grpFill/>
              <a:ln w="9525">
                <a:solidFill>
                  <a:schemeClr val="bg1"/>
                </a:solidFill>
                <a:miter lim="800000"/>
              </a:ln>
            </p:spPr>
            <p:txBody>
              <a:bodyPr/>
              <a:lstStyle/>
              <a:p>
                <a:endParaRPr lang="zh-CN" altLang="en-US" sz="2400"/>
              </a:p>
            </p:txBody>
          </p:sp>
          <p:sp>
            <p:nvSpPr>
              <p:cNvPr id="48" name="Rectangle 566"/>
              <p:cNvSpPr>
                <a:spLocks noChangeArrowheads="1"/>
              </p:cNvSpPr>
              <p:nvPr/>
            </p:nvSpPr>
            <p:spPr bwMode="auto">
              <a:xfrm>
                <a:off x="2097088" y="5764213"/>
                <a:ext cx="11112" cy="173037"/>
              </a:xfrm>
              <a:prstGeom prst="rect">
                <a:avLst/>
              </a:prstGeom>
              <a:grpFill/>
              <a:ln w="9525">
                <a:solidFill>
                  <a:schemeClr val="bg1"/>
                </a:solidFill>
                <a:miter lim="800000"/>
              </a:ln>
            </p:spPr>
            <p:txBody>
              <a:bodyPr/>
              <a:lstStyle/>
              <a:p>
                <a:endParaRPr lang="zh-CN" altLang="en-US" sz="2400"/>
              </a:p>
            </p:txBody>
          </p:sp>
          <p:sp>
            <p:nvSpPr>
              <p:cNvPr id="49" name="Rectangle 567"/>
              <p:cNvSpPr>
                <a:spLocks noChangeArrowheads="1"/>
              </p:cNvSpPr>
              <p:nvPr/>
            </p:nvSpPr>
            <p:spPr bwMode="auto">
              <a:xfrm>
                <a:off x="2051050" y="5764213"/>
                <a:ext cx="11113" cy="173037"/>
              </a:xfrm>
              <a:prstGeom prst="rect">
                <a:avLst/>
              </a:prstGeom>
              <a:grpFill/>
              <a:ln w="9525">
                <a:solidFill>
                  <a:schemeClr val="bg1"/>
                </a:solidFill>
                <a:miter lim="800000"/>
              </a:ln>
            </p:spPr>
            <p:txBody>
              <a:bodyPr/>
              <a:lstStyle/>
              <a:p>
                <a:endParaRPr lang="zh-CN" altLang="en-US" sz="2400"/>
              </a:p>
            </p:txBody>
          </p:sp>
          <p:sp>
            <p:nvSpPr>
              <p:cNvPr id="50" name="Rectangle 568"/>
              <p:cNvSpPr>
                <a:spLocks noChangeArrowheads="1"/>
              </p:cNvSpPr>
              <p:nvPr/>
            </p:nvSpPr>
            <p:spPr bwMode="auto">
              <a:xfrm>
                <a:off x="2001838" y="5764213"/>
                <a:ext cx="25400" cy="173037"/>
              </a:xfrm>
              <a:prstGeom prst="rect">
                <a:avLst/>
              </a:prstGeom>
              <a:grpFill/>
              <a:ln w="9525">
                <a:solidFill>
                  <a:schemeClr val="bg1"/>
                </a:solidFill>
                <a:miter lim="800000"/>
              </a:ln>
            </p:spPr>
            <p:txBody>
              <a:bodyPr/>
              <a:lstStyle/>
              <a:p>
                <a:endParaRPr lang="zh-CN" altLang="en-US" sz="2400"/>
              </a:p>
            </p:txBody>
          </p:sp>
          <p:sp>
            <p:nvSpPr>
              <p:cNvPr id="51" name="Rectangle 569"/>
              <p:cNvSpPr>
                <a:spLocks noChangeArrowheads="1"/>
              </p:cNvSpPr>
              <p:nvPr/>
            </p:nvSpPr>
            <p:spPr bwMode="auto">
              <a:xfrm>
                <a:off x="1920875" y="5764213"/>
                <a:ext cx="38100" cy="173037"/>
              </a:xfrm>
              <a:prstGeom prst="rect">
                <a:avLst/>
              </a:prstGeom>
              <a:grpFill/>
              <a:ln w="9525">
                <a:solidFill>
                  <a:schemeClr val="bg1"/>
                </a:solidFill>
                <a:miter lim="800000"/>
              </a:ln>
            </p:spPr>
            <p:txBody>
              <a:bodyPr/>
              <a:lstStyle/>
              <a:p>
                <a:endParaRPr lang="zh-CN" altLang="en-US" sz="2400"/>
              </a:p>
            </p:txBody>
          </p:sp>
          <p:sp>
            <p:nvSpPr>
              <p:cNvPr id="52" name="Rectangle 570"/>
              <p:cNvSpPr>
                <a:spLocks noChangeArrowheads="1"/>
              </p:cNvSpPr>
              <p:nvPr/>
            </p:nvSpPr>
            <p:spPr bwMode="auto">
              <a:xfrm>
                <a:off x="1885950" y="5764213"/>
                <a:ext cx="12700" cy="173037"/>
              </a:xfrm>
              <a:prstGeom prst="rect">
                <a:avLst/>
              </a:prstGeom>
              <a:grpFill/>
              <a:ln w="9525">
                <a:solidFill>
                  <a:schemeClr val="bg1"/>
                </a:solidFill>
                <a:miter lim="800000"/>
              </a:ln>
            </p:spPr>
            <p:txBody>
              <a:bodyPr/>
              <a:lstStyle/>
              <a:p>
                <a:endParaRPr lang="zh-CN" altLang="en-US" sz="2400"/>
              </a:p>
            </p:txBody>
          </p:sp>
          <p:sp>
            <p:nvSpPr>
              <p:cNvPr id="53" name="Rectangle 571"/>
              <p:cNvSpPr>
                <a:spLocks noChangeArrowheads="1"/>
              </p:cNvSpPr>
              <p:nvPr/>
            </p:nvSpPr>
            <p:spPr bwMode="auto">
              <a:xfrm>
                <a:off x="1839913" y="5764213"/>
                <a:ext cx="12700" cy="173037"/>
              </a:xfrm>
              <a:prstGeom prst="rect">
                <a:avLst/>
              </a:prstGeom>
              <a:grpFill/>
              <a:ln w="9525">
                <a:solidFill>
                  <a:schemeClr val="bg1"/>
                </a:solidFill>
                <a:miter lim="800000"/>
              </a:ln>
            </p:spPr>
            <p:txBody>
              <a:bodyPr/>
              <a:lstStyle/>
              <a:p>
                <a:endParaRPr lang="zh-CN" altLang="en-US" sz="2400"/>
              </a:p>
            </p:txBody>
          </p:sp>
          <p:sp>
            <p:nvSpPr>
              <p:cNvPr id="54" name="Freeform 572"/>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ln>
            </p:spPr>
            <p:txBody>
              <a:bodyPr/>
              <a:lstStyle/>
              <a:p>
                <a:endParaRPr lang="zh-CN" altLang="en-US" sz="2400"/>
              </a:p>
            </p:txBody>
          </p:sp>
          <p:sp>
            <p:nvSpPr>
              <p:cNvPr id="55" name="Rectangle 573"/>
              <p:cNvSpPr>
                <a:spLocks noChangeArrowheads="1"/>
              </p:cNvSpPr>
              <p:nvPr/>
            </p:nvSpPr>
            <p:spPr bwMode="auto">
              <a:xfrm>
                <a:off x="1793875" y="5764213"/>
                <a:ext cx="23813" cy="173037"/>
              </a:xfrm>
              <a:prstGeom prst="rect">
                <a:avLst/>
              </a:prstGeom>
              <a:grpFill/>
              <a:ln w="9525">
                <a:solidFill>
                  <a:schemeClr val="bg1"/>
                </a:solidFill>
                <a:miter lim="800000"/>
              </a:ln>
            </p:spPr>
            <p:txBody>
              <a:bodyPr/>
              <a:lstStyle/>
              <a:p>
                <a:endParaRPr lang="zh-CN" altLang="en-US" sz="2400"/>
              </a:p>
            </p:txBody>
          </p:sp>
          <p:sp>
            <p:nvSpPr>
              <p:cNvPr id="56" name="Rectangle 574"/>
              <p:cNvSpPr>
                <a:spLocks noChangeArrowheads="1"/>
              </p:cNvSpPr>
              <p:nvPr/>
            </p:nvSpPr>
            <p:spPr bwMode="auto">
              <a:xfrm>
                <a:off x="1793875" y="5937250"/>
                <a:ext cx="23813" cy="114300"/>
              </a:xfrm>
              <a:prstGeom prst="rect">
                <a:avLst/>
              </a:prstGeom>
              <a:grpFill/>
              <a:ln w="9525">
                <a:solidFill>
                  <a:schemeClr val="bg1"/>
                </a:solidFill>
                <a:miter lim="800000"/>
              </a:ln>
            </p:spPr>
            <p:txBody>
              <a:bodyPr/>
              <a:lstStyle/>
              <a:p>
                <a:endParaRPr lang="zh-CN" altLang="en-US" sz="2400"/>
              </a:p>
            </p:txBody>
          </p:sp>
          <p:sp>
            <p:nvSpPr>
              <p:cNvPr id="57" name="Freeform 575"/>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ln>
            </p:spPr>
            <p:txBody>
              <a:bodyPr/>
              <a:lstStyle/>
              <a:p>
                <a:endParaRPr lang="zh-CN" altLang="en-US" sz="2400"/>
              </a:p>
            </p:txBody>
          </p:sp>
          <p:sp>
            <p:nvSpPr>
              <p:cNvPr id="58" name="Rectangle 576"/>
              <p:cNvSpPr>
                <a:spLocks noChangeArrowheads="1"/>
              </p:cNvSpPr>
              <p:nvPr/>
            </p:nvSpPr>
            <p:spPr bwMode="auto">
              <a:xfrm>
                <a:off x="1839913" y="5937250"/>
                <a:ext cx="12700" cy="68263"/>
              </a:xfrm>
              <a:prstGeom prst="rect">
                <a:avLst/>
              </a:prstGeom>
              <a:grpFill/>
              <a:ln w="9525">
                <a:solidFill>
                  <a:schemeClr val="bg1"/>
                </a:solidFill>
                <a:miter lim="800000"/>
              </a:ln>
            </p:spPr>
            <p:txBody>
              <a:bodyPr/>
              <a:lstStyle/>
              <a:p>
                <a:endParaRPr lang="zh-CN" altLang="en-US" sz="2400"/>
              </a:p>
            </p:txBody>
          </p:sp>
          <p:sp>
            <p:nvSpPr>
              <p:cNvPr id="59" name="Rectangle 577"/>
              <p:cNvSpPr>
                <a:spLocks noChangeArrowheads="1"/>
              </p:cNvSpPr>
              <p:nvPr/>
            </p:nvSpPr>
            <p:spPr bwMode="auto">
              <a:xfrm>
                <a:off x="1839913" y="6029325"/>
                <a:ext cx="23812" cy="22225"/>
              </a:xfrm>
              <a:prstGeom prst="rect">
                <a:avLst/>
              </a:prstGeom>
              <a:grpFill/>
              <a:ln w="9525">
                <a:solidFill>
                  <a:schemeClr val="bg1"/>
                </a:solidFill>
                <a:miter lim="800000"/>
              </a:ln>
            </p:spPr>
            <p:txBody>
              <a:bodyPr/>
              <a:lstStyle/>
              <a:p>
                <a:endParaRPr lang="zh-CN" altLang="en-US" sz="2400"/>
              </a:p>
            </p:txBody>
          </p:sp>
          <p:sp>
            <p:nvSpPr>
              <p:cNvPr id="60" name="Rectangle 578"/>
              <p:cNvSpPr>
                <a:spLocks noChangeArrowheads="1"/>
              </p:cNvSpPr>
              <p:nvPr/>
            </p:nvSpPr>
            <p:spPr bwMode="auto">
              <a:xfrm>
                <a:off x="1885950" y="5937250"/>
                <a:ext cx="12700" cy="68263"/>
              </a:xfrm>
              <a:prstGeom prst="rect">
                <a:avLst/>
              </a:prstGeom>
              <a:grpFill/>
              <a:ln w="9525">
                <a:solidFill>
                  <a:schemeClr val="bg1"/>
                </a:solidFill>
                <a:miter lim="800000"/>
              </a:ln>
            </p:spPr>
            <p:txBody>
              <a:bodyPr/>
              <a:lstStyle/>
              <a:p>
                <a:endParaRPr lang="zh-CN" altLang="en-US" sz="2400"/>
              </a:p>
            </p:txBody>
          </p:sp>
          <p:sp>
            <p:nvSpPr>
              <p:cNvPr id="61" name="Rectangle 579"/>
              <p:cNvSpPr>
                <a:spLocks noChangeArrowheads="1"/>
              </p:cNvSpPr>
              <p:nvPr/>
            </p:nvSpPr>
            <p:spPr bwMode="auto">
              <a:xfrm>
                <a:off x="1885950" y="6029325"/>
                <a:ext cx="23813" cy="22225"/>
              </a:xfrm>
              <a:prstGeom prst="rect">
                <a:avLst/>
              </a:prstGeom>
              <a:grpFill/>
              <a:ln w="9525">
                <a:solidFill>
                  <a:schemeClr val="bg1"/>
                </a:solidFill>
                <a:miter lim="800000"/>
              </a:ln>
            </p:spPr>
            <p:txBody>
              <a:bodyPr/>
              <a:lstStyle/>
              <a:p>
                <a:endParaRPr lang="zh-CN" altLang="en-US" sz="2400"/>
              </a:p>
            </p:txBody>
          </p:sp>
          <p:sp>
            <p:nvSpPr>
              <p:cNvPr id="62" name="Rectangle 580"/>
              <p:cNvSpPr>
                <a:spLocks noChangeArrowheads="1"/>
              </p:cNvSpPr>
              <p:nvPr/>
            </p:nvSpPr>
            <p:spPr bwMode="auto">
              <a:xfrm>
                <a:off x="1920875" y="5937250"/>
                <a:ext cx="38100" cy="68263"/>
              </a:xfrm>
              <a:prstGeom prst="rect">
                <a:avLst/>
              </a:prstGeom>
              <a:grpFill/>
              <a:ln w="9525">
                <a:solidFill>
                  <a:schemeClr val="bg1"/>
                </a:solidFill>
                <a:miter lim="800000"/>
              </a:ln>
            </p:spPr>
            <p:txBody>
              <a:bodyPr/>
              <a:lstStyle/>
              <a:p>
                <a:endParaRPr lang="zh-CN" altLang="en-US" sz="2400"/>
              </a:p>
            </p:txBody>
          </p:sp>
          <p:sp>
            <p:nvSpPr>
              <p:cNvPr id="63" name="Rectangle 581"/>
              <p:cNvSpPr>
                <a:spLocks noChangeArrowheads="1"/>
              </p:cNvSpPr>
              <p:nvPr/>
            </p:nvSpPr>
            <p:spPr bwMode="auto">
              <a:xfrm>
                <a:off x="1933575" y="6029325"/>
                <a:ext cx="22225" cy="22225"/>
              </a:xfrm>
              <a:prstGeom prst="rect">
                <a:avLst/>
              </a:prstGeom>
              <a:grpFill/>
              <a:ln w="9525">
                <a:solidFill>
                  <a:schemeClr val="bg1"/>
                </a:solidFill>
                <a:miter lim="800000"/>
              </a:ln>
            </p:spPr>
            <p:txBody>
              <a:bodyPr/>
              <a:lstStyle/>
              <a:p>
                <a:endParaRPr lang="zh-CN" altLang="en-US" sz="2400"/>
              </a:p>
            </p:txBody>
          </p:sp>
          <p:sp>
            <p:nvSpPr>
              <p:cNvPr id="64" name="Rectangle 582"/>
              <p:cNvSpPr>
                <a:spLocks noChangeArrowheads="1"/>
              </p:cNvSpPr>
              <p:nvPr/>
            </p:nvSpPr>
            <p:spPr bwMode="auto">
              <a:xfrm>
                <a:off x="2001838" y="5937250"/>
                <a:ext cx="25400" cy="68263"/>
              </a:xfrm>
              <a:prstGeom prst="rect">
                <a:avLst/>
              </a:prstGeom>
              <a:grpFill/>
              <a:ln w="9525">
                <a:solidFill>
                  <a:schemeClr val="bg1"/>
                </a:solidFill>
                <a:miter lim="800000"/>
              </a:ln>
            </p:spPr>
            <p:txBody>
              <a:bodyPr/>
              <a:lstStyle/>
              <a:p>
                <a:endParaRPr lang="zh-CN" altLang="en-US" sz="2400"/>
              </a:p>
            </p:txBody>
          </p:sp>
          <p:sp>
            <p:nvSpPr>
              <p:cNvPr id="65" name="Rectangle 583"/>
              <p:cNvSpPr>
                <a:spLocks noChangeArrowheads="1"/>
              </p:cNvSpPr>
              <p:nvPr/>
            </p:nvSpPr>
            <p:spPr bwMode="auto">
              <a:xfrm>
                <a:off x="1979613" y="6029325"/>
                <a:ext cx="22225" cy="22225"/>
              </a:xfrm>
              <a:prstGeom prst="rect">
                <a:avLst/>
              </a:prstGeom>
              <a:grpFill/>
              <a:ln w="9525">
                <a:solidFill>
                  <a:schemeClr val="bg1"/>
                </a:solidFill>
                <a:miter lim="800000"/>
              </a:ln>
            </p:spPr>
            <p:txBody>
              <a:bodyPr/>
              <a:lstStyle/>
              <a:p>
                <a:endParaRPr lang="zh-CN" altLang="en-US" sz="2400"/>
              </a:p>
            </p:txBody>
          </p:sp>
          <p:sp>
            <p:nvSpPr>
              <p:cNvPr id="66" name="Rectangle 584"/>
              <p:cNvSpPr>
                <a:spLocks noChangeArrowheads="1"/>
              </p:cNvSpPr>
              <p:nvPr/>
            </p:nvSpPr>
            <p:spPr bwMode="auto">
              <a:xfrm>
                <a:off x="2051050" y="5937250"/>
                <a:ext cx="11113" cy="68263"/>
              </a:xfrm>
              <a:prstGeom prst="rect">
                <a:avLst/>
              </a:prstGeom>
              <a:grpFill/>
              <a:ln w="9525">
                <a:solidFill>
                  <a:schemeClr val="bg1"/>
                </a:solidFill>
                <a:miter lim="800000"/>
              </a:ln>
            </p:spPr>
            <p:txBody>
              <a:bodyPr/>
              <a:lstStyle/>
              <a:p>
                <a:endParaRPr lang="zh-CN" altLang="en-US" sz="2400"/>
              </a:p>
            </p:txBody>
          </p:sp>
          <p:sp>
            <p:nvSpPr>
              <p:cNvPr id="67" name="Rectangle 585"/>
              <p:cNvSpPr>
                <a:spLocks noChangeArrowheads="1"/>
              </p:cNvSpPr>
              <p:nvPr/>
            </p:nvSpPr>
            <p:spPr bwMode="auto">
              <a:xfrm>
                <a:off x="2038350" y="6029325"/>
                <a:ext cx="23813" cy="22225"/>
              </a:xfrm>
              <a:prstGeom prst="rect">
                <a:avLst/>
              </a:prstGeom>
              <a:grpFill/>
              <a:ln w="9525">
                <a:solidFill>
                  <a:schemeClr val="bg1"/>
                </a:solidFill>
                <a:miter lim="800000"/>
              </a:ln>
            </p:spPr>
            <p:txBody>
              <a:bodyPr/>
              <a:lstStyle/>
              <a:p>
                <a:endParaRPr lang="zh-CN" altLang="en-US" sz="2400"/>
              </a:p>
            </p:txBody>
          </p:sp>
          <p:sp>
            <p:nvSpPr>
              <p:cNvPr id="68" name="Rectangle 586"/>
              <p:cNvSpPr>
                <a:spLocks noChangeArrowheads="1"/>
              </p:cNvSpPr>
              <p:nvPr/>
            </p:nvSpPr>
            <p:spPr bwMode="auto">
              <a:xfrm>
                <a:off x="2097088" y="5937250"/>
                <a:ext cx="11112" cy="68263"/>
              </a:xfrm>
              <a:prstGeom prst="rect">
                <a:avLst/>
              </a:prstGeom>
              <a:grpFill/>
              <a:ln w="9525">
                <a:solidFill>
                  <a:schemeClr val="bg1"/>
                </a:solidFill>
                <a:miter lim="800000"/>
              </a:ln>
            </p:spPr>
            <p:txBody>
              <a:bodyPr/>
              <a:lstStyle/>
              <a:p>
                <a:endParaRPr lang="zh-CN" altLang="en-US" sz="2400"/>
              </a:p>
            </p:txBody>
          </p:sp>
          <p:sp>
            <p:nvSpPr>
              <p:cNvPr id="69" name="Rectangle 587"/>
              <p:cNvSpPr>
                <a:spLocks noChangeArrowheads="1"/>
              </p:cNvSpPr>
              <p:nvPr/>
            </p:nvSpPr>
            <p:spPr bwMode="auto">
              <a:xfrm>
                <a:off x="2085975" y="6029325"/>
                <a:ext cx="22225" cy="22225"/>
              </a:xfrm>
              <a:prstGeom prst="rect">
                <a:avLst/>
              </a:prstGeom>
              <a:grpFill/>
              <a:ln w="9525">
                <a:solidFill>
                  <a:schemeClr val="bg1"/>
                </a:solidFill>
                <a:miter lim="800000"/>
              </a:ln>
            </p:spPr>
            <p:txBody>
              <a:bodyPr/>
              <a:lstStyle/>
              <a:p>
                <a:endParaRPr lang="zh-CN" altLang="en-US" sz="2400"/>
              </a:p>
            </p:txBody>
          </p:sp>
          <p:sp>
            <p:nvSpPr>
              <p:cNvPr id="70" name="Rectangle 588"/>
              <p:cNvSpPr>
                <a:spLocks noChangeArrowheads="1"/>
              </p:cNvSpPr>
              <p:nvPr/>
            </p:nvSpPr>
            <p:spPr bwMode="auto">
              <a:xfrm>
                <a:off x="2132013" y="5937250"/>
                <a:ext cx="22225" cy="114300"/>
              </a:xfrm>
              <a:prstGeom prst="rect">
                <a:avLst/>
              </a:prstGeom>
              <a:grpFill/>
              <a:ln w="9525">
                <a:solidFill>
                  <a:schemeClr val="bg1"/>
                </a:solidFill>
                <a:miter lim="800000"/>
              </a:ln>
            </p:spPr>
            <p:txBody>
              <a:bodyPr/>
              <a:lstStyle/>
              <a:p>
                <a:endParaRPr lang="zh-CN" altLang="en-US" sz="2400"/>
              </a:p>
            </p:txBody>
          </p:sp>
          <p:sp>
            <p:nvSpPr>
              <p:cNvPr id="71" name="Freeform 589"/>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ln>
            </p:spPr>
            <p:txBody>
              <a:bodyPr/>
              <a:lstStyle/>
              <a:p>
                <a:endParaRPr lang="zh-CN" altLang="en-US" sz="2400"/>
              </a:p>
            </p:txBody>
          </p:sp>
        </p:grpSp>
      </p:grpSp>
      <p:grpSp>
        <p:nvGrpSpPr>
          <p:cNvPr id="72" name="组合 71"/>
          <p:cNvGrpSpPr/>
          <p:nvPr/>
        </p:nvGrpSpPr>
        <p:grpSpPr>
          <a:xfrm>
            <a:off x="2243903" y="2782320"/>
            <a:ext cx="1552824" cy="1552825"/>
            <a:chOff x="2278698" y="3741657"/>
            <a:chExt cx="1500029" cy="1500029"/>
          </a:xfrm>
        </p:grpSpPr>
        <p:sp>
          <p:nvSpPr>
            <p:cNvPr id="73" name="椭圆 72"/>
            <p:cNvSpPr/>
            <p:nvPr/>
          </p:nvSpPr>
          <p:spPr>
            <a:xfrm>
              <a:off x="2278698" y="3741657"/>
              <a:ext cx="1500029" cy="1500029"/>
            </a:xfrm>
            <a:prstGeom prst="ellipse">
              <a:avLst/>
            </a:prstGeom>
            <a:gradFill>
              <a:gsLst>
                <a:gs pos="0">
                  <a:srgbClr val="E30000"/>
                </a:gs>
                <a:gs pos="100000">
                  <a:srgbClr val="760303"/>
                </a:gs>
              </a:gsLst>
              <a:path path="shap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6400" dirty="0">
                <a:latin typeface="Chelsea" panose="02000500000000000000" pitchFamily="2" charset="0"/>
              </a:endParaRPr>
            </a:p>
          </p:txBody>
        </p:sp>
        <p:grpSp>
          <p:nvGrpSpPr>
            <p:cNvPr id="74" name="组合 73"/>
            <p:cNvGrpSpPr/>
            <p:nvPr/>
          </p:nvGrpSpPr>
          <p:grpSpPr>
            <a:xfrm>
              <a:off x="2662538" y="4134603"/>
              <a:ext cx="693436" cy="691515"/>
              <a:chOff x="2722713" y="3648225"/>
              <a:chExt cx="573087" cy="571500"/>
            </a:xfrm>
          </p:grpSpPr>
          <p:sp>
            <p:nvSpPr>
              <p:cNvPr id="75" name="Freeform 178"/>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76" name="Freeform 179"/>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grpSp>
      </p:grpSp>
      <p:grpSp>
        <p:nvGrpSpPr>
          <p:cNvPr id="77" name="组合 76"/>
          <p:cNvGrpSpPr/>
          <p:nvPr/>
        </p:nvGrpSpPr>
        <p:grpSpPr>
          <a:xfrm>
            <a:off x="6311255" y="2782320"/>
            <a:ext cx="1552824" cy="1552825"/>
            <a:chOff x="6207761" y="3741657"/>
            <a:chExt cx="1500029" cy="1500029"/>
          </a:xfrm>
        </p:grpSpPr>
        <p:sp>
          <p:nvSpPr>
            <p:cNvPr id="78" name="椭圆 77"/>
            <p:cNvSpPr/>
            <p:nvPr/>
          </p:nvSpPr>
          <p:spPr>
            <a:xfrm>
              <a:off x="6207761" y="3741657"/>
              <a:ext cx="1500029" cy="1500029"/>
            </a:xfrm>
            <a:prstGeom prst="ellipse">
              <a:avLst/>
            </a:prstGeom>
            <a:gradFill>
              <a:gsLst>
                <a:gs pos="0">
                  <a:srgbClr val="E30000"/>
                </a:gs>
                <a:gs pos="100000">
                  <a:srgbClr val="760303"/>
                </a:gs>
              </a:gsLst>
              <a:path path="shap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grpSp>
          <p:nvGrpSpPr>
            <p:cNvPr id="79" name="组合 78"/>
            <p:cNvGrpSpPr/>
            <p:nvPr/>
          </p:nvGrpSpPr>
          <p:grpSpPr>
            <a:xfrm>
              <a:off x="6652054" y="4156692"/>
              <a:ext cx="647335" cy="647336"/>
              <a:chOff x="1830388" y="2073275"/>
              <a:chExt cx="534987" cy="534988"/>
            </a:xfrm>
          </p:grpSpPr>
          <p:sp>
            <p:nvSpPr>
              <p:cNvPr id="80" name="Freeform 24"/>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81" name="Freeform 25"/>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82" name="Line 26"/>
              <p:cNvSpPr>
                <a:spLocks noChangeShapeType="1"/>
              </p:cNvSpPr>
              <p:nvPr/>
            </p:nvSpPr>
            <p:spPr bwMode="auto">
              <a:xfrm>
                <a:off x="2093913" y="2376488"/>
                <a:ext cx="0" cy="222250"/>
              </a:xfrm>
              <a:prstGeom prst="line">
                <a:avLst/>
              </a:prstGeom>
              <a:noFill/>
              <a:ln w="17463" cap="rnd">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sz="2400"/>
              </a:p>
            </p:txBody>
          </p:sp>
          <p:sp>
            <p:nvSpPr>
              <p:cNvPr id="83" name="Line 27"/>
              <p:cNvSpPr>
                <a:spLocks noChangeShapeType="1"/>
              </p:cNvSpPr>
              <p:nvPr/>
            </p:nvSpPr>
            <p:spPr bwMode="auto">
              <a:xfrm flipV="1">
                <a:off x="2093913" y="2228850"/>
                <a:ext cx="0" cy="38100"/>
              </a:xfrm>
              <a:prstGeom prst="line">
                <a:avLst/>
              </a:prstGeom>
              <a:noFill/>
              <a:ln w="17463" cap="rnd">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sz="2400"/>
              </a:p>
            </p:txBody>
          </p:sp>
          <p:sp>
            <p:nvSpPr>
              <p:cNvPr id="84" name="Line 28"/>
              <p:cNvSpPr>
                <a:spLocks noChangeShapeType="1"/>
              </p:cNvSpPr>
              <p:nvPr/>
            </p:nvSpPr>
            <p:spPr bwMode="auto">
              <a:xfrm flipV="1">
                <a:off x="2093913" y="2073275"/>
                <a:ext cx="0" cy="46038"/>
              </a:xfrm>
              <a:prstGeom prst="line">
                <a:avLst/>
              </a:prstGeom>
              <a:noFill/>
              <a:ln w="17463" cap="rnd">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sz="2400"/>
              </a:p>
            </p:txBody>
          </p:sp>
          <p:sp>
            <p:nvSpPr>
              <p:cNvPr id="85" name="Line 29"/>
              <p:cNvSpPr>
                <a:spLocks noChangeShapeType="1"/>
              </p:cNvSpPr>
              <p:nvPr/>
            </p:nvSpPr>
            <p:spPr bwMode="auto">
              <a:xfrm>
                <a:off x="2020888" y="2608263"/>
                <a:ext cx="149225" cy="0"/>
              </a:xfrm>
              <a:prstGeom prst="line">
                <a:avLst/>
              </a:prstGeom>
              <a:noFill/>
              <a:ln w="17463" cap="rnd">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sz="2400"/>
              </a:p>
            </p:txBody>
          </p:sp>
        </p:grpSp>
      </p:grpSp>
      <p:grpSp>
        <p:nvGrpSpPr>
          <p:cNvPr id="86" name="组合 85"/>
          <p:cNvGrpSpPr/>
          <p:nvPr/>
        </p:nvGrpSpPr>
        <p:grpSpPr>
          <a:xfrm>
            <a:off x="8352160" y="2789551"/>
            <a:ext cx="1552824" cy="1552825"/>
            <a:chOff x="8179277" y="3748642"/>
            <a:chExt cx="1500028" cy="1500029"/>
          </a:xfrm>
        </p:grpSpPr>
        <p:sp>
          <p:nvSpPr>
            <p:cNvPr id="87" name="椭圆 86"/>
            <p:cNvSpPr/>
            <p:nvPr/>
          </p:nvSpPr>
          <p:spPr>
            <a:xfrm>
              <a:off x="8179277" y="3748642"/>
              <a:ext cx="1500028" cy="1500029"/>
            </a:xfrm>
            <a:prstGeom prst="ellipse">
              <a:avLst/>
            </a:prstGeom>
            <a:gradFill>
              <a:gsLst>
                <a:gs pos="0">
                  <a:srgbClr val="E30000"/>
                </a:gs>
                <a:gs pos="100000">
                  <a:srgbClr val="760303"/>
                </a:gs>
              </a:gsLst>
              <a:path path="shape">
                <a:fillToRect l="50000" t="50000" r="50000" b="50000"/>
              </a:path>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grpSp>
          <p:nvGrpSpPr>
            <p:cNvPr id="88" name="组合 87"/>
            <p:cNvGrpSpPr/>
            <p:nvPr/>
          </p:nvGrpSpPr>
          <p:grpSpPr>
            <a:xfrm>
              <a:off x="8605283" y="4234099"/>
              <a:ext cx="630396" cy="548323"/>
              <a:chOff x="11250613" y="919163"/>
              <a:chExt cx="573087" cy="498475"/>
            </a:xfrm>
          </p:grpSpPr>
          <p:sp>
            <p:nvSpPr>
              <p:cNvPr id="89" name="Freeform 193"/>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90" name="Freeform 194"/>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grpSp>
      </p:grpSp>
      <p:sp>
        <p:nvSpPr>
          <p:cNvPr id="91" name="矩形 90"/>
          <p:cNvSpPr/>
          <p:nvPr/>
        </p:nvSpPr>
        <p:spPr>
          <a:xfrm>
            <a:off x="1676303" y="1444903"/>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92" name="矩形 91"/>
          <p:cNvSpPr/>
          <p:nvPr/>
        </p:nvSpPr>
        <p:spPr>
          <a:xfrm>
            <a:off x="3796727" y="4621338"/>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93" name="矩形 92"/>
          <p:cNvSpPr/>
          <p:nvPr/>
        </p:nvSpPr>
        <p:spPr>
          <a:xfrm>
            <a:off x="5743655" y="1444903"/>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94" name="矩形 93"/>
          <p:cNvSpPr/>
          <p:nvPr/>
        </p:nvSpPr>
        <p:spPr>
          <a:xfrm>
            <a:off x="7784560" y="4621338"/>
            <a:ext cx="2688024" cy="1125220"/>
          </a:xfrm>
          <a:prstGeom prst="rect">
            <a:avLst/>
          </a:prstGeom>
        </p:spPr>
        <p:txBody>
          <a:bodyPr wrap="square">
            <a:spAutoFit/>
          </a:bodyPr>
          <a:lstStyle/>
          <a:p>
            <a:pPr algn="just">
              <a:lnSpc>
                <a:spcPct val="100000"/>
              </a:lnSpc>
            </a:pPr>
            <a:r>
              <a:rPr lang="zh-CN" altLang="en-US" sz="1335"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3323">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nodeType="with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Effect transition="in" filter="fade">
                                      <p:cBhvr>
                                        <p:cTn id="19" dur="500"/>
                                        <p:tgtEl>
                                          <p:spTgt spid="72"/>
                                        </p:tgtEl>
                                      </p:cBhvr>
                                    </p:animEffect>
                                  </p:childTnLst>
                                </p:cTn>
                              </p:par>
                              <p:par>
                                <p:cTn id="20" presetID="53" presetClass="entr" presetSubtype="16" fill="hold" nodeType="withEffect">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cBhvr>
                                        <p:cTn id="22" dur="500" fill="hold"/>
                                        <p:tgtEl>
                                          <p:spTgt spid="77"/>
                                        </p:tgtEl>
                                        <p:attrNameLst>
                                          <p:attrName>ppt_w</p:attrName>
                                        </p:attrNameLst>
                                      </p:cBhvr>
                                      <p:tavLst>
                                        <p:tav tm="0">
                                          <p:val>
                                            <p:fltVal val="0"/>
                                          </p:val>
                                        </p:tav>
                                        <p:tav tm="100000">
                                          <p:val>
                                            <p:strVal val="#ppt_w"/>
                                          </p:val>
                                        </p:tav>
                                      </p:tavLst>
                                    </p:anim>
                                    <p:anim calcmode="lin" valueType="num">
                                      <p:cBhvr>
                                        <p:cTn id="23" dur="500" fill="hold"/>
                                        <p:tgtEl>
                                          <p:spTgt spid="77"/>
                                        </p:tgtEl>
                                        <p:attrNameLst>
                                          <p:attrName>ppt_h</p:attrName>
                                        </p:attrNameLst>
                                      </p:cBhvr>
                                      <p:tavLst>
                                        <p:tav tm="0">
                                          <p:val>
                                            <p:fltVal val="0"/>
                                          </p:val>
                                        </p:tav>
                                        <p:tav tm="100000">
                                          <p:val>
                                            <p:strVal val="#ppt_h"/>
                                          </p:val>
                                        </p:tav>
                                      </p:tavLst>
                                    </p:anim>
                                    <p:animEffect transition="in" filter="fade">
                                      <p:cBhvr>
                                        <p:cTn id="24" dur="500"/>
                                        <p:tgtEl>
                                          <p:spTgt spid="77"/>
                                        </p:tgtEl>
                                      </p:cBhvr>
                                    </p:animEffect>
                                  </p:childTnLst>
                                </p:cTn>
                              </p:par>
                              <p:par>
                                <p:cTn id="25" presetID="53" presetClass="entr" presetSubtype="16" fill="hold" nodeType="with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animEffect transition="in" filter="fade">
                                      <p:cBhvr>
                                        <p:cTn id="29" dur="500"/>
                                        <p:tgtEl>
                                          <p:spTgt spid="86"/>
                                        </p:tgtEl>
                                      </p:cBhvr>
                                    </p:animEffect>
                                  </p:childTnLst>
                                </p:cTn>
                              </p:par>
                            </p:childTnLst>
                          </p:cTn>
                        </p:par>
                        <p:par>
                          <p:cTn id="30" fill="hold">
                            <p:stCondLst>
                              <p:cond delay="500"/>
                            </p:stCondLst>
                            <p:childTnLst>
                              <p:par>
                                <p:cTn id="31" presetID="47" presetClass="entr" presetSubtype="0" fill="hold" grpId="0" nodeType="after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fade">
                                      <p:cBhvr>
                                        <p:cTn id="33" dur="1000"/>
                                        <p:tgtEl>
                                          <p:spTgt spid="91"/>
                                        </p:tgtEl>
                                      </p:cBhvr>
                                    </p:animEffect>
                                    <p:anim calcmode="lin" valueType="num">
                                      <p:cBhvr>
                                        <p:cTn id="34" dur="1000" fill="hold"/>
                                        <p:tgtEl>
                                          <p:spTgt spid="91"/>
                                        </p:tgtEl>
                                        <p:attrNameLst>
                                          <p:attrName>ppt_x</p:attrName>
                                        </p:attrNameLst>
                                      </p:cBhvr>
                                      <p:tavLst>
                                        <p:tav tm="0">
                                          <p:val>
                                            <p:strVal val="#ppt_x"/>
                                          </p:val>
                                        </p:tav>
                                        <p:tav tm="100000">
                                          <p:val>
                                            <p:strVal val="#ppt_x"/>
                                          </p:val>
                                        </p:tav>
                                      </p:tavLst>
                                    </p:anim>
                                    <p:anim calcmode="lin" valueType="num">
                                      <p:cBhvr>
                                        <p:cTn id="35" dur="1000" fill="hold"/>
                                        <p:tgtEl>
                                          <p:spTgt spid="9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1000"/>
                                        <p:tgtEl>
                                          <p:spTgt spid="93"/>
                                        </p:tgtEl>
                                      </p:cBhvr>
                                    </p:animEffect>
                                    <p:anim calcmode="lin" valueType="num">
                                      <p:cBhvr>
                                        <p:cTn id="39" dur="1000" fill="hold"/>
                                        <p:tgtEl>
                                          <p:spTgt spid="93"/>
                                        </p:tgtEl>
                                        <p:attrNameLst>
                                          <p:attrName>ppt_x</p:attrName>
                                        </p:attrNameLst>
                                      </p:cBhvr>
                                      <p:tavLst>
                                        <p:tav tm="0">
                                          <p:val>
                                            <p:strVal val="#ppt_x"/>
                                          </p:val>
                                        </p:tav>
                                        <p:tav tm="100000">
                                          <p:val>
                                            <p:strVal val="#ppt_x"/>
                                          </p:val>
                                        </p:tav>
                                      </p:tavLst>
                                    </p:anim>
                                    <p:anim calcmode="lin" valueType="num">
                                      <p:cBhvr>
                                        <p:cTn id="40" dur="1000" fill="hold"/>
                                        <p:tgtEl>
                                          <p:spTgt spid="93"/>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grpId="0" nodeType="afterEffect">
                                  <p:stCondLst>
                                    <p:cond delay="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1000"/>
                                        <p:tgtEl>
                                          <p:spTgt spid="92"/>
                                        </p:tgtEl>
                                      </p:cBhvr>
                                    </p:animEffect>
                                    <p:anim calcmode="lin" valueType="num">
                                      <p:cBhvr>
                                        <p:cTn id="45" dur="1000" fill="hold"/>
                                        <p:tgtEl>
                                          <p:spTgt spid="92"/>
                                        </p:tgtEl>
                                        <p:attrNameLst>
                                          <p:attrName>ppt_x</p:attrName>
                                        </p:attrNameLst>
                                      </p:cBhvr>
                                      <p:tavLst>
                                        <p:tav tm="0">
                                          <p:val>
                                            <p:strVal val="#ppt_x"/>
                                          </p:val>
                                        </p:tav>
                                        <p:tav tm="100000">
                                          <p:val>
                                            <p:strVal val="#ppt_x"/>
                                          </p:val>
                                        </p:tav>
                                      </p:tavLst>
                                    </p:anim>
                                    <p:anim calcmode="lin" valueType="num">
                                      <p:cBhvr>
                                        <p:cTn id="46" dur="1000" fill="hold"/>
                                        <p:tgtEl>
                                          <p:spTgt spid="9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1000"/>
                                        <p:tgtEl>
                                          <p:spTgt spid="94"/>
                                        </p:tgtEl>
                                      </p:cBhvr>
                                    </p:animEffect>
                                    <p:anim calcmode="lin" valueType="num">
                                      <p:cBhvr>
                                        <p:cTn id="50" dur="1000" fill="hold"/>
                                        <p:tgtEl>
                                          <p:spTgt spid="94"/>
                                        </p:tgtEl>
                                        <p:attrNameLst>
                                          <p:attrName>ppt_x</p:attrName>
                                        </p:attrNameLst>
                                      </p:cBhvr>
                                      <p:tavLst>
                                        <p:tav tm="0">
                                          <p:val>
                                            <p:strVal val="#ppt_x"/>
                                          </p:val>
                                        </p:tav>
                                        <p:tav tm="100000">
                                          <p:val>
                                            <p:strVal val="#ppt_x"/>
                                          </p:val>
                                        </p:tav>
                                      </p:tavLst>
                                    </p:anim>
                                    <p:anim calcmode="lin" valueType="num">
                                      <p:cBhvr>
                                        <p:cTn id="51"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3" grpId="0"/>
      <p:bldP spid="9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7" name="TextBox 56"/>
          <p:cNvSpPr txBox="1"/>
          <p:nvPr/>
        </p:nvSpPr>
        <p:spPr>
          <a:xfrm>
            <a:off x="1485165" y="2594312"/>
            <a:ext cx="9217024" cy="412934"/>
          </a:xfrm>
          <a:prstGeom prst="rect">
            <a:avLst/>
          </a:prstGeom>
          <a:noFill/>
          <a:effectLst/>
        </p:spPr>
        <p:txBody>
          <a:bodyPr wrap="square">
            <a:spAutoFit/>
          </a:bodyPr>
          <a:lstStyle/>
          <a:p>
            <a:pPr algn="ctr" fontAlgn="auto">
              <a:lnSpc>
                <a:spcPts val="2500"/>
              </a:lnSpc>
              <a:spcBef>
                <a:spcPts val="0"/>
              </a:spcBef>
              <a:spcAft>
                <a:spcPts val="0"/>
              </a:spcAft>
              <a:defRPr/>
            </a:pPr>
            <a:r>
              <a:rPr lang="zh-CN" altLang="en-US" sz="5335" b="1" dirty="0">
                <a:ln w="6350">
                  <a:noFill/>
                </a:ln>
                <a:gradFill>
                  <a:gsLst>
                    <a:gs pos="0">
                      <a:srgbClr val="E30000"/>
                    </a:gs>
                    <a:gs pos="100000">
                      <a:srgbClr val="760303"/>
                    </a:gs>
                  </a:gsLst>
                  <a:lin ang="5400000" scaled="0"/>
                </a:gradFill>
                <a:latin typeface="Impact" panose="020B0806030902050204" pitchFamily="34" charset="0"/>
                <a:ea typeface="微软雅黑" panose="020B0503020204020204" charset="-122"/>
              </a:rPr>
              <a:t>感谢您</a:t>
            </a:r>
            <a:r>
              <a:rPr lang="zh-CN" altLang="en-US" sz="5335" b="1" dirty="0" smtClean="0">
                <a:ln w="6350">
                  <a:noFill/>
                </a:ln>
                <a:gradFill>
                  <a:gsLst>
                    <a:gs pos="0">
                      <a:srgbClr val="E30000"/>
                    </a:gs>
                    <a:gs pos="100000">
                      <a:srgbClr val="760303"/>
                    </a:gs>
                  </a:gsLst>
                  <a:lin ang="5400000" scaled="0"/>
                </a:gradFill>
                <a:latin typeface="Impact" panose="020B0806030902050204" pitchFamily="34" charset="0"/>
                <a:ea typeface="微软雅黑" panose="020B0503020204020204" charset="-122"/>
              </a:rPr>
              <a:t>的观看</a:t>
            </a:r>
            <a:endParaRPr lang="zh-CN" altLang="en-US" sz="5335" b="1" dirty="0">
              <a:ln w="6350">
                <a:noFill/>
              </a:ln>
              <a:gradFill>
                <a:gsLst>
                  <a:gs pos="0">
                    <a:srgbClr val="E30000"/>
                  </a:gs>
                  <a:gs pos="100000">
                    <a:srgbClr val="760303"/>
                  </a:gs>
                </a:gsLst>
                <a:lin ang="5400000" scaled="0"/>
              </a:gradFill>
              <a:latin typeface="Impact" panose="020B0806030902050204" pitchFamily="34" charset="0"/>
              <a:ea typeface="微软雅黑" panose="020B0503020204020204" charset="-122"/>
            </a:endParaRPr>
          </a:p>
        </p:txBody>
      </p:sp>
      <p:grpSp>
        <p:nvGrpSpPr>
          <p:cNvPr id="58" name="组合 57"/>
          <p:cNvGrpSpPr/>
          <p:nvPr/>
        </p:nvGrpSpPr>
        <p:grpSpPr bwMode="auto">
          <a:xfrm>
            <a:off x="4197144" y="3637061"/>
            <a:ext cx="3793067" cy="450849"/>
            <a:chOff x="1735656" y="3094970"/>
            <a:chExt cx="2844049" cy="338554"/>
          </a:xfrm>
        </p:grpSpPr>
        <p:sp>
          <p:nvSpPr>
            <p:cNvPr id="59" name="矩形 58"/>
            <p:cNvSpPr/>
            <p:nvPr/>
          </p:nvSpPr>
          <p:spPr>
            <a:xfrm>
              <a:off x="1735656" y="3094970"/>
              <a:ext cx="2844049" cy="338554"/>
            </a:xfrm>
            <a:prstGeom prst="rect">
              <a:avLst/>
            </a:prstGeom>
            <a:gradFill>
              <a:gsLst>
                <a:gs pos="0">
                  <a:srgbClr val="E30000"/>
                </a:gs>
                <a:gs pos="100000">
                  <a:srgbClr val="760303"/>
                </a:gs>
              </a:gsLst>
              <a:path path="shape">
                <a:fillToRect l="50000" t="50000" r="50000" b="50000"/>
              </a:path>
              <a:tileRect/>
            </a:gradFill>
            <a:ln w="1079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2"/>
                </a:solidFill>
                <a:effectLst/>
                <a:uLnTx/>
                <a:uFillTx/>
                <a:latin typeface="Calibri" panose="020F0502020204030204"/>
                <a:ea typeface="宋体" panose="02010600030101010101" pitchFamily="2" charset="-122"/>
                <a:cs typeface="+mn-cs"/>
              </a:endParaRPr>
            </a:p>
          </p:txBody>
        </p:sp>
        <p:sp>
          <p:nvSpPr>
            <p:cNvPr id="60" name="矩形 59"/>
            <p:cNvSpPr>
              <a:spLocks noChangeArrowheads="1"/>
            </p:cNvSpPr>
            <p:nvPr/>
          </p:nvSpPr>
          <p:spPr bwMode="auto">
            <a:xfrm>
              <a:off x="1735657" y="3128069"/>
              <a:ext cx="2770567" cy="26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anose="020B0503020204020204" charset="-122"/>
                  <a:ea typeface="微软雅黑" panose="020B0503020204020204" charset="-122"/>
                </a:rPr>
                <a:t>总结通用</a:t>
              </a:r>
              <a:r>
                <a:rPr kumimoji="0" lang="en-US" altLang="zh-CN" sz="1600" b="0" i="0" u="none" strike="noStrike" kern="0" cap="none" spc="0" normalizeH="0" baseline="0" noProof="0" dirty="0" smtClean="0">
                  <a:ln>
                    <a:noFill/>
                  </a:ln>
                  <a:solidFill>
                    <a:sysClr val="window" lastClr="FFFFFF"/>
                  </a:solidFill>
                  <a:effectLst/>
                  <a:uLnTx/>
                  <a:uFillTx/>
                  <a:latin typeface="微软雅黑" panose="020B0503020204020204" charset="-122"/>
                  <a:ea typeface="微软雅黑" panose="020B0503020204020204" charset="-122"/>
                </a:rPr>
                <a:t>/</a:t>
              </a:r>
              <a:r>
                <a:rPr kumimoji="0" lang="zh-CN" altLang="en-US" sz="1600" b="0" i="0" u="none" strike="noStrike" kern="0" cap="none" spc="0" normalizeH="0" baseline="0" noProof="0" dirty="0" smtClean="0">
                  <a:ln>
                    <a:noFill/>
                  </a:ln>
                  <a:solidFill>
                    <a:sysClr val="window" lastClr="FFFFFF"/>
                  </a:solidFill>
                  <a:effectLst/>
                  <a:uLnTx/>
                  <a:uFillTx/>
                  <a:latin typeface="微软雅黑" panose="020B0503020204020204" charset="-122"/>
                  <a:ea typeface="微软雅黑" panose="020B0503020204020204" charset="-122"/>
                </a:rPr>
                <a:t>工作计划</a:t>
              </a:r>
              <a:r>
                <a:rPr kumimoji="0" lang="en-US" altLang="zh-CN" sz="1600" b="0" i="0" u="none" strike="noStrike" kern="0" cap="none" spc="0" normalizeH="0" baseline="0" noProof="0" dirty="0" smtClean="0">
                  <a:ln>
                    <a:noFill/>
                  </a:ln>
                  <a:solidFill>
                    <a:sysClr val="window" lastClr="FFFFFF"/>
                  </a:solidFill>
                  <a:effectLst/>
                  <a:uLnTx/>
                  <a:uFillTx/>
                  <a:latin typeface="微软雅黑" panose="020B0503020204020204" charset="-122"/>
                  <a:ea typeface="微软雅黑" panose="020B0503020204020204" charset="-122"/>
                </a:rPr>
                <a:t>/</a:t>
              </a:r>
              <a:r>
                <a:rPr kumimoji="0" lang="zh-CN" altLang="en-US" sz="1600" b="0" i="0" u="none" strike="noStrike" kern="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总结汇报</a:t>
              </a:r>
              <a:r>
                <a:rPr kumimoji="0" lang="en-US" altLang="zh-CN" sz="1600" b="0" i="0" u="none" strike="noStrike" kern="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a:t>
              </a:r>
              <a:r>
                <a:rPr kumimoji="0" lang="zh-CN" altLang="en-US" sz="1600" b="0" i="0" u="none" strike="noStrike" kern="0" cap="none" spc="0" normalizeH="0" baseline="0" noProof="0" dirty="0">
                  <a:ln>
                    <a:noFill/>
                  </a:ln>
                  <a:solidFill>
                    <a:sysClr val="window" lastClr="FFFFFF"/>
                  </a:solidFill>
                  <a:effectLst/>
                  <a:uLnTx/>
                  <a:uFillTx/>
                  <a:latin typeface="微软雅黑" panose="020B0503020204020204" charset="-122"/>
                  <a:ea typeface="微软雅黑" panose="020B0503020204020204" charset="-122"/>
                </a:rPr>
                <a:t>演讲报告</a:t>
              </a:r>
            </a:p>
          </p:txBody>
        </p:sp>
      </p:grpSp>
      <p:sp>
        <p:nvSpPr>
          <p:cNvPr id="8" name="TextBox 7"/>
          <p:cNvSpPr txBox="1"/>
          <p:nvPr/>
        </p:nvSpPr>
        <p:spPr>
          <a:xfrm>
            <a:off x="3518752" y="2964986"/>
            <a:ext cx="5149850" cy="497840"/>
          </a:xfrm>
          <a:prstGeom prst="rect">
            <a:avLst/>
          </a:prstGeom>
          <a:noFill/>
        </p:spPr>
        <p:txBody>
          <a:bodyPr wrap="none" rtlCol="0">
            <a:spAutoFit/>
          </a:bodyPr>
          <a:lstStyle/>
          <a:p>
            <a:pPr algn="ctr"/>
            <a:r>
              <a:rPr lang="en-US" altLang="zh-CN" sz="2665" b="1" dirty="0" smtClean="0">
                <a:solidFill>
                  <a:schemeClr val="tx1">
                    <a:lumMod val="65000"/>
                    <a:lumOff val="35000"/>
                  </a:schemeClr>
                </a:solidFill>
                <a:latin typeface="Bodoni MT Condensed" panose="02070606080606020203" pitchFamily="18" charset="0"/>
              </a:rPr>
              <a:t>Business </a:t>
            </a:r>
            <a:r>
              <a:rPr lang="en-US" altLang="zh-CN" sz="2665" b="1" dirty="0" err="1" smtClean="0">
                <a:solidFill>
                  <a:schemeClr val="tx1">
                    <a:lumMod val="65000"/>
                    <a:lumOff val="35000"/>
                  </a:schemeClr>
                </a:solidFill>
                <a:latin typeface="Bodoni MT Condensed" panose="02070606080606020203" pitchFamily="18" charset="0"/>
              </a:rPr>
              <a:t>powerpoint</a:t>
            </a:r>
            <a:r>
              <a:rPr lang="en-US" altLang="zh-CN" sz="2665" b="1" dirty="0" smtClean="0">
                <a:solidFill>
                  <a:schemeClr val="tx1">
                    <a:lumMod val="65000"/>
                    <a:lumOff val="35000"/>
                  </a:schemeClr>
                </a:solidFill>
                <a:latin typeface="Bodoni MT Condensed" panose="02070606080606020203" pitchFamily="18" charset="0"/>
              </a:rPr>
              <a:t> template for reporting</a:t>
            </a:r>
            <a:endParaRPr lang="zh-CN" altLang="en-US" sz="2665" b="1" dirty="0">
              <a:solidFill>
                <a:schemeClr val="tx1">
                  <a:lumMod val="65000"/>
                  <a:lumOff val="35000"/>
                </a:schemeClr>
              </a:solidFill>
              <a:latin typeface="Bodoni MT Condensed" panose="02070606080606020203" pitchFamily="18" charset="0"/>
            </a:endParaRPr>
          </a:p>
        </p:txBody>
      </p:sp>
    </p:spTree>
  </p:cSld>
  <p:clrMapOvr>
    <a:masterClrMapping/>
  </p:clrMapOvr>
  <p:transition advTm="3182">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47" presetClass="entr" presetSubtype="0"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90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800" fill="hold"/>
                                        <p:tgtEl>
                                          <p:spTgt spid="58"/>
                                        </p:tgtEl>
                                        <p:attrNameLst>
                                          <p:attrName>ppt_x</p:attrName>
                                        </p:attrNameLst>
                                      </p:cBhvr>
                                      <p:tavLst>
                                        <p:tav tm="0">
                                          <p:val>
                                            <p:strVal val="1+#ppt_w/2"/>
                                          </p:val>
                                        </p:tav>
                                        <p:tav tm="100000">
                                          <p:val>
                                            <p:strVal val="#ppt_x"/>
                                          </p:val>
                                        </p:tav>
                                      </p:tavLst>
                                    </p:anim>
                                    <p:anim calcmode="lin" valueType="num">
                                      <p:cBhvr additive="base">
                                        <p:cTn id="18" dur="8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863481" y="3545556"/>
            <a:ext cx="4480968" cy="640900"/>
            <a:chOff x="3714751" y="4056968"/>
            <a:chExt cx="4480968" cy="640900"/>
          </a:xfrm>
        </p:grpSpPr>
        <p:sp>
          <p:nvSpPr>
            <p:cNvPr id="24" name="矩形 23"/>
            <p:cNvSpPr/>
            <p:nvPr/>
          </p:nvSpPr>
          <p:spPr>
            <a:xfrm>
              <a:off x="3714751" y="4057345"/>
              <a:ext cx="4480968" cy="64052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endParaRPr>
            </a:p>
          </p:txBody>
        </p:sp>
        <p:sp>
          <p:nvSpPr>
            <p:cNvPr id="36" name="矩形 35"/>
            <p:cNvSpPr/>
            <p:nvPr/>
          </p:nvSpPr>
          <p:spPr>
            <a:xfrm>
              <a:off x="4238195" y="4056968"/>
              <a:ext cx="3434080" cy="613410"/>
            </a:xfrm>
            <a:prstGeom prst="rect">
              <a:avLst/>
            </a:prstGeom>
          </p:spPr>
          <p:txBody>
            <a:bodyPr wrap="none">
              <a:spAutoFit/>
            </a:bodyPr>
            <a:lstStyle/>
            <a:p>
              <a:pPr algn="ctr"/>
              <a:r>
                <a:rPr lang="en-US" altLang="zh-CN" sz="3200" b="1" dirty="0" smtClean="0">
                  <a:solidFill>
                    <a:schemeClr val="bg1"/>
                  </a:solidFill>
                  <a:latin typeface="微软雅黑" panose="020B0503020204020204" charset="-122"/>
                  <a:ea typeface="微软雅黑" panose="020B0503020204020204" charset="-122"/>
                  <a:cs typeface="Droid Sans" panose="020B0606030804020204" pitchFamily="34" charset="0"/>
                </a:rPr>
                <a:t>单击此处添加标题</a:t>
              </a:r>
            </a:p>
          </p:txBody>
        </p:sp>
      </p:grpSp>
      <p:sp>
        <p:nvSpPr>
          <p:cNvPr id="50" name="文本框 49"/>
          <p:cNvSpPr txBox="1"/>
          <p:nvPr/>
        </p:nvSpPr>
        <p:spPr>
          <a:xfrm>
            <a:off x="3116296" y="4353001"/>
            <a:ext cx="6044499" cy="564515"/>
          </a:xfrm>
          <a:prstGeom prst="rect">
            <a:avLst/>
          </a:prstGeom>
          <a:noFill/>
        </p:spPr>
        <p:txBody>
          <a:bodyPr wrap="square" rtlCol="0">
            <a:spAutoFit/>
          </a:bodyPr>
          <a:lstStyle/>
          <a:p>
            <a:pPr algn="ctr"/>
            <a:r>
              <a:rPr lang="en-US" altLang="zh-CN" sz="1500" dirty="0">
                <a:solidFill>
                  <a:schemeClr val="tx1"/>
                </a:solidFill>
                <a:latin typeface="微软雅黑" panose="020B0503020204020204" charset="-122"/>
                <a:ea typeface="微软雅黑" panose="020B0503020204020204" charset="-122"/>
              </a:rPr>
              <a:t>Simply dummy text of the printing and typesetting industry Simply dummy text of the printing and typesetting </a:t>
            </a:r>
            <a:r>
              <a:rPr lang="en-US" altLang="zh-CN" sz="1500" dirty="0" smtClean="0">
                <a:solidFill>
                  <a:schemeClr val="tx1"/>
                </a:solidFill>
                <a:latin typeface="微软雅黑" panose="020B0503020204020204" charset="-122"/>
                <a:ea typeface="微软雅黑" panose="020B0503020204020204" charset="-122"/>
              </a:rPr>
              <a:t>.</a:t>
            </a:r>
          </a:p>
        </p:txBody>
      </p:sp>
      <p:pic>
        <p:nvPicPr>
          <p:cNvPr id="2" name="图片 1" descr="2017021 71019"/>
          <p:cNvPicPr>
            <a:picLocks noChangeAspect="1"/>
          </p:cNvPicPr>
          <p:nvPr/>
        </p:nvPicPr>
        <p:blipFill>
          <a:blip r:embed="rId2"/>
          <a:stretch>
            <a:fillRect/>
          </a:stretch>
        </p:blipFill>
        <p:spPr>
          <a:xfrm>
            <a:off x="3863340" y="654050"/>
            <a:ext cx="4114800" cy="3017520"/>
          </a:xfrm>
          <a:prstGeom prst="rect">
            <a:avLst/>
          </a:prstGeom>
        </p:spPr>
      </p:pic>
    </p:spTree>
  </p:cSld>
  <p:clrMapOvr>
    <a:masterClrMapping/>
  </p:clrMapOvr>
  <p:transition advTm="3417">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1000"/>
                                        <p:tgtEl>
                                          <p:spTgt spid="50"/>
                                        </p:tgtEl>
                                      </p:cBhvr>
                                    </p:animEffect>
                                    <p:anim calcmode="lin" valueType="num">
                                      <p:cBhvr>
                                        <p:cTn id="20" dur="1000" fill="hold"/>
                                        <p:tgtEl>
                                          <p:spTgt spid="50"/>
                                        </p:tgtEl>
                                        <p:attrNameLst>
                                          <p:attrName>ppt_x</p:attrName>
                                        </p:attrNameLst>
                                      </p:cBhvr>
                                      <p:tavLst>
                                        <p:tav tm="0">
                                          <p:val>
                                            <p:strVal val="#ppt_x"/>
                                          </p:val>
                                        </p:tav>
                                        <p:tav tm="100000">
                                          <p:val>
                                            <p:strVal val="#ppt_x"/>
                                          </p:val>
                                        </p:tav>
                                      </p:tavLst>
                                    </p:anim>
                                    <p:anim calcmode="lin" valueType="num">
                                      <p:cBhvr>
                                        <p:cTn id="2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
        <p:nvSpPr>
          <p:cNvPr id="25" name="矩形 41"/>
          <p:cNvSpPr>
            <a:spLocks noChangeArrowheads="1"/>
          </p:cNvSpPr>
          <p:nvPr/>
        </p:nvSpPr>
        <p:spPr bwMode="auto">
          <a:xfrm>
            <a:off x="1053881" y="1209761"/>
            <a:ext cx="3386667" cy="2258483"/>
          </a:xfrm>
          <a:prstGeom prst="rect">
            <a:avLst/>
          </a:prstGeom>
          <a:blipFill dpi="0" rotWithShape="1">
            <a:blip r:embed="rId2" cstate="screen"/>
            <a:srcRect/>
            <a:stretch>
              <a:fillRect/>
            </a:stretch>
          </a:blipFill>
          <a:ln>
            <a:noFill/>
          </a:ln>
        </p:spPr>
        <p:txBody>
          <a:bodyPr anchor="ctr"/>
          <a:lstStyle/>
          <a:p>
            <a:pPr algn="ctr"/>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6" name="矩形 42"/>
          <p:cNvSpPr>
            <a:spLocks noChangeArrowheads="1"/>
          </p:cNvSpPr>
          <p:nvPr/>
        </p:nvSpPr>
        <p:spPr bwMode="auto">
          <a:xfrm>
            <a:off x="4440547" y="3466128"/>
            <a:ext cx="3386667" cy="2258483"/>
          </a:xfrm>
          <a:prstGeom prst="rect">
            <a:avLst/>
          </a:prstGeom>
          <a:blipFill dpi="0" rotWithShape="1">
            <a:blip r:embed="rId3" cstate="screen"/>
            <a:srcRect/>
            <a:stretch>
              <a:fillRect/>
            </a:stretch>
          </a:blipFill>
          <a:ln>
            <a:noFill/>
          </a:ln>
        </p:spPr>
        <p:txBody>
          <a:bodyPr anchor="ctr"/>
          <a:lstStyle/>
          <a:p>
            <a:pPr algn="ctr"/>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7" name="矩形 43"/>
          <p:cNvSpPr>
            <a:spLocks noChangeArrowheads="1"/>
          </p:cNvSpPr>
          <p:nvPr/>
        </p:nvSpPr>
        <p:spPr bwMode="auto">
          <a:xfrm>
            <a:off x="7827214" y="1209761"/>
            <a:ext cx="3386667" cy="2258483"/>
          </a:xfrm>
          <a:prstGeom prst="rect">
            <a:avLst/>
          </a:prstGeom>
          <a:blipFill dpi="0" rotWithShape="1">
            <a:blip r:embed="rId4" cstate="screen"/>
            <a:srcRect/>
            <a:stretch>
              <a:fillRect/>
            </a:stretch>
          </a:blipFill>
          <a:ln>
            <a:noFill/>
          </a:ln>
        </p:spPr>
        <p:txBody>
          <a:bodyPr anchor="ctr"/>
          <a:lstStyle/>
          <a:p>
            <a:pPr algn="ctr"/>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28" name="Group 12"/>
          <p:cNvGrpSpPr/>
          <p:nvPr/>
        </p:nvGrpSpPr>
        <p:grpSpPr bwMode="auto">
          <a:xfrm>
            <a:off x="1053881" y="3466128"/>
            <a:ext cx="3386667" cy="2258483"/>
            <a:chOff x="0" y="0"/>
            <a:chExt cx="1979879" cy="1319922"/>
          </a:xfrm>
        </p:grpSpPr>
        <p:sp>
          <p:nvSpPr>
            <p:cNvPr id="29" name="矩形 46"/>
            <p:cNvSpPr>
              <a:spLocks noChangeArrowheads="1"/>
            </p:cNvSpPr>
            <p:nvPr/>
          </p:nvSpPr>
          <p:spPr bwMode="auto">
            <a:xfrm>
              <a:off x="0" y="0"/>
              <a:ext cx="1979879" cy="1319922"/>
            </a:xfrm>
            <a:prstGeom prst="rect">
              <a:avLst/>
            </a:prstGeom>
            <a:gradFill>
              <a:gsLst>
                <a:gs pos="0">
                  <a:srgbClr val="E30000"/>
                </a:gs>
                <a:gs pos="100000">
                  <a:srgbClr val="760303"/>
                </a:gs>
              </a:gsLst>
              <a:lin ang="162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0" name="矩形 47"/>
            <p:cNvSpPr>
              <a:spLocks noChangeArrowheads="1"/>
            </p:cNvSpPr>
            <p:nvPr/>
          </p:nvSpPr>
          <p:spPr bwMode="auto">
            <a:xfrm>
              <a:off x="389792" y="196038"/>
              <a:ext cx="1466806" cy="918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00000"/>
                </a:lnSpc>
              </a:pPr>
              <a:r>
                <a:rPr kumimoji="0" lang="zh-CN" altLang="en-US" sz="16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您的内容打在这里，或者通过复制您的文本后，在此框中选择粘贴，并选择只保留文字。您的内容打在这里，或者通过复制您的文本后，在此框中</a:t>
              </a:r>
            </a:p>
          </p:txBody>
        </p:sp>
        <p:grpSp>
          <p:nvGrpSpPr>
            <p:cNvPr id="38" name="Group 15"/>
            <p:cNvGrpSpPr/>
            <p:nvPr/>
          </p:nvGrpSpPr>
          <p:grpSpPr bwMode="auto">
            <a:xfrm>
              <a:off x="34072" y="71799"/>
              <a:ext cx="333375" cy="333375"/>
              <a:chOff x="-100916" y="-118059"/>
              <a:chExt cx="333375" cy="333375"/>
            </a:xfrm>
          </p:grpSpPr>
          <p:sp>
            <p:nvSpPr>
              <p:cNvPr id="39" name="等腰三角形 49"/>
              <p:cNvSpPr>
                <a:spLocks noChangeArrowheads="1"/>
              </p:cNvSpPr>
              <p:nvPr/>
            </p:nvSpPr>
            <p:spPr bwMode="auto">
              <a:xfrm>
                <a:off x="-17567" y="-38053"/>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40" name="同心圆 50"/>
              <p:cNvSpPr>
                <a:spLocks noChangeArrowheads="1"/>
              </p:cNvSpPr>
              <p:nvPr/>
            </p:nvSpPr>
            <p:spPr bwMode="auto">
              <a:xfrm>
                <a:off x="-100916" y="-118059"/>
                <a:ext cx="333375" cy="333375"/>
              </a:xfrm>
              <a:custGeom>
                <a:avLst/>
                <a:gdLst>
                  <a:gd name="G0" fmla="+- 998 0 0"/>
                  <a:gd name="G1" fmla="+- 21600 0 998"/>
                  <a:gd name="G2" fmla="+- 21600 0 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98" y="10800"/>
                    </a:moveTo>
                    <a:cubicBezTo>
                      <a:pt x="998" y="16213"/>
                      <a:pt x="5387" y="20602"/>
                      <a:pt x="10800" y="20602"/>
                    </a:cubicBezTo>
                    <a:cubicBezTo>
                      <a:pt x="16213" y="20602"/>
                      <a:pt x="20602" y="16213"/>
                      <a:pt x="20602" y="10800"/>
                    </a:cubicBezTo>
                    <a:cubicBezTo>
                      <a:pt x="20602" y="5387"/>
                      <a:pt x="16213" y="998"/>
                      <a:pt x="10800" y="998"/>
                    </a:cubicBezTo>
                    <a:cubicBezTo>
                      <a:pt x="5387" y="998"/>
                      <a:pt x="998" y="5387"/>
                      <a:pt x="998"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smtClean="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grpSp>
      </p:grpSp>
      <p:grpSp>
        <p:nvGrpSpPr>
          <p:cNvPr id="41" name="Group 18"/>
          <p:cNvGrpSpPr/>
          <p:nvPr/>
        </p:nvGrpSpPr>
        <p:grpSpPr bwMode="auto">
          <a:xfrm>
            <a:off x="4440547" y="1209761"/>
            <a:ext cx="3386667" cy="2258483"/>
            <a:chOff x="0" y="0"/>
            <a:chExt cx="1979879" cy="1319919"/>
          </a:xfrm>
        </p:grpSpPr>
        <p:sp>
          <p:nvSpPr>
            <p:cNvPr id="42" name="矩形 58"/>
            <p:cNvSpPr>
              <a:spLocks noChangeArrowheads="1"/>
            </p:cNvSpPr>
            <p:nvPr/>
          </p:nvSpPr>
          <p:spPr bwMode="auto">
            <a:xfrm>
              <a:off x="0" y="0"/>
              <a:ext cx="1979879" cy="1319919"/>
            </a:xfrm>
            <a:prstGeom prst="rect">
              <a:avLst/>
            </a:prstGeom>
            <a:gradFill>
              <a:gsLst>
                <a:gs pos="0">
                  <a:srgbClr val="E30000"/>
                </a:gs>
                <a:gs pos="100000">
                  <a:srgbClr val="760303"/>
                </a:gs>
              </a:gsLst>
              <a:lin ang="162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grpSp>
          <p:nvGrpSpPr>
            <p:cNvPr id="43" name="Group 20"/>
            <p:cNvGrpSpPr/>
            <p:nvPr/>
          </p:nvGrpSpPr>
          <p:grpSpPr bwMode="auto">
            <a:xfrm rot="16200000" flipV="1">
              <a:off x="1615762" y="958556"/>
              <a:ext cx="333375" cy="333375"/>
              <a:chOff x="-170883" y="-130071"/>
              <a:chExt cx="333375" cy="333375"/>
            </a:xfrm>
          </p:grpSpPr>
          <p:sp>
            <p:nvSpPr>
              <p:cNvPr id="45" name="等腰三角形 61"/>
              <p:cNvSpPr>
                <a:spLocks noChangeArrowheads="1"/>
              </p:cNvSpPr>
              <p:nvPr/>
            </p:nvSpPr>
            <p:spPr bwMode="auto">
              <a:xfrm>
                <a:off x="-87536" y="-57492"/>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59" name="同心圆 62"/>
              <p:cNvSpPr>
                <a:spLocks noChangeArrowheads="1"/>
              </p:cNvSpPr>
              <p:nvPr/>
            </p:nvSpPr>
            <p:spPr bwMode="auto">
              <a:xfrm>
                <a:off x="-170883" y="-130071"/>
                <a:ext cx="333375" cy="333375"/>
              </a:xfrm>
              <a:custGeom>
                <a:avLst/>
                <a:gdLst>
                  <a:gd name="G0" fmla="+- 797 0 0"/>
                  <a:gd name="G1" fmla="+- 21600 0 797"/>
                  <a:gd name="G2" fmla="+- 21600 0 79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97" y="10800"/>
                    </a:moveTo>
                    <a:cubicBezTo>
                      <a:pt x="797" y="16325"/>
                      <a:pt x="5275" y="20803"/>
                      <a:pt x="10800" y="20803"/>
                    </a:cubicBezTo>
                    <a:cubicBezTo>
                      <a:pt x="16325" y="20803"/>
                      <a:pt x="20803" y="16325"/>
                      <a:pt x="20803" y="10800"/>
                    </a:cubicBezTo>
                    <a:cubicBezTo>
                      <a:pt x="20803" y="5275"/>
                      <a:pt x="16325" y="797"/>
                      <a:pt x="10800" y="797"/>
                    </a:cubicBezTo>
                    <a:cubicBezTo>
                      <a:pt x="5275" y="797"/>
                      <a:pt x="797" y="5275"/>
                      <a:pt x="797"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smtClean="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grpSp>
        <p:sp>
          <p:nvSpPr>
            <p:cNvPr id="44" name="矩形 60"/>
            <p:cNvSpPr>
              <a:spLocks noChangeArrowheads="1"/>
            </p:cNvSpPr>
            <p:nvPr/>
          </p:nvSpPr>
          <p:spPr bwMode="auto">
            <a:xfrm>
              <a:off x="234454" y="194533"/>
              <a:ext cx="1466806" cy="91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00000"/>
                </a:lnSpc>
              </a:pPr>
              <a:r>
                <a:rPr kumimoji="0" lang="zh-CN" altLang="en-US" sz="16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您的内容打在这里，或者通过复制您的文本后，在此框中选择粘贴，并选择只保留文字。您的内容打在这里，或者通过复制您的文本后，在此框中</a:t>
              </a:r>
            </a:p>
          </p:txBody>
        </p:sp>
      </p:grpSp>
      <p:grpSp>
        <p:nvGrpSpPr>
          <p:cNvPr id="60" name="Group 24"/>
          <p:cNvGrpSpPr/>
          <p:nvPr/>
        </p:nvGrpSpPr>
        <p:grpSpPr bwMode="auto">
          <a:xfrm>
            <a:off x="7827214" y="3466128"/>
            <a:ext cx="3386667" cy="2258483"/>
            <a:chOff x="0" y="0"/>
            <a:chExt cx="1979879" cy="1319919"/>
          </a:xfrm>
        </p:grpSpPr>
        <p:sp>
          <p:nvSpPr>
            <p:cNvPr id="61" name="矩形 64"/>
            <p:cNvSpPr>
              <a:spLocks noChangeArrowheads="1"/>
            </p:cNvSpPr>
            <p:nvPr/>
          </p:nvSpPr>
          <p:spPr bwMode="auto">
            <a:xfrm>
              <a:off x="0" y="0"/>
              <a:ext cx="1979879" cy="1319919"/>
            </a:xfrm>
            <a:prstGeom prst="rect">
              <a:avLst/>
            </a:prstGeom>
            <a:gradFill>
              <a:gsLst>
                <a:gs pos="0">
                  <a:srgbClr val="E30000"/>
                </a:gs>
                <a:gs pos="100000">
                  <a:srgbClr val="760303"/>
                </a:gs>
              </a:gsLst>
              <a:lin ang="162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grpSp>
          <p:nvGrpSpPr>
            <p:cNvPr id="62" name="Group 26"/>
            <p:cNvGrpSpPr/>
            <p:nvPr/>
          </p:nvGrpSpPr>
          <p:grpSpPr bwMode="auto">
            <a:xfrm rot="5400000" flipH="1" flipV="1">
              <a:off x="33040" y="45867"/>
              <a:ext cx="333375" cy="333375"/>
              <a:chOff x="158236" y="-116793"/>
              <a:chExt cx="333375" cy="333375"/>
            </a:xfrm>
          </p:grpSpPr>
          <p:sp>
            <p:nvSpPr>
              <p:cNvPr id="64" name="等腰三角形 67"/>
              <p:cNvSpPr>
                <a:spLocks noChangeArrowheads="1"/>
              </p:cNvSpPr>
              <p:nvPr/>
            </p:nvSpPr>
            <p:spPr bwMode="auto">
              <a:xfrm>
                <a:off x="234922" y="-44211"/>
                <a:ext cx="180000" cy="144000"/>
              </a:xfrm>
              <a:prstGeom prst="triangle">
                <a:avLst>
                  <a:gd name="adj" fmla="val 50000"/>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5" name="同心圆 68"/>
              <p:cNvSpPr>
                <a:spLocks noChangeArrowheads="1"/>
              </p:cNvSpPr>
              <p:nvPr/>
            </p:nvSpPr>
            <p:spPr bwMode="auto">
              <a:xfrm>
                <a:off x="158236" y="-116793"/>
                <a:ext cx="333375" cy="333375"/>
              </a:xfrm>
              <a:custGeom>
                <a:avLst/>
                <a:gdLst>
                  <a:gd name="G0" fmla="+- 1005 0 0"/>
                  <a:gd name="G1" fmla="+- 21600 0 1005"/>
                  <a:gd name="G2" fmla="+- 21600 0 100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05" y="10800"/>
                    </a:moveTo>
                    <a:cubicBezTo>
                      <a:pt x="1005" y="16210"/>
                      <a:pt x="5390" y="20595"/>
                      <a:pt x="10800" y="20595"/>
                    </a:cubicBezTo>
                    <a:cubicBezTo>
                      <a:pt x="16210" y="20595"/>
                      <a:pt x="20595" y="16210"/>
                      <a:pt x="20595" y="10800"/>
                    </a:cubicBezTo>
                    <a:cubicBezTo>
                      <a:pt x="20595" y="5390"/>
                      <a:pt x="16210" y="1005"/>
                      <a:pt x="10800" y="1005"/>
                    </a:cubicBezTo>
                    <a:cubicBezTo>
                      <a:pt x="5390" y="1005"/>
                      <a:pt x="1005" y="5390"/>
                      <a:pt x="1005" y="108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smtClean="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grpSp>
        <p:sp>
          <p:nvSpPr>
            <p:cNvPr id="63" name="矩形 66"/>
            <p:cNvSpPr>
              <a:spLocks noChangeArrowheads="1"/>
            </p:cNvSpPr>
            <p:nvPr/>
          </p:nvSpPr>
          <p:spPr bwMode="auto">
            <a:xfrm>
              <a:off x="344785" y="204198"/>
              <a:ext cx="1466806" cy="91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00000"/>
                </a:lnSpc>
              </a:pPr>
              <a:r>
                <a:rPr kumimoji="0" lang="zh-CN" altLang="en-US" sz="16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您的内容打在这里，或者通过复制您的文本后，在此框中选择粘贴，并选择只保留文字。您的内容打在这里，或者通过复制您的文本后，在此框中</a:t>
              </a:r>
            </a:p>
          </p:txBody>
        </p:sp>
      </p:grpSp>
    </p:spTree>
  </p:cSld>
  <p:clrMapOvr>
    <a:masterClrMapping/>
  </p:clrMapOvr>
  <p:transition advTm="4165">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500"/>
                            </p:stCondLst>
                            <p:childTnLst>
                              <p:par>
                                <p:cTn id="21" presetID="47"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1000"/>
                                        <p:tgtEl>
                                          <p:spTgt spid="41"/>
                                        </p:tgtEl>
                                      </p:cBhvr>
                                    </p:animEffect>
                                    <p:anim calcmode="lin" valueType="num">
                                      <p:cBhvr>
                                        <p:cTn id="24" dur="1000" fill="hold"/>
                                        <p:tgtEl>
                                          <p:spTgt spid="41"/>
                                        </p:tgtEl>
                                        <p:attrNameLst>
                                          <p:attrName>ppt_x</p:attrName>
                                        </p:attrNameLst>
                                      </p:cBhvr>
                                      <p:tavLst>
                                        <p:tav tm="0">
                                          <p:val>
                                            <p:strVal val="#ppt_x"/>
                                          </p:val>
                                        </p:tav>
                                        <p:tav tm="100000">
                                          <p:val>
                                            <p:strVal val="#ppt_x"/>
                                          </p:val>
                                        </p:tav>
                                      </p:tavLst>
                                    </p:anim>
                                    <p:anim calcmode="lin" valueType="num">
                                      <p:cBhvr>
                                        <p:cTn id="25" dur="1000" fill="hold"/>
                                        <p:tgtEl>
                                          <p:spTgt spid="41"/>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SubTitle_4"/>
          <p:cNvSpPr/>
          <p:nvPr>
            <p:custDataLst>
              <p:tags r:id="rId1"/>
            </p:custDataLst>
          </p:nvPr>
        </p:nvSpPr>
        <p:spPr>
          <a:xfrm>
            <a:off x="5808043" y="4645265"/>
            <a:ext cx="3503088" cy="1066522"/>
          </a:xfrm>
          <a:prstGeom prst="rect">
            <a:avLst/>
          </a:prstGeom>
        </p:spPr>
        <p:txBody>
          <a:bodyPr anchor="ctr"/>
          <a:lstStyle/>
          <a:p>
            <a:pPr lvl="0">
              <a:lnSpc>
                <a:spcPct val="150000"/>
              </a:lnSpc>
              <a:spcBef>
                <a:spcPct val="0"/>
              </a:spcBef>
            </a:pPr>
            <a:r>
              <a:rPr lang="zh-CN" altLang="en-US" sz="1600" dirty="0">
                <a:solidFill>
                  <a:schemeClr val="tx1"/>
                </a:solidFill>
                <a:latin typeface="微软雅黑" panose="020B0503020204020204" charset="-122"/>
                <a:ea typeface="微软雅黑" panose="020B0503020204020204" charset="-122"/>
              </a:rPr>
              <a:t>添加适当的文字，一页的文字最好不要超过</a:t>
            </a:r>
            <a:r>
              <a:rPr lang="en-US" altLang="zh-CN" sz="1600" dirty="0">
                <a:solidFill>
                  <a:schemeClr val="tx1"/>
                </a:solidFill>
                <a:latin typeface="微软雅黑" panose="020B0503020204020204" charset="-122"/>
                <a:ea typeface="微软雅黑" panose="020B0503020204020204" charset="-122"/>
              </a:rPr>
              <a:t>200,</a:t>
            </a:r>
            <a:r>
              <a:rPr lang="zh-CN" altLang="en-US" sz="1600" dirty="0">
                <a:solidFill>
                  <a:schemeClr val="tx1"/>
                </a:solidFill>
                <a:latin typeface="微软雅黑" panose="020B0503020204020204" charset="-122"/>
                <a:ea typeface="微软雅黑" panose="020B0503020204020204" charset="-122"/>
              </a:rPr>
              <a:t>添加适当的文字，一页的文字最好不要超过</a:t>
            </a:r>
            <a:r>
              <a:rPr lang="en-US" altLang="zh-CN" sz="1600" dirty="0">
                <a:solidFill>
                  <a:schemeClr val="tx1"/>
                </a:solidFill>
                <a:latin typeface="微软雅黑" panose="020B0503020204020204" charset="-122"/>
                <a:ea typeface="微软雅黑" panose="020B0503020204020204" charset="-122"/>
              </a:rPr>
              <a:t>200</a:t>
            </a:r>
            <a:r>
              <a:rPr lang="zh-CN" altLang="en-US" sz="1600" dirty="0">
                <a:solidFill>
                  <a:schemeClr val="tx1"/>
                </a:solidFill>
                <a:latin typeface="微软雅黑" panose="020B0503020204020204" charset="-122"/>
                <a:ea typeface="微软雅黑" panose="020B0503020204020204" charset="-122"/>
              </a:rPr>
              <a:t>字</a:t>
            </a:r>
            <a:endParaRPr lang="zh-CN" altLang="en-US" sz="1600"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9" name="MH_SubTitle_4"/>
          <p:cNvSpPr/>
          <p:nvPr>
            <p:custDataLst>
              <p:tags r:id="rId2"/>
            </p:custDataLst>
          </p:nvPr>
        </p:nvSpPr>
        <p:spPr>
          <a:xfrm>
            <a:off x="144889" y="4084541"/>
            <a:ext cx="3503088" cy="1066522"/>
          </a:xfrm>
          <a:prstGeom prst="rect">
            <a:avLst/>
          </a:prstGeom>
        </p:spPr>
        <p:txBody>
          <a:bodyPr anchor="ctr"/>
          <a:lstStyle/>
          <a:p>
            <a:pPr lvl="0" algn="r">
              <a:lnSpc>
                <a:spcPct val="150000"/>
              </a:lnSpc>
              <a:spcBef>
                <a:spcPct val="0"/>
              </a:spcBef>
            </a:pPr>
            <a:r>
              <a:rPr lang="zh-CN" altLang="en-US" sz="1600" dirty="0">
                <a:solidFill>
                  <a:schemeClr val="tx1"/>
                </a:solidFill>
                <a:latin typeface="微软雅黑" panose="020B0503020204020204" charset="-122"/>
                <a:ea typeface="微软雅黑" panose="020B0503020204020204" charset="-122"/>
              </a:rPr>
              <a:t>添加适当的文字，一页的文字最好不要超过</a:t>
            </a:r>
            <a:r>
              <a:rPr lang="en-US" altLang="zh-CN" sz="1600" dirty="0">
                <a:solidFill>
                  <a:schemeClr val="tx1"/>
                </a:solidFill>
                <a:latin typeface="微软雅黑" panose="020B0503020204020204" charset="-122"/>
                <a:ea typeface="微软雅黑" panose="020B0503020204020204" charset="-122"/>
              </a:rPr>
              <a:t>200,</a:t>
            </a:r>
            <a:r>
              <a:rPr lang="zh-CN" altLang="en-US" sz="1600" dirty="0">
                <a:solidFill>
                  <a:schemeClr val="tx1"/>
                </a:solidFill>
                <a:latin typeface="微软雅黑" panose="020B0503020204020204" charset="-122"/>
                <a:ea typeface="微软雅黑" panose="020B0503020204020204" charset="-122"/>
              </a:rPr>
              <a:t>添加适当的文字，一页的文字最好不要超过</a:t>
            </a:r>
            <a:r>
              <a:rPr lang="en-US" altLang="zh-CN" sz="1600" dirty="0">
                <a:solidFill>
                  <a:schemeClr val="tx1"/>
                </a:solidFill>
                <a:latin typeface="微软雅黑" panose="020B0503020204020204" charset="-122"/>
                <a:ea typeface="微软雅黑" panose="020B0503020204020204" charset="-122"/>
              </a:rPr>
              <a:t>200</a:t>
            </a:r>
            <a:r>
              <a:rPr lang="zh-CN" altLang="en-US" sz="1600" dirty="0">
                <a:solidFill>
                  <a:schemeClr val="tx1"/>
                </a:solidFill>
                <a:latin typeface="微软雅黑" panose="020B0503020204020204" charset="-122"/>
                <a:ea typeface="微软雅黑" panose="020B0503020204020204" charset="-122"/>
              </a:rPr>
              <a:t>字</a:t>
            </a:r>
            <a:endParaRPr lang="zh-CN" altLang="en-US" sz="1600"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10" name="MH_SubTitle_4"/>
          <p:cNvSpPr/>
          <p:nvPr>
            <p:custDataLst>
              <p:tags r:id="rId3"/>
            </p:custDataLst>
          </p:nvPr>
        </p:nvSpPr>
        <p:spPr>
          <a:xfrm>
            <a:off x="2592912" y="1582983"/>
            <a:ext cx="3503088" cy="1066522"/>
          </a:xfrm>
          <a:prstGeom prst="rect">
            <a:avLst/>
          </a:prstGeom>
        </p:spPr>
        <p:txBody>
          <a:bodyPr anchor="ctr"/>
          <a:lstStyle/>
          <a:p>
            <a:pPr lvl="0" algn="r">
              <a:lnSpc>
                <a:spcPct val="150000"/>
              </a:lnSpc>
              <a:spcBef>
                <a:spcPct val="0"/>
              </a:spcBef>
            </a:pPr>
            <a:r>
              <a:rPr lang="zh-CN" altLang="en-US" sz="1600" dirty="0">
                <a:solidFill>
                  <a:schemeClr val="tx1"/>
                </a:solidFill>
                <a:latin typeface="微软雅黑" panose="020B0503020204020204" charset="-122"/>
                <a:ea typeface="微软雅黑" panose="020B0503020204020204" charset="-122"/>
              </a:rPr>
              <a:t>添加适当的文字，一页的文字最好不要超过</a:t>
            </a:r>
            <a:r>
              <a:rPr lang="en-US" altLang="zh-CN" sz="1600" dirty="0">
                <a:solidFill>
                  <a:schemeClr val="tx1"/>
                </a:solidFill>
                <a:latin typeface="微软雅黑" panose="020B0503020204020204" charset="-122"/>
                <a:ea typeface="微软雅黑" panose="020B0503020204020204" charset="-122"/>
              </a:rPr>
              <a:t>200,</a:t>
            </a:r>
            <a:r>
              <a:rPr lang="zh-CN" altLang="en-US" sz="1600" dirty="0">
                <a:solidFill>
                  <a:schemeClr val="tx1"/>
                </a:solidFill>
                <a:latin typeface="微软雅黑" panose="020B0503020204020204" charset="-122"/>
                <a:ea typeface="微软雅黑" panose="020B0503020204020204" charset="-122"/>
              </a:rPr>
              <a:t>添加适当的文字，一页的文字最好不要超过</a:t>
            </a:r>
            <a:r>
              <a:rPr lang="en-US" altLang="zh-CN" sz="1600" dirty="0">
                <a:solidFill>
                  <a:schemeClr val="tx1"/>
                </a:solidFill>
                <a:latin typeface="微软雅黑" panose="020B0503020204020204" charset="-122"/>
                <a:ea typeface="微软雅黑" panose="020B0503020204020204" charset="-122"/>
              </a:rPr>
              <a:t>200</a:t>
            </a:r>
            <a:r>
              <a:rPr lang="zh-CN" altLang="en-US" sz="1600" dirty="0">
                <a:solidFill>
                  <a:schemeClr val="tx1"/>
                </a:solidFill>
                <a:latin typeface="微软雅黑" panose="020B0503020204020204" charset="-122"/>
                <a:ea typeface="微软雅黑" panose="020B0503020204020204" charset="-122"/>
              </a:rPr>
              <a:t>字</a:t>
            </a:r>
            <a:endParaRPr lang="zh-CN" altLang="en-US" sz="1600"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11" name="MH_Other_1"/>
          <p:cNvSpPr/>
          <p:nvPr>
            <p:custDataLst>
              <p:tags r:id="rId4"/>
            </p:custDataLst>
          </p:nvPr>
        </p:nvSpPr>
        <p:spPr bwMode="auto">
          <a:xfrm>
            <a:off x="7202732" y="1945637"/>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gradFill>
            <a:gsLst>
              <a:gs pos="0">
                <a:srgbClr val="E30000"/>
              </a:gs>
              <a:gs pos="100000">
                <a:srgbClr val="760303"/>
              </a:gs>
            </a:gsLst>
            <a:lin ang="16200000" scaled="0"/>
          </a:gra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tx1"/>
              </a:solidFill>
              <a:latin typeface="+mn-lt"/>
              <a:ea typeface="+mn-ea"/>
            </a:endParaRPr>
          </a:p>
        </p:txBody>
      </p:sp>
      <p:pic>
        <p:nvPicPr>
          <p:cNvPr id="12" name="MH_Other_2"/>
          <p:cNvPicPr/>
          <p:nvPr>
            <p:custDataLst>
              <p:tags r:id="rId5"/>
            </p:custDataLst>
          </p:nvPr>
        </p:nvPicPr>
        <p:blipFill>
          <a:blip r:embed="rId14" cstate="print">
            <a:extLst>
              <a:ext uri="{28A0092B-C50C-407E-A947-70E740481C1C}">
                <a14:useLocalDpi xmlns:a14="http://schemas.microsoft.com/office/drawing/2010/main" val="0"/>
              </a:ext>
            </a:extLst>
          </a:blip>
          <a:srcRect l="50887"/>
          <a:stretch>
            <a:fillRect/>
          </a:stretch>
        </p:blipFill>
        <p:spPr bwMode="auto">
          <a:xfrm>
            <a:off x="7202735" y="1666305"/>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p:nvPr>
            <p:custDataLst>
              <p:tags r:id="rId6"/>
            </p:custDataLst>
          </p:nvPr>
        </p:nvSpPr>
        <p:spPr bwMode="auto">
          <a:xfrm>
            <a:off x="6106585" y="2551904"/>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gradFill>
            <a:gsLst>
              <a:gs pos="0">
                <a:srgbClr val="E30000"/>
              </a:gs>
              <a:gs pos="100000">
                <a:srgbClr val="760303"/>
              </a:gs>
            </a:gsLst>
            <a:lin ang="16200000" scaled="0"/>
          </a:gra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tx1"/>
              </a:solidFill>
              <a:latin typeface="+mn-lt"/>
              <a:ea typeface="+mn-ea"/>
            </a:endParaRPr>
          </a:p>
        </p:txBody>
      </p:sp>
      <p:pic>
        <p:nvPicPr>
          <p:cNvPr id="14" name="MH_Other_4"/>
          <p:cNvPicPr/>
          <p:nvPr>
            <p:custDataLst>
              <p:tags r:id="rId7"/>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6106587" y="2272571"/>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p:nvPr>
            <p:custDataLst>
              <p:tags r:id="rId8"/>
            </p:custDataLst>
          </p:nvPr>
        </p:nvSpPr>
        <p:spPr bwMode="auto">
          <a:xfrm>
            <a:off x="5010437" y="3158170"/>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gradFill>
            <a:gsLst>
              <a:gs pos="0">
                <a:srgbClr val="E30000"/>
              </a:gs>
              <a:gs pos="100000">
                <a:srgbClr val="760303"/>
              </a:gs>
            </a:gsLst>
            <a:lin ang="16200000" scaled="0"/>
          </a:gra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tx1"/>
              </a:solidFill>
              <a:latin typeface="+mn-lt"/>
              <a:ea typeface="+mn-ea"/>
            </a:endParaRPr>
          </a:p>
        </p:txBody>
      </p:sp>
      <p:pic>
        <p:nvPicPr>
          <p:cNvPr id="16" name="MH_Other_6"/>
          <p:cNvPicPr/>
          <p:nvPr>
            <p:custDataLst>
              <p:tags r:id="rId9"/>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5010439" y="2878839"/>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p:nvPr>
            <p:custDataLst>
              <p:tags r:id="rId10"/>
            </p:custDataLst>
          </p:nvPr>
        </p:nvSpPr>
        <p:spPr bwMode="auto">
          <a:xfrm>
            <a:off x="3916407" y="3764438"/>
            <a:ext cx="907333"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gradFill>
            <a:gsLst>
              <a:gs pos="0">
                <a:srgbClr val="E30000"/>
              </a:gs>
              <a:gs pos="100000">
                <a:srgbClr val="760303"/>
              </a:gs>
            </a:gsLst>
            <a:lin ang="16200000" scaled="0"/>
          </a:gra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tx1"/>
              </a:solidFill>
              <a:latin typeface="+mn-lt"/>
              <a:ea typeface="+mn-ea"/>
            </a:endParaRPr>
          </a:p>
        </p:txBody>
      </p:sp>
      <p:pic>
        <p:nvPicPr>
          <p:cNvPr id="18" name="MH_Other_8"/>
          <p:cNvPicPr/>
          <p:nvPr>
            <p:custDataLst>
              <p:tags r:id="rId11"/>
            </p:custDataLst>
          </p:nvPr>
        </p:nvPicPr>
        <p:blipFill>
          <a:blip r:embed="rId14" cstate="print">
            <a:extLst>
              <a:ext uri="{28A0092B-C50C-407E-A947-70E740481C1C}">
                <a14:useLocalDpi xmlns:a14="http://schemas.microsoft.com/office/drawing/2010/main" val="0"/>
              </a:ext>
            </a:extLst>
          </a:blip>
          <a:srcRect l="50887"/>
          <a:stretch>
            <a:fillRect/>
          </a:stretch>
        </p:blipFill>
        <p:spPr bwMode="auto">
          <a:xfrm>
            <a:off x="3916405" y="3485106"/>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2"/>
            </p:custDataLst>
          </p:nvPr>
        </p:nvSpPr>
        <p:spPr>
          <a:xfrm>
            <a:off x="8389869" y="2262255"/>
            <a:ext cx="3503088" cy="1066522"/>
          </a:xfrm>
          <a:prstGeom prst="rect">
            <a:avLst/>
          </a:prstGeom>
        </p:spPr>
        <p:txBody>
          <a:bodyPr anchor="ctr"/>
          <a:lstStyle/>
          <a:p>
            <a:pPr lvl="0">
              <a:lnSpc>
                <a:spcPct val="150000"/>
              </a:lnSpc>
              <a:spcBef>
                <a:spcPct val="0"/>
              </a:spcBef>
            </a:pPr>
            <a:r>
              <a:rPr lang="zh-CN" altLang="en-US" sz="1600" dirty="0">
                <a:solidFill>
                  <a:schemeClr val="tx1"/>
                </a:solidFill>
                <a:latin typeface="微软雅黑" panose="020B0503020204020204" charset="-122"/>
                <a:ea typeface="微软雅黑" panose="020B0503020204020204" charset="-122"/>
              </a:rPr>
              <a:t>添加适当的文字，一页的文字最好不要超过</a:t>
            </a:r>
            <a:r>
              <a:rPr lang="en-US" altLang="zh-CN" sz="1600" dirty="0">
                <a:solidFill>
                  <a:schemeClr val="tx1"/>
                </a:solidFill>
                <a:latin typeface="微软雅黑" panose="020B0503020204020204" charset="-122"/>
                <a:ea typeface="微软雅黑" panose="020B0503020204020204" charset="-122"/>
              </a:rPr>
              <a:t>200,</a:t>
            </a:r>
            <a:r>
              <a:rPr lang="zh-CN" altLang="en-US" sz="1600" dirty="0">
                <a:solidFill>
                  <a:schemeClr val="tx1"/>
                </a:solidFill>
                <a:latin typeface="微软雅黑" panose="020B0503020204020204" charset="-122"/>
                <a:ea typeface="微软雅黑" panose="020B0503020204020204" charset="-122"/>
              </a:rPr>
              <a:t>添加适当的文字，一页的文字最好不要超过</a:t>
            </a:r>
            <a:r>
              <a:rPr lang="en-US" altLang="zh-CN" sz="1600" dirty="0">
                <a:solidFill>
                  <a:schemeClr val="tx1"/>
                </a:solidFill>
                <a:latin typeface="微软雅黑" panose="020B0503020204020204" charset="-122"/>
                <a:ea typeface="微软雅黑" panose="020B0503020204020204" charset="-122"/>
              </a:rPr>
              <a:t>200</a:t>
            </a:r>
            <a:r>
              <a:rPr lang="zh-CN" altLang="en-US" sz="1600" dirty="0">
                <a:solidFill>
                  <a:schemeClr val="tx1"/>
                </a:solidFill>
                <a:latin typeface="微软雅黑" panose="020B0503020204020204" charset="-122"/>
                <a:ea typeface="微软雅黑" panose="020B0503020204020204" charset="-122"/>
              </a:rPr>
              <a:t>字</a:t>
            </a:r>
            <a:endParaRPr lang="zh-CN" altLang="en-US" sz="1600"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20" name="矩形 19"/>
          <p:cNvSpPr/>
          <p:nvPr/>
        </p:nvSpPr>
        <p:spPr>
          <a:xfrm>
            <a:off x="6005479" y="3037522"/>
            <a:ext cx="628698" cy="830868"/>
          </a:xfrm>
          <a:prstGeom prst="rect">
            <a:avLst/>
          </a:prstGeom>
        </p:spPr>
        <p:txBody>
          <a:bodyPr wrap="none">
            <a:spAutoFit/>
          </a:bodyPr>
          <a:lstStyle/>
          <a:p>
            <a:pPr lvl="0" algn="just">
              <a:defRPr/>
            </a:pPr>
            <a:r>
              <a:rPr lang="en-US" altLang="zh-CN" sz="4800" b="1" dirty="0">
                <a:solidFill>
                  <a:schemeClr val="tx1"/>
                </a:solidFill>
              </a:rPr>
              <a:t>C</a:t>
            </a:r>
          </a:p>
        </p:txBody>
      </p:sp>
      <p:sp>
        <p:nvSpPr>
          <p:cNvPr id="21" name="矩形 20"/>
          <p:cNvSpPr/>
          <p:nvPr/>
        </p:nvSpPr>
        <p:spPr>
          <a:xfrm>
            <a:off x="7095884" y="2441930"/>
            <a:ext cx="628698" cy="830868"/>
          </a:xfrm>
          <a:prstGeom prst="rect">
            <a:avLst/>
          </a:prstGeom>
        </p:spPr>
        <p:txBody>
          <a:bodyPr wrap="none">
            <a:spAutoFit/>
          </a:bodyPr>
          <a:lstStyle/>
          <a:p>
            <a:pPr lvl="0" algn="just">
              <a:defRPr/>
            </a:pPr>
            <a:r>
              <a:rPr lang="en-US" altLang="zh-CN" sz="4800" b="1" dirty="0">
                <a:solidFill>
                  <a:schemeClr val="tx1"/>
                </a:solidFill>
              </a:rPr>
              <a:t>D</a:t>
            </a:r>
          </a:p>
        </p:txBody>
      </p:sp>
      <p:sp>
        <p:nvSpPr>
          <p:cNvPr id="22" name="矩形 21"/>
          <p:cNvSpPr/>
          <p:nvPr/>
        </p:nvSpPr>
        <p:spPr>
          <a:xfrm>
            <a:off x="4889459" y="3613436"/>
            <a:ext cx="628698" cy="830868"/>
          </a:xfrm>
          <a:prstGeom prst="rect">
            <a:avLst/>
          </a:prstGeom>
        </p:spPr>
        <p:txBody>
          <a:bodyPr wrap="none">
            <a:spAutoFit/>
          </a:bodyPr>
          <a:lstStyle/>
          <a:p>
            <a:pPr lvl="0" algn="just">
              <a:defRPr/>
            </a:pPr>
            <a:r>
              <a:rPr lang="en-US" altLang="zh-CN" sz="4800" b="1" dirty="0">
                <a:solidFill>
                  <a:schemeClr val="tx1"/>
                </a:solidFill>
              </a:rPr>
              <a:t>B</a:t>
            </a:r>
          </a:p>
        </p:txBody>
      </p:sp>
      <p:sp>
        <p:nvSpPr>
          <p:cNvPr id="23" name="矩形 22"/>
          <p:cNvSpPr/>
          <p:nvPr/>
        </p:nvSpPr>
        <p:spPr>
          <a:xfrm>
            <a:off x="3738988" y="4187030"/>
            <a:ext cx="628698" cy="830868"/>
          </a:xfrm>
          <a:prstGeom prst="rect">
            <a:avLst/>
          </a:prstGeom>
        </p:spPr>
        <p:txBody>
          <a:bodyPr wrap="none">
            <a:spAutoFit/>
          </a:bodyPr>
          <a:lstStyle/>
          <a:p>
            <a:pPr lvl="0" algn="just">
              <a:defRPr/>
            </a:pPr>
            <a:r>
              <a:rPr lang="en-US" altLang="zh-CN" sz="4800" b="1" dirty="0">
                <a:solidFill>
                  <a:schemeClr val="tx1"/>
                </a:solidFill>
              </a:rPr>
              <a:t>A</a:t>
            </a:r>
          </a:p>
        </p:txBody>
      </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872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bldLvl="0" animBg="1"/>
      <p:bldP spid="13" grpId="0" bldLvl="0" animBg="1"/>
      <p:bldP spid="15" grpId="0" bldLvl="0" animBg="1"/>
      <p:bldP spid="17" grpId="0" bldLvl="0" animBg="1"/>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六边形 7"/>
          <p:cNvSpPr/>
          <p:nvPr/>
        </p:nvSpPr>
        <p:spPr>
          <a:xfrm rot="16200000">
            <a:off x="1232151" y="3685541"/>
            <a:ext cx="1632116" cy="1406996"/>
          </a:xfrm>
          <a:prstGeom prst="hexagon">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9" name="六边形 8"/>
          <p:cNvSpPr/>
          <p:nvPr/>
        </p:nvSpPr>
        <p:spPr>
          <a:xfrm rot="16200000">
            <a:off x="3983738" y="2021550"/>
            <a:ext cx="1632122" cy="1407000"/>
          </a:xfrm>
          <a:prstGeom prst="hexagon">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0" name="六边形 9"/>
          <p:cNvSpPr/>
          <p:nvPr/>
        </p:nvSpPr>
        <p:spPr>
          <a:xfrm rot="16200000">
            <a:off x="6735330" y="3397223"/>
            <a:ext cx="1632119" cy="1406999"/>
          </a:xfrm>
          <a:prstGeom prst="hexagon">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1" name="六边形 10"/>
          <p:cNvSpPr/>
          <p:nvPr/>
        </p:nvSpPr>
        <p:spPr>
          <a:xfrm rot="16200000">
            <a:off x="9327732" y="1765465"/>
            <a:ext cx="1632120" cy="1406999"/>
          </a:xfrm>
          <a:prstGeom prst="hexagon">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cxnSp>
        <p:nvCxnSpPr>
          <p:cNvPr id="12" name="直接连接符 11"/>
          <p:cNvCxnSpPr>
            <a:stCxn id="8" idx="1"/>
            <a:endCxn id="9" idx="4"/>
          </p:cNvCxnSpPr>
          <p:nvPr/>
        </p:nvCxnSpPr>
        <p:spPr>
          <a:xfrm flipV="1">
            <a:off x="2751711" y="3189359"/>
            <a:ext cx="1344592" cy="735371"/>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2"/>
            <a:endCxn id="10" idx="5"/>
          </p:cNvCxnSpPr>
          <p:nvPr/>
        </p:nvCxnSpPr>
        <p:spPr>
          <a:xfrm>
            <a:off x="5503303" y="3189363"/>
            <a:ext cx="1344590" cy="447053"/>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1"/>
            <a:endCxn id="11" idx="4"/>
          </p:cNvCxnSpPr>
          <p:nvPr/>
        </p:nvCxnSpPr>
        <p:spPr>
          <a:xfrm flipV="1">
            <a:off x="8254892" y="2933275"/>
            <a:ext cx="1185402" cy="70313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7"/>
          <p:cNvSpPr txBox="1">
            <a:spLocks noChangeArrowheads="1"/>
          </p:cNvSpPr>
          <p:nvPr/>
        </p:nvSpPr>
        <p:spPr bwMode="auto">
          <a:xfrm>
            <a:off x="444630" y="1879197"/>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solidFill>
                <a:latin typeface="微软雅黑" panose="020B0503020204020204" charset="-122"/>
              </a:rPr>
              <a:t>添加文本信息</a:t>
            </a:r>
          </a:p>
          <a:p>
            <a:pPr algn="ctr">
              <a:lnSpc>
                <a:spcPct val="150000"/>
              </a:lnSpc>
              <a:spcBef>
                <a:spcPts val="400"/>
              </a:spcBef>
            </a:pPr>
            <a:r>
              <a:rPr lang="zh-CN" altLang="en-US" sz="1465" dirty="0">
                <a:solidFill>
                  <a:schemeClr val="tx1"/>
                </a:solidFill>
                <a:latin typeface="微软雅黑" panose="020B0503020204020204" charset="-122"/>
              </a:rPr>
              <a:t>此处添加说明文字添加说明文字添加说明文字此处添加说明文字此处添加说明文字此处添加说明文字</a:t>
            </a:r>
          </a:p>
        </p:txBody>
      </p:sp>
      <p:sp>
        <p:nvSpPr>
          <p:cNvPr id="16" name="文本框 7"/>
          <p:cNvSpPr txBox="1">
            <a:spLocks noChangeArrowheads="1"/>
          </p:cNvSpPr>
          <p:nvPr/>
        </p:nvSpPr>
        <p:spPr bwMode="auto">
          <a:xfrm>
            <a:off x="3228215" y="3798910"/>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solidFill>
                <a:latin typeface="微软雅黑" panose="020B0503020204020204" charset="-122"/>
              </a:rPr>
              <a:t>添加文本信息</a:t>
            </a:r>
          </a:p>
          <a:p>
            <a:pPr algn="ctr">
              <a:lnSpc>
                <a:spcPct val="150000"/>
              </a:lnSpc>
              <a:spcBef>
                <a:spcPts val="400"/>
              </a:spcBef>
            </a:pPr>
            <a:r>
              <a:rPr lang="zh-CN" altLang="en-US" sz="1465" dirty="0">
                <a:solidFill>
                  <a:schemeClr val="tx1"/>
                </a:solidFill>
                <a:latin typeface="微软雅黑" panose="020B0503020204020204" charset="-122"/>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5904030" y="1653269"/>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solidFill>
                <a:latin typeface="微软雅黑" panose="020B0503020204020204" charset="-122"/>
              </a:rPr>
              <a:t>添加文本信息</a:t>
            </a:r>
          </a:p>
          <a:p>
            <a:pPr algn="ctr">
              <a:lnSpc>
                <a:spcPct val="150000"/>
              </a:lnSpc>
              <a:spcBef>
                <a:spcPts val="400"/>
              </a:spcBef>
            </a:pPr>
            <a:r>
              <a:rPr lang="zh-CN" altLang="en-US" sz="1465" dirty="0">
                <a:solidFill>
                  <a:schemeClr val="tx1"/>
                </a:solidFill>
                <a:latin typeface="微软雅黑" panose="020B0503020204020204" charset="-122"/>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8603412" y="3572982"/>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solidFill>
                <a:latin typeface="微软雅黑" panose="020B0503020204020204" charset="-122"/>
              </a:rPr>
              <a:t>添加文本信息</a:t>
            </a:r>
          </a:p>
          <a:p>
            <a:pPr algn="ctr">
              <a:lnSpc>
                <a:spcPct val="150000"/>
              </a:lnSpc>
              <a:spcBef>
                <a:spcPts val="400"/>
              </a:spcBef>
            </a:pPr>
            <a:r>
              <a:rPr lang="zh-CN" altLang="en-US" sz="1465" dirty="0">
                <a:solidFill>
                  <a:schemeClr val="tx1"/>
                </a:solidFill>
                <a:latin typeface="微软雅黑" panose="020B0503020204020204" charset="-122"/>
              </a:rPr>
              <a:t>此处添加说明文字添加说明文字添加说明文字此处添加说明文字此处添加说明文字此处添加说明文字</a:t>
            </a:r>
          </a:p>
        </p:txBody>
      </p:sp>
      <p:sp>
        <p:nvSpPr>
          <p:cNvPr id="19" name="KSO_Shape"/>
          <p:cNvSpPr/>
          <p:nvPr/>
        </p:nvSpPr>
        <p:spPr bwMode="auto">
          <a:xfrm>
            <a:off x="1753983" y="4058326"/>
            <a:ext cx="588455" cy="58845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gradFill>
            <a:gsLst>
              <a:gs pos="0">
                <a:srgbClr val="E30000"/>
              </a:gs>
              <a:gs pos="100000">
                <a:srgbClr val="760303"/>
              </a:gs>
            </a:gsLst>
            <a:lin ang="16200000" scaled="0"/>
          </a:gra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solidFill>
              <a:ea typeface="宋体" panose="02010600030101010101" pitchFamily="2" charset="-122"/>
            </a:endParaRPr>
          </a:p>
        </p:txBody>
      </p:sp>
      <p:sp>
        <p:nvSpPr>
          <p:cNvPr id="20" name="KSO_Shape"/>
          <p:cNvSpPr/>
          <p:nvPr/>
        </p:nvSpPr>
        <p:spPr>
          <a:xfrm rot="2075794">
            <a:off x="4621929" y="2322315"/>
            <a:ext cx="355746" cy="805462"/>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solidFill>
            </a:endParaRPr>
          </a:p>
        </p:txBody>
      </p:sp>
      <p:sp>
        <p:nvSpPr>
          <p:cNvPr id="21" name="KSO_Shape"/>
          <p:cNvSpPr/>
          <p:nvPr/>
        </p:nvSpPr>
        <p:spPr bwMode="auto">
          <a:xfrm>
            <a:off x="7342497" y="3783307"/>
            <a:ext cx="422165" cy="634833"/>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gradFill>
            <a:gsLst>
              <a:gs pos="0">
                <a:srgbClr val="E30000"/>
              </a:gs>
              <a:gs pos="100000">
                <a:srgbClr val="760303"/>
              </a:gs>
            </a:gsLst>
            <a:lin ang="16200000" scaled="0"/>
          </a:gra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solidFill>
              <a:ea typeface="宋体" panose="02010600030101010101" pitchFamily="2" charset="-122"/>
            </a:endParaRPr>
          </a:p>
        </p:txBody>
      </p:sp>
      <p:sp>
        <p:nvSpPr>
          <p:cNvPr id="22" name="KSO_Shape"/>
          <p:cNvSpPr/>
          <p:nvPr/>
        </p:nvSpPr>
        <p:spPr bwMode="auto">
          <a:xfrm>
            <a:off x="9838353" y="2163021"/>
            <a:ext cx="610873" cy="61189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gradFill>
            <a:gsLst>
              <a:gs pos="0">
                <a:srgbClr val="E30000"/>
              </a:gs>
              <a:gs pos="100000">
                <a:srgbClr val="760303"/>
              </a:gs>
            </a:gsLst>
            <a:lin ang="16200000" scaled="0"/>
          </a:gra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solidFill>
              <a:ea typeface="宋体" panose="02010600030101010101" pitchFamily="2" charset="-122"/>
            </a:endParaRPr>
          </a:p>
        </p:txBody>
      </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5304">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4*#ppt_w"/>
                                          </p:val>
                                        </p:tav>
                                        <p:tav tm="100000">
                                          <p:val>
                                            <p:strVal val="#ppt_w"/>
                                          </p:val>
                                        </p:tav>
                                      </p:tavLst>
                                    </p:anim>
                                    <p:anim calcmode="lin" valueType="num">
                                      <p:cBhvr>
                                        <p:cTn id="8" dur="400" fill="hold"/>
                                        <p:tgtEl>
                                          <p:spTgt spid="8"/>
                                        </p:tgtEl>
                                        <p:attrNameLst>
                                          <p:attrName>ppt_h</p:attrName>
                                        </p:attrNameLst>
                                      </p:cBhvr>
                                      <p:tavLst>
                                        <p:tav tm="0">
                                          <p:val>
                                            <p:strVal val="4*#ppt_h"/>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500"/>
                            </p:stCondLst>
                            <p:childTnLst>
                              <p:par>
                                <p:cTn id="15" presetID="23" presetClass="entr" presetSubtype="3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400" fill="hold"/>
                                        <p:tgtEl>
                                          <p:spTgt spid="9"/>
                                        </p:tgtEl>
                                        <p:attrNameLst>
                                          <p:attrName>ppt_w</p:attrName>
                                        </p:attrNameLst>
                                      </p:cBhvr>
                                      <p:tavLst>
                                        <p:tav tm="0">
                                          <p:val>
                                            <p:strVal val="4*#ppt_w"/>
                                          </p:val>
                                        </p:tav>
                                        <p:tav tm="100000">
                                          <p:val>
                                            <p:strVal val="#ppt_w"/>
                                          </p:val>
                                        </p:tav>
                                      </p:tavLst>
                                    </p:anim>
                                    <p:anim calcmode="lin" valueType="num">
                                      <p:cBhvr>
                                        <p:cTn id="18" dur="400" fill="hold"/>
                                        <p:tgtEl>
                                          <p:spTgt spid="9"/>
                                        </p:tgtEl>
                                        <p:attrNameLst>
                                          <p:attrName>ppt_h</p:attrName>
                                        </p:attrNameLst>
                                      </p:cBhvr>
                                      <p:tavLst>
                                        <p:tav tm="0">
                                          <p:val>
                                            <p:strVal val="4*#ppt_h"/>
                                          </p:val>
                                        </p:tav>
                                        <p:tav tm="100000">
                                          <p:val>
                                            <p:strVal val="#ppt_h"/>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000"/>
                            </p:stCondLst>
                            <p:childTnLst>
                              <p:par>
                                <p:cTn id="25" presetID="23" presetClass="entr" presetSubtype="3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400" fill="hold"/>
                                        <p:tgtEl>
                                          <p:spTgt spid="10"/>
                                        </p:tgtEl>
                                        <p:attrNameLst>
                                          <p:attrName>ppt_w</p:attrName>
                                        </p:attrNameLst>
                                      </p:cBhvr>
                                      <p:tavLst>
                                        <p:tav tm="0">
                                          <p:val>
                                            <p:strVal val="4*#ppt_w"/>
                                          </p:val>
                                        </p:tav>
                                        <p:tav tm="100000">
                                          <p:val>
                                            <p:strVal val="#ppt_w"/>
                                          </p:val>
                                        </p:tav>
                                      </p:tavLst>
                                    </p:anim>
                                    <p:anim calcmode="lin" valueType="num">
                                      <p:cBhvr>
                                        <p:cTn id="28" dur="400" fill="hold"/>
                                        <p:tgtEl>
                                          <p:spTgt spid="10"/>
                                        </p:tgtEl>
                                        <p:attrNameLst>
                                          <p:attrName>ppt_h</p:attrName>
                                        </p:attrNameLst>
                                      </p:cBhvr>
                                      <p:tavLst>
                                        <p:tav tm="0">
                                          <p:val>
                                            <p:strVal val="4*#ppt_h"/>
                                          </p:val>
                                        </p:tav>
                                        <p:tav tm="100000">
                                          <p:val>
                                            <p:strVal val="#ppt_h"/>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1500"/>
                            </p:stCondLst>
                            <p:childTnLst>
                              <p:par>
                                <p:cTn id="35" presetID="23" presetClass="entr" presetSubtype="3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400" fill="hold"/>
                                        <p:tgtEl>
                                          <p:spTgt spid="11"/>
                                        </p:tgtEl>
                                        <p:attrNameLst>
                                          <p:attrName>ppt_w</p:attrName>
                                        </p:attrNameLst>
                                      </p:cBhvr>
                                      <p:tavLst>
                                        <p:tav tm="0">
                                          <p:val>
                                            <p:strVal val="4*#ppt_w"/>
                                          </p:val>
                                        </p:tav>
                                        <p:tav tm="100000">
                                          <p:val>
                                            <p:strVal val="#ppt_w"/>
                                          </p:val>
                                        </p:tav>
                                      </p:tavLst>
                                    </p:anim>
                                    <p:anim calcmode="lin" valueType="num">
                                      <p:cBhvr>
                                        <p:cTn id="38" dur="400" fill="hold"/>
                                        <p:tgtEl>
                                          <p:spTgt spid="11"/>
                                        </p:tgtEl>
                                        <p:attrNameLst>
                                          <p:attrName>ppt_h</p:attrName>
                                        </p:attrNameLst>
                                      </p:cBhvr>
                                      <p:tavLst>
                                        <p:tav tm="0">
                                          <p:val>
                                            <p:strVal val="4*#ppt_h"/>
                                          </p:val>
                                        </p:tav>
                                        <p:tav tm="100000">
                                          <p:val>
                                            <p:strVal val="#ppt_h"/>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2000"/>
                            </p:stCondLst>
                            <p:childTnLst>
                              <p:par>
                                <p:cTn id="45" presetID="2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par>
                                <p:cTn id="48" presetID="22" presetClass="entr" presetSubtype="4"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par>
                                <p:cTn id="51" presetID="22" presetClass="entr" presetSubtype="4"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500"/>
                                        <p:tgtEl>
                                          <p:spTgt spid="14"/>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par>
                          <p:cTn id="58" fill="hold">
                            <p:stCondLst>
                              <p:cond delay="3000"/>
                            </p:stCondLst>
                            <p:childTnLst>
                              <p:par>
                                <p:cTn id="59" presetID="22" presetClass="entr" presetSubtype="1"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500"/>
                                        <p:tgtEl>
                                          <p:spTgt spid="16"/>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down)">
                                      <p:cBhvr>
                                        <p:cTn id="65" dur="500"/>
                                        <p:tgtEl>
                                          <p:spTgt spid="17"/>
                                        </p:tgtEl>
                                      </p:cBhvr>
                                    </p:animEffect>
                                  </p:childTnLst>
                                </p:cTn>
                              </p:par>
                            </p:childTnLst>
                          </p:cTn>
                        </p:par>
                        <p:par>
                          <p:cTn id="66" fill="hold">
                            <p:stCondLst>
                              <p:cond delay="4000"/>
                            </p:stCondLst>
                            <p:childTnLst>
                              <p:par>
                                <p:cTn id="67" presetID="22" presetClass="entr" presetSubtype="1"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5" grpId="0"/>
      <p:bldP spid="16" grpId="0"/>
      <p:bldP spid="17" grpId="0"/>
      <p:bldP spid="18" grpId="0"/>
      <p:bldP spid="19" grpId="0" bldLvl="0" animBg="1"/>
      <p:bldP spid="20" grpId="0" bldLvl="0" animBg="1"/>
      <p:bldP spid="21" grpId="0" bldLvl="0" animBg="1"/>
      <p:bldP spid="2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4192440" y="3602011"/>
            <a:ext cx="4101341" cy="2054135"/>
            <a:chOff x="3258028" y="3190973"/>
            <a:chExt cx="2632002" cy="1318224"/>
          </a:xfrm>
          <a:effectLst>
            <a:outerShdw blurRad="254000" dist="38100" dir="2700000" algn="tl" rotWithShape="0">
              <a:prstClr val="black">
                <a:alpha val="40000"/>
              </a:prstClr>
            </a:outerShdw>
          </a:effectLst>
        </p:grpSpPr>
        <p:sp>
          <p:nvSpPr>
            <p:cNvPr id="106" name="等腰三角形 8"/>
            <p:cNvSpPr/>
            <p:nvPr/>
          </p:nvSpPr>
          <p:spPr>
            <a:xfrm>
              <a:off x="3258028" y="3443967"/>
              <a:ext cx="1808600" cy="106075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Lst>
              <a:ahLst/>
              <a:cxnLst>
                <a:cxn ang="0">
                  <a:pos x="connsiteX0-1" y="connsiteY0-2"/>
                </a:cxn>
                <a:cxn ang="0">
                  <a:pos x="connsiteX1-3" y="connsiteY1-4"/>
                </a:cxn>
                <a:cxn ang="0">
                  <a:pos x="connsiteX2-5" y="connsiteY2-6"/>
                </a:cxn>
                <a:cxn ang="0">
                  <a:pos x="connsiteX3-7" y="connsiteY3-8"/>
                </a:cxn>
              </a:cxnLst>
              <a:rect l="l" t="t" r="r" b="b"/>
              <a:pathLst>
                <a:path w="1808600" h="1060752">
                  <a:moveTo>
                    <a:pt x="0" y="730813"/>
                  </a:moveTo>
                  <a:lnTo>
                    <a:pt x="388182" y="0"/>
                  </a:lnTo>
                  <a:lnTo>
                    <a:pt x="1808600" y="1060752"/>
                  </a:lnTo>
                  <a:lnTo>
                    <a:pt x="0" y="730813"/>
                  </a:lnTo>
                  <a:close/>
                </a:path>
              </a:pathLst>
            </a:custGeom>
            <a:gradFill>
              <a:gsLst>
                <a:gs pos="0">
                  <a:srgbClr val="E30000"/>
                </a:gs>
                <a:gs pos="100000">
                  <a:srgbClr val="760303"/>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7" name="等腰三角形 8"/>
            <p:cNvSpPr/>
            <p:nvPr/>
          </p:nvSpPr>
          <p:spPr>
            <a:xfrm>
              <a:off x="3647050" y="3190973"/>
              <a:ext cx="2242980" cy="1318224"/>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0 w 2690006"/>
                <a:gd name="connsiteY0-42" fmla="*/ 0 h 1107650"/>
                <a:gd name="connsiteX1-43" fmla="*/ 1269588 w 2690006"/>
                <a:gd name="connsiteY1-44" fmla="*/ 46898 h 1107650"/>
                <a:gd name="connsiteX2-45" fmla="*/ 2690006 w 2690006"/>
                <a:gd name="connsiteY2-46" fmla="*/ 1107650 h 1107650"/>
                <a:gd name="connsiteX3-47" fmla="*/ 0 w 2690006"/>
                <a:gd name="connsiteY3-48" fmla="*/ 0 h 1107650"/>
                <a:gd name="connsiteX0-49" fmla="*/ 0 w 2798414"/>
                <a:gd name="connsiteY0-50" fmla="*/ 0 h 1131217"/>
                <a:gd name="connsiteX1-51" fmla="*/ 1377996 w 2798414"/>
                <a:gd name="connsiteY1-52" fmla="*/ 70465 h 1131217"/>
                <a:gd name="connsiteX2-53" fmla="*/ 2798414 w 2798414"/>
                <a:gd name="connsiteY2-54" fmla="*/ 1131217 h 1131217"/>
                <a:gd name="connsiteX3-55" fmla="*/ 0 w 2798414"/>
                <a:gd name="connsiteY3-56" fmla="*/ 0 h 1131217"/>
                <a:gd name="connsiteX0-57" fmla="*/ 0 w 1417387"/>
                <a:gd name="connsiteY0-58" fmla="*/ 0 h 1065230"/>
                <a:gd name="connsiteX1-59" fmla="*/ 1377996 w 1417387"/>
                <a:gd name="connsiteY1-60" fmla="*/ 70465 h 1065230"/>
                <a:gd name="connsiteX2-61" fmla="*/ 1417387 w 1417387"/>
                <a:gd name="connsiteY2-62" fmla="*/ 1065230 h 1065230"/>
                <a:gd name="connsiteX3-63" fmla="*/ 0 w 1417387"/>
                <a:gd name="connsiteY3-64" fmla="*/ 0 h 1065230"/>
                <a:gd name="connsiteX0-65" fmla="*/ 0 w 2245262"/>
                <a:gd name="connsiteY0-66" fmla="*/ 0 h 1065230"/>
                <a:gd name="connsiteX1-67" fmla="*/ 2245262 w 2245262"/>
                <a:gd name="connsiteY1-68" fmla="*/ 456964 h 1065230"/>
                <a:gd name="connsiteX2-69" fmla="*/ 1417387 w 2245262"/>
                <a:gd name="connsiteY2-70" fmla="*/ 1065230 h 1065230"/>
                <a:gd name="connsiteX3-71" fmla="*/ 0 w 2245262"/>
                <a:gd name="connsiteY3-72" fmla="*/ 0 h 1065230"/>
                <a:gd name="connsiteX0-73" fmla="*/ 0 w 1495831"/>
                <a:gd name="connsiteY0-74" fmla="*/ 250047 h 1315277"/>
                <a:gd name="connsiteX1-75" fmla="*/ 1495831 w 1495831"/>
                <a:gd name="connsiteY1-76" fmla="*/ 0 h 1315277"/>
                <a:gd name="connsiteX2-77" fmla="*/ 1417387 w 1495831"/>
                <a:gd name="connsiteY2-78" fmla="*/ 1315277 h 1315277"/>
                <a:gd name="connsiteX3-79" fmla="*/ 0 w 1495831"/>
                <a:gd name="connsiteY3-80" fmla="*/ 250047 h 1315277"/>
                <a:gd name="connsiteX0-81" fmla="*/ 0 w 2235836"/>
                <a:gd name="connsiteY0-82" fmla="*/ 0 h 1065230"/>
                <a:gd name="connsiteX1-83" fmla="*/ 2235836 w 2235836"/>
                <a:gd name="connsiteY1-84" fmla="*/ 456964 h 1065230"/>
                <a:gd name="connsiteX2-85" fmla="*/ 1417387 w 2235836"/>
                <a:gd name="connsiteY2-86" fmla="*/ 1065230 h 1065230"/>
                <a:gd name="connsiteX3-87" fmla="*/ 0 w 2235836"/>
                <a:gd name="connsiteY3-88" fmla="*/ 0 h 1065230"/>
                <a:gd name="connsiteX0-89" fmla="*/ 0 w 2235836"/>
                <a:gd name="connsiteY0-90" fmla="*/ 159874 h 1225104"/>
                <a:gd name="connsiteX1-91" fmla="*/ 1068635 w 2235836"/>
                <a:gd name="connsiteY1-92" fmla="*/ 10575 h 1225104"/>
                <a:gd name="connsiteX2-93" fmla="*/ 2235836 w 2235836"/>
                <a:gd name="connsiteY2-94" fmla="*/ 616838 h 1225104"/>
                <a:gd name="connsiteX3-95" fmla="*/ 1417387 w 2235836"/>
                <a:gd name="connsiteY3-96" fmla="*/ 1225104 h 1225104"/>
                <a:gd name="connsiteX4" fmla="*/ 0 w 2235836"/>
                <a:gd name="connsiteY4" fmla="*/ 159874 h 1225104"/>
                <a:gd name="connsiteX0-97" fmla="*/ 0 w 2235836"/>
                <a:gd name="connsiteY0-98" fmla="*/ 149299 h 1214529"/>
                <a:gd name="connsiteX1-99" fmla="*/ 1068635 w 2235836"/>
                <a:gd name="connsiteY1-100" fmla="*/ 0 h 1214529"/>
                <a:gd name="connsiteX2-101" fmla="*/ 2235836 w 2235836"/>
                <a:gd name="connsiteY2-102" fmla="*/ 606263 h 1214529"/>
                <a:gd name="connsiteX3-103" fmla="*/ 1417387 w 2235836"/>
                <a:gd name="connsiteY3-104" fmla="*/ 1214529 h 1214529"/>
                <a:gd name="connsiteX4-105" fmla="*/ 0 w 2235836"/>
                <a:gd name="connsiteY4-106" fmla="*/ 149299 h 1214529"/>
                <a:gd name="connsiteX0-107" fmla="*/ 0 w 2235836"/>
                <a:gd name="connsiteY0-108" fmla="*/ 149299 h 1214529"/>
                <a:gd name="connsiteX1-109" fmla="*/ 1068635 w 2235836"/>
                <a:gd name="connsiteY1-110" fmla="*/ 0 h 1214529"/>
                <a:gd name="connsiteX2-111" fmla="*/ 2235836 w 2235836"/>
                <a:gd name="connsiteY2-112" fmla="*/ 606263 h 1214529"/>
                <a:gd name="connsiteX3-113" fmla="*/ 1417387 w 2235836"/>
                <a:gd name="connsiteY3-114" fmla="*/ 1214529 h 1214529"/>
                <a:gd name="connsiteX4-115" fmla="*/ 0 w 2235836"/>
                <a:gd name="connsiteY4-116" fmla="*/ 149299 h 1214529"/>
                <a:gd name="connsiteX0-117" fmla="*/ 0 w 2235836"/>
                <a:gd name="connsiteY0-118" fmla="*/ 182293 h 1247523"/>
                <a:gd name="connsiteX1-119" fmla="*/ 979081 w 2235836"/>
                <a:gd name="connsiteY1-120" fmla="*/ 0 h 1247523"/>
                <a:gd name="connsiteX2-121" fmla="*/ 2235836 w 2235836"/>
                <a:gd name="connsiteY2-122" fmla="*/ 639257 h 1247523"/>
                <a:gd name="connsiteX3-123" fmla="*/ 1417387 w 2235836"/>
                <a:gd name="connsiteY3-124" fmla="*/ 1247523 h 1247523"/>
                <a:gd name="connsiteX4-125" fmla="*/ 0 w 2235836"/>
                <a:gd name="connsiteY4-126" fmla="*/ 182293 h 1247523"/>
                <a:gd name="connsiteX0-127" fmla="*/ 0 w 2235836"/>
                <a:gd name="connsiteY0-128" fmla="*/ 224713 h 1289943"/>
                <a:gd name="connsiteX1-129" fmla="*/ 913093 w 2235836"/>
                <a:gd name="connsiteY1-130" fmla="*/ 0 h 1289943"/>
                <a:gd name="connsiteX2-131" fmla="*/ 2235836 w 2235836"/>
                <a:gd name="connsiteY2-132" fmla="*/ 681677 h 1289943"/>
                <a:gd name="connsiteX3-133" fmla="*/ 1417387 w 2235836"/>
                <a:gd name="connsiteY3-134" fmla="*/ 1289943 h 1289943"/>
                <a:gd name="connsiteX4-135" fmla="*/ 0 w 2235836"/>
                <a:gd name="connsiteY4-136" fmla="*/ 224713 h 1289943"/>
                <a:gd name="connsiteX0-137" fmla="*/ 0 w 2235836"/>
                <a:gd name="connsiteY0-138" fmla="*/ 252994 h 1318224"/>
                <a:gd name="connsiteX1-139" fmla="*/ 766978 w 2235836"/>
                <a:gd name="connsiteY1-140" fmla="*/ 0 h 1318224"/>
                <a:gd name="connsiteX2-141" fmla="*/ 2235836 w 2235836"/>
                <a:gd name="connsiteY2-142" fmla="*/ 709958 h 1318224"/>
                <a:gd name="connsiteX3-143" fmla="*/ 1417387 w 2235836"/>
                <a:gd name="connsiteY3-144" fmla="*/ 1318224 h 1318224"/>
                <a:gd name="connsiteX4-145" fmla="*/ 0 w 2235836"/>
                <a:gd name="connsiteY4-146" fmla="*/ 252994 h 1318224"/>
                <a:gd name="connsiteX0-147" fmla="*/ 0 w 2242980"/>
                <a:gd name="connsiteY0-148" fmla="*/ 252994 h 1318224"/>
                <a:gd name="connsiteX1-149" fmla="*/ 774122 w 2242980"/>
                <a:gd name="connsiteY1-150" fmla="*/ 0 h 1318224"/>
                <a:gd name="connsiteX2-151" fmla="*/ 2242980 w 2242980"/>
                <a:gd name="connsiteY2-152" fmla="*/ 709958 h 1318224"/>
                <a:gd name="connsiteX3-153" fmla="*/ 1424531 w 2242980"/>
                <a:gd name="connsiteY3-154" fmla="*/ 1318224 h 1318224"/>
                <a:gd name="connsiteX4-155" fmla="*/ 0 w 2242980"/>
                <a:gd name="connsiteY4-156" fmla="*/ 252994 h 1318224"/>
              </a:gdLst>
              <a:ahLst/>
              <a:cxnLst>
                <a:cxn ang="0">
                  <a:pos x="connsiteX0-1" y="connsiteY0-2"/>
                </a:cxn>
                <a:cxn ang="0">
                  <a:pos x="connsiteX1-3" y="connsiteY1-4"/>
                </a:cxn>
                <a:cxn ang="0">
                  <a:pos x="connsiteX2-5" y="connsiteY2-6"/>
                </a:cxn>
                <a:cxn ang="0">
                  <a:pos x="connsiteX3-7" y="connsiteY3-8"/>
                </a:cxn>
                <a:cxn ang="0">
                  <a:pos x="connsiteX4-105" y="connsiteY4-106"/>
                </a:cxn>
              </a:cxnLst>
              <a:rect l="l" t="t" r="r" b="b"/>
              <a:pathLst>
                <a:path w="2242980" h="1318224">
                  <a:moveTo>
                    <a:pt x="0" y="252994"/>
                  </a:moveTo>
                  <a:lnTo>
                    <a:pt x="774122" y="0"/>
                  </a:lnTo>
                  <a:lnTo>
                    <a:pt x="2242980" y="709958"/>
                  </a:lnTo>
                  <a:lnTo>
                    <a:pt x="1424531" y="1318224"/>
                  </a:lnTo>
                  <a:lnTo>
                    <a:pt x="0" y="252994"/>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8" name="等腰三角形 8"/>
            <p:cNvSpPr/>
            <p:nvPr/>
          </p:nvSpPr>
          <p:spPr>
            <a:xfrm>
              <a:off x="3258029" y="3448268"/>
              <a:ext cx="1565479" cy="1016400"/>
            </a:xfrm>
            <a:custGeom>
              <a:avLst/>
              <a:gdLst/>
              <a:ahLst/>
              <a:cxnLst/>
              <a:rect l="l" t="t" r="r" b="b"/>
              <a:pathLst>
                <a:path w="1565479" h="1016400">
                  <a:moveTo>
                    <a:pt x="388182" y="0"/>
                  </a:moveTo>
                  <a:lnTo>
                    <a:pt x="1373962" y="736169"/>
                  </a:lnTo>
                  <a:cubicBezTo>
                    <a:pt x="1429849" y="835734"/>
                    <a:pt x="1494124" y="929330"/>
                    <a:pt x="1565479" y="1016400"/>
                  </a:cubicBezTo>
                  <a:lnTo>
                    <a:pt x="0" y="730813"/>
                  </a:ln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09" name="组合 108"/>
          <p:cNvGrpSpPr/>
          <p:nvPr/>
        </p:nvGrpSpPr>
        <p:grpSpPr>
          <a:xfrm>
            <a:off x="4895167" y="1152669"/>
            <a:ext cx="2124492" cy="2621884"/>
            <a:chOff x="3708997" y="1619128"/>
            <a:chExt cx="1363375" cy="1682573"/>
          </a:xfrm>
        </p:grpSpPr>
        <p:sp>
          <p:nvSpPr>
            <p:cNvPr id="110" name="等腰三角形 8"/>
            <p:cNvSpPr/>
            <p:nvPr/>
          </p:nvSpPr>
          <p:spPr>
            <a:xfrm>
              <a:off x="3708997" y="2462629"/>
              <a:ext cx="1362677" cy="83907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0 w 2690006"/>
                <a:gd name="connsiteY0-42" fmla="*/ 0 h 1107650"/>
                <a:gd name="connsiteX1-43" fmla="*/ 1269588 w 2690006"/>
                <a:gd name="connsiteY1-44" fmla="*/ 46898 h 1107650"/>
                <a:gd name="connsiteX2-45" fmla="*/ 2690006 w 2690006"/>
                <a:gd name="connsiteY2-46" fmla="*/ 1107650 h 1107650"/>
                <a:gd name="connsiteX3-47" fmla="*/ 0 w 2690006"/>
                <a:gd name="connsiteY3-48" fmla="*/ 0 h 1107650"/>
                <a:gd name="connsiteX0-49" fmla="*/ 0 w 2798414"/>
                <a:gd name="connsiteY0-50" fmla="*/ 0 h 1131217"/>
                <a:gd name="connsiteX1-51" fmla="*/ 1377996 w 2798414"/>
                <a:gd name="connsiteY1-52" fmla="*/ 70465 h 1131217"/>
                <a:gd name="connsiteX2-53" fmla="*/ 2798414 w 2798414"/>
                <a:gd name="connsiteY2-54" fmla="*/ 1131217 h 1131217"/>
                <a:gd name="connsiteX3-55" fmla="*/ 0 w 2798414"/>
                <a:gd name="connsiteY3-56" fmla="*/ 0 h 1131217"/>
                <a:gd name="connsiteX0-57" fmla="*/ 0 w 1417387"/>
                <a:gd name="connsiteY0-58" fmla="*/ 0 h 1065230"/>
                <a:gd name="connsiteX1-59" fmla="*/ 1377996 w 1417387"/>
                <a:gd name="connsiteY1-60" fmla="*/ 70465 h 1065230"/>
                <a:gd name="connsiteX2-61" fmla="*/ 1417387 w 1417387"/>
                <a:gd name="connsiteY2-62" fmla="*/ 1065230 h 1065230"/>
                <a:gd name="connsiteX3-63" fmla="*/ 0 w 1417387"/>
                <a:gd name="connsiteY3-64" fmla="*/ 0 h 1065230"/>
                <a:gd name="connsiteX0-65" fmla="*/ 0 w 2245262"/>
                <a:gd name="connsiteY0-66" fmla="*/ 0 h 1065230"/>
                <a:gd name="connsiteX1-67" fmla="*/ 2245262 w 2245262"/>
                <a:gd name="connsiteY1-68" fmla="*/ 456964 h 1065230"/>
                <a:gd name="connsiteX2-69" fmla="*/ 1417387 w 2245262"/>
                <a:gd name="connsiteY2-70" fmla="*/ 1065230 h 1065230"/>
                <a:gd name="connsiteX3-71" fmla="*/ 0 w 2245262"/>
                <a:gd name="connsiteY3-72" fmla="*/ 0 h 1065230"/>
                <a:gd name="connsiteX0-73" fmla="*/ 0 w 1495831"/>
                <a:gd name="connsiteY0-74" fmla="*/ 250047 h 1315277"/>
                <a:gd name="connsiteX1-75" fmla="*/ 1495831 w 1495831"/>
                <a:gd name="connsiteY1-76" fmla="*/ 0 h 1315277"/>
                <a:gd name="connsiteX2-77" fmla="*/ 1417387 w 1495831"/>
                <a:gd name="connsiteY2-78" fmla="*/ 1315277 h 1315277"/>
                <a:gd name="connsiteX3-79" fmla="*/ 0 w 1495831"/>
                <a:gd name="connsiteY3-80" fmla="*/ 250047 h 1315277"/>
                <a:gd name="connsiteX0-81" fmla="*/ 0 w 2235836"/>
                <a:gd name="connsiteY0-82" fmla="*/ 0 h 1065230"/>
                <a:gd name="connsiteX1-83" fmla="*/ 2235836 w 2235836"/>
                <a:gd name="connsiteY1-84" fmla="*/ 456964 h 1065230"/>
                <a:gd name="connsiteX2-85" fmla="*/ 1417387 w 2235836"/>
                <a:gd name="connsiteY2-86" fmla="*/ 1065230 h 1065230"/>
                <a:gd name="connsiteX3-87" fmla="*/ 0 w 2235836"/>
                <a:gd name="connsiteY3-88" fmla="*/ 0 h 1065230"/>
                <a:gd name="connsiteX0-89" fmla="*/ 0 w 2914566"/>
                <a:gd name="connsiteY0-90" fmla="*/ 0 h 1564850"/>
                <a:gd name="connsiteX1-91" fmla="*/ 2914566 w 2914566"/>
                <a:gd name="connsiteY1-92" fmla="*/ 956584 h 1564850"/>
                <a:gd name="connsiteX2-93" fmla="*/ 2096117 w 2914566"/>
                <a:gd name="connsiteY2-94" fmla="*/ 1564850 h 1564850"/>
                <a:gd name="connsiteX3-95" fmla="*/ 0 w 2914566"/>
                <a:gd name="connsiteY3-96" fmla="*/ 0 h 1564850"/>
                <a:gd name="connsiteX0-97" fmla="*/ 0 w 2914566"/>
                <a:gd name="connsiteY0-98" fmla="*/ 0 h 1131217"/>
                <a:gd name="connsiteX1-99" fmla="*/ 2914566 w 2914566"/>
                <a:gd name="connsiteY1-100" fmla="*/ 956584 h 1131217"/>
                <a:gd name="connsiteX2-101" fmla="*/ 1403247 w 2914566"/>
                <a:gd name="connsiteY2-102" fmla="*/ 1131217 h 1131217"/>
                <a:gd name="connsiteX3-103" fmla="*/ 0 w 2914566"/>
                <a:gd name="connsiteY3-104" fmla="*/ 0 h 1131217"/>
                <a:gd name="connsiteX0-105" fmla="*/ 0 w 1403247"/>
                <a:gd name="connsiteY0-106" fmla="*/ 773234 h 1904451"/>
                <a:gd name="connsiteX1-107" fmla="*/ 1081053 w 1403247"/>
                <a:gd name="connsiteY1-108" fmla="*/ 0 h 1904451"/>
                <a:gd name="connsiteX2-109" fmla="*/ 1403247 w 1403247"/>
                <a:gd name="connsiteY2-110" fmla="*/ 1904451 h 1904451"/>
                <a:gd name="connsiteX3-111" fmla="*/ 0 w 1403247"/>
                <a:gd name="connsiteY3-112" fmla="*/ 773234 h 1904451"/>
                <a:gd name="connsiteX0-113" fmla="*/ 0 w 1733185"/>
                <a:gd name="connsiteY0-114" fmla="*/ 0 h 1932495"/>
                <a:gd name="connsiteX1-115" fmla="*/ 1410991 w 1733185"/>
                <a:gd name="connsiteY1-116" fmla="*/ 28044 h 1932495"/>
                <a:gd name="connsiteX2-117" fmla="*/ 1733185 w 1733185"/>
                <a:gd name="connsiteY2-118" fmla="*/ 1932495 h 1932495"/>
                <a:gd name="connsiteX3-119" fmla="*/ 0 w 1733185"/>
                <a:gd name="connsiteY3-120" fmla="*/ 0 h 1932495"/>
                <a:gd name="connsiteX0-121" fmla="*/ 0 w 1410991"/>
                <a:gd name="connsiteY0-122" fmla="*/ 0 h 1908928"/>
                <a:gd name="connsiteX1-123" fmla="*/ 1410991 w 1410991"/>
                <a:gd name="connsiteY1-124" fmla="*/ 28044 h 1908928"/>
                <a:gd name="connsiteX2-125" fmla="*/ 319164 w 1410991"/>
                <a:gd name="connsiteY2-126" fmla="*/ 1908928 h 1908928"/>
                <a:gd name="connsiteX3-127" fmla="*/ 0 w 1410991"/>
                <a:gd name="connsiteY3-128" fmla="*/ 0 h 1908928"/>
                <a:gd name="connsiteX0-129" fmla="*/ 0 w 355189"/>
                <a:gd name="connsiteY0-130" fmla="*/ 61510 h 1970438"/>
                <a:gd name="connsiteX1-131" fmla="*/ 355189 w 355189"/>
                <a:gd name="connsiteY1-132" fmla="*/ 0 h 1970438"/>
                <a:gd name="connsiteX2-133" fmla="*/ 319164 w 355189"/>
                <a:gd name="connsiteY2-134" fmla="*/ 1970438 h 1970438"/>
                <a:gd name="connsiteX3-135" fmla="*/ 0 w 355189"/>
                <a:gd name="connsiteY3-136" fmla="*/ 61510 h 1970438"/>
                <a:gd name="connsiteX0-137" fmla="*/ 0 w 355189"/>
                <a:gd name="connsiteY0-138" fmla="*/ 61510 h 1970438"/>
                <a:gd name="connsiteX1-139" fmla="*/ 355189 w 355189"/>
                <a:gd name="connsiteY1-140" fmla="*/ 0 h 1970438"/>
                <a:gd name="connsiteX2-141" fmla="*/ 339920 w 355189"/>
                <a:gd name="connsiteY2-142" fmla="*/ 857498 h 1970438"/>
                <a:gd name="connsiteX3-143" fmla="*/ 319164 w 355189"/>
                <a:gd name="connsiteY3-144" fmla="*/ 1970438 h 1970438"/>
                <a:gd name="connsiteX4" fmla="*/ 0 w 355189"/>
                <a:gd name="connsiteY4" fmla="*/ 61510 h 1970438"/>
                <a:gd name="connsiteX0-145" fmla="*/ 0 w 1141198"/>
                <a:gd name="connsiteY0-146" fmla="*/ 61510 h 1970438"/>
                <a:gd name="connsiteX1-147" fmla="*/ 355189 w 1141198"/>
                <a:gd name="connsiteY1-148" fmla="*/ 0 h 1970438"/>
                <a:gd name="connsiteX2-149" fmla="*/ 1141198 w 1141198"/>
                <a:gd name="connsiteY2-150" fmla="*/ 1380686 h 1970438"/>
                <a:gd name="connsiteX3-151" fmla="*/ 319164 w 1141198"/>
                <a:gd name="connsiteY3-152" fmla="*/ 1970438 h 1970438"/>
                <a:gd name="connsiteX4-153" fmla="*/ 0 w 1141198"/>
                <a:gd name="connsiteY4-154" fmla="*/ 61510 h 1970438"/>
                <a:gd name="connsiteX0-155" fmla="*/ 0 w 2055598"/>
                <a:gd name="connsiteY0-156" fmla="*/ 645972 h 1970438"/>
                <a:gd name="connsiteX1-157" fmla="*/ 1269589 w 2055598"/>
                <a:gd name="connsiteY1-158" fmla="*/ 0 h 1970438"/>
                <a:gd name="connsiteX2-159" fmla="*/ 2055598 w 2055598"/>
                <a:gd name="connsiteY2-160" fmla="*/ 1380686 h 1970438"/>
                <a:gd name="connsiteX3-161" fmla="*/ 1233564 w 2055598"/>
                <a:gd name="connsiteY3-162" fmla="*/ 1970438 h 1970438"/>
                <a:gd name="connsiteX4-163" fmla="*/ 0 w 2055598"/>
                <a:gd name="connsiteY4-164" fmla="*/ 645972 h 1970438"/>
                <a:gd name="connsiteX0-165" fmla="*/ 0 w 2055598"/>
                <a:gd name="connsiteY0-166" fmla="*/ 85077 h 1409543"/>
                <a:gd name="connsiteX1-167" fmla="*/ 317482 w 2055598"/>
                <a:gd name="connsiteY1-168" fmla="*/ 0 h 1409543"/>
                <a:gd name="connsiteX2-169" fmla="*/ 2055598 w 2055598"/>
                <a:gd name="connsiteY2-170" fmla="*/ 819791 h 1409543"/>
                <a:gd name="connsiteX3-171" fmla="*/ 1233564 w 2055598"/>
                <a:gd name="connsiteY3-172" fmla="*/ 1409543 h 1409543"/>
                <a:gd name="connsiteX4-173" fmla="*/ 0 w 2055598"/>
                <a:gd name="connsiteY4-174" fmla="*/ 85077 h 1409543"/>
                <a:gd name="connsiteX0-175" fmla="*/ 1043009 w 3098607"/>
                <a:gd name="connsiteY0-176" fmla="*/ 85077 h 853361"/>
                <a:gd name="connsiteX1-177" fmla="*/ 1360491 w 3098607"/>
                <a:gd name="connsiteY1-178" fmla="*/ 0 h 853361"/>
                <a:gd name="connsiteX2-179" fmla="*/ 3098607 w 3098607"/>
                <a:gd name="connsiteY2-180" fmla="*/ 819791 h 853361"/>
                <a:gd name="connsiteX3-181" fmla="*/ 0 w 3098607"/>
                <a:gd name="connsiteY3-182" fmla="*/ 853361 h 853361"/>
                <a:gd name="connsiteX4-183" fmla="*/ 1043009 w 3098607"/>
                <a:gd name="connsiteY4-184" fmla="*/ 85077 h 853361"/>
                <a:gd name="connsiteX0-185" fmla="*/ 1043009 w 1360491"/>
                <a:gd name="connsiteY0-186" fmla="*/ 85077 h 853361"/>
                <a:gd name="connsiteX1-187" fmla="*/ 1360491 w 1360491"/>
                <a:gd name="connsiteY1-188" fmla="*/ 0 h 853361"/>
                <a:gd name="connsiteX2-189" fmla="*/ 737193 w 1360491"/>
                <a:gd name="connsiteY2-190" fmla="*/ 744377 h 853361"/>
                <a:gd name="connsiteX3-191" fmla="*/ 0 w 1360491"/>
                <a:gd name="connsiteY3-192" fmla="*/ 853361 h 853361"/>
                <a:gd name="connsiteX4-193" fmla="*/ 1043009 w 1360491"/>
                <a:gd name="connsiteY4-194" fmla="*/ 85077 h 853361"/>
                <a:gd name="connsiteX0-195" fmla="*/ 1043009 w 1379345"/>
                <a:gd name="connsiteY0-196" fmla="*/ 85077 h 853361"/>
                <a:gd name="connsiteX1-197" fmla="*/ 1379345 w 1379345"/>
                <a:gd name="connsiteY1-198" fmla="*/ 0 h 853361"/>
                <a:gd name="connsiteX2-199" fmla="*/ 737193 w 1379345"/>
                <a:gd name="connsiteY2-200" fmla="*/ 744377 h 853361"/>
                <a:gd name="connsiteX3-201" fmla="*/ 0 w 1379345"/>
                <a:gd name="connsiteY3-202" fmla="*/ 853361 h 853361"/>
                <a:gd name="connsiteX4-203" fmla="*/ 1043009 w 1379345"/>
                <a:gd name="connsiteY4-204" fmla="*/ 85077 h 853361"/>
                <a:gd name="connsiteX0-205" fmla="*/ 1043009 w 1379345"/>
                <a:gd name="connsiteY0-206" fmla="*/ 85077 h 853361"/>
                <a:gd name="connsiteX1-207" fmla="*/ 1379345 w 1379345"/>
                <a:gd name="connsiteY1-208" fmla="*/ 0 h 853361"/>
                <a:gd name="connsiteX2-209" fmla="*/ 737193 w 1379345"/>
                <a:gd name="connsiteY2-210" fmla="*/ 744377 h 853361"/>
                <a:gd name="connsiteX3-211" fmla="*/ 0 w 1379345"/>
                <a:gd name="connsiteY3-212" fmla="*/ 853361 h 853361"/>
                <a:gd name="connsiteX4-213" fmla="*/ 1043009 w 1379345"/>
                <a:gd name="connsiteY4-214" fmla="*/ 85077 h 853361"/>
                <a:gd name="connsiteX0-215" fmla="*/ 1035865 w 1372201"/>
                <a:gd name="connsiteY0-216" fmla="*/ 85077 h 846217"/>
                <a:gd name="connsiteX1-217" fmla="*/ 1372201 w 1372201"/>
                <a:gd name="connsiteY1-218" fmla="*/ 0 h 846217"/>
                <a:gd name="connsiteX2-219" fmla="*/ 730049 w 1372201"/>
                <a:gd name="connsiteY2-220" fmla="*/ 744377 h 846217"/>
                <a:gd name="connsiteX3-221" fmla="*/ 0 w 1372201"/>
                <a:gd name="connsiteY3-222" fmla="*/ 846217 h 846217"/>
                <a:gd name="connsiteX4-223" fmla="*/ 1035865 w 1372201"/>
                <a:gd name="connsiteY4-224" fmla="*/ 85077 h 846217"/>
                <a:gd name="connsiteX0-225" fmla="*/ 1026340 w 1362676"/>
                <a:gd name="connsiteY0-226" fmla="*/ 85077 h 843835"/>
                <a:gd name="connsiteX1-227" fmla="*/ 1362676 w 1362676"/>
                <a:gd name="connsiteY1-228" fmla="*/ 0 h 843835"/>
                <a:gd name="connsiteX2-229" fmla="*/ 720524 w 1362676"/>
                <a:gd name="connsiteY2-230" fmla="*/ 744377 h 843835"/>
                <a:gd name="connsiteX3-231" fmla="*/ 0 w 1362676"/>
                <a:gd name="connsiteY3-232" fmla="*/ 843835 h 843835"/>
                <a:gd name="connsiteX4-233" fmla="*/ 1026340 w 1362676"/>
                <a:gd name="connsiteY4-234" fmla="*/ 85077 h 843835"/>
                <a:gd name="connsiteX0-235" fmla="*/ 1028722 w 1365058"/>
                <a:gd name="connsiteY0-236" fmla="*/ 85077 h 843835"/>
                <a:gd name="connsiteX1-237" fmla="*/ 1365058 w 1365058"/>
                <a:gd name="connsiteY1-238" fmla="*/ 0 h 843835"/>
                <a:gd name="connsiteX2-239" fmla="*/ 722906 w 1365058"/>
                <a:gd name="connsiteY2-240" fmla="*/ 744377 h 843835"/>
                <a:gd name="connsiteX3-241" fmla="*/ 0 w 1365058"/>
                <a:gd name="connsiteY3-242" fmla="*/ 843835 h 843835"/>
                <a:gd name="connsiteX4-243" fmla="*/ 1028722 w 1365058"/>
                <a:gd name="connsiteY4-244" fmla="*/ 85077 h 843835"/>
                <a:gd name="connsiteX0-245" fmla="*/ 1028722 w 1362677"/>
                <a:gd name="connsiteY0-246" fmla="*/ 80314 h 839072"/>
                <a:gd name="connsiteX1-247" fmla="*/ 1362677 w 1362677"/>
                <a:gd name="connsiteY1-248" fmla="*/ 0 h 839072"/>
                <a:gd name="connsiteX2-249" fmla="*/ 722906 w 1362677"/>
                <a:gd name="connsiteY2-250" fmla="*/ 739614 h 839072"/>
                <a:gd name="connsiteX3-251" fmla="*/ 0 w 1362677"/>
                <a:gd name="connsiteY3-252" fmla="*/ 839072 h 839072"/>
                <a:gd name="connsiteX4-253" fmla="*/ 1028722 w 1362677"/>
                <a:gd name="connsiteY4-254" fmla="*/ 80314 h 839072"/>
              </a:gdLst>
              <a:ahLst/>
              <a:cxnLst>
                <a:cxn ang="0">
                  <a:pos x="connsiteX0-1" y="connsiteY0-2"/>
                </a:cxn>
                <a:cxn ang="0">
                  <a:pos x="connsiteX1-3" y="connsiteY1-4"/>
                </a:cxn>
                <a:cxn ang="0">
                  <a:pos x="connsiteX2-5" y="connsiteY2-6"/>
                </a:cxn>
                <a:cxn ang="0">
                  <a:pos x="connsiteX3-7" y="connsiteY3-8"/>
                </a:cxn>
                <a:cxn ang="0">
                  <a:pos x="connsiteX4-153" y="connsiteY4-154"/>
                </a:cxn>
              </a:cxnLst>
              <a:rect l="l" t="t" r="r" b="b"/>
              <a:pathLst>
                <a:path w="1362677" h="839072">
                  <a:moveTo>
                    <a:pt x="1028722" y="80314"/>
                  </a:moveTo>
                  <a:lnTo>
                    <a:pt x="1362677" y="0"/>
                  </a:lnTo>
                  <a:lnTo>
                    <a:pt x="722906" y="739614"/>
                  </a:lnTo>
                  <a:lnTo>
                    <a:pt x="0" y="839072"/>
                  </a:lnTo>
                  <a:lnTo>
                    <a:pt x="1028722" y="80314"/>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1" name="等腰三角形 8"/>
            <p:cNvSpPr/>
            <p:nvPr/>
          </p:nvSpPr>
          <p:spPr>
            <a:xfrm>
              <a:off x="3711646" y="1619128"/>
              <a:ext cx="1028390" cy="1680539"/>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714754 w 2523354"/>
                <a:gd name="connsiteY0-42" fmla="*/ 645972 h 975911"/>
                <a:gd name="connsiteX1-43" fmla="*/ 0 w 2523354"/>
                <a:gd name="connsiteY1-44" fmla="*/ 0 h 975911"/>
                <a:gd name="connsiteX2-45" fmla="*/ 2523354 w 2523354"/>
                <a:gd name="connsiteY2-46" fmla="*/ 975911 h 975911"/>
                <a:gd name="connsiteX3-47" fmla="*/ 714754 w 2523354"/>
                <a:gd name="connsiteY3-48" fmla="*/ 645972 h 975911"/>
                <a:gd name="connsiteX0-49" fmla="*/ 0 w 3425297"/>
                <a:gd name="connsiteY0-50" fmla="*/ 1682921 h 1682921"/>
                <a:gd name="connsiteX1-51" fmla="*/ 901943 w 3425297"/>
                <a:gd name="connsiteY1-52" fmla="*/ 0 h 1682921"/>
                <a:gd name="connsiteX2-53" fmla="*/ 3425297 w 3425297"/>
                <a:gd name="connsiteY2-54" fmla="*/ 975911 h 1682921"/>
                <a:gd name="connsiteX3-55" fmla="*/ 0 w 3425297"/>
                <a:gd name="connsiteY3-56" fmla="*/ 1682921 h 1682921"/>
                <a:gd name="connsiteX0-57" fmla="*/ 0 w 1040315"/>
                <a:gd name="connsiteY0-58" fmla="*/ 1682921 h 1682921"/>
                <a:gd name="connsiteX1-59" fmla="*/ 901943 w 1040315"/>
                <a:gd name="connsiteY1-60" fmla="*/ 0 h 1682921"/>
                <a:gd name="connsiteX2-61" fmla="*/ 1040315 w 1040315"/>
                <a:gd name="connsiteY2-62" fmla="*/ 919350 h 1682921"/>
                <a:gd name="connsiteX3-63" fmla="*/ 0 w 1040315"/>
                <a:gd name="connsiteY3-64" fmla="*/ 1682921 h 1682921"/>
                <a:gd name="connsiteX0-65" fmla="*/ 0 w 1030790"/>
                <a:gd name="connsiteY0-66" fmla="*/ 1680539 h 1680539"/>
                <a:gd name="connsiteX1-67" fmla="*/ 892418 w 1030790"/>
                <a:gd name="connsiteY1-68" fmla="*/ 0 h 1680539"/>
                <a:gd name="connsiteX2-69" fmla="*/ 1030790 w 1030790"/>
                <a:gd name="connsiteY2-70" fmla="*/ 919350 h 1680539"/>
                <a:gd name="connsiteX3-71" fmla="*/ 0 w 1030790"/>
                <a:gd name="connsiteY3-72" fmla="*/ 1680539 h 1680539"/>
                <a:gd name="connsiteX0-73" fmla="*/ 0 w 1028390"/>
                <a:gd name="connsiteY0-74" fmla="*/ 1680539 h 1680539"/>
                <a:gd name="connsiteX1-75" fmla="*/ 892418 w 1028390"/>
                <a:gd name="connsiteY1-76" fmla="*/ 0 h 1680539"/>
                <a:gd name="connsiteX2-77" fmla="*/ 1028390 w 1028390"/>
                <a:gd name="connsiteY2-78" fmla="*/ 928950 h 1680539"/>
                <a:gd name="connsiteX3-79" fmla="*/ 0 w 1028390"/>
                <a:gd name="connsiteY3-80" fmla="*/ 1680539 h 1680539"/>
              </a:gdLst>
              <a:ahLst/>
              <a:cxnLst>
                <a:cxn ang="0">
                  <a:pos x="connsiteX0-1" y="connsiteY0-2"/>
                </a:cxn>
                <a:cxn ang="0">
                  <a:pos x="connsiteX1-3" y="connsiteY1-4"/>
                </a:cxn>
                <a:cxn ang="0">
                  <a:pos x="connsiteX2-5" y="connsiteY2-6"/>
                </a:cxn>
                <a:cxn ang="0">
                  <a:pos x="connsiteX3-7" y="connsiteY3-8"/>
                </a:cxn>
              </a:cxnLst>
              <a:rect l="l" t="t" r="r" b="b"/>
              <a:pathLst>
                <a:path w="1028390" h="1680539">
                  <a:moveTo>
                    <a:pt x="0" y="1680539"/>
                  </a:moveTo>
                  <a:lnTo>
                    <a:pt x="892418" y="0"/>
                  </a:lnTo>
                  <a:lnTo>
                    <a:pt x="1028390" y="928950"/>
                  </a:lnTo>
                  <a:lnTo>
                    <a:pt x="0" y="1680539"/>
                  </a:lnTo>
                  <a:close/>
                </a:path>
              </a:pathLst>
            </a:custGeom>
            <a:gradFill>
              <a:gsLst>
                <a:gs pos="0">
                  <a:srgbClr val="E30000"/>
                </a:gs>
                <a:gs pos="100000">
                  <a:srgbClr val="760303"/>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2" name="等腰三角形 8"/>
            <p:cNvSpPr/>
            <p:nvPr/>
          </p:nvSpPr>
          <p:spPr>
            <a:xfrm>
              <a:off x="4601833" y="1619130"/>
              <a:ext cx="470539" cy="92886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714754 w 2523354"/>
                <a:gd name="connsiteY0-42" fmla="*/ 645972 h 975911"/>
                <a:gd name="connsiteX1-43" fmla="*/ 0 w 2523354"/>
                <a:gd name="connsiteY1-44" fmla="*/ 0 h 975911"/>
                <a:gd name="connsiteX2-45" fmla="*/ 2523354 w 2523354"/>
                <a:gd name="connsiteY2-46" fmla="*/ 975911 h 975911"/>
                <a:gd name="connsiteX3-47" fmla="*/ 714754 w 2523354"/>
                <a:gd name="connsiteY3-48" fmla="*/ 645972 h 975911"/>
                <a:gd name="connsiteX0-49" fmla="*/ 0 w 3425297"/>
                <a:gd name="connsiteY0-50" fmla="*/ 1682921 h 1682921"/>
                <a:gd name="connsiteX1-51" fmla="*/ 901943 w 3425297"/>
                <a:gd name="connsiteY1-52" fmla="*/ 0 h 1682921"/>
                <a:gd name="connsiteX2-53" fmla="*/ 3425297 w 3425297"/>
                <a:gd name="connsiteY2-54" fmla="*/ 975911 h 1682921"/>
                <a:gd name="connsiteX3-55" fmla="*/ 0 w 3425297"/>
                <a:gd name="connsiteY3-56" fmla="*/ 1682921 h 1682921"/>
                <a:gd name="connsiteX0-57" fmla="*/ 0 w 1040315"/>
                <a:gd name="connsiteY0-58" fmla="*/ 1682921 h 1682921"/>
                <a:gd name="connsiteX1-59" fmla="*/ 901943 w 1040315"/>
                <a:gd name="connsiteY1-60" fmla="*/ 0 h 1682921"/>
                <a:gd name="connsiteX2-61" fmla="*/ 1040315 w 1040315"/>
                <a:gd name="connsiteY2-62" fmla="*/ 919350 h 1682921"/>
                <a:gd name="connsiteX3-63" fmla="*/ 0 w 1040315"/>
                <a:gd name="connsiteY3-64" fmla="*/ 1682921 h 1682921"/>
                <a:gd name="connsiteX0-65" fmla="*/ 347109 w 1387424"/>
                <a:gd name="connsiteY0-66" fmla="*/ 1565086 h 1565086"/>
                <a:gd name="connsiteX1-67" fmla="*/ 0 w 1387424"/>
                <a:gd name="connsiteY1-68" fmla="*/ 0 h 1565086"/>
                <a:gd name="connsiteX2-69" fmla="*/ 1387424 w 1387424"/>
                <a:gd name="connsiteY2-70" fmla="*/ 801515 h 1565086"/>
                <a:gd name="connsiteX3-71" fmla="*/ 347109 w 1387424"/>
                <a:gd name="connsiteY3-72" fmla="*/ 1565086 h 1565086"/>
                <a:gd name="connsiteX0-73" fmla="*/ 139719 w 1387424"/>
                <a:gd name="connsiteY0-74" fmla="*/ 900496 h 900496"/>
                <a:gd name="connsiteX1-75" fmla="*/ 0 w 1387424"/>
                <a:gd name="connsiteY1-76" fmla="*/ 0 h 900496"/>
                <a:gd name="connsiteX2-77" fmla="*/ 1387424 w 1387424"/>
                <a:gd name="connsiteY2-78" fmla="*/ 801515 h 900496"/>
                <a:gd name="connsiteX3-79" fmla="*/ 139719 w 1387424"/>
                <a:gd name="connsiteY3-80" fmla="*/ 900496 h 900496"/>
                <a:gd name="connsiteX0-81" fmla="*/ 139719 w 477737"/>
                <a:gd name="connsiteY0-82" fmla="*/ 900496 h 900496"/>
                <a:gd name="connsiteX1-83" fmla="*/ 0 w 477737"/>
                <a:gd name="connsiteY1-84" fmla="*/ 0 h 900496"/>
                <a:gd name="connsiteX2-85" fmla="*/ 477737 w 477737"/>
                <a:gd name="connsiteY2-86" fmla="*/ 843936 h 900496"/>
                <a:gd name="connsiteX3-87" fmla="*/ 139719 w 477737"/>
                <a:gd name="connsiteY3-88" fmla="*/ 900496 h 900496"/>
                <a:gd name="connsiteX0-89" fmla="*/ 139719 w 477737"/>
                <a:gd name="connsiteY0-90" fmla="*/ 924063 h 924063"/>
                <a:gd name="connsiteX1-91" fmla="*/ 0 w 477737"/>
                <a:gd name="connsiteY1-92" fmla="*/ 0 h 924063"/>
                <a:gd name="connsiteX2-93" fmla="*/ 477737 w 477737"/>
                <a:gd name="connsiteY2-94" fmla="*/ 843936 h 924063"/>
                <a:gd name="connsiteX3-95" fmla="*/ 139719 w 477737"/>
                <a:gd name="connsiteY3-96" fmla="*/ 924063 h 924063"/>
                <a:gd name="connsiteX0-97" fmla="*/ 139719 w 477737"/>
                <a:gd name="connsiteY0-98" fmla="*/ 928862 h 928862"/>
                <a:gd name="connsiteX1-99" fmla="*/ 0 w 477737"/>
                <a:gd name="connsiteY1-100" fmla="*/ 0 h 928862"/>
                <a:gd name="connsiteX2-101" fmla="*/ 477737 w 477737"/>
                <a:gd name="connsiteY2-102" fmla="*/ 843936 h 928862"/>
                <a:gd name="connsiteX3-103" fmla="*/ 139719 w 477737"/>
                <a:gd name="connsiteY3-104" fmla="*/ 928862 h 928862"/>
                <a:gd name="connsiteX0-105" fmla="*/ 132520 w 470538"/>
                <a:gd name="connsiteY0-106" fmla="*/ 928862 h 928862"/>
                <a:gd name="connsiteX1-107" fmla="*/ 0 w 470538"/>
                <a:gd name="connsiteY1-108" fmla="*/ 0 h 928862"/>
                <a:gd name="connsiteX2-109" fmla="*/ 470538 w 470538"/>
                <a:gd name="connsiteY2-110" fmla="*/ 843936 h 928862"/>
                <a:gd name="connsiteX3-111" fmla="*/ 132520 w 470538"/>
                <a:gd name="connsiteY3-112" fmla="*/ 928862 h 928862"/>
              </a:gdLst>
              <a:ahLst/>
              <a:cxnLst>
                <a:cxn ang="0">
                  <a:pos x="connsiteX0-1" y="connsiteY0-2"/>
                </a:cxn>
                <a:cxn ang="0">
                  <a:pos x="connsiteX1-3" y="connsiteY1-4"/>
                </a:cxn>
                <a:cxn ang="0">
                  <a:pos x="connsiteX2-5" y="connsiteY2-6"/>
                </a:cxn>
                <a:cxn ang="0">
                  <a:pos x="connsiteX3-7" y="connsiteY3-8"/>
                </a:cxn>
              </a:cxnLst>
              <a:rect l="l" t="t" r="r" b="b"/>
              <a:pathLst>
                <a:path w="470538" h="928862">
                  <a:moveTo>
                    <a:pt x="132520" y="928862"/>
                  </a:moveTo>
                  <a:lnTo>
                    <a:pt x="0" y="0"/>
                  </a:lnTo>
                  <a:lnTo>
                    <a:pt x="470538" y="843936"/>
                  </a:lnTo>
                  <a:lnTo>
                    <a:pt x="132520" y="928862"/>
                  </a:lnTo>
                  <a:close/>
                </a:path>
              </a:pathLst>
            </a:custGeom>
            <a:gradFill>
              <a:gsLst>
                <a:gs pos="0">
                  <a:srgbClr val="E30000"/>
                </a:gs>
                <a:gs pos="100000">
                  <a:srgbClr val="760303"/>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3" name="等腰三角形 8"/>
            <p:cNvSpPr/>
            <p:nvPr/>
          </p:nvSpPr>
          <p:spPr>
            <a:xfrm>
              <a:off x="3715061" y="1619128"/>
              <a:ext cx="894532" cy="1680539"/>
            </a:xfrm>
            <a:custGeom>
              <a:avLst/>
              <a:gdLst/>
              <a:ahLst/>
              <a:cxnLst/>
              <a:rect l="l" t="t" r="r" b="b"/>
              <a:pathLst>
                <a:path w="894532" h="1680539">
                  <a:moveTo>
                    <a:pt x="892418" y="0"/>
                  </a:moveTo>
                  <a:lnTo>
                    <a:pt x="894532" y="14045"/>
                  </a:lnTo>
                  <a:cubicBezTo>
                    <a:pt x="683384" y="377592"/>
                    <a:pt x="562167" y="806849"/>
                    <a:pt x="560747" y="1266455"/>
                  </a:cubicBezTo>
                  <a:lnTo>
                    <a:pt x="0" y="1680539"/>
                  </a:ln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14" name="组合 113"/>
          <p:cNvGrpSpPr/>
          <p:nvPr/>
        </p:nvGrpSpPr>
        <p:grpSpPr>
          <a:xfrm>
            <a:off x="4845690" y="2574284"/>
            <a:ext cx="3465467" cy="3081585"/>
            <a:chOff x="3677245" y="2531438"/>
            <a:chExt cx="2223935" cy="1977582"/>
          </a:xfrm>
        </p:grpSpPr>
        <p:sp>
          <p:nvSpPr>
            <p:cNvPr id="115" name="等腰三角形 8"/>
            <p:cNvSpPr/>
            <p:nvPr/>
          </p:nvSpPr>
          <p:spPr>
            <a:xfrm>
              <a:off x="3677245" y="2595039"/>
              <a:ext cx="1403247" cy="1909213"/>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0 w 2690006"/>
                <a:gd name="connsiteY0-42" fmla="*/ 0 h 1107650"/>
                <a:gd name="connsiteX1-43" fmla="*/ 1269588 w 2690006"/>
                <a:gd name="connsiteY1-44" fmla="*/ 46898 h 1107650"/>
                <a:gd name="connsiteX2-45" fmla="*/ 2690006 w 2690006"/>
                <a:gd name="connsiteY2-46" fmla="*/ 1107650 h 1107650"/>
                <a:gd name="connsiteX3-47" fmla="*/ 0 w 2690006"/>
                <a:gd name="connsiteY3-48" fmla="*/ 0 h 1107650"/>
                <a:gd name="connsiteX0-49" fmla="*/ 0 w 2798414"/>
                <a:gd name="connsiteY0-50" fmla="*/ 0 h 1131217"/>
                <a:gd name="connsiteX1-51" fmla="*/ 1377996 w 2798414"/>
                <a:gd name="connsiteY1-52" fmla="*/ 70465 h 1131217"/>
                <a:gd name="connsiteX2-53" fmla="*/ 2798414 w 2798414"/>
                <a:gd name="connsiteY2-54" fmla="*/ 1131217 h 1131217"/>
                <a:gd name="connsiteX3-55" fmla="*/ 0 w 2798414"/>
                <a:gd name="connsiteY3-56" fmla="*/ 0 h 1131217"/>
                <a:gd name="connsiteX0-57" fmla="*/ 0 w 1417387"/>
                <a:gd name="connsiteY0-58" fmla="*/ 0 h 1065230"/>
                <a:gd name="connsiteX1-59" fmla="*/ 1377996 w 1417387"/>
                <a:gd name="connsiteY1-60" fmla="*/ 70465 h 1065230"/>
                <a:gd name="connsiteX2-61" fmla="*/ 1417387 w 1417387"/>
                <a:gd name="connsiteY2-62" fmla="*/ 1065230 h 1065230"/>
                <a:gd name="connsiteX3-63" fmla="*/ 0 w 1417387"/>
                <a:gd name="connsiteY3-64" fmla="*/ 0 h 1065230"/>
                <a:gd name="connsiteX0-65" fmla="*/ 0 w 2245262"/>
                <a:gd name="connsiteY0-66" fmla="*/ 0 h 1065230"/>
                <a:gd name="connsiteX1-67" fmla="*/ 2245262 w 2245262"/>
                <a:gd name="connsiteY1-68" fmla="*/ 456964 h 1065230"/>
                <a:gd name="connsiteX2-69" fmla="*/ 1417387 w 2245262"/>
                <a:gd name="connsiteY2-70" fmla="*/ 1065230 h 1065230"/>
                <a:gd name="connsiteX3-71" fmla="*/ 0 w 2245262"/>
                <a:gd name="connsiteY3-72" fmla="*/ 0 h 1065230"/>
                <a:gd name="connsiteX0-73" fmla="*/ 0 w 1495831"/>
                <a:gd name="connsiteY0-74" fmla="*/ 250047 h 1315277"/>
                <a:gd name="connsiteX1-75" fmla="*/ 1495831 w 1495831"/>
                <a:gd name="connsiteY1-76" fmla="*/ 0 h 1315277"/>
                <a:gd name="connsiteX2-77" fmla="*/ 1417387 w 1495831"/>
                <a:gd name="connsiteY2-78" fmla="*/ 1315277 h 1315277"/>
                <a:gd name="connsiteX3-79" fmla="*/ 0 w 1495831"/>
                <a:gd name="connsiteY3-80" fmla="*/ 250047 h 1315277"/>
                <a:gd name="connsiteX0-81" fmla="*/ 0 w 2235836"/>
                <a:gd name="connsiteY0-82" fmla="*/ 0 h 1065230"/>
                <a:gd name="connsiteX1-83" fmla="*/ 2235836 w 2235836"/>
                <a:gd name="connsiteY1-84" fmla="*/ 456964 h 1065230"/>
                <a:gd name="connsiteX2-85" fmla="*/ 1417387 w 2235836"/>
                <a:gd name="connsiteY2-86" fmla="*/ 1065230 h 1065230"/>
                <a:gd name="connsiteX3-87" fmla="*/ 0 w 2235836"/>
                <a:gd name="connsiteY3-88" fmla="*/ 0 h 1065230"/>
                <a:gd name="connsiteX0-89" fmla="*/ 0 w 2914566"/>
                <a:gd name="connsiteY0-90" fmla="*/ 0 h 1564850"/>
                <a:gd name="connsiteX1-91" fmla="*/ 2914566 w 2914566"/>
                <a:gd name="connsiteY1-92" fmla="*/ 956584 h 1564850"/>
                <a:gd name="connsiteX2-93" fmla="*/ 2096117 w 2914566"/>
                <a:gd name="connsiteY2-94" fmla="*/ 1564850 h 1564850"/>
                <a:gd name="connsiteX3-95" fmla="*/ 0 w 2914566"/>
                <a:gd name="connsiteY3-96" fmla="*/ 0 h 1564850"/>
                <a:gd name="connsiteX0-97" fmla="*/ 0 w 2914566"/>
                <a:gd name="connsiteY0-98" fmla="*/ 0 h 1131217"/>
                <a:gd name="connsiteX1-99" fmla="*/ 2914566 w 2914566"/>
                <a:gd name="connsiteY1-100" fmla="*/ 956584 h 1131217"/>
                <a:gd name="connsiteX2-101" fmla="*/ 1403247 w 2914566"/>
                <a:gd name="connsiteY2-102" fmla="*/ 1131217 h 1131217"/>
                <a:gd name="connsiteX3-103" fmla="*/ 0 w 2914566"/>
                <a:gd name="connsiteY3-104" fmla="*/ 0 h 1131217"/>
                <a:gd name="connsiteX0-105" fmla="*/ 0 w 1403247"/>
                <a:gd name="connsiteY0-106" fmla="*/ 773234 h 1904451"/>
                <a:gd name="connsiteX1-107" fmla="*/ 1081053 w 1403247"/>
                <a:gd name="connsiteY1-108" fmla="*/ 0 h 1904451"/>
                <a:gd name="connsiteX2-109" fmla="*/ 1403247 w 1403247"/>
                <a:gd name="connsiteY2-110" fmla="*/ 1904451 h 1904451"/>
                <a:gd name="connsiteX3-111" fmla="*/ 0 w 1403247"/>
                <a:gd name="connsiteY3-112" fmla="*/ 773234 h 1904451"/>
                <a:gd name="connsiteX0-113" fmla="*/ 0 w 1408010"/>
                <a:gd name="connsiteY0-114" fmla="*/ 773234 h 1916357"/>
                <a:gd name="connsiteX1-115" fmla="*/ 1081053 w 1408010"/>
                <a:gd name="connsiteY1-116" fmla="*/ 0 h 1916357"/>
                <a:gd name="connsiteX2-117" fmla="*/ 1408010 w 1408010"/>
                <a:gd name="connsiteY2-118" fmla="*/ 1916357 h 1916357"/>
                <a:gd name="connsiteX3-119" fmla="*/ 0 w 1408010"/>
                <a:gd name="connsiteY3-120" fmla="*/ 773234 h 1916357"/>
                <a:gd name="connsiteX0-121" fmla="*/ 0 w 1403247"/>
                <a:gd name="connsiteY0-122" fmla="*/ 773234 h 1909213"/>
                <a:gd name="connsiteX1-123" fmla="*/ 1081053 w 1403247"/>
                <a:gd name="connsiteY1-124" fmla="*/ 0 h 1909213"/>
                <a:gd name="connsiteX2-125" fmla="*/ 1403247 w 1403247"/>
                <a:gd name="connsiteY2-126" fmla="*/ 1909213 h 1909213"/>
                <a:gd name="connsiteX3-127" fmla="*/ 0 w 1403247"/>
                <a:gd name="connsiteY3-128" fmla="*/ 773234 h 1909213"/>
              </a:gdLst>
              <a:ahLst/>
              <a:cxnLst>
                <a:cxn ang="0">
                  <a:pos x="connsiteX0-1" y="connsiteY0-2"/>
                </a:cxn>
                <a:cxn ang="0">
                  <a:pos x="connsiteX1-3" y="connsiteY1-4"/>
                </a:cxn>
                <a:cxn ang="0">
                  <a:pos x="connsiteX2-5" y="connsiteY2-6"/>
                </a:cxn>
                <a:cxn ang="0">
                  <a:pos x="connsiteX3-7" y="connsiteY3-8"/>
                </a:cxn>
              </a:cxnLst>
              <a:rect l="l" t="t" r="r" b="b"/>
              <a:pathLst>
                <a:path w="1403247" h="1909213">
                  <a:moveTo>
                    <a:pt x="0" y="773234"/>
                  </a:moveTo>
                  <a:lnTo>
                    <a:pt x="1081053" y="0"/>
                  </a:lnTo>
                  <a:lnTo>
                    <a:pt x="1403247" y="1909213"/>
                  </a:lnTo>
                  <a:lnTo>
                    <a:pt x="0" y="773234"/>
                  </a:lnTo>
                  <a:close/>
                </a:path>
              </a:pathLst>
            </a:custGeom>
            <a:gradFill>
              <a:gsLst>
                <a:gs pos="0">
                  <a:srgbClr val="E30000"/>
                </a:gs>
                <a:gs pos="100000">
                  <a:srgbClr val="760303"/>
                </a:gs>
              </a:gsLst>
              <a:lin ang="18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16" name="等腰三角形 8"/>
            <p:cNvSpPr/>
            <p:nvPr/>
          </p:nvSpPr>
          <p:spPr>
            <a:xfrm>
              <a:off x="4755220" y="2531438"/>
              <a:ext cx="1145960" cy="197758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0 w 2690006"/>
                <a:gd name="connsiteY0-42" fmla="*/ 0 h 1107650"/>
                <a:gd name="connsiteX1-43" fmla="*/ 1269588 w 2690006"/>
                <a:gd name="connsiteY1-44" fmla="*/ 46898 h 1107650"/>
                <a:gd name="connsiteX2-45" fmla="*/ 2690006 w 2690006"/>
                <a:gd name="connsiteY2-46" fmla="*/ 1107650 h 1107650"/>
                <a:gd name="connsiteX3-47" fmla="*/ 0 w 2690006"/>
                <a:gd name="connsiteY3-48" fmla="*/ 0 h 1107650"/>
                <a:gd name="connsiteX0-49" fmla="*/ 0 w 2798414"/>
                <a:gd name="connsiteY0-50" fmla="*/ 0 h 1131217"/>
                <a:gd name="connsiteX1-51" fmla="*/ 1377996 w 2798414"/>
                <a:gd name="connsiteY1-52" fmla="*/ 70465 h 1131217"/>
                <a:gd name="connsiteX2-53" fmla="*/ 2798414 w 2798414"/>
                <a:gd name="connsiteY2-54" fmla="*/ 1131217 h 1131217"/>
                <a:gd name="connsiteX3-55" fmla="*/ 0 w 2798414"/>
                <a:gd name="connsiteY3-56" fmla="*/ 0 h 1131217"/>
                <a:gd name="connsiteX0-57" fmla="*/ 0 w 1417387"/>
                <a:gd name="connsiteY0-58" fmla="*/ 0 h 1065230"/>
                <a:gd name="connsiteX1-59" fmla="*/ 1377996 w 1417387"/>
                <a:gd name="connsiteY1-60" fmla="*/ 70465 h 1065230"/>
                <a:gd name="connsiteX2-61" fmla="*/ 1417387 w 1417387"/>
                <a:gd name="connsiteY2-62" fmla="*/ 1065230 h 1065230"/>
                <a:gd name="connsiteX3-63" fmla="*/ 0 w 1417387"/>
                <a:gd name="connsiteY3-64" fmla="*/ 0 h 1065230"/>
                <a:gd name="connsiteX0-65" fmla="*/ 0 w 2245262"/>
                <a:gd name="connsiteY0-66" fmla="*/ 0 h 1065230"/>
                <a:gd name="connsiteX1-67" fmla="*/ 2245262 w 2245262"/>
                <a:gd name="connsiteY1-68" fmla="*/ 456964 h 1065230"/>
                <a:gd name="connsiteX2-69" fmla="*/ 1417387 w 2245262"/>
                <a:gd name="connsiteY2-70" fmla="*/ 1065230 h 1065230"/>
                <a:gd name="connsiteX3-71" fmla="*/ 0 w 2245262"/>
                <a:gd name="connsiteY3-72" fmla="*/ 0 h 1065230"/>
                <a:gd name="connsiteX0-73" fmla="*/ 0 w 1495831"/>
                <a:gd name="connsiteY0-74" fmla="*/ 250047 h 1315277"/>
                <a:gd name="connsiteX1-75" fmla="*/ 1495831 w 1495831"/>
                <a:gd name="connsiteY1-76" fmla="*/ 0 h 1315277"/>
                <a:gd name="connsiteX2-77" fmla="*/ 1417387 w 1495831"/>
                <a:gd name="connsiteY2-78" fmla="*/ 1315277 h 1315277"/>
                <a:gd name="connsiteX3-79" fmla="*/ 0 w 1495831"/>
                <a:gd name="connsiteY3-80" fmla="*/ 250047 h 1315277"/>
                <a:gd name="connsiteX0-81" fmla="*/ 0 w 2235836"/>
                <a:gd name="connsiteY0-82" fmla="*/ 0 h 1065230"/>
                <a:gd name="connsiteX1-83" fmla="*/ 2235836 w 2235836"/>
                <a:gd name="connsiteY1-84" fmla="*/ 456964 h 1065230"/>
                <a:gd name="connsiteX2-85" fmla="*/ 1417387 w 2235836"/>
                <a:gd name="connsiteY2-86" fmla="*/ 1065230 h 1065230"/>
                <a:gd name="connsiteX3-87" fmla="*/ 0 w 2235836"/>
                <a:gd name="connsiteY3-88" fmla="*/ 0 h 1065230"/>
                <a:gd name="connsiteX0-89" fmla="*/ 0 w 2914566"/>
                <a:gd name="connsiteY0-90" fmla="*/ 0 h 1564850"/>
                <a:gd name="connsiteX1-91" fmla="*/ 2914566 w 2914566"/>
                <a:gd name="connsiteY1-92" fmla="*/ 956584 h 1564850"/>
                <a:gd name="connsiteX2-93" fmla="*/ 2096117 w 2914566"/>
                <a:gd name="connsiteY2-94" fmla="*/ 1564850 h 1564850"/>
                <a:gd name="connsiteX3-95" fmla="*/ 0 w 2914566"/>
                <a:gd name="connsiteY3-96" fmla="*/ 0 h 1564850"/>
                <a:gd name="connsiteX0-97" fmla="*/ 0 w 2914566"/>
                <a:gd name="connsiteY0-98" fmla="*/ 0 h 1131217"/>
                <a:gd name="connsiteX1-99" fmla="*/ 2914566 w 2914566"/>
                <a:gd name="connsiteY1-100" fmla="*/ 956584 h 1131217"/>
                <a:gd name="connsiteX2-101" fmla="*/ 1403247 w 2914566"/>
                <a:gd name="connsiteY2-102" fmla="*/ 1131217 h 1131217"/>
                <a:gd name="connsiteX3-103" fmla="*/ 0 w 2914566"/>
                <a:gd name="connsiteY3-104" fmla="*/ 0 h 1131217"/>
                <a:gd name="connsiteX0-105" fmla="*/ 0 w 1403247"/>
                <a:gd name="connsiteY0-106" fmla="*/ 773234 h 1904451"/>
                <a:gd name="connsiteX1-107" fmla="*/ 1081053 w 1403247"/>
                <a:gd name="connsiteY1-108" fmla="*/ 0 h 1904451"/>
                <a:gd name="connsiteX2-109" fmla="*/ 1403247 w 1403247"/>
                <a:gd name="connsiteY2-110" fmla="*/ 1904451 h 1904451"/>
                <a:gd name="connsiteX3-111" fmla="*/ 0 w 1403247"/>
                <a:gd name="connsiteY3-112" fmla="*/ 773234 h 1904451"/>
                <a:gd name="connsiteX0-113" fmla="*/ 0 w 1733185"/>
                <a:gd name="connsiteY0-114" fmla="*/ 0 h 1932495"/>
                <a:gd name="connsiteX1-115" fmla="*/ 1410991 w 1733185"/>
                <a:gd name="connsiteY1-116" fmla="*/ 28044 h 1932495"/>
                <a:gd name="connsiteX2-117" fmla="*/ 1733185 w 1733185"/>
                <a:gd name="connsiteY2-118" fmla="*/ 1932495 h 1932495"/>
                <a:gd name="connsiteX3-119" fmla="*/ 0 w 1733185"/>
                <a:gd name="connsiteY3-120" fmla="*/ 0 h 1932495"/>
                <a:gd name="connsiteX0-121" fmla="*/ 0 w 1410991"/>
                <a:gd name="connsiteY0-122" fmla="*/ 0 h 1908928"/>
                <a:gd name="connsiteX1-123" fmla="*/ 1410991 w 1410991"/>
                <a:gd name="connsiteY1-124" fmla="*/ 28044 h 1908928"/>
                <a:gd name="connsiteX2-125" fmla="*/ 319164 w 1410991"/>
                <a:gd name="connsiteY2-126" fmla="*/ 1908928 h 1908928"/>
                <a:gd name="connsiteX3-127" fmla="*/ 0 w 1410991"/>
                <a:gd name="connsiteY3-128" fmla="*/ 0 h 1908928"/>
                <a:gd name="connsiteX0-129" fmla="*/ 0 w 355189"/>
                <a:gd name="connsiteY0-130" fmla="*/ 61510 h 1970438"/>
                <a:gd name="connsiteX1-131" fmla="*/ 355189 w 355189"/>
                <a:gd name="connsiteY1-132" fmla="*/ 0 h 1970438"/>
                <a:gd name="connsiteX2-133" fmla="*/ 319164 w 355189"/>
                <a:gd name="connsiteY2-134" fmla="*/ 1970438 h 1970438"/>
                <a:gd name="connsiteX3-135" fmla="*/ 0 w 355189"/>
                <a:gd name="connsiteY3-136" fmla="*/ 61510 h 1970438"/>
                <a:gd name="connsiteX0-137" fmla="*/ 0 w 355189"/>
                <a:gd name="connsiteY0-138" fmla="*/ 61510 h 1970438"/>
                <a:gd name="connsiteX1-139" fmla="*/ 355189 w 355189"/>
                <a:gd name="connsiteY1-140" fmla="*/ 0 h 1970438"/>
                <a:gd name="connsiteX2-141" fmla="*/ 339920 w 355189"/>
                <a:gd name="connsiteY2-142" fmla="*/ 857498 h 1970438"/>
                <a:gd name="connsiteX3-143" fmla="*/ 319164 w 355189"/>
                <a:gd name="connsiteY3-144" fmla="*/ 1970438 h 1970438"/>
                <a:gd name="connsiteX4" fmla="*/ 0 w 355189"/>
                <a:gd name="connsiteY4" fmla="*/ 61510 h 1970438"/>
                <a:gd name="connsiteX0-145" fmla="*/ 0 w 1141198"/>
                <a:gd name="connsiteY0-146" fmla="*/ 61510 h 1970438"/>
                <a:gd name="connsiteX1-147" fmla="*/ 355189 w 1141198"/>
                <a:gd name="connsiteY1-148" fmla="*/ 0 h 1970438"/>
                <a:gd name="connsiteX2-149" fmla="*/ 1141198 w 1141198"/>
                <a:gd name="connsiteY2-150" fmla="*/ 1380686 h 1970438"/>
                <a:gd name="connsiteX3-151" fmla="*/ 319164 w 1141198"/>
                <a:gd name="connsiteY3-152" fmla="*/ 1970438 h 1970438"/>
                <a:gd name="connsiteX4-153" fmla="*/ 0 w 1141198"/>
                <a:gd name="connsiteY4-154" fmla="*/ 61510 h 1970438"/>
                <a:gd name="connsiteX0-155" fmla="*/ 0 w 1145960"/>
                <a:gd name="connsiteY0-156" fmla="*/ 66273 h 1970438"/>
                <a:gd name="connsiteX1-157" fmla="*/ 359951 w 1145960"/>
                <a:gd name="connsiteY1-158" fmla="*/ 0 h 1970438"/>
                <a:gd name="connsiteX2-159" fmla="*/ 1145960 w 1145960"/>
                <a:gd name="connsiteY2-160" fmla="*/ 1380686 h 1970438"/>
                <a:gd name="connsiteX3-161" fmla="*/ 323926 w 1145960"/>
                <a:gd name="connsiteY3-162" fmla="*/ 1970438 h 1970438"/>
                <a:gd name="connsiteX4-163" fmla="*/ 0 w 1145960"/>
                <a:gd name="connsiteY4-164" fmla="*/ 66273 h 1970438"/>
                <a:gd name="connsiteX0-165" fmla="*/ 0 w 1145960"/>
                <a:gd name="connsiteY0-166" fmla="*/ 66273 h 1977582"/>
                <a:gd name="connsiteX1-167" fmla="*/ 359951 w 1145960"/>
                <a:gd name="connsiteY1-168" fmla="*/ 0 h 1977582"/>
                <a:gd name="connsiteX2-169" fmla="*/ 1145960 w 1145960"/>
                <a:gd name="connsiteY2-170" fmla="*/ 1380686 h 1977582"/>
                <a:gd name="connsiteX3-171" fmla="*/ 319163 w 1145960"/>
                <a:gd name="connsiteY3-172" fmla="*/ 1977582 h 1977582"/>
                <a:gd name="connsiteX4-173" fmla="*/ 0 w 1145960"/>
                <a:gd name="connsiteY4-174" fmla="*/ 66273 h 1977582"/>
              </a:gdLst>
              <a:ahLst/>
              <a:cxnLst>
                <a:cxn ang="0">
                  <a:pos x="connsiteX0-1" y="connsiteY0-2"/>
                </a:cxn>
                <a:cxn ang="0">
                  <a:pos x="connsiteX1-3" y="connsiteY1-4"/>
                </a:cxn>
                <a:cxn ang="0">
                  <a:pos x="connsiteX2-5" y="connsiteY2-6"/>
                </a:cxn>
                <a:cxn ang="0">
                  <a:pos x="connsiteX3-7" y="connsiteY3-8"/>
                </a:cxn>
                <a:cxn ang="0">
                  <a:pos x="connsiteX4-153" y="connsiteY4-154"/>
                </a:cxn>
              </a:cxnLst>
              <a:rect l="l" t="t" r="r" b="b"/>
              <a:pathLst>
                <a:path w="1145960" h="1977582">
                  <a:moveTo>
                    <a:pt x="0" y="66273"/>
                  </a:moveTo>
                  <a:lnTo>
                    <a:pt x="359951" y="0"/>
                  </a:lnTo>
                  <a:lnTo>
                    <a:pt x="1145960" y="1380686"/>
                  </a:lnTo>
                  <a:lnTo>
                    <a:pt x="319163" y="1977582"/>
                  </a:lnTo>
                  <a:lnTo>
                    <a:pt x="0" y="66273"/>
                  </a:lnTo>
                  <a:close/>
                </a:path>
              </a:pathLst>
            </a:custGeom>
            <a:gradFill>
              <a:gsLst>
                <a:gs pos="0">
                  <a:srgbClr val="E30000"/>
                </a:gs>
                <a:gs pos="100000">
                  <a:srgbClr val="760303"/>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117" name="等腰三角形 8"/>
            <p:cNvSpPr/>
            <p:nvPr/>
          </p:nvSpPr>
          <p:spPr>
            <a:xfrm>
              <a:off x="3677245" y="2944048"/>
              <a:ext cx="871650" cy="1131333"/>
            </a:xfrm>
            <a:custGeom>
              <a:avLst/>
              <a:gdLst/>
              <a:ahLst/>
              <a:cxnLst/>
              <a:rect l="l" t="t" r="r" b="b"/>
              <a:pathLst>
                <a:path w="871650" h="1131333">
                  <a:moveTo>
                    <a:pt x="595170" y="0"/>
                  </a:moveTo>
                  <a:cubicBezTo>
                    <a:pt x="598850" y="410002"/>
                    <a:pt x="698783" y="795320"/>
                    <a:pt x="871650" y="1131333"/>
                  </a:cubicBezTo>
                  <a:lnTo>
                    <a:pt x="0" y="425701"/>
                  </a:ln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grpSp>
      <p:sp>
        <p:nvSpPr>
          <p:cNvPr id="118" name="矩形 117"/>
          <p:cNvSpPr/>
          <p:nvPr/>
        </p:nvSpPr>
        <p:spPr>
          <a:xfrm rot="19389487">
            <a:off x="5072610" y="2623588"/>
            <a:ext cx="1643025" cy="345440"/>
          </a:xfrm>
          <a:prstGeom prst="rect">
            <a:avLst/>
          </a:prstGeom>
        </p:spPr>
        <p:txBody>
          <a:bodyPr wrap="square">
            <a:spAutoFit/>
          </a:bodyPr>
          <a:lstStyle/>
          <a:p>
            <a:pPr algn="just">
              <a:lnSpc>
                <a:spcPts val="1600"/>
              </a:lnSpc>
            </a:pPr>
            <a:r>
              <a:rPr lang="zh-CN" altLang="en-US" sz="1600" b="1" dirty="0" smtClean="0">
                <a:solidFill>
                  <a:schemeClr val="bg1"/>
                </a:solidFill>
                <a:latin typeface="微软雅黑" panose="020B0503020204020204" charset="-122"/>
                <a:ea typeface="微软雅黑" panose="020B0503020204020204" charset="-122"/>
              </a:rPr>
              <a:t>点击添加标题</a:t>
            </a:r>
          </a:p>
        </p:txBody>
      </p:sp>
      <p:sp>
        <p:nvSpPr>
          <p:cNvPr id="119" name="矩形 118"/>
          <p:cNvSpPr/>
          <p:nvPr/>
        </p:nvSpPr>
        <p:spPr>
          <a:xfrm rot="2367480">
            <a:off x="5309211" y="4482052"/>
            <a:ext cx="1643025" cy="345440"/>
          </a:xfrm>
          <a:prstGeom prst="rect">
            <a:avLst/>
          </a:prstGeom>
        </p:spPr>
        <p:txBody>
          <a:bodyPr wrap="square">
            <a:spAutoFit/>
          </a:bodyPr>
          <a:lstStyle/>
          <a:p>
            <a:pPr algn="just">
              <a:lnSpc>
                <a:spcPts val="1600"/>
              </a:lnSpc>
            </a:pPr>
            <a:r>
              <a:rPr lang="zh-CN" altLang="en-US" sz="1600" b="1" dirty="0" smtClean="0">
                <a:solidFill>
                  <a:schemeClr val="bg1"/>
                </a:solidFill>
                <a:latin typeface="微软雅黑" panose="020B0503020204020204" charset="-122"/>
                <a:ea typeface="微软雅黑" panose="020B0503020204020204" charset="-122"/>
              </a:rPr>
              <a:t>点击添加标题</a:t>
            </a:r>
          </a:p>
        </p:txBody>
      </p:sp>
      <p:sp>
        <p:nvSpPr>
          <p:cNvPr id="120" name="矩形 119"/>
          <p:cNvSpPr/>
          <p:nvPr/>
        </p:nvSpPr>
        <p:spPr>
          <a:xfrm rot="611594">
            <a:off x="4625194" y="4965109"/>
            <a:ext cx="1643025" cy="345440"/>
          </a:xfrm>
          <a:prstGeom prst="rect">
            <a:avLst/>
          </a:prstGeom>
        </p:spPr>
        <p:txBody>
          <a:bodyPr wrap="square">
            <a:spAutoFit/>
          </a:bodyPr>
          <a:lstStyle/>
          <a:p>
            <a:pPr algn="just">
              <a:lnSpc>
                <a:spcPts val="1600"/>
              </a:lnSpc>
            </a:pPr>
            <a:r>
              <a:rPr lang="zh-CN" altLang="en-US" sz="1600" b="1" dirty="0" smtClean="0">
                <a:solidFill>
                  <a:schemeClr val="bg1"/>
                </a:solidFill>
                <a:latin typeface="微软雅黑" panose="020B0503020204020204" charset="-122"/>
                <a:ea typeface="微软雅黑" panose="020B0503020204020204" charset="-122"/>
              </a:rPr>
              <a:t>点击添加标题</a:t>
            </a:r>
          </a:p>
        </p:txBody>
      </p:sp>
      <p:cxnSp>
        <p:nvCxnSpPr>
          <p:cNvPr id="121" name="直接连接符 120"/>
          <p:cNvCxnSpPr/>
          <p:nvPr/>
        </p:nvCxnSpPr>
        <p:spPr>
          <a:xfrm>
            <a:off x="873236" y="2018332"/>
            <a:ext cx="5065764"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2" name="Text Box 11"/>
          <p:cNvSpPr txBox="1">
            <a:spLocks noChangeArrowheads="1"/>
          </p:cNvSpPr>
          <p:nvPr/>
        </p:nvSpPr>
        <p:spPr bwMode="auto">
          <a:xfrm>
            <a:off x="912024" y="1627141"/>
            <a:ext cx="1977828"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r>
              <a:rPr lang="zh-CN" altLang="en-US" sz="1865" b="1" dirty="0" smtClean="0">
                <a:solidFill>
                  <a:prstClr val="black"/>
                </a:solidFill>
                <a:latin typeface="微软雅黑" panose="020B0503020204020204" charset="-122"/>
                <a:ea typeface="微软雅黑" panose="020B0503020204020204" charset="-122"/>
              </a:rPr>
              <a:t>这里填写小标题</a:t>
            </a:r>
            <a:endParaRPr lang="zh-CN" altLang="en-US" sz="1865" b="1" dirty="0">
              <a:solidFill>
                <a:prstClr val="black"/>
              </a:solidFill>
              <a:latin typeface="微软雅黑" panose="020B0503020204020204" charset="-122"/>
              <a:ea typeface="微软雅黑" panose="020B0503020204020204" charset="-122"/>
            </a:endParaRPr>
          </a:p>
        </p:txBody>
      </p:sp>
      <p:sp>
        <p:nvSpPr>
          <p:cNvPr id="123" name="矩形 122"/>
          <p:cNvSpPr/>
          <p:nvPr/>
        </p:nvSpPr>
        <p:spPr>
          <a:xfrm>
            <a:off x="913414" y="2037511"/>
            <a:ext cx="3647016" cy="548640"/>
          </a:xfrm>
          <a:prstGeom prst="rect">
            <a:avLst/>
          </a:prstGeom>
        </p:spPr>
        <p:txBody>
          <a:bodyPr wrap="square">
            <a:spAutoFit/>
          </a:bodyPr>
          <a:lstStyle/>
          <a:p>
            <a:pPr algn="just">
              <a:lnSpc>
                <a:spcPts val="1600"/>
              </a:lnSpc>
            </a:pPr>
            <a:r>
              <a:rPr lang="zh-CN" altLang="en-US" sz="1600" dirty="0" smtClean="0">
                <a:solidFill>
                  <a:prstClr val="black">
                    <a:lumMod val="50000"/>
                    <a:lumOff val="50000"/>
                  </a:prstClr>
                </a:solidFill>
                <a:latin typeface="微软雅黑" panose="020B0503020204020204" charset="-122"/>
                <a:ea typeface="微软雅黑" panose="020B0503020204020204" charset="-122"/>
              </a:rPr>
              <a:t>本套图表使用了主题色设置，可以更换您喜欢的颜色，大家可以联系作者。</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p:txBody>
      </p:sp>
      <p:cxnSp>
        <p:nvCxnSpPr>
          <p:cNvPr id="124" name="直接连接符 123"/>
          <p:cNvCxnSpPr/>
          <p:nvPr/>
        </p:nvCxnSpPr>
        <p:spPr>
          <a:xfrm>
            <a:off x="873236" y="4372815"/>
            <a:ext cx="3972453"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5" name="Text Box 11"/>
          <p:cNvSpPr txBox="1">
            <a:spLocks noChangeArrowheads="1"/>
          </p:cNvSpPr>
          <p:nvPr/>
        </p:nvSpPr>
        <p:spPr bwMode="auto">
          <a:xfrm>
            <a:off x="912024" y="3931397"/>
            <a:ext cx="1977828"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r>
              <a:rPr lang="zh-CN" altLang="en-US" sz="1865" b="1" dirty="0" smtClean="0">
                <a:solidFill>
                  <a:prstClr val="black"/>
                </a:solidFill>
                <a:latin typeface="微软雅黑" panose="020B0503020204020204" charset="-122"/>
                <a:ea typeface="微软雅黑" panose="020B0503020204020204" charset="-122"/>
              </a:rPr>
              <a:t>这里填写小标题</a:t>
            </a:r>
            <a:endParaRPr lang="zh-CN" altLang="en-US" sz="1865" b="1" dirty="0">
              <a:solidFill>
                <a:prstClr val="black"/>
              </a:solidFill>
              <a:latin typeface="微软雅黑" panose="020B0503020204020204" charset="-122"/>
              <a:ea typeface="微软雅黑" panose="020B0503020204020204" charset="-122"/>
            </a:endParaRPr>
          </a:p>
        </p:txBody>
      </p:sp>
      <p:sp>
        <p:nvSpPr>
          <p:cNvPr id="126" name="矩形 125"/>
          <p:cNvSpPr/>
          <p:nvPr/>
        </p:nvSpPr>
        <p:spPr>
          <a:xfrm>
            <a:off x="931231" y="4341767"/>
            <a:ext cx="3261209" cy="548640"/>
          </a:xfrm>
          <a:prstGeom prst="rect">
            <a:avLst/>
          </a:prstGeom>
        </p:spPr>
        <p:txBody>
          <a:bodyPr wrap="square">
            <a:spAutoFit/>
          </a:bodyPr>
          <a:lstStyle/>
          <a:p>
            <a:pPr algn="just">
              <a:lnSpc>
                <a:spcPts val="1600"/>
              </a:lnSpc>
            </a:pPr>
            <a:r>
              <a:rPr lang="zh-CN" altLang="en-US" sz="1600" dirty="0" smtClean="0">
                <a:solidFill>
                  <a:prstClr val="black">
                    <a:lumMod val="50000"/>
                    <a:lumOff val="50000"/>
                  </a:prstClr>
                </a:solidFill>
                <a:latin typeface="微软雅黑" panose="020B0503020204020204" charset="-122"/>
                <a:ea typeface="微软雅黑" panose="020B0503020204020204" charset="-122"/>
              </a:rPr>
              <a:t>本套图表使用了主题色设置，可以更换您喜欢的颜色，大家可以。</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p:txBody>
      </p:sp>
      <p:cxnSp>
        <p:nvCxnSpPr>
          <p:cNvPr id="127" name="直接连接符 126"/>
          <p:cNvCxnSpPr/>
          <p:nvPr/>
        </p:nvCxnSpPr>
        <p:spPr>
          <a:xfrm>
            <a:off x="6884836" y="2812144"/>
            <a:ext cx="4298940"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483780" y="2846593"/>
            <a:ext cx="3647016" cy="548640"/>
          </a:xfrm>
          <a:prstGeom prst="rect">
            <a:avLst/>
          </a:prstGeom>
        </p:spPr>
        <p:txBody>
          <a:bodyPr wrap="square">
            <a:spAutoFit/>
          </a:bodyPr>
          <a:lstStyle/>
          <a:p>
            <a:pPr algn="just">
              <a:lnSpc>
                <a:spcPts val="1600"/>
              </a:lnSpc>
            </a:pPr>
            <a:r>
              <a:rPr lang="zh-CN" altLang="en-US" sz="1600" dirty="0" smtClean="0">
                <a:solidFill>
                  <a:prstClr val="black">
                    <a:lumMod val="50000"/>
                    <a:lumOff val="50000"/>
                  </a:prstClr>
                </a:solidFill>
                <a:latin typeface="微软雅黑" panose="020B0503020204020204" charset="-122"/>
                <a:ea typeface="微软雅黑" panose="020B0503020204020204" charset="-122"/>
              </a:rPr>
              <a:t>本套图表使用了主题色设置，可以更换您喜欢的颜色，大家可以联系作者。</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p:txBody>
      </p:sp>
      <p:sp>
        <p:nvSpPr>
          <p:cNvPr id="129" name="Text Box 11"/>
          <p:cNvSpPr txBox="1">
            <a:spLocks noChangeArrowheads="1"/>
          </p:cNvSpPr>
          <p:nvPr/>
        </p:nvSpPr>
        <p:spPr bwMode="auto">
          <a:xfrm>
            <a:off x="9207338" y="2368900"/>
            <a:ext cx="1977828"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r>
              <a:rPr lang="zh-CN" altLang="en-US" sz="1865" b="1" dirty="0" smtClean="0">
                <a:solidFill>
                  <a:prstClr val="black"/>
                </a:solidFill>
                <a:latin typeface="微软雅黑" panose="020B0503020204020204" charset="-122"/>
                <a:ea typeface="微软雅黑" panose="020B0503020204020204" charset="-122"/>
              </a:rPr>
              <a:t>这里填写小标题</a:t>
            </a:r>
            <a:endParaRPr lang="zh-CN" altLang="en-US" sz="1865" b="1" dirty="0">
              <a:solidFill>
                <a:prstClr val="black"/>
              </a:solidFill>
              <a:latin typeface="微软雅黑" panose="020B0503020204020204" charset="-122"/>
              <a:ea typeface="微软雅黑" panose="020B0503020204020204" charset="-122"/>
            </a:endParaRPr>
          </a:p>
        </p:txBody>
      </p:sp>
      <p:sp>
        <p:nvSpPr>
          <p:cNvPr id="130" name="椭圆 129"/>
          <p:cNvSpPr/>
          <p:nvPr/>
        </p:nvSpPr>
        <p:spPr>
          <a:xfrm>
            <a:off x="9893270" y="5079388"/>
            <a:ext cx="905881" cy="220920"/>
          </a:xfrm>
          <a:prstGeom prst="ellipse">
            <a:avLst/>
          </a:prstGeom>
          <a:gradFill flip="none" rotWithShape="1">
            <a:gsLst>
              <a:gs pos="0">
                <a:schemeClr val="tx1">
                  <a:alpha val="69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31" name="组合 130"/>
          <p:cNvGrpSpPr/>
          <p:nvPr/>
        </p:nvGrpSpPr>
        <p:grpSpPr>
          <a:xfrm>
            <a:off x="10210144" y="4059701"/>
            <a:ext cx="288897" cy="1155588"/>
            <a:chOff x="1979606" y="3250438"/>
            <a:chExt cx="256691" cy="1026763"/>
          </a:xfrm>
        </p:grpSpPr>
        <p:sp>
          <p:nvSpPr>
            <p:cNvPr id="132" name="Freeform 116"/>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3" name="Freeform 117"/>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4" name="Freeform 118"/>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5" name="Freeform 119"/>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6"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7" name="Freeform 121"/>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8" name="Freeform 122"/>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39" name="Freeform 123"/>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0"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1" name="Freeform 125"/>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2" name="Freeform 126"/>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3" name="Freeform 127"/>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4" name="Freeform 128"/>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5" name="Freeform 129"/>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6" name="Freeform 130"/>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7" name="Freeform 131"/>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8" name="Freeform 132"/>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9" name="Freeform 133"/>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0" name="Freeform 134"/>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1" name="Freeform 135"/>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2" name="Freeform 136"/>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3" name="Freeform 137"/>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4"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5" name="Freeform 139"/>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6"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7" name="Freeform 141"/>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8" name="Freeform 142"/>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9" name="Freeform 143"/>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0" name="Freeform 144"/>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1" name="Freeform 145"/>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2" name="Freeform 146"/>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3"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4" name="Freeform 148"/>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5" name="Freeform 149"/>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6" name="Freeform 150"/>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7" name="Freeform 151"/>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8" name="Freeform 152"/>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69" name="Freeform 153"/>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0" name="Freeform 154"/>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1"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2" name="Freeform 156"/>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3" name="Freeform 157"/>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4" name="Freeform 158"/>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5" name="Freeform 159"/>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6" name="Freeform 160"/>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7"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8" name="Freeform 162"/>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9" name="Freeform 163"/>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0" name="Freeform 164"/>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1" name="Freeform 165"/>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2" name="Freeform 166"/>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3" name="Freeform 167"/>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4"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5" name="Freeform 169"/>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6" name="Freeform 170"/>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7" name="Freeform 171"/>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8" name="Freeform 172"/>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9" name="Freeform 173"/>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0" name="Freeform 174"/>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1" name="Freeform 175"/>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2" name="Freeform 176"/>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3" name="Freeform 177"/>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3416">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1000"/>
                                        <p:tgtEl>
                                          <p:spTgt spid="91"/>
                                        </p:tgtEl>
                                      </p:cBhvr>
                                    </p:animEffect>
                                    <p:anim calcmode="lin" valueType="num">
                                      <p:cBhvr>
                                        <p:cTn id="8" dur="1000" fill="hold"/>
                                        <p:tgtEl>
                                          <p:spTgt spid="91"/>
                                        </p:tgtEl>
                                        <p:attrNameLst>
                                          <p:attrName>ppt_x</p:attrName>
                                        </p:attrNameLst>
                                      </p:cBhvr>
                                      <p:tavLst>
                                        <p:tav tm="0">
                                          <p:val>
                                            <p:strVal val="#ppt_x"/>
                                          </p:val>
                                        </p:tav>
                                        <p:tav tm="100000">
                                          <p:val>
                                            <p:strVal val="#ppt_x"/>
                                          </p:val>
                                        </p:tav>
                                      </p:tavLst>
                                    </p:anim>
                                    <p:anim calcmode="lin" valueType="num">
                                      <p:cBhvr>
                                        <p:cTn id="9" dur="1000" fill="hold"/>
                                        <p:tgtEl>
                                          <p:spTgt spid="9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fade">
                                      <p:cBhvr>
                                        <p:cTn id="12" dur="1000"/>
                                        <p:tgtEl>
                                          <p:spTgt spid="109"/>
                                        </p:tgtEl>
                                      </p:cBhvr>
                                    </p:animEffect>
                                    <p:anim calcmode="lin" valueType="num">
                                      <p:cBhvr>
                                        <p:cTn id="13" dur="1000" fill="hold"/>
                                        <p:tgtEl>
                                          <p:spTgt spid="109"/>
                                        </p:tgtEl>
                                        <p:attrNameLst>
                                          <p:attrName>ppt_x</p:attrName>
                                        </p:attrNameLst>
                                      </p:cBhvr>
                                      <p:tavLst>
                                        <p:tav tm="0">
                                          <p:val>
                                            <p:strVal val="#ppt_x"/>
                                          </p:val>
                                        </p:tav>
                                        <p:tav tm="100000">
                                          <p:val>
                                            <p:strVal val="#ppt_x"/>
                                          </p:val>
                                        </p:tav>
                                      </p:tavLst>
                                    </p:anim>
                                    <p:anim calcmode="lin" valueType="num">
                                      <p:cBhvr>
                                        <p:cTn id="14" dur="1000" fill="hold"/>
                                        <p:tgtEl>
                                          <p:spTgt spid="10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fade">
                                      <p:cBhvr>
                                        <p:cTn id="17" dur="1000"/>
                                        <p:tgtEl>
                                          <p:spTgt spid="114"/>
                                        </p:tgtEl>
                                      </p:cBhvr>
                                    </p:animEffect>
                                    <p:anim calcmode="lin" valueType="num">
                                      <p:cBhvr>
                                        <p:cTn id="18" dur="1000" fill="hold"/>
                                        <p:tgtEl>
                                          <p:spTgt spid="114"/>
                                        </p:tgtEl>
                                        <p:attrNameLst>
                                          <p:attrName>ppt_x</p:attrName>
                                        </p:attrNameLst>
                                      </p:cBhvr>
                                      <p:tavLst>
                                        <p:tav tm="0">
                                          <p:val>
                                            <p:strVal val="#ppt_x"/>
                                          </p:val>
                                        </p:tav>
                                        <p:tav tm="100000">
                                          <p:val>
                                            <p:strVal val="#ppt_x"/>
                                          </p:val>
                                        </p:tav>
                                      </p:tavLst>
                                    </p:anim>
                                    <p:anim calcmode="lin" valueType="num">
                                      <p:cBhvr>
                                        <p:cTn id="19" dur="1000" fill="hold"/>
                                        <p:tgtEl>
                                          <p:spTgt spid="11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18"/>
                                        </p:tgtEl>
                                        <p:attrNameLst>
                                          <p:attrName>style.visibility</p:attrName>
                                        </p:attrNameLst>
                                      </p:cBhvr>
                                      <p:to>
                                        <p:strVal val="visible"/>
                                      </p:to>
                                    </p:set>
                                    <p:animEffect transition="in" filter="fade">
                                      <p:cBhvr>
                                        <p:cTn id="22" dur="1000"/>
                                        <p:tgtEl>
                                          <p:spTgt spid="118"/>
                                        </p:tgtEl>
                                      </p:cBhvr>
                                    </p:animEffect>
                                    <p:anim calcmode="lin" valueType="num">
                                      <p:cBhvr>
                                        <p:cTn id="23" dur="1000" fill="hold"/>
                                        <p:tgtEl>
                                          <p:spTgt spid="118"/>
                                        </p:tgtEl>
                                        <p:attrNameLst>
                                          <p:attrName>ppt_x</p:attrName>
                                        </p:attrNameLst>
                                      </p:cBhvr>
                                      <p:tavLst>
                                        <p:tav tm="0">
                                          <p:val>
                                            <p:strVal val="#ppt_x"/>
                                          </p:val>
                                        </p:tav>
                                        <p:tav tm="100000">
                                          <p:val>
                                            <p:strVal val="#ppt_x"/>
                                          </p:val>
                                        </p:tav>
                                      </p:tavLst>
                                    </p:anim>
                                    <p:anim calcmode="lin" valueType="num">
                                      <p:cBhvr>
                                        <p:cTn id="24" dur="1000" fill="hold"/>
                                        <p:tgtEl>
                                          <p:spTgt spid="11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19"/>
                                        </p:tgtEl>
                                        <p:attrNameLst>
                                          <p:attrName>style.visibility</p:attrName>
                                        </p:attrNameLst>
                                      </p:cBhvr>
                                      <p:to>
                                        <p:strVal val="visible"/>
                                      </p:to>
                                    </p:set>
                                    <p:animEffect transition="in" filter="fade">
                                      <p:cBhvr>
                                        <p:cTn id="27" dur="1000"/>
                                        <p:tgtEl>
                                          <p:spTgt spid="119"/>
                                        </p:tgtEl>
                                      </p:cBhvr>
                                    </p:animEffect>
                                    <p:anim calcmode="lin" valueType="num">
                                      <p:cBhvr>
                                        <p:cTn id="28" dur="1000" fill="hold"/>
                                        <p:tgtEl>
                                          <p:spTgt spid="119"/>
                                        </p:tgtEl>
                                        <p:attrNameLst>
                                          <p:attrName>ppt_x</p:attrName>
                                        </p:attrNameLst>
                                      </p:cBhvr>
                                      <p:tavLst>
                                        <p:tav tm="0">
                                          <p:val>
                                            <p:strVal val="#ppt_x"/>
                                          </p:val>
                                        </p:tav>
                                        <p:tav tm="100000">
                                          <p:val>
                                            <p:strVal val="#ppt_x"/>
                                          </p:val>
                                        </p:tav>
                                      </p:tavLst>
                                    </p:anim>
                                    <p:anim calcmode="lin" valueType="num">
                                      <p:cBhvr>
                                        <p:cTn id="29" dur="1000" fill="hold"/>
                                        <p:tgtEl>
                                          <p:spTgt spid="11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1000"/>
                                        <p:tgtEl>
                                          <p:spTgt spid="120"/>
                                        </p:tgtEl>
                                      </p:cBhvr>
                                    </p:animEffect>
                                    <p:anim calcmode="lin" valueType="num">
                                      <p:cBhvr>
                                        <p:cTn id="33" dur="1000" fill="hold"/>
                                        <p:tgtEl>
                                          <p:spTgt spid="120"/>
                                        </p:tgtEl>
                                        <p:attrNameLst>
                                          <p:attrName>ppt_x</p:attrName>
                                        </p:attrNameLst>
                                      </p:cBhvr>
                                      <p:tavLst>
                                        <p:tav tm="0">
                                          <p:val>
                                            <p:strVal val="#ppt_x"/>
                                          </p:val>
                                        </p:tav>
                                        <p:tav tm="100000">
                                          <p:val>
                                            <p:strVal val="#ppt_x"/>
                                          </p:val>
                                        </p:tav>
                                      </p:tavLst>
                                    </p:anim>
                                    <p:anim calcmode="lin" valueType="num">
                                      <p:cBhvr>
                                        <p:cTn id="34" dur="1000" fill="hold"/>
                                        <p:tgtEl>
                                          <p:spTgt spid="120"/>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 presetClass="entr" presetSubtype="4" fill="hold" nodeType="afterEffect">
                                  <p:stCondLst>
                                    <p:cond delay="0"/>
                                  </p:stCondLst>
                                  <p:childTnLst>
                                    <p:set>
                                      <p:cBhvr>
                                        <p:cTn id="37" dur="1" fill="hold">
                                          <p:stCondLst>
                                            <p:cond delay="0"/>
                                          </p:stCondLst>
                                        </p:cTn>
                                        <p:tgtEl>
                                          <p:spTgt spid="121"/>
                                        </p:tgtEl>
                                        <p:attrNameLst>
                                          <p:attrName>style.visibility</p:attrName>
                                        </p:attrNameLst>
                                      </p:cBhvr>
                                      <p:to>
                                        <p:strVal val="visible"/>
                                      </p:to>
                                    </p:set>
                                    <p:anim calcmode="lin" valueType="num">
                                      <p:cBhvr additive="base">
                                        <p:cTn id="38" dur="500" fill="hold"/>
                                        <p:tgtEl>
                                          <p:spTgt spid="121"/>
                                        </p:tgtEl>
                                        <p:attrNameLst>
                                          <p:attrName>ppt_x</p:attrName>
                                        </p:attrNameLst>
                                      </p:cBhvr>
                                      <p:tavLst>
                                        <p:tav tm="0">
                                          <p:val>
                                            <p:strVal val="#ppt_x"/>
                                          </p:val>
                                        </p:tav>
                                        <p:tav tm="100000">
                                          <p:val>
                                            <p:strVal val="#ppt_x"/>
                                          </p:val>
                                        </p:tav>
                                      </p:tavLst>
                                    </p:anim>
                                    <p:anim calcmode="lin" valueType="num">
                                      <p:cBhvr additive="base">
                                        <p:cTn id="39" dur="500" fill="hold"/>
                                        <p:tgtEl>
                                          <p:spTgt spid="1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22"/>
                                        </p:tgtEl>
                                        <p:attrNameLst>
                                          <p:attrName>style.visibility</p:attrName>
                                        </p:attrNameLst>
                                      </p:cBhvr>
                                      <p:to>
                                        <p:strVal val="visible"/>
                                      </p:to>
                                    </p:set>
                                    <p:anim calcmode="lin" valueType="num">
                                      <p:cBhvr additive="base">
                                        <p:cTn id="42" dur="500" fill="hold"/>
                                        <p:tgtEl>
                                          <p:spTgt spid="122"/>
                                        </p:tgtEl>
                                        <p:attrNameLst>
                                          <p:attrName>ppt_x</p:attrName>
                                        </p:attrNameLst>
                                      </p:cBhvr>
                                      <p:tavLst>
                                        <p:tav tm="0">
                                          <p:val>
                                            <p:strVal val="#ppt_x"/>
                                          </p:val>
                                        </p:tav>
                                        <p:tav tm="100000">
                                          <p:val>
                                            <p:strVal val="#ppt_x"/>
                                          </p:val>
                                        </p:tav>
                                      </p:tavLst>
                                    </p:anim>
                                    <p:anim calcmode="lin" valueType="num">
                                      <p:cBhvr additive="base">
                                        <p:cTn id="43" dur="500" fill="hold"/>
                                        <p:tgtEl>
                                          <p:spTgt spid="1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23"/>
                                        </p:tgtEl>
                                        <p:attrNameLst>
                                          <p:attrName>style.visibility</p:attrName>
                                        </p:attrNameLst>
                                      </p:cBhvr>
                                      <p:to>
                                        <p:strVal val="visible"/>
                                      </p:to>
                                    </p:set>
                                    <p:anim calcmode="lin" valueType="num">
                                      <p:cBhvr additive="base">
                                        <p:cTn id="46" dur="500" fill="hold"/>
                                        <p:tgtEl>
                                          <p:spTgt spid="123"/>
                                        </p:tgtEl>
                                        <p:attrNameLst>
                                          <p:attrName>ppt_x</p:attrName>
                                        </p:attrNameLst>
                                      </p:cBhvr>
                                      <p:tavLst>
                                        <p:tav tm="0">
                                          <p:val>
                                            <p:strVal val="#ppt_x"/>
                                          </p:val>
                                        </p:tav>
                                        <p:tav tm="100000">
                                          <p:val>
                                            <p:strVal val="#ppt_x"/>
                                          </p:val>
                                        </p:tav>
                                      </p:tavLst>
                                    </p:anim>
                                    <p:anim calcmode="lin" valueType="num">
                                      <p:cBhvr additive="base">
                                        <p:cTn id="47" dur="500" fill="hold"/>
                                        <p:tgtEl>
                                          <p:spTgt spid="123"/>
                                        </p:tgtEl>
                                        <p:attrNameLst>
                                          <p:attrName>ppt_y</p:attrName>
                                        </p:attrNameLst>
                                      </p:cBhvr>
                                      <p:tavLst>
                                        <p:tav tm="0">
                                          <p:val>
                                            <p:strVal val="1+#ppt_h/2"/>
                                          </p:val>
                                        </p:tav>
                                        <p:tav tm="100000">
                                          <p:val>
                                            <p:strVal val="#ppt_y"/>
                                          </p:val>
                                        </p:tav>
                                      </p:tavLst>
                                    </p:anim>
                                  </p:childTnLst>
                                </p:cTn>
                              </p:par>
                            </p:childTnLst>
                          </p:cTn>
                        </p:par>
                        <p:par>
                          <p:cTn id="48" fill="hold">
                            <p:stCondLst>
                              <p:cond delay="1500"/>
                            </p:stCondLst>
                            <p:childTnLst>
                              <p:par>
                                <p:cTn id="49" presetID="2" presetClass="entr" presetSubtype="4" fill="hold" nodeType="afterEffect">
                                  <p:stCondLst>
                                    <p:cond delay="0"/>
                                  </p:stCondLst>
                                  <p:childTnLst>
                                    <p:set>
                                      <p:cBhvr>
                                        <p:cTn id="50" dur="1" fill="hold">
                                          <p:stCondLst>
                                            <p:cond delay="0"/>
                                          </p:stCondLst>
                                        </p:cTn>
                                        <p:tgtEl>
                                          <p:spTgt spid="124"/>
                                        </p:tgtEl>
                                        <p:attrNameLst>
                                          <p:attrName>style.visibility</p:attrName>
                                        </p:attrNameLst>
                                      </p:cBhvr>
                                      <p:to>
                                        <p:strVal val="visible"/>
                                      </p:to>
                                    </p:set>
                                    <p:anim calcmode="lin" valueType="num">
                                      <p:cBhvr additive="base">
                                        <p:cTn id="51" dur="500" fill="hold"/>
                                        <p:tgtEl>
                                          <p:spTgt spid="124"/>
                                        </p:tgtEl>
                                        <p:attrNameLst>
                                          <p:attrName>ppt_x</p:attrName>
                                        </p:attrNameLst>
                                      </p:cBhvr>
                                      <p:tavLst>
                                        <p:tav tm="0">
                                          <p:val>
                                            <p:strVal val="#ppt_x"/>
                                          </p:val>
                                        </p:tav>
                                        <p:tav tm="100000">
                                          <p:val>
                                            <p:strVal val="#ppt_x"/>
                                          </p:val>
                                        </p:tav>
                                      </p:tavLst>
                                    </p:anim>
                                    <p:anim calcmode="lin" valueType="num">
                                      <p:cBhvr additive="base">
                                        <p:cTn id="52" dur="500" fill="hold"/>
                                        <p:tgtEl>
                                          <p:spTgt spid="1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25"/>
                                        </p:tgtEl>
                                        <p:attrNameLst>
                                          <p:attrName>style.visibility</p:attrName>
                                        </p:attrNameLst>
                                      </p:cBhvr>
                                      <p:to>
                                        <p:strVal val="visible"/>
                                      </p:to>
                                    </p:set>
                                    <p:anim calcmode="lin" valueType="num">
                                      <p:cBhvr additive="base">
                                        <p:cTn id="55" dur="500" fill="hold"/>
                                        <p:tgtEl>
                                          <p:spTgt spid="125"/>
                                        </p:tgtEl>
                                        <p:attrNameLst>
                                          <p:attrName>ppt_x</p:attrName>
                                        </p:attrNameLst>
                                      </p:cBhvr>
                                      <p:tavLst>
                                        <p:tav tm="0">
                                          <p:val>
                                            <p:strVal val="#ppt_x"/>
                                          </p:val>
                                        </p:tav>
                                        <p:tav tm="100000">
                                          <p:val>
                                            <p:strVal val="#ppt_x"/>
                                          </p:val>
                                        </p:tav>
                                      </p:tavLst>
                                    </p:anim>
                                    <p:anim calcmode="lin" valueType="num">
                                      <p:cBhvr additive="base">
                                        <p:cTn id="56" dur="500" fill="hold"/>
                                        <p:tgtEl>
                                          <p:spTgt spid="12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26"/>
                                        </p:tgtEl>
                                        <p:attrNameLst>
                                          <p:attrName>style.visibility</p:attrName>
                                        </p:attrNameLst>
                                      </p:cBhvr>
                                      <p:to>
                                        <p:strVal val="visible"/>
                                      </p:to>
                                    </p:set>
                                    <p:anim calcmode="lin" valueType="num">
                                      <p:cBhvr additive="base">
                                        <p:cTn id="59" dur="500" fill="hold"/>
                                        <p:tgtEl>
                                          <p:spTgt spid="126"/>
                                        </p:tgtEl>
                                        <p:attrNameLst>
                                          <p:attrName>ppt_x</p:attrName>
                                        </p:attrNameLst>
                                      </p:cBhvr>
                                      <p:tavLst>
                                        <p:tav tm="0">
                                          <p:val>
                                            <p:strVal val="#ppt_x"/>
                                          </p:val>
                                        </p:tav>
                                        <p:tav tm="100000">
                                          <p:val>
                                            <p:strVal val="#ppt_x"/>
                                          </p:val>
                                        </p:tav>
                                      </p:tavLst>
                                    </p:anim>
                                    <p:anim calcmode="lin" valueType="num">
                                      <p:cBhvr additive="base">
                                        <p:cTn id="60" dur="500" fill="hold"/>
                                        <p:tgtEl>
                                          <p:spTgt spid="126"/>
                                        </p:tgtEl>
                                        <p:attrNameLst>
                                          <p:attrName>ppt_y</p:attrName>
                                        </p:attrNameLst>
                                      </p:cBhvr>
                                      <p:tavLst>
                                        <p:tav tm="0">
                                          <p:val>
                                            <p:strVal val="1+#ppt_h/2"/>
                                          </p:val>
                                        </p:tav>
                                        <p:tav tm="100000">
                                          <p:val>
                                            <p:strVal val="#ppt_y"/>
                                          </p:val>
                                        </p:tav>
                                      </p:tavLst>
                                    </p:anim>
                                  </p:childTnLst>
                                </p:cTn>
                              </p:par>
                            </p:childTnLst>
                          </p:cTn>
                        </p:par>
                        <p:par>
                          <p:cTn id="61" fill="hold">
                            <p:stCondLst>
                              <p:cond delay="2000"/>
                            </p:stCondLst>
                            <p:childTnLst>
                              <p:par>
                                <p:cTn id="62" presetID="2" presetClass="entr" presetSubtype="4" fill="hold" nodeType="afterEffect">
                                  <p:stCondLst>
                                    <p:cond delay="0"/>
                                  </p:stCondLst>
                                  <p:childTnLst>
                                    <p:set>
                                      <p:cBhvr>
                                        <p:cTn id="63" dur="1" fill="hold">
                                          <p:stCondLst>
                                            <p:cond delay="0"/>
                                          </p:stCondLst>
                                        </p:cTn>
                                        <p:tgtEl>
                                          <p:spTgt spid="127"/>
                                        </p:tgtEl>
                                        <p:attrNameLst>
                                          <p:attrName>style.visibility</p:attrName>
                                        </p:attrNameLst>
                                      </p:cBhvr>
                                      <p:to>
                                        <p:strVal val="visible"/>
                                      </p:to>
                                    </p:set>
                                    <p:anim calcmode="lin" valueType="num">
                                      <p:cBhvr additive="base">
                                        <p:cTn id="64" dur="500" fill="hold"/>
                                        <p:tgtEl>
                                          <p:spTgt spid="127"/>
                                        </p:tgtEl>
                                        <p:attrNameLst>
                                          <p:attrName>ppt_x</p:attrName>
                                        </p:attrNameLst>
                                      </p:cBhvr>
                                      <p:tavLst>
                                        <p:tav tm="0">
                                          <p:val>
                                            <p:strVal val="#ppt_x"/>
                                          </p:val>
                                        </p:tav>
                                        <p:tav tm="100000">
                                          <p:val>
                                            <p:strVal val="#ppt_x"/>
                                          </p:val>
                                        </p:tav>
                                      </p:tavLst>
                                    </p:anim>
                                    <p:anim calcmode="lin" valueType="num">
                                      <p:cBhvr additive="base">
                                        <p:cTn id="65" dur="500" fill="hold"/>
                                        <p:tgtEl>
                                          <p:spTgt spid="12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28"/>
                                        </p:tgtEl>
                                        <p:attrNameLst>
                                          <p:attrName>style.visibility</p:attrName>
                                        </p:attrNameLst>
                                      </p:cBhvr>
                                      <p:to>
                                        <p:strVal val="visible"/>
                                      </p:to>
                                    </p:set>
                                    <p:anim calcmode="lin" valueType="num">
                                      <p:cBhvr additive="base">
                                        <p:cTn id="68" dur="500" fill="hold"/>
                                        <p:tgtEl>
                                          <p:spTgt spid="128"/>
                                        </p:tgtEl>
                                        <p:attrNameLst>
                                          <p:attrName>ppt_x</p:attrName>
                                        </p:attrNameLst>
                                      </p:cBhvr>
                                      <p:tavLst>
                                        <p:tav tm="0">
                                          <p:val>
                                            <p:strVal val="#ppt_x"/>
                                          </p:val>
                                        </p:tav>
                                        <p:tav tm="100000">
                                          <p:val>
                                            <p:strVal val="#ppt_x"/>
                                          </p:val>
                                        </p:tav>
                                      </p:tavLst>
                                    </p:anim>
                                    <p:anim calcmode="lin" valueType="num">
                                      <p:cBhvr additive="base">
                                        <p:cTn id="69" dur="500" fill="hold"/>
                                        <p:tgtEl>
                                          <p:spTgt spid="12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29"/>
                                        </p:tgtEl>
                                        <p:attrNameLst>
                                          <p:attrName>style.visibility</p:attrName>
                                        </p:attrNameLst>
                                      </p:cBhvr>
                                      <p:to>
                                        <p:strVal val="visible"/>
                                      </p:to>
                                    </p:set>
                                    <p:anim calcmode="lin" valueType="num">
                                      <p:cBhvr additive="base">
                                        <p:cTn id="72" dur="500" fill="hold"/>
                                        <p:tgtEl>
                                          <p:spTgt spid="129"/>
                                        </p:tgtEl>
                                        <p:attrNameLst>
                                          <p:attrName>ppt_x</p:attrName>
                                        </p:attrNameLst>
                                      </p:cBhvr>
                                      <p:tavLst>
                                        <p:tav tm="0">
                                          <p:val>
                                            <p:strVal val="#ppt_x"/>
                                          </p:val>
                                        </p:tav>
                                        <p:tav tm="100000">
                                          <p:val>
                                            <p:strVal val="#ppt_x"/>
                                          </p:val>
                                        </p:tav>
                                      </p:tavLst>
                                    </p:anim>
                                    <p:anim calcmode="lin" valueType="num">
                                      <p:cBhvr additive="base">
                                        <p:cTn id="73" dur="500" fill="hold"/>
                                        <p:tgtEl>
                                          <p:spTgt spid="1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2" grpId="0"/>
      <p:bldP spid="123" grpId="0"/>
      <p:bldP spid="125" grpId="0"/>
      <p:bldP spid="126" grpId="0"/>
      <p:bldP spid="128" grpId="0"/>
      <p:bldP spid="1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863481" y="3545556"/>
            <a:ext cx="4480968" cy="640900"/>
            <a:chOff x="3714751" y="4056968"/>
            <a:chExt cx="4480968" cy="640900"/>
          </a:xfrm>
        </p:grpSpPr>
        <p:sp>
          <p:nvSpPr>
            <p:cNvPr id="24" name="矩形 23"/>
            <p:cNvSpPr/>
            <p:nvPr/>
          </p:nvSpPr>
          <p:spPr>
            <a:xfrm>
              <a:off x="3714751" y="4057345"/>
              <a:ext cx="4480968" cy="64052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endParaRPr>
            </a:p>
          </p:txBody>
        </p:sp>
        <p:sp>
          <p:nvSpPr>
            <p:cNvPr id="36" name="矩形 35"/>
            <p:cNvSpPr/>
            <p:nvPr/>
          </p:nvSpPr>
          <p:spPr>
            <a:xfrm>
              <a:off x="4238195" y="4056968"/>
              <a:ext cx="3434080" cy="613410"/>
            </a:xfrm>
            <a:prstGeom prst="rect">
              <a:avLst/>
            </a:prstGeom>
          </p:spPr>
          <p:txBody>
            <a:bodyPr wrap="none">
              <a:spAutoFit/>
            </a:bodyPr>
            <a:lstStyle/>
            <a:p>
              <a:pPr algn="ctr"/>
              <a:r>
                <a:rPr lang="en-US" altLang="zh-CN" sz="3200" b="1" dirty="0" smtClean="0">
                  <a:solidFill>
                    <a:schemeClr val="bg1"/>
                  </a:solidFill>
                  <a:latin typeface="微软雅黑" panose="020B0503020204020204" charset="-122"/>
                  <a:ea typeface="微软雅黑" panose="020B0503020204020204" charset="-122"/>
                  <a:cs typeface="Droid Sans" panose="020B0606030804020204" pitchFamily="34" charset="0"/>
                </a:rPr>
                <a:t>单击此处添加标题</a:t>
              </a:r>
            </a:p>
          </p:txBody>
        </p:sp>
      </p:grpSp>
      <p:sp>
        <p:nvSpPr>
          <p:cNvPr id="50" name="文本框 49"/>
          <p:cNvSpPr txBox="1"/>
          <p:nvPr/>
        </p:nvSpPr>
        <p:spPr>
          <a:xfrm>
            <a:off x="3116296" y="4353001"/>
            <a:ext cx="6044499" cy="564515"/>
          </a:xfrm>
          <a:prstGeom prst="rect">
            <a:avLst/>
          </a:prstGeom>
          <a:noFill/>
        </p:spPr>
        <p:txBody>
          <a:bodyPr wrap="square" rtlCol="0">
            <a:spAutoFit/>
          </a:bodyPr>
          <a:lstStyle/>
          <a:p>
            <a:pPr algn="ctr"/>
            <a:r>
              <a:rPr lang="en-US" altLang="zh-CN" sz="1500" dirty="0">
                <a:solidFill>
                  <a:schemeClr val="tx1"/>
                </a:solidFill>
                <a:latin typeface="微软雅黑" panose="020B0503020204020204" charset="-122"/>
                <a:ea typeface="微软雅黑" panose="020B0503020204020204" charset="-122"/>
              </a:rPr>
              <a:t>Simply dummy text of the printing and typesetting industry Simply dummy text of the printing and typesetting </a:t>
            </a:r>
            <a:r>
              <a:rPr lang="en-US" altLang="zh-CN" sz="1500" dirty="0" smtClean="0">
                <a:solidFill>
                  <a:schemeClr val="tx1"/>
                </a:solidFill>
                <a:latin typeface="微软雅黑" panose="020B0503020204020204" charset="-122"/>
                <a:ea typeface="微软雅黑" panose="020B0503020204020204" charset="-122"/>
              </a:rPr>
              <a:t>.</a:t>
            </a:r>
          </a:p>
        </p:txBody>
      </p:sp>
      <p:pic>
        <p:nvPicPr>
          <p:cNvPr id="2" name="图片 1" descr="2017021 71019"/>
          <p:cNvPicPr>
            <a:picLocks noChangeAspect="1"/>
          </p:cNvPicPr>
          <p:nvPr/>
        </p:nvPicPr>
        <p:blipFill>
          <a:blip r:embed="rId2"/>
          <a:stretch>
            <a:fillRect/>
          </a:stretch>
        </p:blipFill>
        <p:spPr>
          <a:xfrm>
            <a:off x="3863340" y="654050"/>
            <a:ext cx="4114800" cy="3017520"/>
          </a:xfrm>
          <a:prstGeom prst="rect">
            <a:avLst/>
          </a:prstGeom>
        </p:spPr>
      </p:pic>
    </p:spTree>
  </p:cSld>
  <p:clrMapOvr>
    <a:masterClrMapping/>
  </p:clrMapOvr>
  <p:transition advTm="3042">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1000"/>
                                        <p:tgtEl>
                                          <p:spTgt spid="50"/>
                                        </p:tgtEl>
                                      </p:cBhvr>
                                    </p:animEffect>
                                    <p:anim calcmode="lin" valueType="num">
                                      <p:cBhvr>
                                        <p:cTn id="20" dur="1000" fill="hold"/>
                                        <p:tgtEl>
                                          <p:spTgt spid="50"/>
                                        </p:tgtEl>
                                        <p:attrNameLst>
                                          <p:attrName>ppt_x</p:attrName>
                                        </p:attrNameLst>
                                      </p:cBhvr>
                                      <p:tavLst>
                                        <p:tav tm="0">
                                          <p:val>
                                            <p:strVal val="#ppt_x"/>
                                          </p:val>
                                        </p:tav>
                                        <p:tav tm="100000">
                                          <p:val>
                                            <p:strVal val="#ppt_x"/>
                                          </p:val>
                                        </p:tav>
                                      </p:tavLst>
                                    </p:anim>
                                    <p:anim calcmode="lin" valueType="num">
                                      <p:cBhvr>
                                        <p:cTn id="2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149339" y="2133123"/>
            <a:ext cx="3312411" cy="3254698"/>
          </a:xfrm>
          <a:prstGeom prst="rect">
            <a:avLst/>
          </a:prstGeom>
          <a:gradFill>
            <a:gsLst>
              <a:gs pos="0">
                <a:srgbClr val="E30000"/>
              </a:gs>
              <a:gs pos="100000">
                <a:srgbClr val="760303"/>
              </a:gs>
            </a:gsLst>
            <a:lin ang="11400000" scaled="0"/>
          </a:gradFill>
        </p:spPr>
        <p:txBody>
          <a:bodyPr wrap="square" anchor="ctr">
            <a:normAutofit/>
          </a:bodyPr>
          <a:lstStyle/>
          <a:p>
            <a:pPr marL="285750" indent="-285750">
              <a:lnSpc>
                <a:spcPct val="150000"/>
              </a:lnSpc>
              <a:buFont typeface="Arial" panose="020B0604020202020204" pitchFamily="34" charset="0"/>
              <a:buChar char="•"/>
            </a:pPr>
            <a:r>
              <a:rPr lang="zh-CN" altLang="en-US" sz="1600" dirty="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grpSp>
        <p:nvGrpSpPr>
          <p:cNvPr id="4" name="组合 3"/>
          <p:cNvGrpSpPr/>
          <p:nvPr/>
        </p:nvGrpSpPr>
        <p:grpSpPr>
          <a:xfrm>
            <a:off x="757011" y="2119744"/>
            <a:ext cx="7073929" cy="3372571"/>
            <a:chOff x="757011" y="1850023"/>
            <a:chExt cx="7073929" cy="3372571"/>
          </a:xfrm>
        </p:grpSpPr>
        <p:graphicFrame>
          <p:nvGraphicFramePr>
            <p:cNvPr id="14" name="Chart 20"/>
            <p:cNvGraphicFramePr/>
            <p:nvPr/>
          </p:nvGraphicFramePr>
          <p:xfrm>
            <a:off x="757011" y="2019300"/>
            <a:ext cx="7028089" cy="3203294"/>
          </p:xfrm>
          <a:graphic>
            <a:graphicData uri="http://schemas.openxmlformats.org/drawingml/2006/chart">
              <c:chart xmlns:c="http://schemas.openxmlformats.org/drawingml/2006/chart" xmlns:r="http://schemas.openxmlformats.org/officeDocument/2006/relationships" r:id="rId2"/>
            </a:graphicData>
          </a:graphic>
        </p:graphicFrame>
        <p:sp>
          <p:nvSpPr>
            <p:cNvPr id="19" name="TextBox 21"/>
            <p:cNvSpPr txBox="1"/>
            <p:nvPr/>
          </p:nvSpPr>
          <p:spPr>
            <a:xfrm>
              <a:off x="3182077" y="2116627"/>
              <a:ext cx="2173258" cy="585968"/>
            </a:xfrm>
            <a:prstGeom prst="rect">
              <a:avLst/>
            </a:prstGeom>
            <a:solidFill>
              <a:schemeClr val="bg1"/>
            </a:solidFill>
          </p:spPr>
          <p:txBody>
            <a:bodyPr wrap="square" lIns="72000" tIns="72000" rIns="72000" bIns="72000" rtlCol="1" anchor="ctr" anchorCtr="1">
              <a:normAutofit/>
            </a:bodyPr>
            <a:lstStyle/>
            <a:p>
              <a:pPr algn="ctr">
                <a:lnSpc>
                  <a:spcPts val="1300"/>
                </a:lnSpc>
                <a:spcAft>
                  <a:spcPts val="600"/>
                </a:spcAft>
              </a:pPr>
              <a:r>
                <a:rPr sz="1600" b="1" dirty="0">
                  <a:gradFill>
                    <a:gsLst>
                      <a:gs pos="0">
                        <a:srgbClr val="E30000"/>
                      </a:gs>
                      <a:gs pos="100000">
                        <a:srgbClr val="760303"/>
                      </a:gs>
                    </a:gsLst>
                    <a:lin ang="5400000" scaled="0"/>
                  </a:gradFill>
                  <a:latin typeface="微软雅黑" panose="020B0503020204020204" charset="-122"/>
                  <a:ea typeface="微软雅黑" panose="020B0503020204020204" charset="-122"/>
                  <a:cs typeface="Open Sans" panose="020B0606030504020204" pitchFamily="34" charset="0"/>
                </a:rPr>
                <a:t>单击此处添加标题</a:t>
              </a:r>
            </a:p>
          </p:txBody>
        </p:sp>
        <p:sp>
          <p:nvSpPr>
            <p:cNvPr id="23" name="矩形 22"/>
            <p:cNvSpPr/>
            <p:nvPr/>
          </p:nvSpPr>
          <p:spPr>
            <a:xfrm>
              <a:off x="1699805" y="4071412"/>
              <a:ext cx="546982" cy="338554"/>
            </a:xfrm>
            <a:prstGeom prst="rect">
              <a:avLst/>
            </a:prstGeom>
            <a:solidFill>
              <a:schemeClr val="bg1"/>
            </a:solidFill>
          </p:spPr>
          <p:txBody>
            <a:bodyPr wrap="none" lIns="0" tIns="0" rIns="0" bIns="0" anchor="ctr" anchorCtr="1">
              <a:normAutofit/>
            </a:bodyPr>
            <a:lstStyle/>
            <a:p>
              <a:pPr algn="ctr"/>
              <a:r>
                <a:rPr lang="en-US" altLang="zh-CN" sz="1600" dirty="0" smtClean="0">
                  <a:gradFill>
                    <a:gsLst>
                      <a:gs pos="0">
                        <a:srgbClr val="E30000"/>
                      </a:gs>
                      <a:gs pos="100000">
                        <a:srgbClr val="760303"/>
                      </a:gs>
                    </a:gsLst>
                    <a:lin ang="5400000" scaled="0"/>
                  </a:gradFill>
                  <a:latin typeface="Impact" panose="020B0806030902050204" pitchFamily="34" charset="0"/>
                </a:rPr>
                <a:t>$</a:t>
              </a:r>
              <a:r>
                <a:rPr lang="zh-CN" altLang="en-US" sz="1600" dirty="0" smtClean="0">
                  <a:gradFill>
                    <a:gsLst>
                      <a:gs pos="0">
                        <a:srgbClr val="E30000"/>
                      </a:gs>
                      <a:gs pos="100000">
                        <a:srgbClr val="760303"/>
                      </a:gs>
                    </a:gsLst>
                    <a:lin ang="5400000" scaled="0"/>
                  </a:gradFill>
                  <a:latin typeface="Impact" panose="020B0806030902050204" pitchFamily="34" charset="0"/>
                </a:rPr>
                <a:t>980 </a:t>
              </a:r>
            </a:p>
          </p:txBody>
        </p:sp>
        <p:sp>
          <p:nvSpPr>
            <p:cNvPr id="24" name="矩形 23"/>
            <p:cNvSpPr/>
            <p:nvPr/>
          </p:nvSpPr>
          <p:spPr>
            <a:xfrm>
              <a:off x="2550623" y="3974135"/>
              <a:ext cx="577230" cy="338554"/>
            </a:xfrm>
            <a:prstGeom prst="rect">
              <a:avLst/>
            </a:prstGeom>
            <a:solidFill>
              <a:schemeClr val="bg1"/>
            </a:solidFill>
          </p:spPr>
          <p:txBody>
            <a:bodyPr wrap="none" lIns="0" tIns="0" rIns="0" bIns="0" anchor="ctr" anchorCtr="1">
              <a:normAutofit/>
            </a:bodyPr>
            <a:lstStyle/>
            <a:p>
              <a:pPr algn="ctr"/>
              <a:r>
                <a:rPr lang="en-US" altLang="zh-CN" sz="1600" dirty="0">
                  <a:gradFill>
                    <a:gsLst>
                      <a:gs pos="0">
                        <a:srgbClr val="E30000"/>
                      </a:gs>
                      <a:gs pos="100000">
                        <a:srgbClr val="760303"/>
                      </a:gs>
                    </a:gsLst>
                    <a:lin ang="5400000" scaled="0"/>
                  </a:gradFill>
                  <a:latin typeface="Impact" panose="020B0806030902050204" pitchFamily="34" charset="0"/>
                </a:rPr>
                <a:t>$</a:t>
              </a:r>
              <a:r>
                <a:rPr lang="zh-CN" altLang="en-US" sz="1600" dirty="0">
                  <a:gradFill>
                    <a:gsLst>
                      <a:gs pos="0">
                        <a:srgbClr val="E30000"/>
                      </a:gs>
                      <a:gs pos="100000">
                        <a:srgbClr val="760303"/>
                      </a:gs>
                    </a:gsLst>
                    <a:lin ang="5400000" scaled="0"/>
                  </a:gradFill>
                  <a:latin typeface="Impact" panose="020B0806030902050204" pitchFamily="34" charset="0"/>
                </a:rPr>
                <a:t>1,660 </a:t>
              </a:r>
            </a:p>
          </p:txBody>
        </p:sp>
        <p:sp>
          <p:nvSpPr>
            <p:cNvPr id="25" name="矩形 24"/>
            <p:cNvSpPr/>
            <p:nvPr/>
          </p:nvSpPr>
          <p:spPr>
            <a:xfrm>
              <a:off x="3935072" y="3732858"/>
              <a:ext cx="741704" cy="338554"/>
            </a:xfrm>
            <a:prstGeom prst="rect">
              <a:avLst/>
            </a:prstGeom>
            <a:solidFill>
              <a:schemeClr val="bg1"/>
            </a:solidFill>
          </p:spPr>
          <p:txBody>
            <a:bodyPr wrap="none" lIns="0" tIns="0" rIns="0" bIns="0" anchor="ctr" anchorCtr="1">
              <a:normAutofit/>
            </a:bodyPr>
            <a:lstStyle/>
            <a:p>
              <a:pPr algn="ctr"/>
              <a:r>
                <a:rPr lang="en-US" altLang="zh-CN" sz="1600" dirty="0">
                  <a:gradFill>
                    <a:gsLst>
                      <a:gs pos="0">
                        <a:srgbClr val="E30000"/>
                      </a:gs>
                      <a:gs pos="100000">
                        <a:srgbClr val="760303"/>
                      </a:gs>
                    </a:gsLst>
                    <a:lin ang="5400000" scaled="0"/>
                  </a:gradFill>
                  <a:latin typeface="Impact" panose="020B0806030902050204" pitchFamily="34" charset="0"/>
                </a:rPr>
                <a:t>$ </a:t>
              </a:r>
              <a:r>
                <a:rPr lang="zh-CN" altLang="en-US" sz="1600" dirty="0">
                  <a:gradFill>
                    <a:gsLst>
                      <a:gs pos="0">
                        <a:srgbClr val="E30000"/>
                      </a:gs>
                      <a:gs pos="100000">
                        <a:srgbClr val="760303"/>
                      </a:gs>
                    </a:gsLst>
                    <a:lin ang="5400000" scaled="0"/>
                  </a:gradFill>
                  <a:latin typeface="Impact" panose="020B0806030902050204" pitchFamily="34" charset="0"/>
                </a:rPr>
                <a:t>2,920 </a:t>
              </a:r>
            </a:p>
          </p:txBody>
        </p:sp>
        <p:sp>
          <p:nvSpPr>
            <p:cNvPr id="26" name="矩形 25"/>
            <p:cNvSpPr/>
            <p:nvPr/>
          </p:nvSpPr>
          <p:spPr>
            <a:xfrm>
              <a:off x="5016588" y="3275885"/>
              <a:ext cx="741704" cy="338554"/>
            </a:xfrm>
            <a:prstGeom prst="rect">
              <a:avLst/>
            </a:prstGeom>
            <a:solidFill>
              <a:schemeClr val="bg1"/>
            </a:solidFill>
          </p:spPr>
          <p:txBody>
            <a:bodyPr wrap="none" lIns="0" tIns="0" rIns="0" bIns="0" anchor="ctr" anchorCtr="1">
              <a:normAutofit/>
            </a:bodyPr>
            <a:lstStyle/>
            <a:p>
              <a:pPr algn="ctr"/>
              <a:r>
                <a:rPr lang="en-US" altLang="zh-CN" sz="1600" dirty="0">
                  <a:gradFill>
                    <a:gsLst>
                      <a:gs pos="0">
                        <a:srgbClr val="E30000"/>
                      </a:gs>
                      <a:gs pos="100000">
                        <a:srgbClr val="760303"/>
                      </a:gs>
                    </a:gsLst>
                    <a:lin ang="5400000" scaled="0"/>
                  </a:gradFill>
                  <a:latin typeface="Impact" panose="020B0806030902050204" pitchFamily="34" charset="0"/>
                </a:rPr>
                <a:t>$ </a:t>
              </a:r>
              <a:r>
                <a:rPr lang="zh-CN" altLang="en-US" sz="1600" dirty="0">
                  <a:gradFill>
                    <a:gsLst>
                      <a:gs pos="0">
                        <a:srgbClr val="E30000"/>
                      </a:gs>
                      <a:gs pos="100000">
                        <a:srgbClr val="760303"/>
                      </a:gs>
                    </a:gsLst>
                    <a:lin ang="5400000" scaled="0"/>
                  </a:gradFill>
                  <a:latin typeface="Impact" panose="020B0806030902050204" pitchFamily="34" charset="0"/>
                </a:rPr>
                <a:t>5,840 </a:t>
              </a:r>
            </a:p>
          </p:txBody>
        </p:sp>
        <p:sp>
          <p:nvSpPr>
            <p:cNvPr id="27" name="矩形 26"/>
            <p:cNvSpPr/>
            <p:nvPr/>
          </p:nvSpPr>
          <p:spPr>
            <a:xfrm>
              <a:off x="5868023" y="2793287"/>
              <a:ext cx="741704" cy="338554"/>
            </a:xfrm>
            <a:prstGeom prst="rect">
              <a:avLst/>
            </a:prstGeom>
            <a:solidFill>
              <a:schemeClr val="bg1"/>
            </a:solidFill>
          </p:spPr>
          <p:txBody>
            <a:bodyPr wrap="none" lIns="0" tIns="0" rIns="0" bIns="0" anchor="ctr" anchorCtr="1">
              <a:normAutofit/>
            </a:bodyPr>
            <a:lstStyle/>
            <a:p>
              <a:pPr algn="ctr"/>
              <a:r>
                <a:rPr lang="en-US" altLang="zh-CN" sz="1600" dirty="0">
                  <a:gradFill>
                    <a:gsLst>
                      <a:gs pos="0">
                        <a:srgbClr val="E30000"/>
                      </a:gs>
                      <a:gs pos="100000">
                        <a:srgbClr val="760303"/>
                      </a:gs>
                    </a:gsLst>
                    <a:lin ang="5400000" scaled="0"/>
                  </a:gradFill>
                  <a:latin typeface="Impact" panose="020B0806030902050204" pitchFamily="34" charset="0"/>
                </a:rPr>
                <a:t>$ </a:t>
              </a:r>
              <a:r>
                <a:rPr lang="zh-CN" altLang="en-US" sz="1600" dirty="0">
                  <a:gradFill>
                    <a:gsLst>
                      <a:gs pos="0">
                        <a:srgbClr val="E30000"/>
                      </a:gs>
                      <a:gs pos="100000">
                        <a:srgbClr val="760303"/>
                      </a:gs>
                    </a:gsLst>
                    <a:lin ang="5400000" scaled="0"/>
                  </a:gradFill>
                  <a:latin typeface="Impact" panose="020B0806030902050204" pitchFamily="34" charset="0"/>
                </a:rPr>
                <a:t>9,240 </a:t>
              </a:r>
            </a:p>
          </p:txBody>
        </p:sp>
        <p:sp>
          <p:nvSpPr>
            <p:cNvPr id="28" name="矩形 27"/>
            <p:cNvSpPr/>
            <p:nvPr/>
          </p:nvSpPr>
          <p:spPr>
            <a:xfrm>
              <a:off x="7089236" y="1850023"/>
              <a:ext cx="741704" cy="338554"/>
            </a:xfrm>
            <a:prstGeom prst="rect">
              <a:avLst/>
            </a:prstGeom>
            <a:solidFill>
              <a:schemeClr val="bg1"/>
            </a:solidFill>
          </p:spPr>
          <p:txBody>
            <a:bodyPr wrap="none" lIns="0" tIns="0" rIns="0" bIns="0" anchor="ctr" anchorCtr="1">
              <a:normAutofit/>
            </a:bodyPr>
            <a:lstStyle/>
            <a:p>
              <a:pPr algn="ctr"/>
              <a:r>
                <a:rPr lang="en-US" altLang="zh-CN" sz="1600" dirty="0">
                  <a:gradFill>
                    <a:gsLst>
                      <a:gs pos="0">
                        <a:srgbClr val="E30000"/>
                      </a:gs>
                      <a:gs pos="100000">
                        <a:srgbClr val="760303"/>
                      </a:gs>
                    </a:gsLst>
                    <a:lin ang="5400000" scaled="0"/>
                  </a:gradFill>
                  <a:latin typeface="Impact" panose="020B0806030902050204" pitchFamily="34" charset="0"/>
                </a:rPr>
                <a:t>$ </a:t>
              </a:r>
              <a:r>
                <a:rPr lang="zh-CN" altLang="en-US" sz="1600" dirty="0">
                  <a:gradFill>
                    <a:gsLst>
                      <a:gs pos="0">
                        <a:srgbClr val="E30000"/>
                      </a:gs>
                      <a:gs pos="100000">
                        <a:srgbClr val="760303"/>
                      </a:gs>
                    </a:gsLst>
                    <a:lin ang="5400000" scaled="0"/>
                  </a:gradFill>
                  <a:latin typeface="Impact" panose="020B0806030902050204" pitchFamily="34" charset="0"/>
                </a:rPr>
                <a:t>14,200</a:t>
              </a:r>
            </a:p>
          </p:txBody>
        </p:sp>
        <p:sp>
          <p:nvSpPr>
            <p:cNvPr id="32" name="TextBox 95"/>
            <p:cNvSpPr txBox="1"/>
            <p:nvPr/>
          </p:nvSpPr>
          <p:spPr>
            <a:xfrm>
              <a:off x="1755724" y="3514636"/>
              <a:ext cx="359343" cy="162096"/>
            </a:xfrm>
            <a:prstGeom prst="rect">
              <a:avLst/>
            </a:prstGeom>
            <a:noFill/>
          </p:spPr>
          <p:txBody>
            <a:bodyPr wrap="square" lIns="0" tIns="0" rIns="0" bIns="0" rtlCol="1">
              <a:spAutoFit/>
            </a:bodyPr>
            <a:lstStyle/>
            <a:p>
              <a:pPr algn="ctr" rtl="0">
                <a:lnSpc>
                  <a:spcPts val="1200"/>
                </a:lnSpc>
                <a:spcAft>
                  <a:spcPts val="600"/>
                </a:spcAft>
              </a:pPr>
              <a:endParaRPr lang="en-US" sz="1600" b="1" dirty="0" smtClean="0">
                <a:solidFill>
                  <a:schemeClr val="bg1"/>
                </a:solidFill>
                <a:latin typeface="Lato" pitchFamily="34" charset="0"/>
                <a:ea typeface="Open Sans" panose="020B0606030504020204" pitchFamily="34" charset="0"/>
                <a:cs typeface="Open Sans" panose="020B0606030504020204" pitchFamily="34" charset="0"/>
              </a:endParaRPr>
            </a:p>
          </p:txBody>
        </p:sp>
      </p:grpSp>
      <p:sp>
        <p:nvSpPr>
          <p:cNvPr id="194" name="矩形 193"/>
          <p:cNvSpPr/>
          <p:nvPr/>
        </p:nvSpPr>
        <p:spPr>
          <a:xfrm>
            <a:off x="-39405" y="195832"/>
            <a:ext cx="1007435" cy="545373"/>
          </a:xfrm>
          <a:prstGeom prst="rect">
            <a:avLst/>
          </a:prstGeom>
          <a:gradFill>
            <a:gsLst>
              <a:gs pos="0">
                <a:srgbClr val="E30000"/>
              </a:gs>
              <a:gs pos="100000">
                <a:srgbClr val="76030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TextBox 194"/>
          <p:cNvSpPr txBox="1"/>
          <p:nvPr/>
        </p:nvSpPr>
        <p:spPr>
          <a:xfrm>
            <a:off x="872019" y="97777"/>
            <a:ext cx="3456384" cy="440055"/>
          </a:xfrm>
          <a:prstGeom prst="rect">
            <a:avLst/>
          </a:prstGeom>
          <a:noFill/>
          <a:effectLst/>
        </p:spPr>
        <p:txBody>
          <a:bodyPr wrap="squar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在这里填写目录标题内容</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196" name="矩形 195"/>
          <p:cNvSpPr/>
          <p:nvPr/>
        </p:nvSpPr>
        <p:spPr>
          <a:xfrm>
            <a:off x="914206" y="426845"/>
            <a:ext cx="1994535" cy="378460"/>
          </a:xfrm>
          <a:prstGeom prst="rect">
            <a:avLst/>
          </a:prstGeom>
        </p:spPr>
        <p:txBody>
          <a:bodyPr wrap="none">
            <a:spAutoFit/>
          </a:bodyPr>
          <a:lstStyle/>
          <a:p>
            <a:r>
              <a:rPr lang="en-US" altLang="zh-CN" sz="1865" dirty="0">
                <a:solidFill>
                  <a:schemeClr val="tx1">
                    <a:lumMod val="65000"/>
                    <a:lumOff val="35000"/>
                  </a:schemeClr>
                </a:solidFill>
                <a:latin typeface="Impact" panose="020B0806030902050204" pitchFamily="34" charset="0"/>
              </a:rPr>
              <a:t>Fill in the title here</a:t>
            </a:r>
            <a:endParaRPr lang="zh-CN" altLang="en-US" sz="1865" dirty="0">
              <a:solidFill>
                <a:schemeClr val="tx1">
                  <a:lumMod val="65000"/>
                  <a:lumOff val="35000"/>
                </a:schemeClr>
              </a:solidFill>
              <a:latin typeface="Impact" panose="020B0806030902050204" pitchFamily="34" charset="0"/>
            </a:endParaRPr>
          </a:p>
        </p:txBody>
      </p:sp>
    </p:spTree>
  </p:cSld>
  <p:clrMapOvr>
    <a:masterClrMapping/>
  </p:clrMapOvr>
  <p:transition advTm="2059">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2144</Words>
  <Application>Microsoft Office PowerPoint</Application>
  <PresentationFormat>宽屏</PresentationFormat>
  <Paragraphs>210</Paragraphs>
  <Slides>25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Chelsea</vt:lpstr>
      <vt:lpstr>Droid Sans</vt:lpstr>
      <vt:lpstr>Lato</vt:lpstr>
      <vt:lpstr>맑은 고딕</vt:lpstr>
      <vt:lpstr>Open Sans</vt:lpstr>
      <vt:lpstr>方正豪体简体</vt:lpstr>
      <vt:lpstr>宋体</vt:lpstr>
      <vt:lpstr>微软雅黑</vt:lpstr>
      <vt:lpstr>Arial</vt:lpstr>
      <vt:lpstr>Bodoni MT Condensed</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cp:revision>
  <dcterms:created xsi:type="dcterms:W3CDTF">2017-04-20T02:06:00Z</dcterms:created>
  <dcterms:modified xsi:type="dcterms:W3CDTF">2017-10-08T04:01:10Z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