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3"/>
  </p:sldMasterIdLst>
  <p:notesMasterIdLst>
    <p:notesMasterId r:id="rId14"/>
  </p:notesMasterIdLst>
  <p:handoutMasterIdLst>
    <p:handoutMasterId r:id="rId15"/>
  </p:handoutMasterIdLst>
  <p:sldIdLst>
    <p:sldId id="402" r:id="rId4"/>
    <p:sldId id="384" r:id="rId5"/>
    <p:sldId id="385" r:id="rId6"/>
    <p:sldId id="386" r:id="rId7"/>
    <p:sldId id="387" r:id="rId8"/>
    <p:sldId id="388" r:id="rId9"/>
    <p:sldId id="390" r:id="rId10"/>
    <p:sldId id="392" r:id="rId11"/>
    <p:sldId id="400" r:id="rId12"/>
    <p:sldId id="401" r:id="rId13"/>
  </p:sldIdLst>
  <p:sldSz cx="18288000" cy="1028827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1C1C"/>
    <a:srgbClr val="794F5D"/>
    <a:srgbClr val="56356C"/>
    <a:srgbClr val="C1CE02"/>
    <a:srgbClr val="FDEA08"/>
    <a:srgbClr val="1F3B90"/>
    <a:srgbClr val="1105FD"/>
    <a:srgbClr val="C3453A"/>
    <a:srgbClr val="C1392B"/>
    <a:srgbClr val="2D3E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46" autoAdjust="0"/>
    <p:restoredTop sz="94660"/>
  </p:normalViewPr>
  <p:slideViewPr>
    <p:cSldViewPr snapToGrid="0">
      <p:cViewPr>
        <p:scale>
          <a:sx n="40" d="100"/>
          <a:sy n="40" d="100"/>
        </p:scale>
        <p:origin x="2418" y="1080"/>
      </p:cViewPr>
      <p:guideLst>
        <p:guide orient="horz" pos="5486"/>
        <p:guide pos="4448"/>
      </p:guideLst>
    </p:cSldViewPr>
  </p:slideViewPr>
  <p:notesTextViewPr>
    <p:cViewPr>
      <p:scale>
        <a:sx n="1" d="1"/>
        <a:sy n="1" d="1"/>
      </p:scale>
      <p:origin x="0" y="0"/>
    </p:cViewPr>
  </p:notesTextViewPr>
  <p:notesViewPr>
    <p:cSldViewPr snapToGrid="0">
      <p:cViewPr varScale="1">
        <p:scale>
          <a:sx n="85" d="100"/>
          <a:sy n="85" d="100"/>
        </p:scale>
        <p:origin x="3888" y="7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handoutMaster" Target="handoutMasters/handoutMaster1.xml"/><Relationship Id="rId14" Type="http://schemas.openxmlformats.org/officeDocument/2006/relationships/notesMaster" Target="notesMasters/notesMaster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4839900-99E6-44E3-BDE5-953722B371D4}" type="datetimeFigureOut">
              <a:rPr lang="ru-RU" smtClean="0"/>
            </a:fld>
            <a:endParaRPr lang="ru-RU" dirty="0"/>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6F11F3D-688C-441E-A040-C4529FFCEAEE}" type="slidenum">
              <a:rPr lang="ru-RU" smtClean="0"/>
            </a:fld>
            <a:endParaRPr lang="ru-RU"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cs typeface="微软雅黑" panose="020B0503020204020204" charset="-122"/>
              </a:defRPr>
            </a:lvl1pPr>
          </a:lstStyle>
          <a:p>
            <a:endParaRPr lang="ru-RU" dirty="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cs typeface="微软雅黑" panose="020B0503020204020204" charset="-122"/>
              </a:defRPr>
            </a:lvl1pPr>
          </a:lstStyle>
          <a:p>
            <a:fld id="{2B12FC01-303A-4CCF-B2E2-70326DD83554}" type="datetimeFigureOut">
              <a:rPr lang="ru-RU" smtClean="0"/>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cs typeface="微软雅黑" panose="020B0503020204020204" charset="-122"/>
              </a:defRPr>
            </a:lvl1pPr>
          </a:lstStyle>
          <a:p>
            <a:endParaRPr lang="ru-RU" dirty="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cs typeface="微软雅黑" panose="020B0503020204020204" charset="-122"/>
              </a:defRPr>
            </a:lvl1pPr>
          </a:lstStyle>
          <a:p>
            <a:fld id="{B638AE1D-7471-4465-8690-2563671710D2}" type="slidenum">
              <a:rPr lang="ru-RU" smtClean="0"/>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0058400" y="0"/>
            <a:ext cx="8229600" cy="10288588"/>
          </a:xfrm>
          <a:prstGeom prst="rect">
            <a:avLst/>
          </a:prstGeom>
        </p:spPr>
        <p:txBody>
          <a:bodyPr/>
          <a:lstStyle/>
          <a:p>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60475" y="685800"/>
            <a:ext cx="5897563" cy="2400300"/>
          </a:xfrm>
          <a:prstGeom prst="rect">
            <a:avLst/>
          </a:prstGeom>
        </p:spPr>
        <p:txBody>
          <a:bodyPr anchor="b"/>
          <a:lstStyle>
            <a:lvl1pPr>
              <a:defRPr sz="3200">
                <a:latin typeface="微软雅黑" panose="020B0503020204020204" charset="-122"/>
                <a:ea typeface="微软雅黑" panose="020B0503020204020204" charset="-122"/>
                <a:cs typeface="微软雅黑" panose="020B0503020204020204" charset="-122"/>
              </a:defRPr>
            </a:lvl1pPr>
          </a:lstStyle>
          <a:p>
            <a:r>
              <a:rPr lang="en-US" smtClean="0"/>
              <a:t>Click to edit Master title style</a:t>
            </a:r>
            <a:endParaRPr lang="en-US"/>
          </a:p>
        </p:txBody>
      </p:sp>
      <p:sp>
        <p:nvSpPr>
          <p:cNvPr id="3" name="Content Placeholder 2"/>
          <p:cNvSpPr>
            <a:spLocks noGrp="1"/>
          </p:cNvSpPr>
          <p:nvPr>
            <p:ph idx="1"/>
          </p:nvPr>
        </p:nvSpPr>
        <p:spPr>
          <a:xfrm>
            <a:off x="7775575" y="1481138"/>
            <a:ext cx="9258300" cy="7312025"/>
          </a:xfrm>
          <a:prstGeom prst="rect">
            <a:avLst/>
          </a:prstGeom>
        </p:spPr>
        <p:txBody>
          <a:bodyPr/>
          <a:lstStyle>
            <a:lvl1pPr>
              <a:defRPr sz="3200">
                <a:latin typeface="微软雅黑" panose="020B0503020204020204" charset="-122"/>
                <a:ea typeface="微软雅黑" panose="020B0503020204020204" charset="-122"/>
                <a:cs typeface="微软雅黑" panose="020B0503020204020204" charset="-122"/>
              </a:defRPr>
            </a:lvl1pPr>
            <a:lvl2pPr>
              <a:defRPr sz="2800">
                <a:latin typeface="微软雅黑" panose="020B0503020204020204" charset="-122"/>
                <a:ea typeface="微软雅黑" panose="020B0503020204020204" charset="-122"/>
                <a:cs typeface="微软雅黑" panose="020B0503020204020204" charset="-122"/>
              </a:defRPr>
            </a:lvl2pPr>
            <a:lvl3pPr>
              <a:defRPr sz="2400">
                <a:latin typeface="微软雅黑" panose="020B0503020204020204" charset="-122"/>
                <a:ea typeface="微软雅黑" panose="020B0503020204020204" charset="-122"/>
                <a:cs typeface="微软雅黑" panose="020B0503020204020204" charset="-122"/>
              </a:defRPr>
            </a:lvl3pPr>
            <a:lvl4pPr>
              <a:defRPr sz="2000">
                <a:latin typeface="微软雅黑" panose="020B0503020204020204" charset="-122"/>
                <a:ea typeface="微软雅黑" panose="020B0503020204020204" charset="-122"/>
                <a:cs typeface="微软雅黑" panose="020B0503020204020204" charset="-122"/>
              </a:defRPr>
            </a:lvl4pPr>
            <a:lvl5pPr>
              <a:defRPr sz="2000">
                <a:latin typeface="微软雅黑" panose="020B0503020204020204" charset="-122"/>
                <a:ea typeface="微软雅黑" panose="020B0503020204020204" charset="-122"/>
                <a:cs typeface="微软雅黑" panose="020B0503020204020204" charset="-122"/>
              </a:defRPr>
            </a:lvl5pPr>
            <a:lvl6pPr>
              <a:defRPr sz="2000"/>
            </a:lvl6pPr>
            <a:lvl7pPr>
              <a:defRPr sz="2000"/>
            </a:lvl7pPr>
            <a:lvl8pPr>
              <a:defRPr sz="2000"/>
            </a:lvl8pPr>
            <a:lvl9pPr>
              <a:defRPr sz="2000"/>
            </a:lvl9pPr>
          </a:lstStyle>
          <a:p>
            <a:pPr lvl="0"/>
            <a:r>
              <a:rPr lang="en-US" smtClean="0"/>
              <a:t>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1260475" y="3086100"/>
            <a:ext cx="5897563" cy="5718175"/>
          </a:xfrm>
          <a:prstGeom prst="rect">
            <a:avLst/>
          </a:prstGeom>
        </p:spPr>
        <p:txBody>
          <a:bodyPr/>
          <a:lstStyle>
            <a:lvl1pPr marL="0" indent="0">
              <a:buNone/>
              <a:defRPr sz="1600">
                <a:latin typeface="微软雅黑" panose="020B0503020204020204" charset="-122"/>
                <a:ea typeface="微软雅黑" panose="020B0503020204020204" charset="-122"/>
                <a:cs typeface="微软雅黑" panose="020B050302020402020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endParaRPr lang="en-US" smtClean="0"/>
          </a:p>
        </p:txBody>
      </p:sp>
      <p:sp>
        <p:nvSpPr>
          <p:cNvPr id="5" name="Date Placeholder 4"/>
          <p:cNvSpPr>
            <a:spLocks noGrp="1"/>
          </p:cNvSpPr>
          <p:nvPr>
            <p:ph type="dt" sz="half" idx="10"/>
          </p:nvPr>
        </p:nvSpPr>
        <p:spPr>
          <a:xfrm>
            <a:off x="1257300" y="9536113"/>
            <a:ext cx="4114800" cy="547687"/>
          </a:xfrm>
          <a:prstGeom prst="rect">
            <a:avLst/>
          </a:prstGeom>
        </p:spPr>
        <p:txBody>
          <a:bodyPr/>
          <a:lstStyle>
            <a:lvl1pPr>
              <a:defRPr>
                <a:latin typeface="微软雅黑" panose="020B0503020204020204" charset="-122"/>
                <a:ea typeface="微软雅黑" panose="020B0503020204020204" charset="-122"/>
                <a:cs typeface="微软雅黑" panose="020B0503020204020204" charset="-122"/>
              </a:defRPr>
            </a:lvl1pPr>
          </a:lstStyle>
          <a:p>
            <a:fld id="{33F58094-C3F8-4264-805A-FA1FCD967A0D}" type="datetimeFigureOut">
              <a:rPr lang="en-US" smtClean="0"/>
            </a:fld>
            <a:endParaRPr lang="en-US" dirty="0"/>
          </a:p>
        </p:txBody>
      </p:sp>
      <p:sp>
        <p:nvSpPr>
          <p:cNvPr id="6" name="Footer Placeholder 5"/>
          <p:cNvSpPr>
            <a:spLocks noGrp="1"/>
          </p:cNvSpPr>
          <p:nvPr>
            <p:ph type="ftr" sz="quarter" idx="11"/>
          </p:nvPr>
        </p:nvSpPr>
        <p:spPr>
          <a:xfrm>
            <a:off x="6057900" y="9536113"/>
            <a:ext cx="6172200" cy="547687"/>
          </a:xfrm>
          <a:prstGeom prst="rect">
            <a:avLst/>
          </a:prstGeom>
        </p:spPr>
        <p:txBody>
          <a:bodyPr/>
          <a:lstStyle>
            <a:lvl1pPr>
              <a:defRPr>
                <a:latin typeface="微软雅黑" panose="020B0503020204020204" charset="-122"/>
                <a:ea typeface="微软雅黑" panose="020B0503020204020204" charset="-122"/>
                <a:cs typeface="微软雅黑" panose="020B0503020204020204" charset="-122"/>
              </a:defRPr>
            </a:lvl1pPr>
          </a:lstStyle>
          <a:p>
            <a:endParaRPr lang="en-US" dirty="0"/>
          </a:p>
        </p:txBody>
      </p:sp>
      <p:sp>
        <p:nvSpPr>
          <p:cNvPr id="7" name="Slide Number Placeholder 6"/>
          <p:cNvSpPr>
            <a:spLocks noGrp="1"/>
          </p:cNvSpPr>
          <p:nvPr>
            <p:ph type="sldNum" sz="quarter" idx="12"/>
          </p:nvPr>
        </p:nvSpPr>
        <p:spPr>
          <a:xfrm>
            <a:off x="12915900" y="9536113"/>
            <a:ext cx="4114800" cy="547687"/>
          </a:xfrm>
          <a:prstGeom prst="rect">
            <a:avLst/>
          </a:prstGeom>
        </p:spPr>
        <p:txBody>
          <a:bodyPr/>
          <a:lstStyle>
            <a:lvl1pPr>
              <a:defRPr>
                <a:latin typeface="微软雅黑" panose="020B0503020204020204" charset="-122"/>
                <a:ea typeface="微软雅黑" panose="020B0503020204020204" charset="-122"/>
                <a:cs typeface="微软雅黑" panose="020B0503020204020204" charset="-122"/>
              </a:defRPr>
            </a:lvl1pPr>
          </a:lstStyle>
          <a:p>
            <a:fld id="{C6FE31B8-16AC-4A4E-B0C6-241682A4AD14}" type="slidenum">
              <a:rPr lang="en-US" smtClean="0"/>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60475" y="685800"/>
            <a:ext cx="5897563" cy="2400300"/>
          </a:xfrm>
          <a:prstGeom prst="rect">
            <a:avLst/>
          </a:prstGeom>
        </p:spPr>
        <p:txBody>
          <a:bodyPr anchor="b"/>
          <a:lstStyle>
            <a:lvl1pPr>
              <a:defRPr sz="3200">
                <a:latin typeface="微软雅黑" panose="020B0503020204020204" charset="-122"/>
                <a:ea typeface="微软雅黑" panose="020B0503020204020204" charset="-122"/>
                <a:cs typeface="微软雅黑" panose="020B0503020204020204" charset="-122"/>
              </a:defRPr>
            </a:lvl1pPr>
          </a:lstStyle>
          <a:p>
            <a:r>
              <a:rPr lang="en-US" smtClean="0"/>
              <a:t>Click to edit Master title style</a:t>
            </a:r>
            <a:endParaRPr lang="en-US"/>
          </a:p>
        </p:txBody>
      </p:sp>
      <p:sp>
        <p:nvSpPr>
          <p:cNvPr id="3" name="Picture Placeholder 2"/>
          <p:cNvSpPr>
            <a:spLocks noGrp="1"/>
          </p:cNvSpPr>
          <p:nvPr>
            <p:ph type="pic" idx="1"/>
          </p:nvPr>
        </p:nvSpPr>
        <p:spPr>
          <a:xfrm>
            <a:off x="7775575" y="1481138"/>
            <a:ext cx="9258300" cy="73120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260475" y="3086100"/>
            <a:ext cx="5897563" cy="5718175"/>
          </a:xfrm>
          <a:prstGeom prst="rect">
            <a:avLst/>
          </a:prstGeom>
        </p:spPr>
        <p:txBody>
          <a:bodyPr/>
          <a:lstStyle>
            <a:lvl1pPr marL="0" indent="0">
              <a:buNone/>
              <a:defRPr sz="1600">
                <a:latin typeface="微软雅黑" panose="020B0503020204020204" charset="-122"/>
                <a:ea typeface="微软雅黑" panose="020B0503020204020204" charset="-122"/>
                <a:cs typeface="微软雅黑" panose="020B0503020204020204" charset="-122"/>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endParaRPr lang="en-US" smtClean="0"/>
          </a:p>
        </p:txBody>
      </p:sp>
      <p:sp>
        <p:nvSpPr>
          <p:cNvPr id="5" name="Date Placeholder 4"/>
          <p:cNvSpPr>
            <a:spLocks noGrp="1"/>
          </p:cNvSpPr>
          <p:nvPr>
            <p:ph type="dt" sz="half" idx="10"/>
          </p:nvPr>
        </p:nvSpPr>
        <p:spPr>
          <a:xfrm>
            <a:off x="1257300" y="9536113"/>
            <a:ext cx="4114800" cy="547687"/>
          </a:xfrm>
          <a:prstGeom prst="rect">
            <a:avLst/>
          </a:prstGeom>
        </p:spPr>
        <p:txBody>
          <a:bodyPr/>
          <a:lstStyle>
            <a:lvl1pPr>
              <a:defRPr>
                <a:latin typeface="微软雅黑" panose="020B0503020204020204" charset="-122"/>
                <a:ea typeface="微软雅黑" panose="020B0503020204020204" charset="-122"/>
                <a:cs typeface="微软雅黑" panose="020B0503020204020204" charset="-122"/>
              </a:defRPr>
            </a:lvl1pPr>
          </a:lstStyle>
          <a:p>
            <a:fld id="{33F58094-C3F8-4264-805A-FA1FCD967A0D}" type="datetimeFigureOut">
              <a:rPr lang="en-US" smtClean="0"/>
            </a:fld>
            <a:endParaRPr lang="en-US" dirty="0"/>
          </a:p>
        </p:txBody>
      </p:sp>
      <p:sp>
        <p:nvSpPr>
          <p:cNvPr id="6" name="Footer Placeholder 5"/>
          <p:cNvSpPr>
            <a:spLocks noGrp="1"/>
          </p:cNvSpPr>
          <p:nvPr>
            <p:ph type="ftr" sz="quarter" idx="11"/>
          </p:nvPr>
        </p:nvSpPr>
        <p:spPr>
          <a:xfrm>
            <a:off x="6057900" y="9536113"/>
            <a:ext cx="6172200" cy="547687"/>
          </a:xfrm>
          <a:prstGeom prst="rect">
            <a:avLst/>
          </a:prstGeom>
        </p:spPr>
        <p:txBody>
          <a:bodyPr/>
          <a:lstStyle>
            <a:lvl1pPr>
              <a:defRPr>
                <a:latin typeface="微软雅黑" panose="020B0503020204020204" charset="-122"/>
                <a:ea typeface="微软雅黑" panose="020B0503020204020204" charset="-122"/>
                <a:cs typeface="微软雅黑" panose="020B0503020204020204" charset="-122"/>
              </a:defRPr>
            </a:lvl1pPr>
          </a:lstStyle>
          <a:p>
            <a:endParaRPr lang="en-US" dirty="0"/>
          </a:p>
        </p:txBody>
      </p:sp>
      <p:sp>
        <p:nvSpPr>
          <p:cNvPr id="7" name="Slide Number Placeholder 6"/>
          <p:cNvSpPr>
            <a:spLocks noGrp="1"/>
          </p:cNvSpPr>
          <p:nvPr>
            <p:ph type="sldNum" sz="quarter" idx="12"/>
          </p:nvPr>
        </p:nvSpPr>
        <p:spPr>
          <a:xfrm>
            <a:off x="12915900" y="9536113"/>
            <a:ext cx="4114800" cy="547687"/>
          </a:xfrm>
          <a:prstGeom prst="rect">
            <a:avLst/>
          </a:prstGeom>
        </p:spPr>
        <p:txBody>
          <a:bodyPr/>
          <a:lstStyle>
            <a:lvl1pPr>
              <a:defRPr>
                <a:latin typeface="微软雅黑" panose="020B0503020204020204" charset="-122"/>
                <a:ea typeface="微软雅黑" panose="020B0503020204020204" charset="-122"/>
                <a:cs typeface="微软雅黑" panose="020B0503020204020204" charset="-122"/>
              </a:defRPr>
            </a:lvl1pPr>
          </a:lstStyle>
          <a:p>
            <a:fld id="{C6FE31B8-16AC-4A4E-B0C6-241682A4AD14}" type="slidenum">
              <a:rPr lang="en-US" smtClean="0"/>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257300" y="547688"/>
            <a:ext cx="15773400" cy="1989137"/>
          </a:xfrm>
          <a:prstGeom prst="rect">
            <a:avLst/>
          </a:prstGeom>
        </p:spPr>
        <p:txBody>
          <a:bodyPr/>
          <a:lstStyle>
            <a:lvl1pPr>
              <a:defRPr>
                <a:latin typeface="微软雅黑" panose="020B0503020204020204" charset="-122"/>
                <a:ea typeface="微软雅黑" panose="020B0503020204020204" charset="-122"/>
                <a:cs typeface="微软雅黑" panose="020B0503020204020204" charset="-122"/>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1257300" y="2738438"/>
            <a:ext cx="15773400" cy="6527800"/>
          </a:xfrm>
          <a:prstGeom prst="rect">
            <a:avLst/>
          </a:prstGeom>
        </p:spPr>
        <p:txBody>
          <a:bodyPr vert="eaVert"/>
          <a:lstStyle>
            <a:lvl1pPr>
              <a:defRPr>
                <a:latin typeface="微软雅黑" panose="020B0503020204020204" charset="-122"/>
                <a:ea typeface="微软雅黑" panose="020B0503020204020204" charset="-122"/>
                <a:cs typeface="微软雅黑" panose="020B0503020204020204" charset="-122"/>
              </a:defRPr>
            </a:lvl1pPr>
            <a:lvl2pPr>
              <a:defRPr>
                <a:latin typeface="微软雅黑" panose="020B0503020204020204" charset="-122"/>
                <a:ea typeface="微软雅黑" panose="020B0503020204020204" charset="-122"/>
                <a:cs typeface="微软雅黑" panose="020B0503020204020204" charset="-122"/>
              </a:defRPr>
            </a:lvl2pPr>
            <a:lvl3pPr>
              <a:defRPr>
                <a:latin typeface="微软雅黑" panose="020B0503020204020204" charset="-122"/>
                <a:ea typeface="微软雅黑" panose="020B0503020204020204" charset="-122"/>
                <a:cs typeface="微软雅黑" panose="020B0503020204020204" charset="-122"/>
              </a:defRPr>
            </a:lvl3pPr>
            <a:lvl4pPr>
              <a:defRPr>
                <a:latin typeface="微软雅黑" panose="020B0503020204020204" charset="-122"/>
                <a:ea typeface="微软雅黑" panose="020B0503020204020204" charset="-122"/>
                <a:cs typeface="微软雅黑" panose="020B0503020204020204" charset="-122"/>
              </a:defRPr>
            </a:lvl4pPr>
            <a:lvl5pPr>
              <a:defRPr>
                <a:latin typeface="微软雅黑" panose="020B0503020204020204" charset="-122"/>
                <a:ea typeface="微软雅黑" panose="020B0503020204020204" charset="-122"/>
                <a:cs typeface="微软雅黑" panose="020B0503020204020204" charset="-122"/>
              </a:defRPr>
            </a:lvl5pPr>
          </a:lstStyle>
          <a:p>
            <a:pPr lvl="0"/>
            <a:r>
              <a:rPr lang="en-US" smtClean="0"/>
              <a:t>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a:xfrm>
            <a:off x="1257300" y="9536113"/>
            <a:ext cx="4114800" cy="547687"/>
          </a:xfrm>
          <a:prstGeom prst="rect">
            <a:avLst/>
          </a:prstGeom>
        </p:spPr>
        <p:txBody>
          <a:bodyPr/>
          <a:lstStyle>
            <a:lvl1pPr>
              <a:defRPr>
                <a:latin typeface="微软雅黑" panose="020B0503020204020204" charset="-122"/>
                <a:ea typeface="微软雅黑" panose="020B0503020204020204" charset="-122"/>
                <a:cs typeface="微软雅黑" panose="020B0503020204020204" charset="-122"/>
              </a:defRPr>
            </a:lvl1pPr>
          </a:lstStyle>
          <a:p>
            <a:fld id="{33F58094-C3F8-4264-805A-FA1FCD967A0D}" type="datetimeFigureOut">
              <a:rPr lang="en-US" smtClean="0"/>
            </a:fld>
            <a:endParaRPr lang="en-US" dirty="0"/>
          </a:p>
        </p:txBody>
      </p:sp>
      <p:sp>
        <p:nvSpPr>
          <p:cNvPr id="5" name="Footer Placeholder 4"/>
          <p:cNvSpPr>
            <a:spLocks noGrp="1"/>
          </p:cNvSpPr>
          <p:nvPr>
            <p:ph type="ftr" sz="quarter" idx="11"/>
          </p:nvPr>
        </p:nvSpPr>
        <p:spPr>
          <a:xfrm>
            <a:off x="6057900" y="9536113"/>
            <a:ext cx="6172200" cy="547687"/>
          </a:xfrm>
          <a:prstGeom prst="rect">
            <a:avLst/>
          </a:prstGeom>
        </p:spPr>
        <p:txBody>
          <a:bodyPr/>
          <a:lstStyle>
            <a:lvl1pPr>
              <a:defRPr>
                <a:latin typeface="微软雅黑" panose="020B0503020204020204" charset="-122"/>
                <a:ea typeface="微软雅黑" panose="020B0503020204020204" charset="-122"/>
                <a:cs typeface="微软雅黑" panose="020B0503020204020204" charset="-122"/>
              </a:defRPr>
            </a:lvl1pPr>
          </a:lstStyle>
          <a:p>
            <a:endParaRPr lang="en-US" dirty="0"/>
          </a:p>
        </p:txBody>
      </p:sp>
      <p:sp>
        <p:nvSpPr>
          <p:cNvPr id="6" name="Slide Number Placeholder 5"/>
          <p:cNvSpPr>
            <a:spLocks noGrp="1"/>
          </p:cNvSpPr>
          <p:nvPr>
            <p:ph type="sldNum" sz="quarter" idx="12"/>
          </p:nvPr>
        </p:nvSpPr>
        <p:spPr>
          <a:xfrm>
            <a:off x="12915900" y="9536113"/>
            <a:ext cx="4114800" cy="547687"/>
          </a:xfrm>
          <a:prstGeom prst="rect">
            <a:avLst/>
          </a:prstGeom>
        </p:spPr>
        <p:txBody>
          <a:bodyPr/>
          <a:lstStyle>
            <a:lvl1pPr>
              <a:defRPr>
                <a:latin typeface="微软雅黑" panose="020B0503020204020204" charset="-122"/>
                <a:ea typeface="微软雅黑" panose="020B0503020204020204" charset="-122"/>
                <a:cs typeface="微软雅黑" panose="020B0503020204020204" charset="-122"/>
              </a:defRPr>
            </a:lvl1pPr>
          </a:lstStyle>
          <a:p>
            <a:fld id="{C6FE31B8-16AC-4A4E-B0C6-241682A4AD14}" type="slidenum">
              <a:rPr lang="en-US" smtClean="0"/>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087350" y="547688"/>
            <a:ext cx="3943350" cy="8718550"/>
          </a:xfrm>
          <a:prstGeom prst="rect">
            <a:avLst/>
          </a:prstGeom>
        </p:spPr>
        <p:txBody>
          <a:bodyPr vert="eaVert"/>
          <a:lstStyle>
            <a:lvl1pPr>
              <a:defRPr>
                <a:latin typeface="微软雅黑" panose="020B0503020204020204" charset="-122"/>
                <a:ea typeface="微软雅黑" panose="020B0503020204020204" charset="-122"/>
                <a:cs typeface="微软雅黑" panose="020B0503020204020204" charset="-122"/>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1257300" y="547688"/>
            <a:ext cx="11677650" cy="8718550"/>
          </a:xfrm>
          <a:prstGeom prst="rect">
            <a:avLst/>
          </a:prstGeom>
        </p:spPr>
        <p:txBody>
          <a:bodyPr vert="eaVert"/>
          <a:lstStyle>
            <a:lvl1pPr>
              <a:defRPr>
                <a:latin typeface="微软雅黑" panose="020B0503020204020204" charset="-122"/>
                <a:ea typeface="微软雅黑" panose="020B0503020204020204" charset="-122"/>
                <a:cs typeface="微软雅黑" panose="020B0503020204020204" charset="-122"/>
              </a:defRPr>
            </a:lvl1pPr>
            <a:lvl2pPr>
              <a:defRPr>
                <a:latin typeface="微软雅黑" panose="020B0503020204020204" charset="-122"/>
                <a:ea typeface="微软雅黑" panose="020B0503020204020204" charset="-122"/>
                <a:cs typeface="微软雅黑" panose="020B0503020204020204" charset="-122"/>
              </a:defRPr>
            </a:lvl2pPr>
            <a:lvl3pPr>
              <a:defRPr>
                <a:latin typeface="微软雅黑" panose="020B0503020204020204" charset="-122"/>
                <a:ea typeface="微软雅黑" panose="020B0503020204020204" charset="-122"/>
                <a:cs typeface="微软雅黑" panose="020B0503020204020204" charset="-122"/>
              </a:defRPr>
            </a:lvl3pPr>
            <a:lvl4pPr>
              <a:defRPr>
                <a:latin typeface="微软雅黑" panose="020B0503020204020204" charset="-122"/>
                <a:ea typeface="微软雅黑" panose="020B0503020204020204" charset="-122"/>
                <a:cs typeface="微软雅黑" panose="020B0503020204020204" charset="-122"/>
              </a:defRPr>
            </a:lvl4pPr>
            <a:lvl5pPr>
              <a:defRPr>
                <a:latin typeface="微软雅黑" panose="020B0503020204020204" charset="-122"/>
                <a:ea typeface="微软雅黑" panose="020B0503020204020204" charset="-122"/>
                <a:cs typeface="微软雅黑" panose="020B0503020204020204" charset="-122"/>
              </a:defRPr>
            </a:lvl5pPr>
          </a:lstStyle>
          <a:p>
            <a:pPr lvl="0"/>
            <a:r>
              <a:rPr lang="en-US" smtClean="0"/>
              <a:t>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a:xfrm>
            <a:off x="1257300" y="9536113"/>
            <a:ext cx="4114800" cy="547687"/>
          </a:xfrm>
          <a:prstGeom prst="rect">
            <a:avLst/>
          </a:prstGeom>
        </p:spPr>
        <p:txBody>
          <a:bodyPr/>
          <a:lstStyle>
            <a:lvl1pPr>
              <a:defRPr>
                <a:latin typeface="微软雅黑" panose="020B0503020204020204" charset="-122"/>
                <a:ea typeface="微软雅黑" panose="020B0503020204020204" charset="-122"/>
                <a:cs typeface="微软雅黑" panose="020B0503020204020204" charset="-122"/>
              </a:defRPr>
            </a:lvl1pPr>
          </a:lstStyle>
          <a:p>
            <a:fld id="{33F58094-C3F8-4264-805A-FA1FCD967A0D}" type="datetimeFigureOut">
              <a:rPr lang="en-US" smtClean="0"/>
            </a:fld>
            <a:endParaRPr lang="en-US" dirty="0"/>
          </a:p>
        </p:txBody>
      </p:sp>
      <p:sp>
        <p:nvSpPr>
          <p:cNvPr id="5" name="Footer Placeholder 4"/>
          <p:cNvSpPr>
            <a:spLocks noGrp="1"/>
          </p:cNvSpPr>
          <p:nvPr>
            <p:ph type="ftr" sz="quarter" idx="11"/>
          </p:nvPr>
        </p:nvSpPr>
        <p:spPr>
          <a:xfrm>
            <a:off x="6057900" y="9536113"/>
            <a:ext cx="6172200" cy="547687"/>
          </a:xfrm>
          <a:prstGeom prst="rect">
            <a:avLst/>
          </a:prstGeom>
        </p:spPr>
        <p:txBody>
          <a:bodyPr/>
          <a:lstStyle>
            <a:lvl1pPr>
              <a:defRPr>
                <a:latin typeface="微软雅黑" panose="020B0503020204020204" charset="-122"/>
                <a:ea typeface="微软雅黑" panose="020B0503020204020204" charset="-122"/>
                <a:cs typeface="微软雅黑" panose="020B0503020204020204" charset="-122"/>
              </a:defRPr>
            </a:lvl1pPr>
          </a:lstStyle>
          <a:p>
            <a:endParaRPr lang="en-US" dirty="0"/>
          </a:p>
        </p:txBody>
      </p:sp>
      <p:sp>
        <p:nvSpPr>
          <p:cNvPr id="6" name="Slide Number Placeholder 5"/>
          <p:cNvSpPr>
            <a:spLocks noGrp="1"/>
          </p:cNvSpPr>
          <p:nvPr>
            <p:ph type="sldNum" sz="quarter" idx="12"/>
          </p:nvPr>
        </p:nvSpPr>
        <p:spPr>
          <a:xfrm>
            <a:off x="12915900" y="9536113"/>
            <a:ext cx="4114800" cy="547687"/>
          </a:xfrm>
          <a:prstGeom prst="rect">
            <a:avLst/>
          </a:prstGeom>
        </p:spPr>
        <p:txBody>
          <a:bodyPr/>
          <a:lstStyle>
            <a:lvl1pPr>
              <a:defRPr>
                <a:latin typeface="微软雅黑" panose="020B0503020204020204" charset="-122"/>
                <a:ea typeface="微软雅黑" panose="020B0503020204020204" charset="-122"/>
                <a:cs typeface="微软雅黑" panose="020B0503020204020204" charset="-122"/>
              </a:defRPr>
            </a:lvl1pPr>
          </a:lstStyle>
          <a:p>
            <a:fld id="{C6FE31B8-16AC-4A4E-B0C6-241682A4AD14}" type="slidenum">
              <a:rPr lang="en-US" smtClean="0"/>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257300" y="547688"/>
            <a:ext cx="15773400" cy="1989137"/>
          </a:xfrm>
          <a:prstGeom prst="rect">
            <a:avLst/>
          </a:prstGeom>
        </p:spPr>
        <p:txBody>
          <a:bodyPr/>
          <a:lstStyle>
            <a:lvl1pPr>
              <a:defRPr>
                <a:latin typeface="微软雅黑" panose="020B0503020204020204" charset="-122"/>
                <a:ea typeface="微软雅黑" panose="020B0503020204020204" charset="-122"/>
                <a:cs typeface="微软雅黑" panose="020B0503020204020204" charset="-122"/>
              </a:defRPr>
            </a:lvl1pPr>
          </a:lstStyle>
          <a:p>
            <a:r>
              <a:rPr lang="en-US" smtClean="0"/>
              <a:t>Click to edit Master title style</a:t>
            </a:r>
            <a:endParaRPr lang="en-US"/>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Два объекта">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Пользовательский макет">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8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4076947" y="0"/>
            <a:ext cx="4211053" cy="10288588"/>
          </a:xfrm>
          <a:prstGeom prst="rect">
            <a:avLst/>
          </a:prstGeom>
        </p:spPr>
        <p:txBody>
          <a:bodyPr/>
          <a:lstStyle/>
          <a:p>
            <a:endParaRPr lang="en-US"/>
          </a:p>
        </p:txBody>
      </p:sp>
      <p:sp>
        <p:nvSpPr>
          <p:cNvPr id="5" name="Picture Placeholder 3"/>
          <p:cNvSpPr>
            <a:spLocks noGrp="1"/>
          </p:cNvSpPr>
          <p:nvPr>
            <p:ph type="pic" sz="quarter" idx="11"/>
          </p:nvPr>
        </p:nvSpPr>
        <p:spPr>
          <a:xfrm>
            <a:off x="9553073" y="1"/>
            <a:ext cx="4211053" cy="3874168"/>
          </a:xfrm>
          <a:prstGeom prst="rect">
            <a:avLst/>
          </a:prstGeom>
        </p:spPr>
        <p:txBody>
          <a:bodyPr/>
          <a:lstStyle/>
          <a:p>
            <a:endParaRPr lang="en-US"/>
          </a:p>
        </p:txBody>
      </p:sp>
      <p:sp>
        <p:nvSpPr>
          <p:cNvPr id="6" name="Picture Placeholder 3"/>
          <p:cNvSpPr>
            <a:spLocks noGrp="1"/>
          </p:cNvSpPr>
          <p:nvPr>
            <p:ph type="pic" sz="quarter" idx="12"/>
          </p:nvPr>
        </p:nvSpPr>
        <p:spPr>
          <a:xfrm>
            <a:off x="9553073" y="4211053"/>
            <a:ext cx="4211053" cy="6077536"/>
          </a:xfrm>
          <a:prstGeom prst="rect">
            <a:avLst/>
          </a:prstGeom>
        </p:spPr>
        <p:txBody>
          <a:bodyPr/>
          <a:lstStyle/>
          <a:p>
            <a:endParaRPr lang="en-US"/>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3487400" y="1885950"/>
            <a:ext cx="3581400" cy="7029450"/>
          </a:xfrm>
          <a:prstGeom prst="rect">
            <a:avLst/>
          </a:prstGeom>
        </p:spPr>
        <p:txBody>
          <a:bodyPr/>
          <a:lstStyle/>
          <a:p>
            <a:endParaRPr lang="en-US"/>
          </a:p>
        </p:txBody>
      </p:sp>
      <p:sp>
        <p:nvSpPr>
          <p:cNvPr id="5" name="Picture Placeholder 3"/>
          <p:cNvSpPr>
            <a:spLocks noGrp="1"/>
          </p:cNvSpPr>
          <p:nvPr>
            <p:ph type="pic" sz="quarter" idx="11"/>
          </p:nvPr>
        </p:nvSpPr>
        <p:spPr>
          <a:xfrm>
            <a:off x="9353550" y="1885950"/>
            <a:ext cx="3581400" cy="1981200"/>
          </a:xfrm>
          <a:prstGeom prst="rect">
            <a:avLst/>
          </a:prstGeom>
        </p:spPr>
        <p:txBody>
          <a:bodyPr/>
          <a:lstStyle/>
          <a:p>
            <a:endParaRPr lang="en-US"/>
          </a:p>
        </p:txBody>
      </p:sp>
      <p:sp>
        <p:nvSpPr>
          <p:cNvPr id="6" name="Picture Placeholder 3"/>
          <p:cNvSpPr>
            <a:spLocks noGrp="1"/>
          </p:cNvSpPr>
          <p:nvPr>
            <p:ph type="pic" sz="quarter" idx="12"/>
          </p:nvPr>
        </p:nvSpPr>
        <p:spPr>
          <a:xfrm>
            <a:off x="9353550" y="4400550"/>
            <a:ext cx="3581400" cy="4514850"/>
          </a:xfrm>
          <a:prstGeom prst="rect">
            <a:avLst/>
          </a:prstGeom>
        </p:spPr>
        <p:txBody>
          <a:bodyPr/>
          <a:lstStyle/>
          <a:p>
            <a:endParaRPr lang="en-US"/>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203325" y="3163636"/>
            <a:ext cx="4330700" cy="5775325"/>
          </a:xfrm>
          <a:prstGeom prst="rect">
            <a:avLst/>
          </a:prstGeom>
        </p:spPr>
        <p:txBody>
          <a:bodyPr/>
          <a:lstStyle/>
          <a:p>
            <a:endParaRPr lang="en-US"/>
          </a:p>
        </p:txBody>
      </p:sp>
      <p:sp>
        <p:nvSpPr>
          <p:cNvPr id="5" name="Picture Placeholder 3"/>
          <p:cNvSpPr>
            <a:spLocks noGrp="1"/>
          </p:cNvSpPr>
          <p:nvPr>
            <p:ph type="pic" sz="quarter" idx="11"/>
          </p:nvPr>
        </p:nvSpPr>
        <p:spPr>
          <a:xfrm>
            <a:off x="12753641" y="3163636"/>
            <a:ext cx="4330700" cy="5775325"/>
          </a:xfrm>
          <a:prstGeom prst="rect">
            <a:avLst/>
          </a:prstGeom>
        </p:spPr>
        <p:txBody>
          <a:bodyPr/>
          <a:lstStyle/>
          <a:p>
            <a:endParaRPr lang="en-US"/>
          </a:p>
        </p:txBody>
      </p:sp>
      <p:sp>
        <p:nvSpPr>
          <p:cNvPr id="6" name="Picture Placeholder 3"/>
          <p:cNvSpPr>
            <a:spLocks noGrp="1"/>
          </p:cNvSpPr>
          <p:nvPr>
            <p:ph type="pic" sz="quarter" idx="12"/>
          </p:nvPr>
        </p:nvSpPr>
        <p:spPr>
          <a:xfrm>
            <a:off x="6978483" y="3163636"/>
            <a:ext cx="4330700" cy="5775325"/>
          </a:xfrm>
          <a:prstGeom prst="rect">
            <a:avLst/>
          </a:prstGeom>
        </p:spPr>
        <p:txBody>
          <a:bodyPr/>
          <a:lstStyle/>
          <a:p>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4621806" y="1524498"/>
            <a:ext cx="7267074" cy="7267080"/>
          </a:xfrm>
          <a:custGeom>
            <a:avLst/>
            <a:gdLst>
              <a:gd name="connsiteX0" fmla="*/ 1433203 w 2866405"/>
              <a:gd name="connsiteY0" fmla="*/ 0 h 2866405"/>
              <a:gd name="connsiteX1" fmla="*/ 1891252 w 2866405"/>
              <a:gd name="connsiteY1" fmla="*/ 189731 h 2866405"/>
              <a:gd name="connsiteX2" fmla="*/ 2676675 w 2866405"/>
              <a:gd name="connsiteY2" fmla="*/ 975153 h 2866405"/>
              <a:gd name="connsiteX3" fmla="*/ 2676675 w 2866405"/>
              <a:gd name="connsiteY3" fmla="*/ 1891252 h 2866405"/>
              <a:gd name="connsiteX4" fmla="*/ 1891252 w 2866405"/>
              <a:gd name="connsiteY4" fmla="*/ 2676675 h 2866405"/>
              <a:gd name="connsiteX5" fmla="*/ 975153 w 2866405"/>
              <a:gd name="connsiteY5" fmla="*/ 2676675 h 2866405"/>
              <a:gd name="connsiteX6" fmla="*/ 189731 w 2866405"/>
              <a:gd name="connsiteY6" fmla="*/ 1891252 h 2866405"/>
              <a:gd name="connsiteX7" fmla="*/ 189731 w 2866405"/>
              <a:gd name="connsiteY7" fmla="*/ 975153 h 2866405"/>
              <a:gd name="connsiteX8" fmla="*/ 975153 w 2866405"/>
              <a:gd name="connsiteY8" fmla="*/ 189731 h 2866405"/>
              <a:gd name="connsiteX9" fmla="*/ 1433203 w 2866405"/>
              <a:gd name="connsiteY9" fmla="*/ 0 h 2866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66405" h="2866405">
                <a:moveTo>
                  <a:pt x="1433203" y="0"/>
                </a:moveTo>
                <a:cubicBezTo>
                  <a:pt x="1598984" y="0"/>
                  <a:pt x="1764765" y="63244"/>
                  <a:pt x="1891252" y="189731"/>
                </a:cubicBezTo>
                <a:lnTo>
                  <a:pt x="2676675" y="975153"/>
                </a:lnTo>
                <a:cubicBezTo>
                  <a:pt x="2929649" y="1228127"/>
                  <a:pt x="2929649" y="1638279"/>
                  <a:pt x="2676675" y="1891252"/>
                </a:cubicBezTo>
                <a:lnTo>
                  <a:pt x="1891252" y="2676675"/>
                </a:lnTo>
                <a:cubicBezTo>
                  <a:pt x="1638279" y="2929649"/>
                  <a:pt x="1228127" y="2929649"/>
                  <a:pt x="975153" y="2676675"/>
                </a:cubicBezTo>
                <a:lnTo>
                  <a:pt x="189731" y="1891252"/>
                </a:lnTo>
                <a:cubicBezTo>
                  <a:pt x="-63243" y="1638279"/>
                  <a:pt x="-63243" y="1228127"/>
                  <a:pt x="189731" y="975153"/>
                </a:cubicBezTo>
                <a:lnTo>
                  <a:pt x="975153" y="189731"/>
                </a:lnTo>
                <a:cubicBezTo>
                  <a:pt x="1101640" y="63244"/>
                  <a:pt x="1267421" y="0"/>
                  <a:pt x="1433203" y="0"/>
                </a:cubicBezTo>
                <a:close/>
              </a:path>
            </a:pathLst>
          </a:custGeom>
        </p:spPr>
        <p:txBody>
          <a:bodyPr wrap="square">
            <a:noAutofit/>
          </a:bodyPr>
          <a:lstStyle/>
          <a:p>
            <a:endParaRPr lang="en-US"/>
          </a:p>
        </p:txBody>
      </p:sp>
      <p:sp>
        <p:nvSpPr>
          <p:cNvPr id="6" name="Picture Placeholder 5"/>
          <p:cNvSpPr>
            <a:spLocks noGrp="1"/>
          </p:cNvSpPr>
          <p:nvPr>
            <p:ph type="pic" sz="quarter" idx="11"/>
          </p:nvPr>
        </p:nvSpPr>
        <p:spPr>
          <a:xfrm>
            <a:off x="10988269" y="-3957390"/>
            <a:ext cx="7267074" cy="7267080"/>
          </a:xfrm>
          <a:custGeom>
            <a:avLst/>
            <a:gdLst>
              <a:gd name="connsiteX0" fmla="*/ 1433203 w 2866405"/>
              <a:gd name="connsiteY0" fmla="*/ 0 h 2866405"/>
              <a:gd name="connsiteX1" fmla="*/ 1891252 w 2866405"/>
              <a:gd name="connsiteY1" fmla="*/ 189731 h 2866405"/>
              <a:gd name="connsiteX2" fmla="*/ 2676675 w 2866405"/>
              <a:gd name="connsiteY2" fmla="*/ 975153 h 2866405"/>
              <a:gd name="connsiteX3" fmla="*/ 2676675 w 2866405"/>
              <a:gd name="connsiteY3" fmla="*/ 1891252 h 2866405"/>
              <a:gd name="connsiteX4" fmla="*/ 1891252 w 2866405"/>
              <a:gd name="connsiteY4" fmla="*/ 2676675 h 2866405"/>
              <a:gd name="connsiteX5" fmla="*/ 975153 w 2866405"/>
              <a:gd name="connsiteY5" fmla="*/ 2676675 h 2866405"/>
              <a:gd name="connsiteX6" fmla="*/ 189731 w 2866405"/>
              <a:gd name="connsiteY6" fmla="*/ 1891252 h 2866405"/>
              <a:gd name="connsiteX7" fmla="*/ 189731 w 2866405"/>
              <a:gd name="connsiteY7" fmla="*/ 975153 h 2866405"/>
              <a:gd name="connsiteX8" fmla="*/ 975153 w 2866405"/>
              <a:gd name="connsiteY8" fmla="*/ 189731 h 2866405"/>
              <a:gd name="connsiteX9" fmla="*/ 1433203 w 2866405"/>
              <a:gd name="connsiteY9" fmla="*/ 0 h 2866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66405" h="2866405">
                <a:moveTo>
                  <a:pt x="1433203" y="0"/>
                </a:moveTo>
                <a:cubicBezTo>
                  <a:pt x="1598984" y="0"/>
                  <a:pt x="1764765" y="63244"/>
                  <a:pt x="1891252" y="189731"/>
                </a:cubicBezTo>
                <a:lnTo>
                  <a:pt x="2676675" y="975153"/>
                </a:lnTo>
                <a:cubicBezTo>
                  <a:pt x="2929649" y="1228127"/>
                  <a:pt x="2929649" y="1638279"/>
                  <a:pt x="2676675" y="1891252"/>
                </a:cubicBezTo>
                <a:lnTo>
                  <a:pt x="1891252" y="2676675"/>
                </a:lnTo>
                <a:cubicBezTo>
                  <a:pt x="1638279" y="2929649"/>
                  <a:pt x="1228127" y="2929649"/>
                  <a:pt x="975153" y="2676675"/>
                </a:cubicBezTo>
                <a:lnTo>
                  <a:pt x="189731" y="1891252"/>
                </a:lnTo>
                <a:cubicBezTo>
                  <a:pt x="-63243" y="1638279"/>
                  <a:pt x="-63243" y="1228127"/>
                  <a:pt x="189731" y="975153"/>
                </a:cubicBezTo>
                <a:lnTo>
                  <a:pt x="975153" y="189731"/>
                </a:lnTo>
                <a:cubicBezTo>
                  <a:pt x="1101640" y="63244"/>
                  <a:pt x="1267421" y="0"/>
                  <a:pt x="1433203" y="0"/>
                </a:cubicBezTo>
                <a:close/>
              </a:path>
            </a:pathLst>
          </a:custGeom>
        </p:spPr>
        <p:txBody>
          <a:bodyPr wrap="square">
            <a:noAutofit/>
          </a:bodyPr>
          <a:lstStyle/>
          <a:p>
            <a:endParaRPr lang="en-US"/>
          </a:p>
        </p:txBody>
      </p:sp>
      <p:sp>
        <p:nvSpPr>
          <p:cNvPr id="7" name="Picture Placeholder 6"/>
          <p:cNvSpPr>
            <a:spLocks noGrp="1"/>
          </p:cNvSpPr>
          <p:nvPr>
            <p:ph type="pic" sz="quarter" idx="12"/>
          </p:nvPr>
        </p:nvSpPr>
        <p:spPr>
          <a:xfrm>
            <a:off x="10988269" y="7006386"/>
            <a:ext cx="7267074" cy="7267080"/>
          </a:xfrm>
          <a:custGeom>
            <a:avLst/>
            <a:gdLst>
              <a:gd name="connsiteX0" fmla="*/ 1433203 w 2866405"/>
              <a:gd name="connsiteY0" fmla="*/ 0 h 2866405"/>
              <a:gd name="connsiteX1" fmla="*/ 1891252 w 2866405"/>
              <a:gd name="connsiteY1" fmla="*/ 189731 h 2866405"/>
              <a:gd name="connsiteX2" fmla="*/ 2676675 w 2866405"/>
              <a:gd name="connsiteY2" fmla="*/ 975153 h 2866405"/>
              <a:gd name="connsiteX3" fmla="*/ 2676675 w 2866405"/>
              <a:gd name="connsiteY3" fmla="*/ 1891252 h 2866405"/>
              <a:gd name="connsiteX4" fmla="*/ 1891252 w 2866405"/>
              <a:gd name="connsiteY4" fmla="*/ 2676675 h 2866405"/>
              <a:gd name="connsiteX5" fmla="*/ 975153 w 2866405"/>
              <a:gd name="connsiteY5" fmla="*/ 2676675 h 2866405"/>
              <a:gd name="connsiteX6" fmla="*/ 189731 w 2866405"/>
              <a:gd name="connsiteY6" fmla="*/ 1891252 h 2866405"/>
              <a:gd name="connsiteX7" fmla="*/ 189731 w 2866405"/>
              <a:gd name="connsiteY7" fmla="*/ 975153 h 2866405"/>
              <a:gd name="connsiteX8" fmla="*/ 975153 w 2866405"/>
              <a:gd name="connsiteY8" fmla="*/ 189731 h 2866405"/>
              <a:gd name="connsiteX9" fmla="*/ 1433203 w 2866405"/>
              <a:gd name="connsiteY9" fmla="*/ 0 h 2866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66405" h="2866405">
                <a:moveTo>
                  <a:pt x="1433203" y="0"/>
                </a:moveTo>
                <a:cubicBezTo>
                  <a:pt x="1598984" y="0"/>
                  <a:pt x="1764765" y="63244"/>
                  <a:pt x="1891252" y="189731"/>
                </a:cubicBezTo>
                <a:lnTo>
                  <a:pt x="2676675" y="975153"/>
                </a:lnTo>
                <a:cubicBezTo>
                  <a:pt x="2929649" y="1228127"/>
                  <a:pt x="2929649" y="1638279"/>
                  <a:pt x="2676675" y="1891252"/>
                </a:cubicBezTo>
                <a:lnTo>
                  <a:pt x="1891252" y="2676675"/>
                </a:lnTo>
                <a:cubicBezTo>
                  <a:pt x="1638279" y="2929649"/>
                  <a:pt x="1228127" y="2929649"/>
                  <a:pt x="975153" y="2676675"/>
                </a:cubicBezTo>
                <a:lnTo>
                  <a:pt x="189731" y="1891252"/>
                </a:lnTo>
                <a:cubicBezTo>
                  <a:pt x="-63243" y="1638279"/>
                  <a:pt x="-63243" y="1228127"/>
                  <a:pt x="189731" y="975153"/>
                </a:cubicBezTo>
                <a:lnTo>
                  <a:pt x="975153" y="189731"/>
                </a:lnTo>
                <a:cubicBezTo>
                  <a:pt x="1101640" y="63244"/>
                  <a:pt x="1267421" y="0"/>
                  <a:pt x="1433203" y="0"/>
                </a:cubicBezTo>
                <a:close/>
              </a:path>
            </a:pathLst>
          </a:custGeom>
        </p:spPr>
        <p:txBody>
          <a:bodyPr wrap="square">
            <a:noAutofit/>
          </a:bodyPr>
          <a:lstStyle/>
          <a:p>
            <a:endParaRPr 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0227127" y="2647950"/>
            <a:ext cx="5657850" cy="6191250"/>
          </a:xfrm>
          <a:prstGeom prst="rect">
            <a:avLst/>
          </a:prstGeom>
        </p:spPr>
        <p:txBody>
          <a:bodyPr/>
          <a:lstStyle/>
          <a:p>
            <a:endParaRPr lang="en-US"/>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8490856" y="2319339"/>
            <a:ext cx="8654143" cy="1947862"/>
          </a:xfrm>
          <a:prstGeom prst="rect">
            <a:avLst/>
          </a:prstGeom>
        </p:spPr>
        <p:txBody>
          <a:bodyPr/>
          <a:lstStyle/>
          <a:p>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Рисунок 3"/>
          <p:cNvSpPr>
            <a:spLocks noGrp="1"/>
          </p:cNvSpPr>
          <p:nvPr>
            <p:ph type="pic" sz="quarter" idx="10"/>
          </p:nvPr>
        </p:nvSpPr>
        <p:spPr>
          <a:xfrm>
            <a:off x="14229346" y="1809750"/>
            <a:ext cx="4058653" cy="7067550"/>
          </a:xfrm>
          <a:prstGeom prst="rect">
            <a:avLst/>
          </a:prstGeom>
        </p:spPr>
        <p:txBody>
          <a:bodyPr/>
          <a:lstStyle/>
          <a:p>
            <a:endParaRPr lang="ru-RU" dirty="0"/>
          </a:p>
        </p:txBody>
      </p:sp>
      <p:sp>
        <p:nvSpPr>
          <p:cNvPr id="5" name="Рисунок 3"/>
          <p:cNvSpPr>
            <a:spLocks noGrp="1"/>
          </p:cNvSpPr>
          <p:nvPr>
            <p:ph type="pic" sz="quarter" idx="11"/>
          </p:nvPr>
        </p:nvSpPr>
        <p:spPr>
          <a:xfrm>
            <a:off x="10170693" y="1809750"/>
            <a:ext cx="4058653" cy="7067550"/>
          </a:xfrm>
          <a:prstGeom prst="rect">
            <a:avLst/>
          </a:prstGeom>
        </p:spPr>
        <p:txBody>
          <a:bodyPr/>
          <a:lstStyle/>
          <a:p>
            <a:endParaRPr lang="ru-RU" dirty="0"/>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3" name="Рисунок 7"/>
          <p:cNvSpPr>
            <a:spLocks noGrp="1"/>
          </p:cNvSpPr>
          <p:nvPr>
            <p:ph type="pic" sz="quarter" idx="10"/>
          </p:nvPr>
        </p:nvSpPr>
        <p:spPr>
          <a:xfrm>
            <a:off x="0" y="2042152"/>
            <a:ext cx="8763000" cy="6568448"/>
          </a:xfrm>
          <a:prstGeom prst="rect">
            <a:avLst/>
          </a:prstGeom>
        </p:spPr>
        <p:txBody>
          <a:bodyPr/>
          <a:lstStyle/>
          <a:p>
            <a:endParaRPr lang="ru-RU" dirty="0"/>
          </a:p>
        </p:txBody>
      </p:sp>
      <p:sp>
        <p:nvSpPr>
          <p:cNvPr id="5" name="Рисунок 7"/>
          <p:cNvSpPr>
            <a:spLocks noGrp="1"/>
          </p:cNvSpPr>
          <p:nvPr>
            <p:ph type="pic" sz="quarter" idx="11"/>
          </p:nvPr>
        </p:nvSpPr>
        <p:spPr>
          <a:xfrm>
            <a:off x="15373350" y="2042152"/>
            <a:ext cx="2914650" cy="6568448"/>
          </a:xfrm>
          <a:prstGeom prst="rect">
            <a:avLst/>
          </a:prstGeom>
        </p:spPr>
        <p:txBody>
          <a:bodyPr/>
          <a:lstStyle/>
          <a:p>
            <a:endParaRPr lang="ru-RU" dirty="0"/>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3162546" y="2196307"/>
            <a:ext cx="5125453" cy="5895975"/>
          </a:xfrm>
          <a:prstGeom prst="rect">
            <a:avLst/>
          </a:prstGeom>
        </p:spPr>
        <p:txBody>
          <a:bodyPr/>
          <a:lstStyle/>
          <a:p>
            <a:endParaRPr lang="en-US"/>
          </a:p>
        </p:txBody>
      </p:sp>
      <p:sp>
        <p:nvSpPr>
          <p:cNvPr id="5" name="Picture Placeholder 3"/>
          <p:cNvSpPr>
            <a:spLocks noGrp="1"/>
          </p:cNvSpPr>
          <p:nvPr>
            <p:ph type="pic" sz="quarter" idx="11"/>
          </p:nvPr>
        </p:nvSpPr>
        <p:spPr>
          <a:xfrm>
            <a:off x="7844589" y="2196307"/>
            <a:ext cx="5125453" cy="5895975"/>
          </a:xfrm>
          <a:prstGeom prst="rect">
            <a:avLst/>
          </a:prstGeom>
        </p:spPr>
        <p:txBody>
          <a:bodyPr/>
          <a:lstStyle/>
          <a:p>
            <a:endParaRPr lang="en-US"/>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Рисунок 3"/>
          <p:cNvSpPr>
            <a:spLocks noGrp="1"/>
          </p:cNvSpPr>
          <p:nvPr>
            <p:ph type="pic" sz="quarter" idx="11"/>
          </p:nvPr>
        </p:nvSpPr>
        <p:spPr>
          <a:xfrm>
            <a:off x="0" y="1771650"/>
            <a:ext cx="6629400" cy="7067550"/>
          </a:xfrm>
          <a:prstGeom prst="rect">
            <a:avLst/>
          </a:prstGeom>
        </p:spPr>
        <p:txBody>
          <a:bodyPr/>
          <a:lstStyle/>
          <a:p>
            <a:endParaRPr lang="ru-RU" dirty="0"/>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Рисунок 3"/>
          <p:cNvSpPr>
            <a:spLocks noGrp="1"/>
          </p:cNvSpPr>
          <p:nvPr>
            <p:ph type="pic" sz="quarter" idx="11"/>
          </p:nvPr>
        </p:nvSpPr>
        <p:spPr>
          <a:xfrm>
            <a:off x="8373979" y="1852613"/>
            <a:ext cx="9914021" cy="6583363"/>
          </a:xfrm>
          <a:prstGeom prst="rect">
            <a:avLst/>
          </a:prstGeom>
        </p:spPr>
        <p:txBody>
          <a:bodyPr/>
          <a:lstStyle/>
          <a:p>
            <a:endParaRPr lang="ru-RU" dirty="0"/>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Рисунок 3"/>
          <p:cNvSpPr>
            <a:spLocks noGrp="1"/>
          </p:cNvSpPr>
          <p:nvPr>
            <p:ph type="pic" sz="quarter" idx="11"/>
          </p:nvPr>
        </p:nvSpPr>
        <p:spPr>
          <a:xfrm>
            <a:off x="1276350" y="1852613"/>
            <a:ext cx="4972050" cy="7234237"/>
          </a:xfrm>
          <a:prstGeom prst="rect">
            <a:avLst/>
          </a:prstGeom>
        </p:spPr>
        <p:txBody>
          <a:bodyPr/>
          <a:lstStyle/>
          <a:p>
            <a:endParaRPr lang="ru-RU" dirty="0"/>
          </a:p>
        </p:txBody>
      </p:sp>
      <p:sp>
        <p:nvSpPr>
          <p:cNvPr id="4" name="Рисунок 3"/>
          <p:cNvSpPr>
            <a:spLocks noGrp="1"/>
          </p:cNvSpPr>
          <p:nvPr>
            <p:ph type="pic" sz="quarter" idx="12"/>
          </p:nvPr>
        </p:nvSpPr>
        <p:spPr>
          <a:xfrm>
            <a:off x="7086600" y="1852613"/>
            <a:ext cx="6838950" cy="4929187"/>
          </a:xfrm>
          <a:prstGeom prst="rect">
            <a:avLst/>
          </a:prstGeom>
        </p:spPr>
        <p:txBody>
          <a:bodyPr/>
          <a:lstStyle/>
          <a:p>
            <a:endParaRPr lang="ru-RU" dirty="0"/>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3" name="Рисунок 3"/>
          <p:cNvSpPr>
            <a:spLocks noGrp="1"/>
          </p:cNvSpPr>
          <p:nvPr>
            <p:ph type="pic" sz="quarter" idx="12"/>
          </p:nvPr>
        </p:nvSpPr>
        <p:spPr>
          <a:xfrm>
            <a:off x="1238250" y="1852613"/>
            <a:ext cx="6838950" cy="4929187"/>
          </a:xfrm>
          <a:prstGeom prst="rect">
            <a:avLst/>
          </a:prstGeom>
        </p:spPr>
        <p:txBody>
          <a:bodyPr/>
          <a:lstStyle/>
          <a:p>
            <a:endParaRPr lang="ru-RU" dirty="0"/>
          </a:p>
        </p:txBody>
      </p:sp>
      <p:sp>
        <p:nvSpPr>
          <p:cNvPr id="4" name="Рисунок 3"/>
          <p:cNvSpPr>
            <a:spLocks noGrp="1"/>
          </p:cNvSpPr>
          <p:nvPr>
            <p:ph type="pic" sz="quarter" idx="13"/>
          </p:nvPr>
        </p:nvSpPr>
        <p:spPr>
          <a:xfrm>
            <a:off x="10210800" y="4138613"/>
            <a:ext cx="6838950" cy="4929187"/>
          </a:xfrm>
          <a:prstGeom prst="rect">
            <a:avLst/>
          </a:prstGeom>
        </p:spPr>
        <p:txBody>
          <a:bodyPr/>
          <a:lstStyle/>
          <a:p>
            <a:endParaRPr lang="ru-RU" dirty="0"/>
          </a:p>
        </p:txBody>
      </p:sp>
    </p:spTree>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2286000"/>
            <a:ext cx="8392886" cy="4408714"/>
          </a:xfrm>
          <a:prstGeom prst="rect">
            <a:avLst/>
          </a:prstGeom>
        </p:spPr>
        <p:txBody>
          <a:bodyPr/>
          <a:lstStyle/>
          <a:p>
            <a:endParaRPr lang="en-US" dirty="0"/>
          </a:p>
        </p:txBody>
      </p:sp>
      <p:sp>
        <p:nvSpPr>
          <p:cNvPr id="7" name="Picture Placeholder 3"/>
          <p:cNvSpPr>
            <a:spLocks noGrp="1"/>
          </p:cNvSpPr>
          <p:nvPr>
            <p:ph type="pic" sz="quarter" idx="11"/>
          </p:nvPr>
        </p:nvSpPr>
        <p:spPr>
          <a:xfrm>
            <a:off x="9829801" y="2286000"/>
            <a:ext cx="8458200" cy="4408714"/>
          </a:xfrm>
          <a:prstGeom prst="rect">
            <a:avLst/>
          </a:prstGeom>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6438900" y="0"/>
            <a:ext cx="11849100" cy="10288588"/>
          </a:xfrm>
          <a:prstGeom prst="rect">
            <a:avLst/>
          </a:prstGeom>
        </p:spPr>
        <p:txBody>
          <a:bodyPr/>
          <a:lstStyle/>
          <a:p>
            <a:endParaRPr lang="en-US" dirty="0"/>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3" name="Picture Placeholder 3"/>
          <p:cNvSpPr>
            <a:spLocks noGrp="1"/>
          </p:cNvSpPr>
          <p:nvPr>
            <p:ph type="pic" sz="quarter" idx="11"/>
          </p:nvPr>
        </p:nvSpPr>
        <p:spPr>
          <a:xfrm>
            <a:off x="9829801" y="1992085"/>
            <a:ext cx="8458200" cy="4702629"/>
          </a:xfrm>
          <a:prstGeom prst="rect">
            <a:avLst/>
          </a:prstGeom>
        </p:spPr>
        <p:txBody>
          <a:bodyPr/>
          <a:lstStyle/>
          <a:p>
            <a:endParaRPr lang="en-US" dirty="0"/>
          </a:p>
        </p:txBody>
      </p:sp>
      <p:sp>
        <p:nvSpPr>
          <p:cNvPr id="4" name="Picture Placeholder 3"/>
          <p:cNvSpPr>
            <a:spLocks noGrp="1"/>
          </p:cNvSpPr>
          <p:nvPr>
            <p:ph type="pic" sz="quarter" idx="12"/>
          </p:nvPr>
        </p:nvSpPr>
        <p:spPr>
          <a:xfrm>
            <a:off x="1208315" y="1992085"/>
            <a:ext cx="4669970" cy="4408714"/>
          </a:xfrm>
          <a:prstGeom prst="rect">
            <a:avLst/>
          </a:prstGeom>
        </p:spPr>
        <p:txBody>
          <a:bodyPr/>
          <a:lstStyle/>
          <a:p>
            <a:endParaRPr lang="en-US" dirty="0"/>
          </a:p>
        </p:txBody>
      </p:sp>
      <p:sp>
        <p:nvSpPr>
          <p:cNvPr id="7" name="Picture Placeholder 3"/>
          <p:cNvSpPr>
            <a:spLocks noGrp="1"/>
          </p:cNvSpPr>
          <p:nvPr>
            <p:ph type="pic" sz="quarter" idx="13"/>
          </p:nvPr>
        </p:nvSpPr>
        <p:spPr>
          <a:xfrm>
            <a:off x="5094514" y="4523012"/>
            <a:ext cx="4147457" cy="4408714"/>
          </a:xfrm>
          <a:prstGeom prst="rect">
            <a:avLst/>
          </a:prstGeom>
        </p:spPr>
        <p:txBody>
          <a:bodyPr/>
          <a:lstStyle/>
          <a:p>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3" name="Picture Placeholder 3"/>
          <p:cNvSpPr>
            <a:spLocks noGrp="1"/>
          </p:cNvSpPr>
          <p:nvPr>
            <p:ph type="pic" sz="quarter" idx="11"/>
          </p:nvPr>
        </p:nvSpPr>
        <p:spPr>
          <a:xfrm>
            <a:off x="9829801" y="0"/>
            <a:ext cx="8458200" cy="10288587"/>
          </a:xfrm>
          <a:prstGeom prst="rect">
            <a:avLst/>
          </a:prstGeom>
        </p:spPr>
        <p:txBody>
          <a:bodyPr/>
          <a:lstStyle/>
          <a:p>
            <a:endParaRPr lang="en-US" dirty="0"/>
          </a:p>
        </p:txBody>
      </p:sp>
      <p:sp>
        <p:nvSpPr>
          <p:cNvPr id="4" name="Picture Placeholder 3"/>
          <p:cNvSpPr>
            <a:spLocks noGrp="1"/>
          </p:cNvSpPr>
          <p:nvPr>
            <p:ph type="pic" sz="quarter" idx="13"/>
          </p:nvPr>
        </p:nvSpPr>
        <p:spPr>
          <a:xfrm>
            <a:off x="3167742" y="2939936"/>
            <a:ext cx="4147457" cy="3937114"/>
          </a:xfrm>
          <a:prstGeom prst="rect">
            <a:avLst/>
          </a:prstGeom>
        </p:spPr>
        <p:txBody>
          <a:bodyPr/>
          <a:lstStyle/>
          <a:p>
            <a:endParaRPr lang="en-US" dirty="0"/>
          </a:p>
        </p:txBody>
      </p:sp>
    </p:spTree>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219200" y="2228850"/>
            <a:ext cx="4267200" cy="6400800"/>
          </a:xfrm>
          <a:prstGeom prst="rect">
            <a:avLst/>
          </a:prstGeom>
        </p:spPr>
        <p:txBody>
          <a:bodyPr/>
          <a:lstStyle/>
          <a:p>
            <a:endParaRPr lang="en-US"/>
          </a:p>
        </p:txBody>
      </p:sp>
      <p:sp>
        <p:nvSpPr>
          <p:cNvPr id="5" name="Picture Placeholder 3"/>
          <p:cNvSpPr>
            <a:spLocks noGrp="1"/>
          </p:cNvSpPr>
          <p:nvPr>
            <p:ph type="pic" sz="quarter" idx="11"/>
          </p:nvPr>
        </p:nvSpPr>
        <p:spPr>
          <a:xfrm>
            <a:off x="6134100" y="2228850"/>
            <a:ext cx="5124450" cy="2916238"/>
          </a:xfrm>
          <a:prstGeom prst="rect">
            <a:avLst/>
          </a:prstGeom>
        </p:spPr>
        <p:txBody>
          <a:bodyPr/>
          <a:lstStyle/>
          <a:p>
            <a:endParaRPr lang="en-US"/>
          </a:p>
        </p:txBody>
      </p:sp>
      <p:sp>
        <p:nvSpPr>
          <p:cNvPr id="6" name="Picture Placeholder 3"/>
          <p:cNvSpPr>
            <a:spLocks noGrp="1"/>
          </p:cNvSpPr>
          <p:nvPr>
            <p:ph type="pic" sz="quarter" idx="12"/>
          </p:nvPr>
        </p:nvSpPr>
        <p:spPr>
          <a:xfrm>
            <a:off x="11906250" y="2228850"/>
            <a:ext cx="5124450" cy="2916238"/>
          </a:xfrm>
          <a:prstGeom prst="rect">
            <a:avLst/>
          </a:prstGeom>
        </p:spPr>
        <p:txBody>
          <a:bodyPr/>
          <a:lstStyle/>
          <a:p>
            <a:endParaRPr lang="en-US"/>
          </a:p>
        </p:txBody>
      </p:sp>
    </p:spTree>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3" name="Picture Placeholder 3"/>
          <p:cNvSpPr>
            <a:spLocks noGrp="1"/>
          </p:cNvSpPr>
          <p:nvPr>
            <p:ph type="pic" sz="quarter" idx="10"/>
          </p:nvPr>
        </p:nvSpPr>
        <p:spPr>
          <a:xfrm>
            <a:off x="12744450" y="2362200"/>
            <a:ext cx="4267200" cy="5162550"/>
          </a:xfrm>
          <a:prstGeom prst="rect">
            <a:avLst/>
          </a:prstGeom>
        </p:spPr>
        <p:txBody>
          <a:bodyPr/>
          <a:lstStyle/>
          <a:p>
            <a:endParaRPr lang="en-US"/>
          </a:p>
        </p:txBody>
      </p:sp>
      <p:sp>
        <p:nvSpPr>
          <p:cNvPr id="4" name="Picture Placeholder 3"/>
          <p:cNvSpPr>
            <a:spLocks noGrp="1"/>
          </p:cNvSpPr>
          <p:nvPr>
            <p:ph type="pic" sz="quarter" idx="11"/>
          </p:nvPr>
        </p:nvSpPr>
        <p:spPr>
          <a:xfrm>
            <a:off x="6457950" y="6248400"/>
            <a:ext cx="4667250" cy="2724150"/>
          </a:xfrm>
          <a:prstGeom prst="rect">
            <a:avLst/>
          </a:prstGeom>
        </p:spPr>
        <p:txBody>
          <a:bodyPr/>
          <a:lstStyle/>
          <a:p>
            <a:endParaRPr lang="en-US"/>
          </a:p>
        </p:txBody>
      </p:sp>
      <p:sp>
        <p:nvSpPr>
          <p:cNvPr id="5" name="Picture Placeholder 3"/>
          <p:cNvSpPr>
            <a:spLocks noGrp="1"/>
          </p:cNvSpPr>
          <p:nvPr>
            <p:ph type="pic" sz="quarter" idx="12"/>
          </p:nvPr>
        </p:nvSpPr>
        <p:spPr>
          <a:xfrm>
            <a:off x="0" y="2114550"/>
            <a:ext cx="5676900" cy="3695700"/>
          </a:xfrm>
          <a:prstGeom prst="rect">
            <a:avLst/>
          </a:prstGeom>
        </p:spPr>
        <p:txBody>
          <a:bodyPr/>
          <a:lstStyle/>
          <a:p>
            <a:endParaRPr lang="en-US"/>
          </a:p>
        </p:txBody>
      </p:sp>
    </p:spTree>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3" name="Picture Placeholder 3"/>
          <p:cNvSpPr>
            <a:spLocks noGrp="1"/>
          </p:cNvSpPr>
          <p:nvPr>
            <p:ph type="pic" sz="quarter" idx="11"/>
          </p:nvPr>
        </p:nvSpPr>
        <p:spPr>
          <a:xfrm>
            <a:off x="13601699" y="0"/>
            <a:ext cx="4686301" cy="10288587"/>
          </a:xfrm>
          <a:prstGeom prst="rect">
            <a:avLst/>
          </a:prstGeom>
        </p:spPr>
        <p:txBody>
          <a:bodyPr/>
          <a:lstStyle/>
          <a:p>
            <a:endParaRPr lang="en-US" dirty="0"/>
          </a:p>
        </p:txBody>
      </p:sp>
    </p:spTree>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15" name="Picture Placeholder 3"/>
          <p:cNvSpPr>
            <a:spLocks noGrp="1"/>
          </p:cNvSpPr>
          <p:nvPr>
            <p:ph type="pic" sz="quarter" idx="12"/>
          </p:nvPr>
        </p:nvSpPr>
        <p:spPr>
          <a:xfrm>
            <a:off x="10477500" y="5707756"/>
            <a:ext cx="6591301" cy="2808563"/>
          </a:xfrm>
          <a:prstGeom prst="rect">
            <a:avLst/>
          </a:prstGeom>
        </p:spPr>
        <p:txBody>
          <a:bodyPr/>
          <a:lstStyle/>
          <a:p>
            <a:endParaRPr lang="en-US" dirty="0"/>
          </a:p>
        </p:txBody>
      </p:sp>
      <p:sp>
        <p:nvSpPr>
          <p:cNvPr id="25" name="Picture Placeholder 3"/>
          <p:cNvSpPr>
            <a:spLocks noGrp="1"/>
          </p:cNvSpPr>
          <p:nvPr>
            <p:ph type="pic" sz="quarter" idx="13"/>
          </p:nvPr>
        </p:nvSpPr>
        <p:spPr>
          <a:xfrm>
            <a:off x="10477500" y="2329972"/>
            <a:ext cx="6591301" cy="2808563"/>
          </a:xfrm>
          <a:prstGeom prst="rect">
            <a:avLst/>
          </a:prstGeom>
        </p:spPr>
        <p:txBody>
          <a:bodyPr/>
          <a:lstStyle/>
          <a:p>
            <a:endParaRPr lang="en-US" dirty="0"/>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3" name="Picture Placeholder 3"/>
          <p:cNvSpPr>
            <a:spLocks noGrp="1"/>
          </p:cNvSpPr>
          <p:nvPr>
            <p:ph type="pic" sz="quarter" idx="11"/>
          </p:nvPr>
        </p:nvSpPr>
        <p:spPr>
          <a:xfrm>
            <a:off x="1" y="7119257"/>
            <a:ext cx="18288000" cy="3169330"/>
          </a:xfrm>
          <a:prstGeom prst="rect">
            <a:avLst/>
          </a:prstGeom>
        </p:spPr>
        <p:txBody>
          <a:bodyPr/>
          <a:lstStyle/>
          <a:p>
            <a:endParaRPr lang="en-US" dirty="0"/>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3" name="Picture Placeholder 3"/>
          <p:cNvSpPr>
            <a:spLocks noGrp="1"/>
          </p:cNvSpPr>
          <p:nvPr>
            <p:ph type="pic" sz="quarter" idx="11"/>
          </p:nvPr>
        </p:nvSpPr>
        <p:spPr>
          <a:xfrm>
            <a:off x="1251284" y="1921613"/>
            <a:ext cx="15857622" cy="2481941"/>
          </a:xfrm>
          <a:prstGeom prst="rect">
            <a:avLst/>
          </a:prstGeom>
        </p:spPr>
        <p:txBody>
          <a:bodyPr/>
          <a:lstStyle/>
          <a:p>
            <a:endParaRPr lang="en-US" dirty="0"/>
          </a:p>
        </p:txBody>
      </p:sp>
    </p:spTree>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3" name="Picture Placeholder 3"/>
          <p:cNvSpPr>
            <a:spLocks noGrp="1"/>
          </p:cNvSpPr>
          <p:nvPr>
            <p:ph type="pic" sz="quarter" idx="13"/>
          </p:nvPr>
        </p:nvSpPr>
        <p:spPr>
          <a:xfrm>
            <a:off x="1240971" y="1796937"/>
            <a:ext cx="7870372" cy="3624150"/>
          </a:xfrm>
          <a:prstGeom prst="rect">
            <a:avLst/>
          </a:prstGeom>
        </p:spPr>
        <p:txBody>
          <a:bodyPr/>
          <a:lstStyle/>
          <a:p>
            <a:endParaRPr lang="en-US" dirty="0"/>
          </a:p>
        </p:txBody>
      </p:sp>
      <p:sp>
        <p:nvSpPr>
          <p:cNvPr id="4" name="Picture Placeholder 3"/>
          <p:cNvSpPr>
            <a:spLocks noGrp="1"/>
          </p:cNvSpPr>
          <p:nvPr>
            <p:ph type="pic" sz="quarter" idx="14"/>
          </p:nvPr>
        </p:nvSpPr>
        <p:spPr>
          <a:xfrm>
            <a:off x="1240971" y="5421087"/>
            <a:ext cx="4016829" cy="3624150"/>
          </a:xfrm>
          <a:prstGeom prst="rect">
            <a:avLst/>
          </a:prstGeom>
        </p:spPr>
        <p:txBody>
          <a:bodyPr/>
          <a:lstStyle/>
          <a:p>
            <a:endParaRPr lang="en-US" dirty="0"/>
          </a:p>
        </p:txBody>
      </p:sp>
      <p:sp>
        <p:nvSpPr>
          <p:cNvPr id="5" name="Picture Placeholder 3"/>
          <p:cNvSpPr>
            <a:spLocks noGrp="1"/>
          </p:cNvSpPr>
          <p:nvPr>
            <p:ph type="pic" sz="quarter" idx="15"/>
          </p:nvPr>
        </p:nvSpPr>
        <p:spPr>
          <a:xfrm>
            <a:off x="9111343" y="1796937"/>
            <a:ext cx="4180114" cy="3624150"/>
          </a:xfrm>
          <a:prstGeom prst="rect">
            <a:avLst/>
          </a:prstGeom>
        </p:spPr>
        <p:txBody>
          <a:bodyPr/>
          <a:lstStyle/>
          <a:p>
            <a:endParaRPr lang="en-US" dirty="0"/>
          </a:p>
        </p:txBody>
      </p:sp>
      <p:sp>
        <p:nvSpPr>
          <p:cNvPr id="6" name="Picture Placeholder 3"/>
          <p:cNvSpPr>
            <a:spLocks noGrp="1"/>
          </p:cNvSpPr>
          <p:nvPr>
            <p:ph type="pic" sz="quarter" idx="16"/>
          </p:nvPr>
        </p:nvSpPr>
        <p:spPr>
          <a:xfrm>
            <a:off x="5257800" y="5421087"/>
            <a:ext cx="3853543" cy="3624150"/>
          </a:xfrm>
          <a:prstGeom prst="rect">
            <a:avLst/>
          </a:prstGeom>
        </p:spPr>
        <p:txBody>
          <a:bodyPr/>
          <a:lstStyle/>
          <a:p>
            <a:endParaRPr lang="en-US" dirty="0"/>
          </a:p>
        </p:txBody>
      </p:sp>
      <p:sp>
        <p:nvSpPr>
          <p:cNvPr id="7" name="Picture Placeholder 3"/>
          <p:cNvSpPr>
            <a:spLocks noGrp="1"/>
          </p:cNvSpPr>
          <p:nvPr>
            <p:ph type="pic" sz="quarter" idx="17"/>
          </p:nvPr>
        </p:nvSpPr>
        <p:spPr>
          <a:xfrm>
            <a:off x="13291457" y="1796937"/>
            <a:ext cx="3690258" cy="7248300"/>
          </a:xfrm>
          <a:prstGeom prst="rect">
            <a:avLst/>
          </a:prstGeom>
        </p:spPr>
        <p:txBody>
          <a:bodyPr/>
          <a:lstStyle/>
          <a:p>
            <a:endParaRPr 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Picture Placeholder 3"/>
          <p:cNvSpPr>
            <a:spLocks noGrp="1"/>
          </p:cNvSpPr>
          <p:nvPr>
            <p:ph type="pic" sz="quarter" idx="13"/>
          </p:nvPr>
        </p:nvSpPr>
        <p:spPr>
          <a:xfrm>
            <a:off x="4245428" y="1796936"/>
            <a:ext cx="7870372" cy="3918063"/>
          </a:xfrm>
          <a:prstGeom prst="rect">
            <a:avLst/>
          </a:prstGeom>
        </p:spPr>
        <p:txBody>
          <a:bodyPr/>
          <a:lstStyle/>
          <a:p>
            <a:endParaRPr lang="en-US" dirty="0"/>
          </a:p>
        </p:txBody>
      </p:sp>
      <p:sp>
        <p:nvSpPr>
          <p:cNvPr id="4" name="Picture Placeholder 3"/>
          <p:cNvSpPr>
            <a:spLocks noGrp="1"/>
          </p:cNvSpPr>
          <p:nvPr>
            <p:ph type="pic" sz="quarter" idx="14"/>
          </p:nvPr>
        </p:nvSpPr>
        <p:spPr>
          <a:xfrm>
            <a:off x="1240971" y="6106886"/>
            <a:ext cx="5159829" cy="2938351"/>
          </a:xfrm>
          <a:prstGeom prst="rect">
            <a:avLst/>
          </a:prstGeom>
        </p:spPr>
        <p:txBody>
          <a:bodyPr/>
          <a:lstStyle/>
          <a:p>
            <a:endParaRPr lang="en-US" dirty="0"/>
          </a:p>
        </p:txBody>
      </p:sp>
      <p:sp>
        <p:nvSpPr>
          <p:cNvPr id="5" name="Picture Placeholder 3"/>
          <p:cNvSpPr>
            <a:spLocks noGrp="1"/>
          </p:cNvSpPr>
          <p:nvPr>
            <p:ph type="pic" sz="quarter" idx="15"/>
          </p:nvPr>
        </p:nvSpPr>
        <p:spPr>
          <a:xfrm>
            <a:off x="12507686" y="1796936"/>
            <a:ext cx="4506686" cy="3918063"/>
          </a:xfrm>
          <a:prstGeom prst="rect">
            <a:avLst/>
          </a:prstGeom>
        </p:spPr>
        <p:txBody>
          <a:bodyPr/>
          <a:lstStyle/>
          <a:p>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4123574" y="2703596"/>
            <a:ext cx="4572000" cy="5174080"/>
          </a:xfrm>
          <a:prstGeom prst="rect">
            <a:avLst/>
          </a:prstGeom>
        </p:spPr>
        <p:txBody>
          <a:bodyPr/>
          <a:lstStyle/>
          <a:p>
            <a:endParaRPr lang="en-US" dirty="0"/>
          </a:p>
        </p:txBody>
      </p:sp>
      <p:sp>
        <p:nvSpPr>
          <p:cNvPr id="9" name="Picture Placeholder 7"/>
          <p:cNvSpPr>
            <a:spLocks noGrp="1"/>
          </p:cNvSpPr>
          <p:nvPr>
            <p:ph type="pic" sz="quarter" idx="11"/>
          </p:nvPr>
        </p:nvSpPr>
        <p:spPr>
          <a:xfrm>
            <a:off x="9128711" y="2703596"/>
            <a:ext cx="4572000" cy="5174080"/>
          </a:xfrm>
          <a:prstGeom prst="rect">
            <a:avLst/>
          </a:prstGeom>
        </p:spPr>
        <p:txBody>
          <a:bodyPr/>
          <a:lstStyle/>
          <a:p>
            <a:endParaRPr lang="en-US" dirty="0"/>
          </a:p>
        </p:txBody>
      </p: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Рисунок 3"/>
          <p:cNvSpPr>
            <a:spLocks noGrp="1"/>
          </p:cNvSpPr>
          <p:nvPr>
            <p:ph type="pic" sz="quarter" idx="12"/>
          </p:nvPr>
        </p:nvSpPr>
        <p:spPr>
          <a:xfrm>
            <a:off x="11982450" y="1852613"/>
            <a:ext cx="5064579" cy="6872287"/>
          </a:xfrm>
          <a:prstGeom prst="rect">
            <a:avLst/>
          </a:prstGeom>
        </p:spPr>
        <p:txBody>
          <a:bodyPr/>
          <a:lstStyle/>
          <a:p>
            <a:endParaRPr lang="ru-RU" dirty="0"/>
          </a:p>
        </p:txBody>
      </p:sp>
      <p:sp>
        <p:nvSpPr>
          <p:cNvPr id="4" name="Рисунок 3"/>
          <p:cNvSpPr>
            <a:spLocks noGrp="1"/>
          </p:cNvSpPr>
          <p:nvPr>
            <p:ph type="pic" sz="quarter" idx="13"/>
          </p:nvPr>
        </p:nvSpPr>
        <p:spPr>
          <a:xfrm>
            <a:off x="7600950" y="5581650"/>
            <a:ext cx="3981450" cy="3143250"/>
          </a:xfrm>
          <a:prstGeom prst="rect">
            <a:avLst/>
          </a:prstGeom>
        </p:spPr>
        <p:txBody>
          <a:bodyPr/>
          <a:lstStyle/>
          <a:p>
            <a:endParaRPr lang="ru-RU" dirty="0"/>
          </a:p>
        </p:txBody>
      </p:sp>
      <p:sp>
        <p:nvSpPr>
          <p:cNvPr id="5" name="Рисунок 3"/>
          <p:cNvSpPr>
            <a:spLocks noGrp="1"/>
          </p:cNvSpPr>
          <p:nvPr>
            <p:ph type="pic" sz="quarter" idx="14"/>
          </p:nvPr>
        </p:nvSpPr>
        <p:spPr>
          <a:xfrm>
            <a:off x="1295400" y="1852613"/>
            <a:ext cx="10287000" cy="3292475"/>
          </a:xfrm>
          <a:prstGeom prst="rect">
            <a:avLst/>
          </a:prstGeom>
        </p:spPr>
        <p:txBody>
          <a:bodyPr/>
          <a:lstStyle/>
          <a:p>
            <a:endParaRPr lang="ru-RU" dirty="0"/>
          </a:p>
        </p:txBody>
      </p:sp>
      <p:sp>
        <p:nvSpPr>
          <p:cNvPr id="6" name="Рисунок 3"/>
          <p:cNvSpPr>
            <a:spLocks noGrp="1"/>
          </p:cNvSpPr>
          <p:nvPr>
            <p:ph type="pic" sz="quarter" idx="15"/>
          </p:nvPr>
        </p:nvSpPr>
        <p:spPr>
          <a:xfrm>
            <a:off x="1295400" y="5581650"/>
            <a:ext cx="5905500" cy="3143250"/>
          </a:xfrm>
          <a:prstGeom prst="rect">
            <a:avLst/>
          </a:prstGeom>
        </p:spPr>
        <p:txBody>
          <a:bodyPr/>
          <a:lstStyle/>
          <a:p>
            <a:endParaRPr lang="ru-RU" dirty="0"/>
          </a:p>
        </p:txBody>
      </p:sp>
    </p:spTree>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
        <p:nvSpPr>
          <p:cNvPr id="3" name="Рисунок 3"/>
          <p:cNvSpPr>
            <a:spLocks noGrp="1"/>
          </p:cNvSpPr>
          <p:nvPr>
            <p:ph type="pic" sz="quarter" idx="14"/>
          </p:nvPr>
        </p:nvSpPr>
        <p:spPr>
          <a:xfrm>
            <a:off x="14702588" y="0"/>
            <a:ext cx="3585411" cy="10288588"/>
          </a:xfrm>
          <a:prstGeom prst="rect">
            <a:avLst/>
          </a:prstGeom>
        </p:spPr>
        <p:txBody>
          <a:bodyPr/>
          <a:lstStyle/>
          <a:p>
            <a:endParaRPr lang="ru-RU" dirty="0"/>
          </a:p>
        </p:txBody>
      </p:sp>
      <p:sp>
        <p:nvSpPr>
          <p:cNvPr id="5" name="Рисунок 3"/>
          <p:cNvSpPr>
            <a:spLocks noGrp="1"/>
          </p:cNvSpPr>
          <p:nvPr>
            <p:ph type="pic" sz="quarter" idx="16"/>
          </p:nvPr>
        </p:nvSpPr>
        <p:spPr>
          <a:xfrm>
            <a:off x="7531766" y="-1"/>
            <a:ext cx="7170821" cy="4644187"/>
          </a:xfrm>
          <a:prstGeom prst="rect">
            <a:avLst/>
          </a:prstGeom>
        </p:spPr>
        <p:txBody>
          <a:bodyPr/>
          <a:lstStyle/>
          <a:p>
            <a:endParaRPr lang="ru-RU" dirty="0"/>
          </a:p>
        </p:txBody>
      </p:sp>
      <p:sp>
        <p:nvSpPr>
          <p:cNvPr id="6" name="Рисунок 3"/>
          <p:cNvSpPr>
            <a:spLocks noGrp="1"/>
          </p:cNvSpPr>
          <p:nvPr>
            <p:ph type="pic" sz="quarter" idx="17"/>
          </p:nvPr>
        </p:nvSpPr>
        <p:spPr>
          <a:xfrm>
            <a:off x="7531765" y="4644189"/>
            <a:ext cx="3585411" cy="5644398"/>
          </a:xfrm>
          <a:prstGeom prst="rect">
            <a:avLst/>
          </a:prstGeom>
        </p:spPr>
        <p:txBody>
          <a:bodyPr/>
          <a:lstStyle/>
          <a:p>
            <a:endParaRPr lang="ru-RU" dirty="0"/>
          </a:p>
        </p:txBody>
      </p:sp>
      <p:sp>
        <p:nvSpPr>
          <p:cNvPr id="7" name="Рисунок 3"/>
          <p:cNvSpPr>
            <a:spLocks noGrp="1"/>
          </p:cNvSpPr>
          <p:nvPr>
            <p:ph type="pic" sz="quarter" idx="18"/>
          </p:nvPr>
        </p:nvSpPr>
        <p:spPr>
          <a:xfrm>
            <a:off x="11117176" y="7170821"/>
            <a:ext cx="3585411" cy="3117766"/>
          </a:xfrm>
          <a:prstGeom prst="rect">
            <a:avLst/>
          </a:prstGeom>
        </p:spPr>
        <p:txBody>
          <a:bodyPr/>
          <a:lstStyle/>
          <a:p>
            <a:endParaRPr lang="ru-RU" dirty="0"/>
          </a:p>
        </p:txBody>
      </p:sp>
      <p:sp>
        <p:nvSpPr>
          <p:cNvPr id="8" name="Рисунок 3"/>
          <p:cNvSpPr>
            <a:spLocks noGrp="1"/>
          </p:cNvSpPr>
          <p:nvPr>
            <p:ph type="pic" sz="quarter" idx="19"/>
          </p:nvPr>
        </p:nvSpPr>
        <p:spPr>
          <a:xfrm>
            <a:off x="11117176" y="4644189"/>
            <a:ext cx="3585411" cy="2526630"/>
          </a:xfrm>
          <a:prstGeom prst="rect">
            <a:avLst/>
          </a:prstGeom>
        </p:spPr>
        <p:txBody>
          <a:bodyPr/>
          <a:lstStyle/>
          <a:p>
            <a:endParaRPr lang="ru-RU" dirty="0"/>
          </a:p>
        </p:txBody>
      </p:sp>
    </p:spTree>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4095750" y="4782552"/>
            <a:ext cx="4914900" cy="3543300"/>
          </a:xfrm>
          <a:prstGeom prst="rect">
            <a:avLst/>
          </a:prstGeom>
        </p:spPr>
        <p:txBody>
          <a:bodyPr/>
          <a:lstStyle/>
          <a:p>
            <a:endParaRPr lang="en-US" dirty="0"/>
          </a:p>
        </p:txBody>
      </p:sp>
      <p:sp>
        <p:nvSpPr>
          <p:cNvPr id="6" name="Picture Placeholder 3"/>
          <p:cNvSpPr>
            <a:spLocks noGrp="1"/>
          </p:cNvSpPr>
          <p:nvPr>
            <p:ph type="pic" sz="quarter" idx="11"/>
          </p:nvPr>
        </p:nvSpPr>
        <p:spPr>
          <a:xfrm>
            <a:off x="9315450" y="4782552"/>
            <a:ext cx="4933950" cy="3543300"/>
          </a:xfrm>
          <a:prstGeom prst="rect">
            <a:avLst/>
          </a:prstGeom>
        </p:spPr>
        <p:txBody>
          <a:bodyPr/>
          <a:lstStyle/>
          <a:p>
            <a:endParaRPr lang="en-US" dirty="0"/>
          </a:p>
        </p:txBody>
      </p:sp>
      <p:sp>
        <p:nvSpPr>
          <p:cNvPr id="7" name="Picture Placeholder 3"/>
          <p:cNvSpPr>
            <a:spLocks noGrp="1"/>
          </p:cNvSpPr>
          <p:nvPr>
            <p:ph type="pic" sz="quarter" idx="12"/>
          </p:nvPr>
        </p:nvSpPr>
        <p:spPr>
          <a:xfrm>
            <a:off x="-1123950" y="4782552"/>
            <a:ext cx="4914900" cy="3543300"/>
          </a:xfrm>
          <a:prstGeom prst="rect">
            <a:avLst/>
          </a:prstGeom>
        </p:spPr>
        <p:txBody>
          <a:bodyPr/>
          <a:lstStyle/>
          <a:p>
            <a:endParaRPr lang="en-US" dirty="0"/>
          </a:p>
        </p:txBody>
      </p:sp>
      <p:sp>
        <p:nvSpPr>
          <p:cNvPr id="8" name="Picture Placeholder 3"/>
          <p:cNvSpPr>
            <a:spLocks noGrp="1"/>
          </p:cNvSpPr>
          <p:nvPr>
            <p:ph type="pic" sz="quarter" idx="13"/>
          </p:nvPr>
        </p:nvSpPr>
        <p:spPr>
          <a:xfrm>
            <a:off x="14554200" y="4782552"/>
            <a:ext cx="4933950" cy="3543300"/>
          </a:xfrm>
          <a:prstGeom prst="rect">
            <a:avLst/>
          </a:prstGeom>
        </p:spPr>
        <p:txBody>
          <a:bodyPr/>
          <a:lstStyle/>
          <a:p>
            <a:endParaRPr lang="en-US" dirty="0"/>
          </a:p>
        </p:txBody>
      </p:sp>
    </p:spTree>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2960020"/>
            <a:ext cx="4066674" cy="2911392"/>
          </a:xfrm>
          <a:prstGeom prst="rect">
            <a:avLst/>
          </a:prstGeom>
        </p:spPr>
        <p:txBody>
          <a:bodyPr/>
          <a:lstStyle/>
          <a:p>
            <a:endParaRPr lang="en-US"/>
          </a:p>
        </p:txBody>
      </p:sp>
      <p:sp>
        <p:nvSpPr>
          <p:cNvPr id="6" name="Picture Placeholder 3"/>
          <p:cNvSpPr>
            <a:spLocks noGrp="1"/>
          </p:cNvSpPr>
          <p:nvPr>
            <p:ph type="pic" sz="quarter" idx="11"/>
          </p:nvPr>
        </p:nvSpPr>
        <p:spPr>
          <a:xfrm>
            <a:off x="0" y="6136356"/>
            <a:ext cx="4066674" cy="2911392"/>
          </a:xfrm>
          <a:prstGeom prst="rect">
            <a:avLst/>
          </a:prstGeom>
        </p:spPr>
        <p:txBody>
          <a:bodyPr/>
          <a:lstStyle/>
          <a:p>
            <a:endParaRPr lang="en-US"/>
          </a:p>
        </p:txBody>
      </p:sp>
      <p:sp>
        <p:nvSpPr>
          <p:cNvPr id="11" name="Picture Placeholder 3"/>
          <p:cNvSpPr>
            <a:spLocks noGrp="1"/>
          </p:cNvSpPr>
          <p:nvPr>
            <p:ph type="pic" sz="quarter" idx="12"/>
          </p:nvPr>
        </p:nvSpPr>
        <p:spPr>
          <a:xfrm>
            <a:off x="4355431" y="2960020"/>
            <a:ext cx="4066674" cy="2911392"/>
          </a:xfrm>
          <a:prstGeom prst="rect">
            <a:avLst/>
          </a:prstGeom>
        </p:spPr>
        <p:txBody>
          <a:bodyPr/>
          <a:lstStyle/>
          <a:p>
            <a:endParaRPr lang="en-US"/>
          </a:p>
        </p:txBody>
      </p:sp>
      <p:sp>
        <p:nvSpPr>
          <p:cNvPr id="12" name="Picture Placeholder 3"/>
          <p:cNvSpPr>
            <a:spLocks noGrp="1"/>
          </p:cNvSpPr>
          <p:nvPr>
            <p:ph type="pic" sz="quarter" idx="13"/>
          </p:nvPr>
        </p:nvSpPr>
        <p:spPr>
          <a:xfrm>
            <a:off x="4355431" y="6136356"/>
            <a:ext cx="4066674" cy="2911392"/>
          </a:xfrm>
          <a:prstGeom prst="rect">
            <a:avLst/>
          </a:prstGeom>
        </p:spPr>
        <p:txBody>
          <a:bodyPr/>
          <a:lstStyle/>
          <a:p>
            <a:endParaRPr lang="en-US"/>
          </a:p>
        </p:txBody>
      </p:sp>
      <p:sp>
        <p:nvSpPr>
          <p:cNvPr id="13" name="Picture Placeholder 3"/>
          <p:cNvSpPr>
            <a:spLocks noGrp="1"/>
          </p:cNvSpPr>
          <p:nvPr>
            <p:ph type="pic" sz="quarter" idx="14"/>
          </p:nvPr>
        </p:nvSpPr>
        <p:spPr>
          <a:xfrm>
            <a:off x="8710862" y="2960020"/>
            <a:ext cx="4066674" cy="2911392"/>
          </a:xfrm>
          <a:prstGeom prst="rect">
            <a:avLst/>
          </a:prstGeom>
        </p:spPr>
        <p:txBody>
          <a:bodyPr/>
          <a:lstStyle/>
          <a:p>
            <a:endParaRPr lang="en-US"/>
          </a:p>
        </p:txBody>
      </p:sp>
      <p:sp>
        <p:nvSpPr>
          <p:cNvPr id="14" name="Picture Placeholder 3"/>
          <p:cNvSpPr>
            <a:spLocks noGrp="1"/>
          </p:cNvSpPr>
          <p:nvPr>
            <p:ph type="pic" sz="quarter" idx="15"/>
          </p:nvPr>
        </p:nvSpPr>
        <p:spPr>
          <a:xfrm>
            <a:off x="8710862" y="6136356"/>
            <a:ext cx="4066674" cy="2911392"/>
          </a:xfrm>
          <a:prstGeom prst="rect">
            <a:avLst/>
          </a:prstGeom>
        </p:spPr>
        <p:txBody>
          <a:bodyPr/>
          <a:lstStyle/>
          <a:p>
            <a:endParaRPr lang="en-US"/>
          </a:p>
        </p:txBody>
      </p:sp>
      <p:sp>
        <p:nvSpPr>
          <p:cNvPr id="15" name="Picture Placeholder 3"/>
          <p:cNvSpPr>
            <a:spLocks noGrp="1"/>
          </p:cNvSpPr>
          <p:nvPr>
            <p:ph type="pic" sz="quarter" idx="16"/>
          </p:nvPr>
        </p:nvSpPr>
        <p:spPr>
          <a:xfrm>
            <a:off x="13042228" y="2960020"/>
            <a:ext cx="5245771" cy="6087728"/>
          </a:xfrm>
          <a:prstGeom prst="rect">
            <a:avLst/>
          </a:prstGeom>
        </p:spPr>
        <p:txBody>
          <a:bodyPr/>
          <a:lstStyle/>
          <a:p>
            <a:endParaRPr lang="en-US"/>
          </a:p>
        </p:txBody>
      </p:sp>
    </p:spTree>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4" name="Picture Placeholder 3"/>
          <p:cNvSpPr>
            <a:spLocks noGrp="1"/>
          </p:cNvSpPr>
          <p:nvPr>
            <p:ph type="pic" sz="quarter" idx="15"/>
          </p:nvPr>
        </p:nvSpPr>
        <p:spPr>
          <a:xfrm>
            <a:off x="7463512" y="1502552"/>
            <a:ext cx="9572123" cy="2911393"/>
          </a:xfrm>
          <a:prstGeom prst="rect">
            <a:avLst/>
          </a:prstGeom>
        </p:spPr>
        <p:txBody>
          <a:bodyPr/>
          <a:lstStyle/>
          <a:p>
            <a:endParaRPr lang="en-US"/>
          </a:p>
        </p:txBody>
      </p:sp>
      <p:sp>
        <p:nvSpPr>
          <p:cNvPr id="6" name="Picture Placeholder 3"/>
          <p:cNvSpPr>
            <a:spLocks noGrp="1"/>
          </p:cNvSpPr>
          <p:nvPr>
            <p:ph type="pic" sz="quarter" idx="17"/>
          </p:nvPr>
        </p:nvSpPr>
        <p:spPr>
          <a:xfrm>
            <a:off x="7463513" y="7277099"/>
            <a:ext cx="4066674" cy="1790698"/>
          </a:xfrm>
          <a:prstGeom prst="rect">
            <a:avLst/>
          </a:prstGeom>
        </p:spPr>
        <p:txBody>
          <a:bodyPr/>
          <a:lstStyle/>
          <a:p>
            <a:endParaRPr lang="en-US"/>
          </a:p>
        </p:txBody>
      </p:sp>
      <p:sp>
        <p:nvSpPr>
          <p:cNvPr id="7" name="Picture Placeholder 3"/>
          <p:cNvSpPr>
            <a:spLocks noGrp="1"/>
          </p:cNvSpPr>
          <p:nvPr>
            <p:ph type="pic" sz="quarter" idx="18"/>
          </p:nvPr>
        </p:nvSpPr>
        <p:spPr>
          <a:xfrm>
            <a:off x="7463513" y="4969223"/>
            <a:ext cx="4066674" cy="1790698"/>
          </a:xfrm>
          <a:prstGeom prst="rect">
            <a:avLst/>
          </a:prstGeom>
        </p:spPr>
        <p:txBody>
          <a:bodyPr/>
          <a:lstStyle/>
          <a:p>
            <a:endParaRPr lang="en-US"/>
          </a:p>
        </p:txBody>
      </p:sp>
      <p:sp>
        <p:nvSpPr>
          <p:cNvPr id="8" name="Picture Placeholder 3"/>
          <p:cNvSpPr>
            <a:spLocks noGrp="1"/>
          </p:cNvSpPr>
          <p:nvPr>
            <p:ph type="pic" sz="quarter" idx="19"/>
          </p:nvPr>
        </p:nvSpPr>
        <p:spPr>
          <a:xfrm>
            <a:off x="12134850" y="4969223"/>
            <a:ext cx="4900785" cy="4098576"/>
          </a:xfrm>
          <a:prstGeom prst="rect">
            <a:avLst/>
          </a:prstGeom>
        </p:spPr>
        <p:txBody>
          <a:bodyPr/>
          <a:lstStyle/>
          <a:p>
            <a:endParaRPr lang="en-US"/>
          </a:p>
        </p:txBody>
      </p:sp>
    </p:spTree>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3" name="Picture Placeholder 3"/>
          <p:cNvSpPr>
            <a:spLocks noGrp="1"/>
          </p:cNvSpPr>
          <p:nvPr>
            <p:ph type="pic" sz="quarter" idx="10"/>
          </p:nvPr>
        </p:nvSpPr>
        <p:spPr>
          <a:xfrm>
            <a:off x="1200150" y="3751845"/>
            <a:ext cx="4876800" cy="3046998"/>
          </a:xfrm>
          <a:prstGeom prst="rect">
            <a:avLst/>
          </a:prstGeom>
        </p:spPr>
        <p:txBody>
          <a:bodyPr/>
          <a:lstStyle/>
          <a:p>
            <a:endParaRPr lang="en-US" dirty="0"/>
          </a:p>
        </p:txBody>
      </p:sp>
      <p:sp>
        <p:nvSpPr>
          <p:cNvPr id="6" name="Picture Placeholder 3"/>
          <p:cNvSpPr>
            <a:spLocks noGrp="1"/>
          </p:cNvSpPr>
          <p:nvPr>
            <p:ph type="pic" sz="quarter" idx="11"/>
          </p:nvPr>
        </p:nvSpPr>
        <p:spPr>
          <a:xfrm>
            <a:off x="12192000" y="3751845"/>
            <a:ext cx="4876800" cy="3046998"/>
          </a:xfrm>
          <a:prstGeom prst="rect">
            <a:avLst/>
          </a:prstGeom>
        </p:spPr>
        <p:txBody>
          <a:bodyPr/>
          <a:lstStyle/>
          <a:p>
            <a:endParaRPr lang="en-US" dirty="0"/>
          </a:p>
        </p:txBody>
      </p:sp>
      <p:sp>
        <p:nvSpPr>
          <p:cNvPr id="7" name="Picture Placeholder 3"/>
          <p:cNvSpPr>
            <a:spLocks noGrp="1"/>
          </p:cNvSpPr>
          <p:nvPr>
            <p:ph type="pic" sz="quarter" idx="12"/>
          </p:nvPr>
        </p:nvSpPr>
        <p:spPr>
          <a:xfrm>
            <a:off x="6696075" y="3751845"/>
            <a:ext cx="4876800" cy="3046998"/>
          </a:xfrm>
          <a:prstGeom prst="rect">
            <a:avLst/>
          </a:prstGeom>
        </p:spPr>
        <p:txBody>
          <a:bodyPr/>
          <a:lstStyle/>
          <a:p>
            <a:endParaRPr lang="en-US" dirty="0"/>
          </a:p>
        </p:txBody>
      </p:sp>
    </p:spTree>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3" name="Picture Placeholder 3"/>
          <p:cNvSpPr>
            <a:spLocks noGrp="1"/>
          </p:cNvSpPr>
          <p:nvPr>
            <p:ph type="pic" sz="quarter" idx="10"/>
          </p:nvPr>
        </p:nvSpPr>
        <p:spPr>
          <a:xfrm>
            <a:off x="1200150" y="3382878"/>
            <a:ext cx="3619500" cy="3468105"/>
          </a:xfrm>
          <a:prstGeom prst="rect">
            <a:avLst/>
          </a:prstGeom>
        </p:spPr>
        <p:txBody>
          <a:bodyPr/>
          <a:lstStyle/>
          <a:p>
            <a:endParaRPr lang="en-US" dirty="0"/>
          </a:p>
        </p:txBody>
      </p:sp>
      <p:sp>
        <p:nvSpPr>
          <p:cNvPr id="7" name="Picture Placeholder 3"/>
          <p:cNvSpPr>
            <a:spLocks noGrp="1"/>
          </p:cNvSpPr>
          <p:nvPr>
            <p:ph type="pic" sz="quarter" idx="11"/>
          </p:nvPr>
        </p:nvSpPr>
        <p:spPr>
          <a:xfrm>
            <a:off x="13449300" y="3382878"/>
            <a:ext cx="3619500" cy="3468105"/>
          </a:xfrm>
          <a:prstGeom prst="rect">
            <a:avLst/>
          </a:prstGeom>
        </p:spPr>
        <p:txBody>
          <a:bodyPr/>
          <a:lstStyle/>
          <a:p>
            <a:endParaRPr lang="en-US" dirty="0"/>
          </a:p>
        </p:txBody>
      </p:sp>
      <p:sp>
        <p:nvSpPr>
          <p:cNvPr id="8" name="Picture Placeholder 3"/>
          <p:cNvSpPr>
            <a:spLocks noGrp="1"/>
          </p:cNvSpPr>
          <p:nvPr>
            <p:ph type="pic" sz="quarter" idx="12"/>
          </p:nvPr>
        </p:nvSpPr>
        <p:spPr>
          <a:xfrm>
            <a:off x="9366250" y="3382878"/>
            <a:ext cx="3619500" cy="3468105"/>
          </a:xfrm>
          <a:prstGeom prst="rect">
            <a:avLst/>
          </a:prstGeom>
        </p:spPr>
        <p:txBody>
          <a:bodyPr/>
          <a:lstStyle/>
          <a:p>
            <a:endParaRPr lang="en-US" dirty="0"/>
          </a:p>
        </p:txBody>
      </p:sp>
      <p:sp>
        <p:nvSpPr>
          <p:cNvPr id="9" name="Picture Placeholder 3"/>
          <p:cNvSpPr>
            <a:spLocks noGrp="1"/>
          </p:cNvSpPr>
          <p:nvPr>
            <p:ph type="pic" sz="quarter" idx="13"/>
          </p:nvPr>
        </p:nvSpPr>
        <p:spPr>
          <a:xfrm>
            <a:off x="5283200" y="3382878"/>
            <a:ext cx="3619500" cy="3468105"/>
          </a:xfrm>
          <a:prstGeom prst="rect">
            <a:avLst/>
          </a:prstGeom>
        </p:spPr>
        <p:txBody>
          <a:bodyPr/>
          <a:lstStyle/>
          <a:p>
            <a:endParaRPr lang="en-US" dirty="0"/>
          </a:p>
        </p:txBody>
      </p:sp>
    </p:spTree>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257300" y="3429000"/>
            <a:ext cx="3352800" cy="3352800"/>
          </a:xfrm>
          <a:prstGeom prst="ellipse">
            <a:avLst/>
          </a:prstGeom>
        </p:spPr>
        <p:txBody>
          <a:bodyPr/>
          <a:lstStyle/>
          <a:p>
            <a:endParaRPr lang="en-US"/>
          </a:p>
        </p:txBody>
      </p:sp>
      <p:sp>
        <p:nvSpPr>
          <p:cNvPr id="9" name="Picture Placeholder 7"/>
          <p:cNvSpPr>
            <a:spLocks noGrp="1"/>
          </p:cNvSpPr>
          <p:nvPr>
            <p:ph type="pic" sz="quarter" idx="11"/>
          </p:nvPr>
        </p:nvSpPr>
        <p:spPr>
          <a:xfrm>
            <a:off x="13754100" y="3429000"/>
            <a:ext cx="3352800" cy="3352800"/>
          </a:xfrm>
          <a:prstGeom prst="ellipse">
            <a:avLst/>
          </a:prstGeom>
        </p:spPr>
        <p:txBody>
          <a:bodyPr/>
          <a:lstStyle/>
          <a:p>
            <a:endParaRPr lang="en-US"/>
          </a:p>
        </p:txBody>
      </p:sp>
      <p:sp>
        <p:nvSpPr>
          <p:cNvPr id="10" name="Picture Placeholder 7"/>
          <p:cNvSpPr>
            <a:spLocks noGrp="1"/>
          </p:cNvSpPr>
          <p:nvPr>
            <p:ph type="pic" sz="quarter" idx="12"/>
          </p:nvPr>
        </p:nvSpPr>
        <p:spPr>
          <a:xfrm>
            <a:off x="9588500" y="3429000"/>
            <a:ext cx="3352800" cy="3352800"/>
          </a:xfrm>
          <a:prstGeom prst="ellipse">
            <a:avLst/>
          </a:prstGeom>
        </p:spPr>
        <p:txBody>
          <a:bodyPr/>
          <a:lstStyle/>
          <a:p>
            <a:endParaRPr lang="en-US"/>
          </a:p>
        </p:txBody>
      </p:sp>
      <p:sp>
        <p:nvSpPr>
          <p:cNvPr id="11" name="Picture Placeholder 7"/>
          <p:cNvSpPr>
            <a:spLocks noGrp="1"/>
          </p:cNvSpPr>
          <p:nvPr>
            <p:ph type="pic" sz="quarter" idx="13"/>
          </p:nvPr>
        </p:nvSpPr>
        <p:spPr>
          <a:xfrm>
            <a:off x="5422900" y="3429000"/>
            <a:ext cx="3352800" cy="3352800"/>
          </a:xfrm>
          <a:prstGeom prst="ellipse">
            <a:avLst/>
          </a:prstGeom>
        </p:spPr>
        <p:txBody>
          <a:bodyPr/>
          <a:lstStyle/>
          <a:p>
            <a:endParaRPr lang="en-US"/>
          </a:p>
        </p:txBody>
      </p:sp>
    </p:spTree>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235576" y="1604963"/>
            <a:ext cx="3577056" cy="5742321"/>
          </a:xfrm>
          <a:prstGeom prst="rect">
            <a:avLst/>
          </a:prstGeom>
        </p:spPr>
        <p:txBody>
          <a:bodyPr/>
          <a:lstStyle/>
          <a:p>
            <a:endParaRPr lang="en-US" dirty="0"/>
          </a:p>
        </p:txBody>
      </p:sp>
      <p:sp>
        <p:nvSpPr>
          <p:cNvPr id="5" name="Picture Placeholder 3"/>
          <p:cNvSpPr>
            <a:spLocks noGrp="1"/>
          </p:cNvSpPr>
          <p:nvPr>
            <p:ph type="pic" sz="quarter" idx="11"/>
          </p:nvPr>
        </p:nvSpPr>
        <p:spPr>
          <a:xfrm>
            <a:off x="13475702" y="1604963"/>
            <a:ext cx="3577056" cy="5742321"/>
          </a:xfrm>
          <a:prstGeom prst="rect">
            <a:avLst/>
          </a:prstGeom>
        </p:spPr>
        <p:txBody>
          <a:bodyPr/>
          <a:lstStyle/>
          <a:p>
            <a:endParaRPr lang="en-US" dirty="0"/>
          </a:p>
        </p:txBody>
      </p:sp>
      <p:sp>
        <p:nvSpPr>
          <p:cNvPr id="6" name="Picture Placeholder 3"/>
          <p:cNvSpPr>
            <a:spLocks noGrp="1"/>
          </p:cNvSpPr>
          <p:nvPr>
            <p:ph type="pic" sz="quarter" idx="12"/>
          </p:nvPr>
        </p:nvSpPr>
        <p:spPr>
          <a:xfrm>
            <a:off x="9395660" y="1604963"/>
            <a:ext cx="3577056" cy="5742321"/>
          </a:xfrm>
          <a:prstGeom prst="rect">
            <a:avLst/>
          </a:prstGeom>
        </p:spPr>
        <p:txBody>
          <a:bodyPr/>
          <a:lstStyle/>
          <a:p>
            <a:endParaRPr lang="en-US" dirty="0"/>
          </a:p>
        </p:txBody>
      </p:sp>
      <p:sp>
        <p:nvSpPr>
          <p:cNvPr id="7" name="Picture Placeholder 3"/>
          <p:cNvSpPr>
            <a:spLocks noGrp="1"/>
          </p:cNvSpPr>
          <p:nvPr>
            <p:ph type="pic" sz="quarter" idx="13"/>
          </p:nvPr>
        </p:nvSpPr>
        <p:spPr>
          <a:xfrm>
            <a:off x="5315618" y="1604963"/>
            <a:ext cx="3577056" cy="5742321"/>
          </a:xfrm>
          <a:prstGeom prst="rect">
            <a:avLst/>
          </a:prstGeom>
        </p:spPr>
        <p:txBody>
          <a:bodyPr/>
          <a:lstStyle/>
          <a:p>
            <a:endParaRPr lang="en-US" dirty="0"/>
          </a:p>
        </p:txBody>
      </p:sp>
    </p:spTree>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123950" y="3976620"/>
            <a:ext cx="2971800" cy="2971800"/>
          </a:xfrm>
          <a:custGeom>
            <a:avLst/>
            <a:gdLst>
              <a:gd name="connsiteX0" fmla="*/ 1375461 w 2971800"/>
              <a:gd name="connsiteY0" fmla="*/ 0 h 2971800"/>
              <a:gd name="connsiteX1" fmla="*/ 1596339 w 2971800"/>
              <a:gd name="connsiteY1" fmla="*/ 0 h 2971800"/>
              <a:gd name="connsiteX2" fmla="*/ 1603326 w 2971800"/>
              <a:gd name="connsiteY2" fmla="*/ 670 h 2971800"/>
              <a:gd name="connsiteX3" fmla="*/ 1920641 w 2971800"/>
              <a:gd name="connsiteY3" fmla="*/ 169491 h 2971800"/>
              <a:gd name="connsiteX4" fmla="*/ 2802310 w 2971800"/>
              <a:gd name="connsiteY4" fmla="*/ 1051160 h 2971800"/>
              <a:gd name="connsiteX5" fmla="*/ 2971131 w 2971800"/>
              <a:gd name="connsiteY5" fmla="*/ 1368474 h 2971800"/>
              <a:gd name="connsiteX6" fmla="*/ 2971800 w 2971800"/>
              <a:gd name="connsiteY6" fmla="*/ 1375459 h 2971800"/>
              <a:gd name="connsiteX7" fmla="*/ 2971800 w 2971800"/>
              <a:gd name="connsiteY7" fmla="*/ 1596341 h 2971800"/>
              <a:gd name="connsiteX8" fmla="*/ 2971131 w 2971800"/>
              <a:gd name="connsiteY8" fmla="*/ 1603326 h 2971800"/>
              <a:gd name="connsiteX9" fmla="*/ 2802310 w 2971800"/>
              <a:gd name="connsiteY9" fmla="*/ 1920641 h 2971800"/>
              <a:gd name="connsiteX10" fmla="*/ 1920641 w 2971800"/>
              <a:gd name="connsiteY10" fmla="*/ 2802310 h 2971800"/>
              <a:gd name="connsiteX11" fmla="*/ 1603326 w 2971800"/>
              <a:gd name="connsiteY11" fmla="*/ 2971131 h 2971800"/>
              <a:gd name="connsiteX12" fmla="*/ 1596341 w 2971800"/>
              <a:gd name="connsiteY12" fmla="*/ 2971800 h 2971800"/>
              <a:gd name="connsiteX13" fmla="*/ 1375459 w 2971800"/>
              <a:gd name="connsiteY13" fmla="*/ 2971800 h 2971800"/>
              <a:gd name="connsiteX14" fmla="*/ 1368474 w 2971800"/>
              <a:gd name="connsiteY14" fmla="*/ 2971131 h 2971800"/>
              <a:gd name="connsiteX15" fmla="*/ 1051160 w 2971800"/>
              <a:gd name="connsiteY15" fmla="*/ 2802310 h 2971800"/>
              <a:gd name="connsiteX16" fmla="*/ 169491 w 2971800"/>
              <a:gd name="connsiteY16" fmla="*/ 1920641 h 2971800"/>
              <a:gd name="connsiteX17" fmla="*/ 670 w 2971800"/>
              <a:gd name="connsiteY17" fmla="*/ 1603326 h 2971800"/>
              <a:gd name="connsiteX18" fmla="*/ 0 w 2971800"/>
              <a:gd name="connsiteY18" fmla="*/ 1596340 h 2971800"/>
              <a:gd name="connsiteX19" fmla="*/ 0 w 2971800"/>
              <a:gd name="connsiteY19" fmla="*/ 1375460 h 2971800"/>
              <a:gd name="connsiteX20" fmla="*/ 670 w 2971800"/>
              <a:gd name="connsiteY20" fmla="*/ 1368474 h 2971800"/>
              <a:gd name="connsiteX21" fmla="*/ 169491 w 2971800"/>
              <a:gd name="connsiteY21" fmla="*/ 1051160 h 2971800"/>
              <a:gd name="connsiteX22" fmla="*/ 1051160 w 2971800"/>
              <a:gd name="connsiteY22" fmla="*/ 169491 h 2971800"/>
              <a:gd name="connsiteX23" fmla="*/ 1368474 w 2971800"/>
              <a:gd name="connsiteY23" fmla="*/ 67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71800" h="2971800">
                <a:moveTo>
                  <a:pt x="1375461" y="0"/>
                </a:moveTo>
                <a:lnTo>
                  <a:pt x="1596339" y="0"/>
                </a:lnTo>
                <a:lnTo>
                  <a:pt x="1603326" y="670"/>
                </a:lnTo>
                <a:cubicBezTo>
                  <a:pt x="1719587" y="23179"/>
                  <a:pt x="1830603" y="79453"/>
                  <a:pt x="1920641" y="169491"/>
                </a:cubicBezTo>
                <a:lnTo>
                  <a:pt x="2802310" y="1051160"/>
                </a:lnTo>
                <a:cubicBezTo>
                  <a:pt x="2892348" y="1141198"/>
                  <a:pt x="2948621" y="1252214"/>
                  <a:pt x="2971131" y="1368474"/>
                </a:cubicBezTo>
                <a:lnTo>
                  <a:pt x="2971800" y="1375459"/>
                </a:lnTo>
                <a:lnTo>
                  <a:pt x="2971800" y="1596341"/>
                </a:lnTo>
                <a:lnTo>
                  <a:pt x="2971131" y="1603326"/>
                </a:lnTo>
                <a:cubicBezTo>
                  <a:pt x="2948621" y="1719587"/>
                  <a:pt x="2892348" y="1830603"/>
                  <a:pt x="2802310" y="1920641"/>
                </a:cubicBezTo>
                <a:lnTo>
                  <a:pt x="1920641" y="2802310"/>
                </a:lnTo>
                <a:cubicBezTo>
                  <a:pt x="1830603" y="2892348"/>
                  <a:pt x="1719587" y="2948621"/>
                  <a:pt x="1603326" y="2971131"/>
                </a:cubicBezTo>
                <a:lnTo>
                  <a:pt x="1596341" y="2971800"/>
                </a:lnTo>
                <a:lnTo>
                  <a:pt x="1375459" y="2971800"/>
                </a:lnTo>
                <a:lnTo>
                  <a:pt x="1368474" y="2971131"/>
                </a:lnTo>
                <a:cubicBezTo>
                  <a:pt x="1252213" y="2948621"/>
                  <a:pt x="1141197" y="2892348"/>
                  <a:pt x="1051160" y="2802310"/>
                </a:cubicBezTo>
                <a:lnTo>
                  <a:pt x="169491" y="1920641"/>
                </a:lnTo>
                <a:cubicBezTo>
                  <a:pt x="79453" y="1830603"/>
                  <a:pt x="23179" y="1719587"/>
                  <a:pt x="670" y="1603326"/>
                </a:cubicBezTo>
                <a:lnTo>
                  <a:pt x="0" y="1596340"/>
                </a:lnTo>
                <a:lnTo>
                  <a:pt x="0" y="1375460"/>
                </a:lnTo>
                <a:lnTo>
                  <a:pt x="670" y="1368474"/>
                </a:lnTo>
                <a:cubicBezTo>
                  <a:pt x="23179" y="1252214"/>
                  <a:pt x="79453" y="1141198"/>
                  <a:pt x="169491" y="1051160"/>
                </a:cubicBezTo>
                <a:lnTo>
                  <a:pt x="1051160" y="169491"/>
                </a:lnTo>
                <a:cubicBezTo>
                  <a:pt x="1141197" y="79453"/>
                  <a:pt x="1252213" y="23179"/>
                  <a:pt x="1368474" y="670"/>
                </a:cubicBez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3130171" y="1997695"/>
            <a:ext cx="2971800" cy="2971800"/>
          </a:xfrm>
          <a:custGeom>
            <a:avLst/>
            <a:gdLst>
              <a:gd name="connsiteX0" fmla="*/ 1375461 w 2971800"/>
              <a:gd name="connsiteY0" fmla="*/ 0 h 2971800"/>
              <a:gd name="connsiteX1" fmla="*/ 1596339 w 2971800"/>
              <a:gd name="connsiteY1" fmla="*/ 0 h 2971800"/>
              <a:gd name="connsiteX2" fmla="*/ 1603326 w 2971800"/>
              <a:gd name="connsiteY2" fmla="*/ 670 h 2971800"/>
              <a:gd name="connsiteX3" fmla="*/ 1920641 w 2971800"/>
              <a:gd name="connsiteY3" fmla="*/ 169491 h 2971800"/>
              <a:gd name="connsiteX4" fmla="*/ 2802310 w 2971800"/>
              <a:gd name="connsiteY4" fmla="*/ 1051160 h 2971800"/>
              <a:gd name="connsiteX5" fmla="*/ 2971131 w 2971800"/>
              <a:gd name="connsiteY5" fmla="*/ 1368474 h 2971800"/>
              <a:gd name="connsiteX6" fmla="*/ 2971800 w 2971800"/>
              <a:gd name="connsiteY6" fmla="*/ 1375459 h 2971800"/>
              <a:gd name="connsiteX7" fmla="*/ 2971800 w 2971800"/>
              <a:gd name="connsiteY7" fmla="*/ 1596341 h 2971800"/>
              <a:gd name="connsiteX8" fmla="*/ 2971131 w 2971800"/>
              <a:gd name="connsiteY8" fmla="*/ 1603326 h 2971800"/>
              <a:gd name="connsiteX9" fmla="*/ 2802310 w 2971800"/>
              <a:gd name="connsiteY9" fmla="*/ 1920641 h 2971800"/>
              <a:gd name="connsiteX10" fmla="*/ 1920641 w 2971800"/>
              <a:gd name="connsiteY10" fmla="*/ 2802310 h 2971800"/>
              <a:gd name="connsiteX11" fmla="*/ 1603326 w 2971800"/>
              <a:gd name="connsiteY11" fmla="*/ 2971131 h 2971800"/>
              <a:gd name="connsiteX12" fmla="*/ 1596341 w 2971800"/>
              <a:gd name="connsiteY12" fmla="*/ 2971800 h 2971800"/>
              <a:gd name="connsiteX13" fmla="*/ 1375459 w 2971800"/>
              <a:gd name="connsiteY13" fmla="*/ 2971800 h 2971800"/>
              <a:gd name="connsiteX14" fmla="*/ 1368474 w 2971800"/>
              <a:gd name="connsiteY14" fmla="*/ 2971131 h 2971800"/>
              <a:gd name="connsiteX15" fmla="*/ 1051160 w 2971800"/>
              <a:gd name="connsiteY15" fmla="*/ 2802310 h 2971800"/>
              <a:gd name="connsiteX16" fmla="*/ 169491 w 2971800"/>
              <a:gd name="connsiteY16" fmla="*/ 1920641 h 2971800"/>
              <a:gd name="connsiteX17" fmla="*/ 670 w 2971800"/>
              <a:gd name="connsiteY17" fmla="*/ 1603326 h 2971800"/>
              <a:gd name="connsiteX18" fmla="*/ 0 w 2971800"/>
              <a:gd name="connsiteY18" fmla="*/ 1596340 h 2971800"/>
              <a:gd name="connsiteX19" fmla="*/ 0 w 2971800"/>
              <a:gd name="connsiteY19" fmla="*/ 1375460 h 2971800"/>
              <a:gd name="connsiteX20" fmla="*/ 670 w 2971800"/>
              <a:gd name="connsiteY20" fmla="*/ 1368474 h 2971800"/>
              <a:gd name="connsiteX21" fmla="*/ 169491 w 2971800"/>
              <a:gd name="connsiteY21" fmla="*/ 1051160 h 2971800"/>
              <a:gd name="connsiteX22" fmla="*/ 1051160 w 2971800"/>
              <a:gd name="connsiteY22" fmla="*/ 169491 h 2971800"/>
              <a:gd name="connsiteX23" fmla="*/ 1368474 w 2971800"/>
              <a:gd name="connsiteY23" fmla="*/ 67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71800" h="2971800">
                <a:moveTo>
                  <a:pt x="1375461" y="0"/>
                </a:moveTo>
                <a:lnTo>
                  <a:pt x="1596339" y="0"/>
                </a:lnTo>
                <a:lnTo>
                  <a:pt x="1603326" y="670"/>
                </a:lnTo>
                <a:cubicBezTo>
                  <a:pt x="1719587" y="23179"/>
                  <a:pt x="1830603" y="79453"/>
                  <a:pt x="1920641" y="169491"/>
                </a:cubicBezTo>
                <a:lnTo>
                  <a:pt x="2802310" y="1051160"/>
                </a:lnTo>
                <a:cubicBezTo>
                  <a:pt x="2892348" y="1141198"/>
                  <a:pt x="2948621" y="1252214"/>
                  <a:pt x="2971131" y="1368474"/>
                </a:cubicBezTo>
                <a:lnTo>
                  <a:pt x="2971800" y="1375459"/>
                </a:lnTo>
                <a:lnTo>
                  <a:pt x="2971800" y="1596341"/>
                </a:lnTo>
                <a:lnTo>
                  <a:pt x="2971131" y="1603326"/>
                </a:lnTo>
                <a:cubicBezTo>
                  <a:pt x="2948621" y="1719587"/>
                  <a:pt x="2892348" y="1830603"/>
                  <a:pt x="2802310" y="1920641"/>
                </a:cubicBezTo>
                <a:lnTo>
                  <a:pt x="1920641" y="2802310"/>
                </a:lnTo>
                <a:cubicBezTo>
                  <a:pt x="1830603" y="2892348"/>
                  <a:pt x="1719587" y="2948621"/>
                  <a:pt x="1603326" y="2971131"/>
                </a:cubicBezTo>
                <a:lnTo>
                  <a:pt x="1596341" y="2971800"/>
                </a:lnTo>
                <a:lnTo>
                  <a:pt x="1375459" y="2971800"/>
                </a:lnTo>
                <a:lnTo>
                  <a:pt x="1368474" y="2971131"/>
                </a:lnTo>
                <a:cubicBezTo>
                  <a:pt x="1252213" y="2948621"/>
                  <a:pt x="1141197" y="2892348"/>
                  <a:pt x="1051160" y="2802310"/>
                </a:cubicBezTo>
                <a:lnTo>
                  <a:pt x="169491" y="1920641"/>
                </a:lnTo>
                <a:cubicBezTo>
                  <a:pt x="79453" y="1830603"/>
                  <a:pt x="23179" y="1719587"/>
                  <a:pt x="670" y="1603326"/>
                </a:cubicBezTo>
                <a:lnTo>
                  <a:pt x="0" y="1596340"/>
                </a:lnTo>
                <a:lnTo>
                  <a:pt x="0" y="1375460"/>
                </a:lnTo>
                <a:lnTo>
                  <a:pt x="670" y="1368474"/>
                </a:lnTo>
                <a:cubicBezTo>
                  <a:pt x="23179" y="1252214"/>
                  <a:pt x="79453" y="1141198"/>
                  <a:pt x="169491" y="1051160"/>
                </a:cubicBezTo>
                <a:lnTo>
                  <a:pt x="1051160" y="169491"/>
                </a:lnTo>
                <a:cubicBezTo>
                  <a:pt x="1141197" y="79453"/>
                  <a:pt x="1252213" y="23179"/>
                  <a:pt x="1368474" y="670"/>
                </a:cubicBezTo>
                <a:close/>
              </a:path>
            </a:pathLst>
          </a:custGeom>
        </p:spPr>
        <p:txBody>
          <a:bodyPr wrap="square">
            <a:noAutofit/>
          </a:bodyPr>
          <a:lstStyle/>
          <a:p>
            <a:endParaRPr lang="en-US" dirty="0"/>
          </a:p>
        </p:txBody>
      </p:sp>
      <p:sp>
        <p:nvSpPr>
          <p:cNvPr id="11" name="Picture Placeholder 10"/>
          <p:cNvSpPr>
            <a:spLocks noGrp="1"/>
          </p:cNvSpPr>
          <p:nvPr>
            <p:ph type="pic" sz="quarter" idx="12"/>
          </p:nvPr>
        </p:nvSpPr>
        <p:spPr>
          <a:xfrm>
            <a:off x="3130171" y="5955545"/>
            <a:ext cx="2971800" cy="2971800"/>
          </a:xfrm>
          <a:custGeom>
            <a:avLst/>
            <a:gdLst>
              <a:gd name="connsiteX0" fmla="*/ 1375461 w 2971800"/>
              <a:gd name="connsiteY0" fmla="*/ 0 h 2971800"/>
              <a:gd name="connsiteX1" fmla="*/ 1596339 w 2971800"/>
              <a:gd name="connsiteY1" fmla="*/ 0 h 2971800"/>
              <a:gd name="connsiteX2" fmla="*/ 1603326 w 2971800"/>
              <a:gd name="connsiteY2" fmla="*/ 670 h 2971800"/>
              <a:gd name="connsiteX3" fmla="*/ 1920641 w 2971800"/>
              <a:gd name="connsiteY3" fmla="*/ 169491 h 2971800"/>
              <a:gd name="connsiteX4" fmla="*/ 2802310 w 2971800"/>
              <a:gd name="connsiteY4" fmla="*/ 1051160 h 2971800"/>
              <a:gd name="connsiteX5" fmla="*/ 2971131 w 2971800"/>
              <a:gd name="connsiteY5" fmla="*/ 1368474 h 2971800"/>
              <a:gd name="connsiteX6" fmla="*/ 2971800 w 2971800"/>
              <a:gd name="connsiteY6" fmla="*/ 1375459 h 2971800"/>
              <a:gd name="connsiteX7" fmla="*/ 2971800 w 2971800"/>
              <a:gd name="connsiteY7" fmla="*/ 1596341 h 2971800"/>
              <a:gd name="connsiteX8" fmla="*/ 2971131 w 2971800"/>
              <a:gd name="connsiteY8" fmla="*/ 1603326 h 2971800"/>
              <a:gd name="connsiteX9" fmla="*/ 2802310 w 2971800"/>
              <a:gd name="connsiteY9" fmla="*/ 1920641 h 2971800"/>
              <a:gd name="connsiteX10" fmla="*/ 1920641 w 2971800"/>
              <a:gd name="connsiteY10" fmla="*/ 2802310 h 2971800"/>
              <a:gd name="connsiteX11" fmla="*/ 1603326 w 2971800"/>
              <a:gd name="connsiteY11" fmla="*/ 2971131 h 2971800"/>
              <a:gd name="connsiteX12" fmla="*/ 1596341 w 2971800"/>
              <a:gd name="connsiteY12" fmla="*/ 2971800 h 2971800"/>
              <a:gd name="connsiteX13" fmla="*/ 1375459 w 2971800"/>
              <a:gd name="connsiteY13" fmla="*/ 2971800 h 2971800"/>
              <a:gd name="connsiteX14" fmla="*/ 1368474 w 2971800"/>
              <a:gd name="connsiteY14" fmla="*/ 2971131 h 2971800"/>
              <a:gd name="connsiteX15" fmla="*/ 1051160 w 2971800"/>
              <a:gd name="connsiteY15" fmla="*/ 2802310 h 2971800"/>
              <a:gd name="connsiteX16" fmla="*/ 169491 w 2971800"/>
              <a:gd name="connsiteY16" fmla="*/ 1920641 h 2971800"/>
              <a:gd name="connsiteX17" fmla="*/ 670 w 2971800"/>
              <a:gd name="connsiteY17" fmla="*/ 1603326 h 2971800"/>
              <a:gd name="connsiteX18" fmla="*/ 0 w 2971800"/>
              <a:gd name="connsiteY18" fmla="*/ 1596340 h 2971800"/>
              <a:gd name="connsiteX19" fmla="*/ 0 w 2971800"/>
              <a:gd name="connsiteY19" fmla="*/ 1375460 h 2971800"/>
              <a:gd name="connsiteX20" fmla="*/ 670 w 2971800"/>
              <a:gd name="connsiteY20" fmla="*/ 1368474 h 2971800"/>
              <a:gd name="connsiteX21" fmla="*/ 169491 w 2971800"/>
              <a:gd name="connsiteY21" fmla="*/ 1051160 h 2971800"/>
              <a:gd name="connsiteX22" fmla="*/ 1051160 w 2971800"/>
              <a:gd name="connsiteY22" fmla="*/ 169491 h 2971800"/>
              <a:gd name="connsiteX23" fmla="*/ 1368474 w 2971800"/>
              <a:gd name="connsiteY23" fmla="*/ 67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71800" h="2971800">
                <a:moveTo>
                  <a:pt x="1375461" y="0"/>
                </a:moveTo>
                <a:lnTo>
                  <a:pt x="1596339" y="0"/>
                </a:lnTo>
                <a:lnTo>
                  <a:pt x="1603326" y="670"/>
                </a:lnTo>
                <a:cubicBezTo>
                  <a:pt x="1719587" y="23179"/>
                  <a:pt x="1830603" y="79453"/>
                  <a:pt x="1920641" y="169491"/>
                </a:cubicBezTo>
                <a:lnTo>
                  <a:pt x="2802310" y="1051160"/>
                </a:lnTo>
                <a:cubicBezTo>
                  <a:pt x="2892348" y="1141198"/>
                  <a:pt x="2948621" y="1252214"/>
                  <a:pt x="2971131" y="1368474"/>
                </a:cubicBezTo>
                <a:lnTo>
                  <a:pt x="2971800" y="1375459"/>
                </a:lnTo>
                <a:lnTo>
                  <a:pt x="2971800" y="1596341"/>
                </a:lnTo>
                <a:lnTo>
                  <a:pt x="2971131" y="1603326"/>
                </a:lnTo>
                <a:cubicBezTo>
                  <a:pt x="2948621" y="1719587"/>
                  <a:pt x="2892348" y="1830603"/>
                  <a:pt x="2802310" y="1920641"/>
                </a:cubicBezTo>
                <a:lnTo>
                  <a:pt x="1920641" y="2802310"/>
                </a:lnTo>
                <a:cubicBezTo>
                  <a:pt x="1830603" y="2892348"/>
                  <a:pt x="1719587" y="2948621"/>
                  <a:pt x="1603326" y="2971131"/>
                </a:cubicBezTo>
                <a:lnTo>
                  <a:pt x="1596341" y="2971800"/>
                </a:lnTo>
                <a:lnTo>
                  <a:pt x="1375459" y="2971800"/>
                </a:lnTo>
                <a:lnTo>
                  <a:pt x="1368474" y="2971131"/>
                </a:lnTo>
                <a:cubicBezTo>
                  <a:pt x="1252213" y="2948621"/>
                  <a:pt x="1141197" y="2892348"/>
                  <a:pt x="1051160" y="2802310"/>
                </a:cubicBezTo>
                <a:lnTo>
                  <a:pt x="169491" y="1920641"/>
                </a:lnTo>
                <a:cubicBezTo>
                  <a:pt x="79453" y="1830603"/>
                  <a:pt x="23179" y="1719587"/>
                  <a:pt x="670" y="1603326"/>
                </a:cubicBezTo>
                <a:lnTo>
                  <a:pt x="0" y="1596340"/>
                </a:lnTo>
                <a:lnTo>
                  <a:pt x="0" y="1375460"/>
                </a:lnTo>
                <a:lnTo>
                  <a:pt x="670" y="1368474"/>
                </a:lnTo>
                <a:cubicBezTo>
                  <a:pt x="23179" y="1252214"/>
                  <a:pt x="79453" y="1141198"/>
                  <a:pt x="169491" y="1051160"/>
                </a:cubicBezTo>
                <a:lnTo>
                  <a:pt x="1051160" y="169491"/>
                </a:lnTo>
                <a:cubicBezTo>
                  <a:pt x="1141197" y="79453"/>
                  <a:pt x="1252213" y="23179"/>
                  <a:pt x="1368474" y="670"/>
                </a:cubicBezTo>
                <a:close/>
              </a:path>
            </a:pathLst>
          </a:custGeom>
        </p:spPr>
        <p:txBody>
          <a:bodyPr wrap="square">
            <a:noAutofit/>
          </a:bodyPr>
          <a:lstStyle/>
          <a:p>
            <a:endParaRPr lang="en-US"/>
          </a:p>
        </p:txBody>
      </p:sp>
      <p:sp>
        <p:nvSpPr>
          <p:cNvPr id="12" name="Picture Placeholder 11"/>
          <p:cNvSpPr>
            <a:spLocks noGrp="1"/>
          </p:cNvSpPr>
          <p:nvPr>
            <p:ph type="pic" sz="quarter" idx="13"/>
          </p:nvPr>
        </p:nvSpPr>
        <p:spPr>
          <a:xfrm>
            <a:off x="5136392" y="3976620"/>
            <a:ext cx="2971800" cy="2971800"/>
          </a:xfrm>
          <a:custGeom>
            <a:avLst/>
            <a:gdLst>
              <a:gd name="connsiteX0" fmla="*/ 1375461 w 2971800"/>
              <a:gd name="connsiteY0" fmla="*/ 0 h 2971800"/>
              <a:gd name="connsiteX1" fmla="*/ 1596339 w 2971800"/>
              <a:gd name="connsiteY1" fmla="*/ 0 h 2971800"/>
              <a:gd name="connsiteX2" fmla="*/ 1603326 w 2971800"/>
              <a:gd name="connsiteY2" fmla="*/ 670 h 2971800"/>
              <a:gd name="connsiteX3" fmla="*/ 1920641 w 2971800"/>
              <a:gd name="connsiteY3" fmla="*/ 169491 h 2971800"/>
              <a:gd name="connsiteX4" fmla="*/ 2802310 w 2971800"/>
              <a:gd name="connsiteY4" fmla="*/ 1051160 h 2971800"/>
              <a:gd name="connsiteX5" fmla="*/ 2971131 w 2971800"/>
              <a:gd name="connsiteY5" fmla="*/ 1368474 h 2971800"/>
              <a:gd name="connsiteX6" fmla="*/ 2971800 w 2971800"/>
              <a:gd name="connsiteY6" fmla="*/ 1375459 h 2971800"/>
              <a:gd name="connsiteX7" fmla="*/ 2971800 w 2971800"/>
              <a:gd name="connsiteY7" fmla="*/ 1596341 h 2971800"/>
              <a:gd name="connsiteX8" fmla="*/ 2971131 w 2971800"/>
              <a:gd name="connsiteY8" fmla="*/ 1603326 h 2971800"/>
              <a:gd name="connsiteX9" fmla="*/ 2802310 w 2971800"/>
              <a:gd name="connsiteY9" fmla="*/ 1920641 h 2971800"/>
              <a:gd name="connsiteX10" fmla="*/ 1920641 w 2971800"/>
              <a:gd name="connsiteY10" fmla="*/ 2802310 h 2971800"/>
              <a:gd name="connsiteX11" fmla="*/ 1603326 w 2971800"/>
              <a:gd name="connsiteY11" fmla="*/ 2971131 h 2971800"/>
              <a:gd name="connsiteX12" fmla="*/ 1596341 w 2971800"/>
              <a:gd name="connsiteY12" fmla="*/ 2971800 h 2971800"/>
              <a:gd name="connsiteX13" fmla="*/ 1375459 w 2971800"/>
              <a:gd name="connsiteY13" fmla="*/ 2971800 h 2971800"/>
              <a:gd name="connsiteX14" fmla="*/ 1368474 w 2971800"/>
              <a:gd name="connsiteY14" fmla="*/ 2971131 h 2971800"/>
              <a:gd name="connsiteX15" fmla="*/ 1051160 w 2971800"/>
              <a:gd name="connsiteY15" fmla="*/ 2802310 h 2971800"/>
              <a:gd name="connsiteX16" fmla="*/ 169491 w 2971800"/>
              <a:gd name="connsiteY16" fmla="*/ 1920641 h 2971800"/>
              <a:gd name="connsiteX17" fmla="*/ 670 w 2971800"/>
              <a:gd name="connsiteY17" fmla="*/ 1603326 h 2971800"/>
              <a:gd name="connsiteX18" fmla="*/ 0 w 2971800"/>
              <a:gd name="connsiteY18" fmla="*/ 1596340 h 2971800"/>
              <a:gd name="connsiteX19" fmla="*/ 0 w 2971800"/>
              <a:gd name="connsiteY19" fmla="*/ 1375460 h 2971800"/>
              <a:gd name="connsiteX20" fmla="*/ 670 w 2971800"/>
              <a:gd name="connsiteY20" fmla="*/ 1368474 h 2971800"/>
              <a:gd name="connsiteX21" fmla="*/ 169491 w 2971800"/>
              <a:gd name="connsiteY21" fmla="*/ 1051160 h 2971800"/>
              <a:gd name="connsiteX22" fmla="*/ 1051160 w 2971800"/>
              <a:gd name="connsiteY22" fmla="*/ 169491 h 2971800"/>
              <a:gd name="connsiteX23" fmla="*/ 1368474 w 2971800"/>
              <a:gd name="connsiteY23" fmla="*/ 67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71800" h="2971800">
                <a:moveTo>
                  <a:pt x="1375461" y="0"/>
                </a:moveTo>
                <a:lnTo>
                  <a:pt x="1596339" y="0"/>
                </a:lnTo>
                <a:lnTo>
                  <a:pt x="1603326" y="670"/>
                </a:lnTo>
                <a:cubicBezTo>
                  <a:pt x="1719587" y="23179"/>
                  <a:pt x="1830603" y="79453"/>
                  <a:pt x="1920641" y="169491"/>
                </a:cubicBezTo>
                <a:lnTo>
                  <a:pt x="2802310" y="1051160"/>
                </a:lnTo>
                <a:cubicBezTo>
                  <a:pt x="2892348" y="1141198"/>
                  <a:pt x="2948621" y="1252214"/>
                  <a:pt x="2971131" y="1368474"/>
                </a:cubicBezTo>
                <a:lnTo>
                  <a:pt x="2971800" y="1375459"/>
                </a:lnTo>
                <a:lnTo>
                  <a:pt x="2971800" y="1596341"/>
                </a:lnTo>
                <a:lnTo>
                  <a:pt x="2971131" y="1603326"/>
                </a:lnTo>
                <a:cubicBezTo>
                  <a:pt x="2948621" y="1719587"/>
                  <a:pt x="2892348" y="1830603"/>
                  <a:pt x="2802310" y="1920641"/>
                </a:cubicBezTo>
                <a:lnTo>
                  <a:pt x="1920641" y="2802310"/>
                </a:lnTo>
                <a:cubicBezTo>
                  <a:pt x="1830603" y="2892348"/>
                  <a:pt x="1719587" y="2948621"/>
                  <a:pt x="1603326" y="2971131"/>
                </a:cubicBezTo>
                <a:lnTo>
                  <a:pt x="1596341" y="2971800"/>
                </a:lnTo>
                <a:lnTo>
                  <a:pt x="1375459" y="2971800"/>
                </a:lnTo>
                <a:lnTo>
                  <a:pt x="1368474" y="2971131"/>
                </a:lnTo>
                <a:cubicBezTo>
                  <a:pt x="1252213" y="2948621"/>
                  <a:pt x="1141197" y="2892348"/>
                  <a:pt x="1051160" y="2802310"/>
                </a:cubicBezTo>
                <a:lnTo>
                  <a:pt x="169491" y="1920641"/>
                </a:lnTo>
                <a:cubicBezTo>
                  <a:pt x="79453" y="1830603"/>
                  <a:pt x="23179" y="1719587"/>
                  <a:pt x="670" y="1603326"/>
                </a:cubicBezTo>
                <a:lnTo>
                  <a:pt x="0" y="1596340"/>
                </a:lnTo>
                <a:lnTo>
                  <a:pt x="0" y="1375460"/>
                </a:lnTo>
                <a:lnTo>
                  <a:pt x="670" y="1368474"/>
                </a:lnTo>
                <a:cubicBezTo>
                  <a:pt x="23179" y="1252214"/>
                  <a:pt x="79453" y="1141198"/>
                  <a:pt x="169491" y="1051160"/>
                </a:cubicBezTo>
                <a:lnTo>
                  <a:pt x="1051160" y="169491"/>
                </a:lnTo>
                <a:cubicBezTo>
                  <a:pt x="1141197" y="79453"/>
                  <a:pt x="1252213" y="23179"/>
                  <a:pt x="1368474" y="670"/>
                </a:cubicBezTo>
                <a:close/>
              </a:path>
            </a:pathLst>
          </a:custGeom>
        </p:spPr>
        <p:txBody>
          <a:bodyPr wrap="square">
            <a:noAutofit/>
          </a:bodyPr>
          <a:lstStyle/>
          <a:p>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Picture Placeholder 7"/>
          <p:cNvSpPr>
            <a:spLocks noGrp="1"/>
          </p:cNvSpPr>
          <p:nvPr>
            <p:ph type="pic" sz="quarter" idx="10"/>
          </p:nvPr>
        </p:nvSpPr>
        <p:spPr>
          <a:xfrm>
            <a:off x="9048750" y="1524000"/>
            <a:ext cx="3848100" cy="3543300"/>
          </a:xfrm>
          <a:prstGeom prst="rect">
            <a:avLst/>
          </a:prstGeom>
        </p:spPr>
        <p:txBody>
          <a:bodyPr/>
          <a:lstStyle/>
          <a:p>
            <a:endParaRPr lang="en-US" dirty="0"/>
          </a:p>
        </p:txBody>
      </p:sp>
      <p:sp>
        <p:nvSpPr>
          <p:cNvPr id="13" name="Picture Placeholder 7"/>
          <p:cNvSpPr>
            <a:spLocks noGrp="1"/>
          </p:cNvSpPr>
          <p:nvPr>
            <p:ph type="pic" sz="quarter" idx="11"/>
          </p:nvPr>
        </p:nvSpPr>
        <p:spPr>
          <a:xfrm>
            <a:off x="13125450" y="1524000"/>
            <a:ext cx="3848100" cy="3543300"/>
          </a:xfrm>
          <a:prstGeom prst="rect">
            <a:avLst/>
          </a:prstGeom>
        </p:spPr>
        <p:txBody>
          <a:bodyPr/>
          <a:lstStyle/>
          <a:p>
            <a:endParaRPr lang="en-US" dirty="0"/>
          </a:p>
        </p:txBody>
      </p:sp>
      <p:sp>
        <p:nvSpPr>
          <p:cNvPr id="16" name="Picture Placeholder 7"/>
          <p:cNvSpPr>
            <a:spLocks noGrp="1"/>
          </p:cNvSpPr>
          <p:nvPr>
            <p:ph type="pic" sz="quarter" idx="12"/>
          </p:nvPr>
        </p:nvSpPr>
        <p:spPr>
          <a:xfrm>
            <a:off x="9048750" y="5334000"/>
            <a:ext cx="3848100" cy="3543300"/>
          </a:xfrm>
          <a:prstGeom prst="rect">
            <a:avLst/>
          </a:prstGeom>
        </p:spPr>
        <p:txBody>
          <a:bodyPr/>
          <a:lstStyle/>
          <a:p>
            <a:endParaRPr lang="en-US" dirty="0"/>
          </a:p>
        </p:txBody>
      </p:sp>
      <p:sp>
        <p:nvSpPr>
          <p:cNvPr id="17" name="Picture Placeholder 7"/>
          <p:cNvSpPr>
            <a:spLocks noGrp="1"/>
          </p:cNvSpPr>
          <p:nvPr>
            <p:ph type="pic" sz="quarter" idx="13"/>
          </p:nvPr>
        </p:nvSpPr>
        <p:spPr>
          <a:xfrm>
            <a:off x="13125450" y="5334000"/>
            <a:ext cx="3848100" cy="3543300"/>
          </a:xfrm>
          <a:prstGeom prst="rect">
            <a:avLst/>
          </a:prstGeom>
        </p:spPr>
        <p:txBody>
          <a:bodyPr/>
          <a:lstStyle/>
          <a:p>
            <a:endParaRPr lang="en-US" dirty="0"/>
          </a:p>
        </p:txBody>
      </p:sp>
    </p:spTree>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6" name="Picture Placeholder 9"/>
          <p:cNvSpPr>
            <a:spLocks noGrp="1"/>
          </p:cNvSpPr>
          <p:nvPr>
            <p:ph type="pic" sz="quarter" idx="14"/>
          </p:nvPr>
        </p:nvSpPr>
        <p:spPr>
          <a:xfrm>
            <a:off x="2322339" y="2625378"/>
            <a:ext cx="5718522" cy="5718522"/>
          </a:xfrm>
          <a:custGeom>
            <a:avLst/>
            <a:gdLst>
              <a:gd name="connsiteX0" fmla="*/ 1375461 w 2971800"/>
              <a:gd name="connsiteY0" fmla="*/ 0 h 2971800"/>
              <a:gd name="connsiteX1" fmla="*/ 1596339 w 2971800"/>
              <a:gd name="connsiteY1" fmla="*/ 0 h 2971800"/>
              <a:gd name="connsiteX2" fmla="*/ 1603326 w 2971800"/>
              <a:gd name="connsiteY2" fmla="*/ 670 h 2971800"/>
              <a:gd name="connsiteX3" fmla="*/ 1920641 w 2971800"/>
              <a:gd name="connsiteY3" fmla="*/ 169491 h 2971800"/>
              <a:gd name="connsiteX4" fmla="*/ 2802310 w 2971800"/>
              <a:gd name="connsiteY4" fmla="*/ 1051160 h 2971800"/>
              <a:gd name="connsiteX5" fmla="*/ 2971131 w 2971800"/>
              <a:gd name="connsiteY5" fmla="*/ 1368474 h 2971800"/>
              <a:gd name="connsiteX6" fmla="*/ 2971800 w 2971800"/>
              <a:gd name="connsiteY6" fmla="*/ 1375459 h 2971800"/>
              <a:gd name="connsiteX7" fmla="*/ 2971800 w 2971800"/>
              <a:gd name="connsiteY7" fmla="*/ 1596341 h 2971800"/>
              <a:gd name="connsiteX8" fmla="*/ 2971131 w 2971800"/>
              <a:gd name="connsiteY8" fmla="*/ 1603326 h 2971800"/>
              <a:gd name="connsiteX9" fmla="*/ 2802310 w 2971800"/>
              <a:gd name="connsiteY9" fmla="*/ 1920641 h 2971800"/>
              <a:gd name="connsiteX10" fmla="*/ 1920641 w 2971800"/>
              <a:gd name="connsiteY10" fmla="*/ 2802310 h 2971800"/>
              <a:gd name="connsiteX11" fmla="*/ 1603326 w 2971800"/>
              <a:gd name="connsiteY11" fmla="*/ 2971131 h 2971800"/>
              <a:gd name="connsiteX12" fmla="*/ 1596341 w 2971800"/>
              <a:gd name="connsiteY12" fmla="*/ 2971800 h 2971800"/>
              <a:gd name="connsiteX13" fmla="*/ 1375459 w 2971800"/>
              <a:gd name="connsiteY13" fmla="*/ 2971800 h 2971800"/>
              <a:gd name="connsiteX14" fmla="*/ 1368474 w 2971800"/>
              <a:gd name="connsiteY14" fmla="*/ 2971131 h 2971800"/>
              <a:gd name="connsiteX15" fmla="*/ 1051160 w 2971800"/>
              <a:gd name="connsiteY15" fmla="*/ 2802310 h 2971800"/>
              <a:gd name="connsiteX16" fmla="*/ 169491 w 2971800"/>
              <a:gd name="connsiteY16" fmla="*/ 1920641 h 2971800"/>
              <a:gd name="connsiteX17" fmla="*/ 670 w 2971800"/>
              <a:gd name="connsiteY17" fmla="*/ 1603326 h 2971800"/>
              <a:gd name="connsiteX18" fmla="*/ 0 w 2971800"/>
              <a:gd name="connsiteY18" fmla="*/ 1596340 h 2971800"/>
              <a:gd name="connsiteX19" fmla="*/ 0 w 2971800"/>
              <a:gd name="connsiteY19" fmla="*/ 1375460 h 2971800"/>
              <a:gd name="connsiteX20" fmla="*/ 670 w 2971800"/>
              <a:gd name="connsiteY20" fmla="*/ 1368474 h 2971800"/>
              <a:gd name="connsiteX21" fmla="*/ 169491 w 2971800"/>
              <a:gd name="connsiteY21" fmla="*/ 1051160 h 2971800"/>
              <a:gd name="connsiteX22" fmla="*/ 1051160 w 2971800"/>
              <a:gd name="connsiteY22" fmla="*/ 169491 h 2971800"/>
              <a:gd name="connsiteX23" fmla="*/ 1368474 w 2971800"/>
              <a:gd name="connsiteY23" fmla="*/ 67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71800" h="2971800">
                <a:moveTo>
                  <a:pt x="1375461" y="0"/>
                </a:moveTo>
                <a:lnTo>
                  <a:pt x="1596339" y="0"/>
                </a:lnTo>
                <a:lnTo>
                  <a:pt x="1603326" y="670"/>
                </a:lnTo>
                <a:cubicBezTo>
                  <a:pt x="1719587" y="23179"/>
                  <a:pt x="1830603" y="79453"/>
                  <a:pt x="1920641" y="169491"/>
                </a:cubicBezTo>
                <a:lnTo>
                  <a:pt x="2802310" y="1051160"/>
                </a:lnTo>
                <a:cubicBezTo>
                  <a:pt x="2892348" y="1141198"/>
                  <a:pt x="2948621" y="1252214"/>
                  <a:pt x="2971131" y="1368474"/>
                </a:cubicBezTo>
                <a:lnTo>
                  <a:pt x="2971800" y="1375459"/>
                </a:lnTo>
                <a:lnTo>
                  <a:pt x="2971800" y="1596341"/>
                </a:lnTo>
                <a:lnTo>
                  <a:pt x="2971131" y="1603326"/>
                </a:lnTo>
                <a:cubicBezTo>
                  <a:pt x="2948621" y="1719587"/>
                  <a:pt x="2892348" y="1830603"/>
                  <a:pt x="2802310" y="1920641"/>
                </a:cubicBezTo>
                <a:lnTo>
                  <a:pt x="1920641" y="2802310"/>
                </a:lnTo>
                <a:cubicBezTo>
                  <a:pt x="1830603" y="2892348"/>
                  <a:pt x="1719587" y="2948621"/>
                  <a:pt x="1603326" y="2971131"/>
                </a:cubicBezTo>
                <a:lnTo>
                  <a:pt x="1596341" y="2971800"/>
                </a:lnTo>
                <a:lnTo>
                  <a:pt x="1375459" y="2971800"/>
                </a:lnTo>
                <a:lnTo>
                  <a:pt x="1368474" y="2971131"/>
                </a:lnTo>
                <a:cubicBezTo>
                  <a:pt x="1252213" y="2948621"/>
                  <a:pt x="1141197" y="2892348"/>
                  <a:pt x="1051160" y="2802310"/>
                </a:cubicBezTo>
                <a:lnTo>
                  <a:pt x="169491" y="1920641"/>
                </a:lnTo>
                <a:cubicBezTo>
                  <a:pt x="79453" y="1830603"/>
                  <a:pt x="23179" y="1719587"/>
                  <a:pt x="670" y="1603326"/>
                </a:cubicBezTo>
                <a:lnTo>
                  <a:pt x="0" y="1596340"/>
                </a:lnTo>
                <a:lnTo>
                  <a:pt x="0" y="1375460"/>
                </a:lnTo>
                <a:lnTo>
                  <a:pt x="670" y="1368474"/>
                </a:lnTo>
                <a:cubicBezTo>
                  <a:pt x="23179" y="1252214"/>
                  <a:pt x="79453" y="1141198"/>
                  <a:pt x="169491" y="1051160"/>
                </a:cubicBezTo>
                <a:lnTo>
                  <a:pt x="1051160" y="169491"/>
                </a:lnTo>
                <a:cubicBezTo>
                  <a:pt x="1141197" y="79453"/>
                  <a:pt x="1252213" y="23179"/>
                  <a:pt x="1368474" y="670"/>
                </a:cubicBezTo>
                <a:close/>
              </a:path>
            </a:pathLst>
          </a:custGeom>
        </p:spPr>
        <p:txBody>
          <a:bodyPr wrap="square">
            <a:noAutofit/>
          </a:bodyPr>
          <a:lstStyle/>
          <a:p>
            <a:endParaRPr lang="en-US" dirty="0"/>
          </a:p>
        </p:txBody>
      </p:sp>
      <p:sp>
        <p:nvSpPr>
          <p:cNvPr id="7" name="Picture Placeholder 9"/>
          <p:cNvSpPr>
            <a:spLocks noGrp="1"/>
          </p:cNvSpPr>
          <p:nvPr>
            <p:ph type="pic" sz="quarter" idx="15"/>
          </p:nvPr>
        </p:nvSpPr>
        <p:spPr>
          <a:xfrm>
            <a:off x="-103551" y="3996978"/>
            <a:ext cx="2975322" cy="2975322"/>
          </a:xfrm>
          <a:custGeom>
            <a:avLst/>
            <a:gdLst>
              <a:gd name="connsiteX0" fmla="*/ 1375461 w 2971800"/>
              <a:gd name="connsiteY0" fmla="*/ 0 h 2971800"/>
              <a:gd name="connsiteX1" fmla="*/ 1596339 w 2971800"/>
              <a:gd name="connsiteY1" fmla="*/ 0 h 2971800"/>
              <a:gd name="connsiteX2" fmla="*/ 1603326 w 2971800"/>
              <a:gd name="connsiteY2" fmla="*/ 670 h 2971800"/>
              <a:gd name="connsiteX3" fmla="*/ 1920641 w 2971800"/>
              <a:gd name="connsiteY3" fmla="*/ 169491 h 2971800"/>
              <a:gd name="connsiteX4" fmla="*/ 2802310 w 2971800"/>
              <a:gd name="connsiteY4" fmla="*/ 1051160 h 2971800"/>
              <a:gd name="connsiteX5" fmla="*/ 2971131 w 2971800"/>
              <a:gd name="connsiteY5" fmla="*/ 1368474 h 2971800"/>
              <a:gd name="connsiteX6" fmla="*/ 2971800 w 2971800"/>
              <a:gd name="connsiteY6" fmla="*/ 1375459 h 2971800"/>
              <a:gd name="connsiteX7" fmla="*/ 2971800 w 2971800"/>
              <a:gd name="connsiteY7" fmla="*/ 1596341 h 2971800"/>
              <a:gd name="connsiteX8" fmla="*/ 2971131 w 2971800"/>
              <a:gd name="connsiteY8" fmla="*/ 1603326 h 2971800"/>
              <a:gd name="connsiteX9" fmla="*/ 2802310 w 2971800"/>
              <a:gd name="connsiteY9" fmla="*/ 1920641 h 2971800"/>
              <a:gd name="connsiteX10" fmla="*/ 1920641 w 2971800"/>
              <a:gd name="connsiteY10" fmla="*/ 2802310 h 2971800"/>
              <a:gd name="connsiteX11" fmla="*/ 1603326 w 2971800"/>
              <a:gd name="connsiteY11" fmla="*/ 2971131 h 2971800"/>
              <a:gd name="connsiteX12" fmla="*/ 1596341 w 2971800"/>
              <a:gd name="connsiteY12" fmla="*/ 2971800 h 2971800"/>
              <a:gd name="connsiteX13" fmla="*/ 1375459 w 2971800"/>
              <a:gd name="connsiteY13" fmla="*/ 2971800 h 2971800"/>
              <a:gd name="connsiteX14" fmla="*/ 1368474 w 2971800"/>
              <a:gd name="connsiteY14" fmla="*/ 2971131 h 2971800"/>
              <a:gd name="connsiteX15" fmla="*/ 1051160 w 2971800"/>
              <a:gd name="connsiteY15" fmla="*/ 2802310 h 2971800"/>
              <a:gd name="connsiteX16" fmla="*/ 169491 w 2971800"/>
              <a:gd name="connsiteY16" fmla="*/ 1920641 h 2971800"/>
              <a:gd name="connsiteX17" fmla="*/ 670 w 2971800"/>
              <a:gd name="connsiteY17" fmla="*/ 1603326 h 2971800"/>
              <a:gd name="connsiteX18" fmla="*/ 0 w 2971800"/>
              <a:gd name="connsiteY18" fmla="*/ 1596340 h 2971800"/>
              <a:gd name="connsiteX19" fmla="*/ 0 w 2971800"/>
              <a:gd name="connsiteY19" fmla="*/ 1375460 h 2971800"/>
              <a:gd name="connsiteX20" fmla="*/ 670 w 2971800"/>
              <a:gd name="connsiteY20" fmla="*/ 1368474 h 2971800"/>
              <a:gd name="connsiteX21" fmla="*/ 169491 w 2971800"/>
              <a:gd name="connsiteY21" fmla="*/ 1051160 h 2971800"/>
              <a:gd name="connsiteX22" fmla="*/ 1051160 w 2971800"/>
              <a:gd name="connsiteY22" fmla="*/ 169491 h 2971800"/>
              <a:gd name="connsiteX23" fmla="*/ 1368474 w 2971800"/>
              <a:gd name="connsiteY23" fmla="*/ 67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71800" h="2971800">
                <a:moveTo>
                  <a:pt x="1375461" y="0"/>
                </a:moveTo>
                <a:lnTo>
                  <a:pt x="1596339" y="0"/>
                </a:lnTo>
                <a:lnTo>
                  <a:pt x="1603326" y="670"/>
                </a:lnTo>
                <a:cubicBezTo>
                  <a:pt x="1719587" y="23179"/>
                  <a:pt x="1830603" y="79453"/>
                  <a:pt x="1920641" y="169491"/>
                </a:cubicBezTo>
                <a:lnTo>
                  <a:pt x="2802310" y="1051160"/>
                </a:lnTo>
                <a:cubicBezTo>
                  <a:pt x="2892348" y="1141198"/>
                  <a:pt x="2948621" y="1252214"/>
                  <a:pt x="2971131" y="1368474"/>
                </a:cubicBezTo>
                <a:lnTo>
                  <a:pt x="2971800" y="1375459"/>
                </a:lnTo>
                <a:lnTo>
                  <a:pt x="2971800" y="1596341"/>
                </a:lnTo>
                <a:lnTo>
                  <a:pt x="2971131" y="1603326"/>
                </a:lnTo>
                <a:cubicBezTo>
                  <a:pt x="2948621" y="1719587"/>
                  <a:pt x="2892348" y="1830603"/>
                  <a:pt x="2802310" y="1920641"/>
                </a:cubicBezTo>
                <a:lnTo>
                  <a:pt x="1920641" y="2802310"/>
                </a:lnTo>
                <a:cubicBezTo>
                  <a:pt x="1830603" y="2892348"/>
                  <a:pt x="1719587" y="2948621"/>
                  <a:pt x="1603326" y="2971131"/>
                </a:cubicBezTo>
                <a:lnTo>
                  <a:pt x="1596341" y="2971800"/>
                </a:lnTo>
                <a:lnTo>
                  <a:pt x="1375459" y="2971800"/>
                </a:lnTo>
                <a:lnTo>
                  <a:pt x="1368474" y="2971131"/>
                </a:lnTo>
                <a:cubicBezTo>
                  <a:pt x="1252213" y="2948621"/>
                  <a:pt x="1141197" y="2892348"/>
                  <a:pt x="1051160" y="2802310"/>
                </a:cubicBezTo>
                <a:lnTo>
                  <a:pt x="169491" y="1920641"/>
                </a:lnTo>
                <a:cubicBezTo>
                  <a:pt x="79453" y="1830603"/>
                  <a:pt x="23179" y="1719587"/>
                  <a:pt x="670" y="1603326"/>
                </a:cubicBezTo>
                <a:lnTo>
                  <a:pt x="0" y="1596340"/>
                </a:lnTo>
                <a:lnTo>
                  <a:pt x="0" y="1375460"/>
                </a:lnTo>
                <a:lnTo>
                  <a:pt x="670" y="1368474"/>
                </a:lnTo>
                <a:cubicBezTo>
                  <a:pt x="23179" y="1252214"/>
                  <a:pt x="79453" y="1141198"/>
                  <a:pt x="169491" y="1051160"/>
                </a:cubicBezTo>
                <a:lnTo>
                  <a:pt x="1051160" y="169491"/>
                </a:lnTo>
                <a:cubicBezTo>
                  <a:pt x="1141197" y="79453"/>
                  <a:pt x="1252213" y="23179"/>
                  <a:pt x="1368474" y="670"/>
                </a:cubicBezTo>
                <a:close/>
              </a:path>
            </a:pathLst>
          </a:custGeom>
        </p:spPr>
        <p:txBody>
          <a:bodyPr wrap="square">
            <a:noAutofit/>
          </a:bodyPr>
          <a:lstStyle/>
          <a:p>
            <a:endParaRPr lang="en-US" dirty="0"/>
          </a:p>
        </p:txBody>
      </p:sp>
    </p:spTree>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4" name="Picture Placeholder 3"/>
          <p:cNvSpPr>
            <a:spLocks noGrp="1"/>
          </p:cNvSpPr>
          <p:nvPr>
            <p:ph type="pic" sz="quarter" idx="12"/>
          </p:nvPr>
        </p:nvSpPr>
        <p:spPr>
          <a:xfrm>
            <a:off x="-2695074" y="-1583227"/>
            <a:ext cx="9957030" cy="9957030"/>
          </a:xfrm>
          <a:custGeom>
            <a:avLst/>
            <a:gdLst>
              <a:gd name="connsiteX0" fmla="*/ 1375461 w 2971800"/>
              <a:gd name="connsiteY0" fmla="*/ 0 h 2971800"/>
              <a:gd name="connsiteX1" fmla="*/ 1596339 w 2971800"/>
              <a:gd name="connsiteY1" fmla="*/ 0 h 2971800"/>
              <a:gd name="connsiteX2" fmla="*/ 1603326 w 2971800"/>
              <a:gd name="connsiteY2" fmla="*/ 670 h 2971800"/>
              <a:gd name="connsiteX3" fmla="*/ 1920641 w 2971800"/>
              <a:gd name="connsiteY3" fmla="*/ 169491 h 2971800"/>
              <a:gd name="connsiteX4" fmla="*/ 2802310 w 2971800"/>
              <a:gd name="connsiteY4" fmla="*/ 1051160 h 2971800"/>
              <a:gd name="connsiteX5" fmla="*/ 2971131 w 2971800"/>
              <a:gd name="connsiteY5" fmla="*/ 1368474 h 2971800"/>
              <a:gd name="connsiteX6" fmla="*/ 2971800 w 2971800"/>
              <a:gd name="connsiteY6" fmla="*/ 1375459 h 2971800"/>
              <a:gd name="connsiteX7" fmla="*/ 2971800 w 2971800"/>
              <a:gd name="connsiteY7" fmla="*/ 1596341 h 2971800"/>
              <a:gd name="connsiteX8" fmla="*/ 2971131 w 2971800"/>
              <a:gd name="connsiteY8" fmla="*/ 1603326 h 2971800"/>
              <a:gd name="connsiteX9" fmla="*/ 2802310 w 2971800"/>
              <a:gd name="connsiteY9" fmla="*/ 1920641 h 2971800"/>
              <a:gd name="connsiteX10" fmla="*/ 1920641 w 2971800"/>
              <a:gd name="connsiteY10" fmla="*/ 2802310 h 2971800"/>
              <a:gd name="connsiteX11" fmla="*/ 1603326 w 2971800"/>
              <a:gd name="connsiteY11" fmla="*/ 2971131 h 2971800"/>
              <a:gd name="connsiteX12" fmla="*/ 1596341 w 2971800"/>
              <a:gd name="connsiteY12" fmla="*/ 2971800 h 2971800"/>
              <a:gd name="connsiteX13" fmla="*/ 1375459 w 2971800"/>
              <a:gd name="connsiteY13" fmla="*/ 2971800 h 2971800"/>
              <a:gd name="connsiteX14" fmla="*/ 1368474 w 2971800"/>
              <a:gd name="connsiteY14" fmla="*/ 2971131 h 2971800"/>
              <a:gd name="connsiteX15" fmla="*/ 1051160 w 2971800"/>
              <a:gd name="connsiteY15" fmla="*/ 2802310 h 2971800"/>
              <a:gd name="connsiteX16" fmla="*/ 169491 w 2971800"/>
              <a:gd name="connsiteY16" fmla="*/ 1920641 h 2971800"/>
              <a:gd name="connsiteX17" fmla="*/ 670 w 2971800"/>
              <a:gd name="connsiteY17" fmla="*/ 1603326 h 2971800"/>
              <a:gd name="connsiteX18" fmla="*/ 0 w 2971800"/>
              <a:gd name="connsiteY18" fmla="*/ 1596340 h 2971800"/>
              <a:gd name="connsiteX19" fmla="*/ 0 w 2971800"/>
              <a:gd name="connsiteY19" fmla="*/ 1375460 h 2971800"/>
              <a:gd name="connsiteX20" fmla="*/ 670 w 2971800"/>
              <a:gd name="connsiteY20" fmla="*/ 1368474 h 2971800"/>
              <a:gd name="connsiteX21" fmla="*/ 169491 w 2971800"/>
              <a:gd name="connsiteY21" fmla="*/ 1051160 h 2971800"/>
              <a:gd name="connsiteX22" fmla="*/ 1051160 w 2971800"/>
              <a:gd name="connsiteY22" fmla="*/ 169491 h 2971800"/>
              <a:gd name="connsiteX23" fmla="*/ 1368474 w 2971800"/>
              <a:gd name="connsiteY23" fmla="*/ 67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71800" h="2971800">
                <a:moveTo>
                  <a:pt x="1375461" y="0"/>
                </a:moveTo>
                <a:lnTo>
                  <a:pt x="1596339" y="0"/>
                </a:lnTo>
                <a:lnTo>
                  <a:pt x="1603326" y="670"/>
                </a:lnTo>
                <a:cubicBezTo>
                  <a:pt x="1719587" y="23179"/>
                  <a:pt x="1830603" y="79453"/>
                  <a:pt x="1920641" y="169491"/>
                </a:cubicBezTo>
                <a:lnTo>
                  <a:pt x="2802310" y="1051160"/>
                </a:lnTo>
                <a:cubicBezTo>
                  <a:pt x="2892348" y="1141198"/>
                  <a:pt x="2948621" y="1252214"/>
                  <a:pt x="2971131" y="1368474"/>
                </a:cubicBezTo>
                <a:lnTo>
                  <a:pt x="2971800" y="1375459"/>
                </a:lnTo>
                <a:lnTo>
                  <a:pt x="2971800" y="1596341"/>
                </a:lnTo>
                <a:lnTo>
                  <a:pt x="2971131" y="1603326"/>
                </a:lnTo>
                <a:cubicBezTo>
                  <a:pt x="2948621" y="1719587"/>
                  <a:pt x="2892348" y="1830603"/>
                  <a:pt x="2802310" y="1920641"/>
                </a:cubicBezTo>
                <a:lnTo>
                  <a:pt x="1920641" y="2802310"/>
                </a:lnTo>
                <a:cubicBezTo>
                  <a:pt x="1830603" y="2892348"/>
                  <a:pt x="1719587" y="2948621"/>
                  <a:pt x="1603326" y="2971131"/>
                </a:cubicBezTo>
                <a:lnTo>
                  <a:pt x="1596341" y="2971800"/>
                </a:lnTo>
                <a:lnTo>
                  <a:pt x="1375459" y="2971800"/>
                </a:lnTo>
                <a:lnTo>
                  <a:pt x="1368474" y="2971131"/>
                </a:lnTo>
                <a:cubicBezTo>
                  <a:pt x="1252213" y="2948621"/>
                  <a:pt x="1141197" y="2892348"/>
                  <a:pt x="1051160" y="2802310"/>
                </a:cubicBezTo>
                <a:lnTo>
                  <a:pt x="169491" y="1920641"/>
                </a:lnTo>
                <a:cubicBezTo>
                  <a:pt x="79453" y="1830603"/>
                  <a:pt x="23179" y="1719587"/>
                  <a:pt x="670" y="1603326"/>
                </a:cubicBezTo>
                <a:lnTo>
                  <a:pt x="0" y="1596340"/>
                </a:lnTo>
                <a:lnTo>
                  <a:pt x="0" y="1375460"/>
                </a:lnTo>
                <a:lnTo>
                  <a:pt x="670" y="1368474"/>
                </a:lnTo>
                <a:cubicBezTo>
                  <a:pt x="23179" y="1252214"/>
                  <a:pt x="79453" y="1141198"/>
                  <a:pt x="169491" y="1051160"/>
                </a:cubicBezTo>
                <a:lnTo>
                  <a:pt x="1051160" y="169491"/>
                </a:lnTo>
                <a:cubicBezTo>
                  <a:pt x="1141197" y="79453"/>
                  <a:pt x="1252213" y="23179"/>
                  <a:pt x="1368474" y="670"/>
                </a:cubicBezTo>
                <a:close/>
              </a:path>
            </a:pathLst>
          </a:custGeom>
        </p:spPr>
        <p:txBody>
          <a:bodyPr wrap="square">
            <a:noAutofit/>
          </a:bodyPr>
          <a:lstStyle/>
          <a:p>
            <a:endParaRPr lang="en-US" dirty="0"/>
          </a:p>
        </p:txBody>
      </p:sp>
    </p:spTree>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a:xfrm>
            <a:off x="7658100" y="2054845"/>
            <a:ext cx="2971800" cy="2971800"/>
          </a:xfrm>
          <a:custGeom>
            <a:avLst/>
            <a:gdLst>
              <a:gd name="connsiteX0" fmla="*/ 1375461 w 2971800"/>
              <a:gd name="connsiteY0" fmla="*/ 0 h 2971800"/>
              <a:gd name="connsiteX1" fmla="*/ 1596339 w 2971800"/>
              <a:gd name="connsiteY1" fmla="*/ 0 h 2971800"/>
              <a:gd name="connsiteX2" fmla="*/ 1603326 w 2971800"/>
              <a:gd name="connsiteY2" fmla="*/ 670 h 2971800"/>
              <a:gd name="connsiteX3" fmla="*/ 1920641 w 2971800"/>
              <a:gd name="connsiteY3" fmla="*/ 169491 h 2971800"/>
              <a:gd name="connsiteX4" fmla="*/ 2802310 w 2971800"/>
              <a:gd name="connsiteY4" fmla="*/ 1051160 h 2971800"/>
              <a:gd name="connsiteX5" fmla="*/ 2971131 w 2971800"/>
              <a:gd name="connsiteY5" fmla="*/ 1368474 h 2971800"/>
              <a:gd name="connsiteX6" fmla="*/ 2971800 w 2971800"/>
              <a:gd name="connsiteY6" fmla="*/ 1375459 h 2971800"/>
              <a:gd name="connsiteX7" fmla="*/ 2971800 w 2971800"/>
              <a:gd name="connsiteY7" fmla="*/ 1596341 h 2971800"/>
              <a:gd name="connsiteX8" fmla="*/ 2971131 w 2971800"/>
              <a:gd name="connsiteY8" fmla="*/ 1603326 h 2971800"/>
              <a:gd name="connsiteX9" fmla="*/ 2802310 w 2971800"/>
              <a:gd name="connsiteY9" fmla="*/ 1920641 h 2971800"/>
              <a:gd name="connsiteX10" fmla="*/ 1920641 w 2971800"/>
              <a:gd name="connsiteY10" fmla="*/ 2802310 h 2971800"/>
              <a:gd name="connsiteX11" fmla="*/ 1603326 w 2971800"/>
              <a:gd name="connsiteY11" fmla="*/ 2971131 h 2971800"/>
              <a:gd name="connsiteX12" fmla="*/ 1596341 w 2971800"/>
              <a:gd name="connsiteY12" fmla="*/ 2971800 h 2971800"/>
              <a:gd name="connsiteX13" fmla="*/ 1375459 w 2971800"/>
              <a:gd name="connsiteY13" fmla="*/ 2971800 h 2971800"/>
              <a:gd name="connsiteX14" fmla="*/ 1368474 w 2971800"/>
              <a:gd name="connsiteY14" fmla="*/ 2971131 h 2971800"/>
              <a:gd name="connsiteX15" fmla="*/ 1051160 w 2971800"/>
              <a:gd name="connsiteY15" fmla="*/ 2802310 h 2971800"/>
              <a:gd name="connsiteX16" fmla="*/ 169491 w 2971800"/>
              <a:gd name="connsiteY16" fmla="*/ 1920641 h 2971800"/>
              <a:gd name="connsiteX17" fmla="*/ 670 w 2971800"/>
              <a:gd name="connsiteY17" fmla="*/ 1603326 h 2971800"/>
              <a:gd name="connsiteX18" fmla="*/ 0 w 2971800"/>
              <a:gd name="connsiteY18" fmla="*/ 1596340 h 2971800"/>
              <a:gd name="connsiteX19" fmla="*/ 0 w 2971800"/>
              <a:gd name="connsiteY19" fmla="*/ 1375460 h 2971800"/>
              <a:gd name="connsiteX20" fmla="*/ 670 w 2971800"/>
              <a:gd name="connsiteY20" fmla="*/ 1368474 h 2971800"/>
              <a:gd name="connsiteX21" fmla="*/ 169491 w 2971800"/>
              <a:gd name="connsiteY21" fmla="*/ 1051160 h 2971800"/>
              <a:gd name="connsiteX22" fmla="*/ 1051160 w 2971800"/>
              <a:gd name="connsiteY22" fmla="*/ 169491 h 2971800"/>
              <a:gd name="connsiteX23" fmla="*/ 1368474 w 2971800"/>
              <a:gd name="connsiteY23" fmla="*/ 67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71800" h="2971800">
                <a:moveTo>
                  <a:pt x="1375461" y="0"/>
                </a:moveTo>
                <a:lnTo>
                  <a:pt x="1596339" y="0"/>
                </a:lnTo>
                <a:lnTo>
                  <a:pt x="1603326" y="670"/>
                </a:lnTo>
                <a:cubicBezTo>
                  <a:pt x="1719587" y="23179"/>
                  <a:pt x="1830603" y="79453"/>
                  <a:pt x="1920641" y="169491"/>
                </a:cubicBezTo>
                <a:lnTo>
                  <a:pt x="2802310" y="1051160"/>
                </a:lnTo>
                <a:cubicBezTo>
                  <a:pt x="2892348" y="1141198"/>
                  <a:pt x="2948621" y="1252214"/>
                  <a:pt x="2971131" y="1368474"/>
                </a:cubicBezTo>
                <a:lnTo>
                  <a:pt x="2971800" y="1375459"/>
                </a:lnTo>
                <a:lnTo>
                  <a:pt x="2971800" y="1596341"/>
                </a:lnTo>
                <a:lnTo>
                  <a:pt x="2971131" y="1603326"/>
                </a:lnTo>
                <a:cubicBezTo>
                  <a:pt x="2948621" y="1719587"/>
                  <a:pt x="2892348" y="1830603"/>
                  <a:pt x="2802310" y="1920641"/>
                </a:cubicBezTo>
                <a:lnTo>
                  <a:pt x="1920641" y="2802310"/>
                </a:lnTo>
                <a:cubicBezTo>
                  <a:pt x="1830603" y="2892348"/>
                  <a:pt x="1719587" y="2948621"/>
                  <a:pt x="1603326" y="2971131"/>
                </a:cubicBezTo>
                <a:lnTo>
                  <a:pt x="1596341" y="2971800"/>
                </a:lnTo>
                <a:lnTo>
                  <a:pt x="1375459" y="2971800"/>
                </a:lnTo>
                <a:lnTo>
                  <a:pt x="1368474" y="2971131"/>
                </a:lnTo>
                <a:cubicBezTo>
                  <a:pt x="1252213" y="2948621"/>
                  <a:pt x="1141197" y="2892348"/>
                  <a:pt x="1051160" y="2802310"/>
                </a:cubicBezTo>
                <a:lnTo>
                  <a:pt x="169491" y="1920641"/>
                </a:lnTo>
                <a:cubicBezTo>
                  <a:pt x="79453" y="1830603"/>
                  <a:pt x="23179" y="1719587"/>
                  <a:pt x="670" y="1603326"/>
                </a:cubicBezTo>
                <a:lnTo>
                  <a:pt x="0" y="1596340"/>
                </a:lnTo>
                <a:lnTo>
                  <a:pt x="0" y="1375460"/>
                </a:lnTo>
                <a:lnTo>
                  <a:pt x="670" y="1368474"/>
                </a:lnTo>
                <a:cubicBezTo>
                  <a:pt x="23179" y="1252214"/>
                  <a:pt x="79453" y="1141198"/>
                  <a:pt x="169491" y="1051160"/>
                </a:cubicBezTo>
                <a:lnTo>
                  <a:pt x="1051160" y="169491"/>
                </a:lnTo>
                <a:cubicBezTo>
                  <a:pt x="1141197" y="79453"/>
                  <a:pt x="1252213" y="23179"/>
                  <a:pt x="1368474" y="670"/>
                </a:cubicBezTo>
                <a:close/>
              </a:path>
            </a:pathLst>
          </a:custGeom>
        </p:spPr>
        <p:txBody>
          <a:bodyPr wrap="square">
            <a:noAutofit/>
          </a:bodyPr>
          <a:lstStyle/>
          <a:p>
            <a:endParaRPr lang="en-US" dirty="0"/>
          </a:p>
        </p:txBody>
      </p:sp>
      <p:sp>
        <p:nvSpPr>
          <p:cNvPr id="4" name="Picture Placeholder 3"/>
          <p:cNvSpPr>
            <a:spLocks noGrp="1"/>
          </p:cNvSpPr>
          <p:nvPr>
            <p:ph type="pic" sz="quarter" idx="12"/>
          </p:nvPr>
        </p:nvSpPr>
        <p:spPr>
          <a:xfrm>
            <a:off x="3486150" y="2054845"/>
            <a:ext cx="2971800" cy="2971800"/>
          </a:xfrm>
          <a:custGeom>
            <a:avLst/>
            <a:gdLst>
              <a:gd name="connsiteX0" fmla="*/ 1375461 w 2971800"/>
              <a:gd name="connsiteY0" fmla="*/ 0 h 2971800"/>
              <a:gd name="connsiteX1" fmla="*/ 1596339 w 2971800"/>
              <a:gd name="connsiteY1" fmla="*/ 0 h 2971800"/>
              <a:gd name="connsiteX2" fmla="*/ 1603326 w 2971800"/>
              <a:gd name="connsiteY2" fmla="*/ 670 h 2971800"/>
              <a:gd name="connsiteX3" fmla="*/ 1920641 w 2971800"/>
              <a:gd name="connsiteY3" fmla="*/ 169491 h 2971800"/>
              <a:gd name="connsiteX4" fmla="*/ 2802310 w 2971800"/>
              <a:gd name="connsiteY4" fmla="*/ 1051160 h 2971800"/>
              <a:gd name="connsiteX5" fmla="*/ 2971131 w 2971800"/>
              <a:gd name="connsiteY5" fmla="*/ 1368474 h 2971800"/>
              <a:gd name="connsiteX6" fmla="*/ 2971800 w 2971800"/>
              <a:gd name="connsiteY6" fmla="*/ 1375459 h 2971800"/>
              <a:gd name="connsiteX7" fmla="*/ 2971800 w 2971800"/>
              <a:gd name="connsiteY7" fmla="*/ 1596341 h 2971800"/>
              <a:gd name="connsiteX8" fmla="*/ 2971131 w 2971800"/>
              <a:gd name="connsiteY8" fmla="*/ 1603326 h 2971800"/>
              <a:gd name="connsiteX9" fmla="*/ 2802310 w 2971800"/>
              <a:gd name="connsiteY9" fmla="*/ 1920641 h 2971800"/>
              <a:gd name="connsiteX10" fmla="*/ 1920641 w 2971800"/>
              <a:gd name="connsiteY10" fmla="*/ 2802310 h 2971800"/>
              <a:gd name="connsiteX11" fmla="*/ 1603326 w 2971800"/>
              <a:gd name="connsiteY11" fmla="*/ 2971131 h 2971800"/>
              <a:gd name="connsiteX12" fmla="*/ 1596341 w 2971800"/>
              <a:gd name="connsiteY12" fmla="*/ 2971800 h 2971800"/>
              <a:gd name="connsiteX13" fmla="*/ 1375459 w 2971800"/>
              <a:gd name="connsiteY13" fmla="*/ 2971800 h 2971800"/>
              <a:gd name="connsiteX14" fmla="*/ 1368474 w 2971800"/>
              <a:gd name="connsiteY14" fmla="*/ 2971131 h 2971800"/>
              <a:gd name="connsiteX15" fmla="*/ 1051160 w 2971800"/>
              <a:gd name="connsiteY15" fmla="*/ 2802310 h 2971800"/>
              <a:gd name="connsiteX16" fmla="*/ 169491 w 2971800"/>
              <a:gd name="connsiteY16" fmla="*/ 1920641 h 2971800"/>
              <a:gd name="connsiteX17" fmla="*/ 670 w 2971800"/>
              <a:gd name="connsiteY17" fmla="*/ 1603326 h 2971800"/>
              <a:gd name="connsiteX18" fmla="*/ 0 w 2971800"/>
              <a:gd name="connsiteY18" fmla="*/ 1596340 h 2971800"/>
              <a:gd name="connsiteX19" fmla="*/ 0 w 2971800"/>
              <a:gd name="connsiteY19" fmla="*/ 1375460 h 2971800"/>
              <a:gd name="connsiteX20" fmla="*/ 670 w 2971800"/>
              <a:gd name="connsiteY20" fmla="*/ 1368474 h 2971800"/>
              <a:gd name="connsiteX21" fmla="*/ 169491 w 2971800"/>
              <a:gd name="connsiteY21" fmla="*/ 1051160 h 2971800"/>
              <a:gd name="connsiteX22" fmla="*/ 1051160 w 2971800"/>
              <a:gd name="connsiteY22" fmla="*/ 169491 h 2971800"/>
              <a:gd name="connsiteX23" fmla="*/ 1368474 w 2971800"/>
              <a:gd name="connsiteY23" fmla="*/ 67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71800" h="2971800">
                <a:moveTo>
                  <a:pt x="1375461" y="0"/>
                </a:moveTo>
                <a:lnTo>
                  <a:pt x="1596339" y="0"/>
                </a:lnTo>
                <a:lnTo>
                  <a:pt x="1603326" y="670"/>
                </a:lnTo>
                <a:cubicBezTo>
                  <a:pt x="1719587" y="23179"/>
                  <a:pt x="1830603" y="79453"/>
                  <a:pt x="1920641" y="169491"/>
                </a:cubicBezTo>
                <a:lnTo>
                  <a:pt x="2802310" y="1051160"/>
                </a:lnTo>
                <a:cubicBezTo>
                  <a:pt x="2892348" y="1141198"/>
                  <a:pt x="2948621" y="1252214"/>
                  <a:pt x="2971131" y="1368474"/>
                </a:cubicBezTo>
                <a:lnTo>
                  <a:pt x="2971800" y="1375459"/>
                </a:lnTo>
                <a:lnTo>
                  <a:pt x="2971800" y="1596341"/>
                </a:lnTo>
                <a:lnTo>
                  <a:pt x="2971131" y="1603326"/>
                </a:lnTo>
                <a:cubicBezTo>
                  <a:pt x="2948621" y="1719587"/>
                  <a:pt x="2892348" y="1830603"/>
                  <a:pt x="2802310" y="1920641"/>
                </a:cubicBezTo>
                <a:lnTo>
                  <a:pt x="1920641" y="2802310"/>
                </a:lnTo>
                <a:cubicBezTo>
                  <a:pt x="1830603" y="2892348"/>
                  <a:pt x="1719587" y="2948621"/>
                  <a:pt x="1603326" y="2971131"/>
                </a:cubicBezTo>
                <a:lnTo>
                  <a:pt x="1596341" y="2971800"/>
                </a:lnTo>
                <a:lnTo>
                  <a:pt x="1375459" y="2971800"/>
                </a:lnTo>
                <a:lnTo>
                  <a:pt x="1368474" y="2971131"/>
                </a:lnTo>
                <a:cubicBezTo>
                  <a:pt x="1252213" y="2948621"/>
                  <a:pt x="1141197" y="2892348"/>
                  <a:pt x="1051160" y="2802310"/>
                </a:cubicBezTo>
                <a:lnTo>
                  <a:pt x="169491" y="1920641"/>
                </a:lnTo>
                <a:cubicBezTo>
                  <a:pt x="79453" y="1830603"/>
                  <a:pt x="23179" y="1719587"/>
                  <a:pt x="670" y="1603326"/>
                </a:cubicBezTo>
                <a:lnTo>
                  <a:pt x="0" y="1596340"/>
                </a:lnTo>
                <a:lnTo>
                  <a:pt x="0" y="1375460"/>
                </a:lnTo>
                <a:lnTo>
                  <a:pt x="670" y="1368474"/>
                </a:lnTo>
                <a:cubicBezTo>
                  <a:pt x="23179" y="1252214"/>
                  <a:pt x="79453" y="1141198"/>
                  <a:pt x="169491" y="1051160"/>
                </a:cubicBezTo>
                <a:lnTo>
                  <a:pt x="1051160" y="169491"/>
                </a:lnTo>
                <a:cubicBezTo>
                  <a:pt x="1141197" y="79453"/>
                  <a:pt x="1252213" y="23179"/>
                  <a:pt x="1368474" y="670"/>
                </a:cubicBezTo>
                <a:close/>
              </a:path>
            </a:pathLst>
          </a:custGeom>
        </p:spPr>
        <p:txBody>
          <a:bodyPr wrap="square">
            <a:noAutofit/>
          </a:bodyPr>
          <a:lstStyle/>
          <a:p>
            <a:endParaRPr lang="en-US" dirty="0"/>
          </a:p>
        </p:txBody>
      </p:sp>
      <p:sp>
        <p:nvSpPr>
          <p:cNvPr id="5" name="Picture Placeholder 4"/>
          <p:cNvSpPr>
            <a:spLocks noGrp="1"/>
          </p:cNvSpPr>
          <p:nvPr>
            <p:ph type="pic" sz="quarter" idx="13"/>
          </p:nvPr>
        </p:nvSpPr>
        <p:spPr>
          <a:xfrm>
            <a:off x="11830050" y="2054845"/>
            <a:ext cx="2971800" cy="2971800"/>
          </a:xfrm>
          <a:custGeom>
            <a:avLst/>
            <a:gdLst>
              <a:gd name="connsiteX0" fmla="*/ 1375461 w 2971800"/>
              <a:gd name="connsiteY0" fmla="*/ 0 h 2971800"/>
              <a:gd name="connsiteX1" fmla="*/ 1596339 w 2971800"/>
              <a:gd name="connsiteY1" fmla="*/ 0 h 2971800"/>
              <a:gd name="connsiteX2" fmla="*/ 1603326 w 2971800"/>
              <a:gd name="connsiteY2" fmla="*/ 670 h 2971800"/>
              <a:gd name="connsiteX3" fmla="*/ 1920641 w 2971800"/>
              <a:gd name="connsiteY3" fmla="*/ 169491 h 2971800"/>
              <a:gd name="connsiteX4" fmla="*/ 2802310 w 2971800"/>
              <a:gd name="connsiteY4" fmla="*/ 1051160 h 2971800"/>
              <a:gd name="connsiteX5" fmla="*/ 2971131 w 2971800"/>
              <a:gd name="connsiteY5" fmla="*/ 1368474 h 2971800"/>
              <a:gd name="connsiteX6" fmla="*/ 2971800 w 2971800"/>
              <a:gd name="connsiteY6" fmla="*/ 1375459 h 2971800"/>
              <a:gd name="connsiteX7" fmla="*/ 2971800 w 2971800"/>
              <a:gd name="connsiteY7" fmla="*/ 1596341 h 2971800"/>
              <a:gd name="connsiteX8" fmla="*/ 2971131 w 2971800"/>
              <a:gd name="connsiteY8" fmla="*/ 1603326 h 2971800"/>
              <a:gd name="connsiteX9" fmla="*/ 2802310 w 2971800"/>
              <a:gd name="connsiteY9" fmla="*/ 1920641 h 2971800"/>
              <a:gd name="connsiteX10" fmla="*/ 1920641 w 2971800"/>
              <a:gd name="connsiteY10" fmla="*/ 2802310 h 2971800"/>
              <a:gd name="connsiteX11" fmla="*/ 1603326 w 2971800"/>
              <a:gd name="connsiteY11" fmla="*/ 2971131 h 2971800"/>
              <a:gd name="connsiteX12" fmla="*/ 1596341 w 2971800"/>
              <a:gd name="connsiteY12" fmla="*/ 2971800 h 2971800"/>
              <a:gd name="connsiteX13" fmla="*/ 1375459 w 2971800"/>
              <a:gd name="connsiteY13" fmla="*/ 2971800 h 2971800"/>
              <a:gd name="connsiteX14" fmla="*/ 1368474 w 2971800"/>
              <a:gd name="connsiteY14" fmla="*/ 2971131 h 2971800"/>
              <a:gd name="connsiteX15" fmla="*/ 1051160 w 2971800"/>
              <a:gd name="connsiteY15" fmla="*/ 2802310 h 2971800"/>
              <a:gd name="connsiteX16" fmla="*/ 169491 w 2971800"/>
              <a:gd name="connsiteY16" fmla="*/ 1920641 h 2971800"/>
              <a:gd name="connsiteX17" fmla="*/ 670 w 2971800"/>
              <a:gd name="connsiteY17" fmla="*/ 1603326 h 2971800"/>
              <a:gd name="connsiteX18" fmla="*/ 0 w 2971800"/>
              <a:gd name="connsiteY18" fmla="*/ 1596340 h 2971800"/>
              <a:gd name="connsiteX19" fmla="*/ 0 w 2971800"/>
              <a:gd name="connsiteY19" fmla="*/ 1375460 h 2971800"/>
              <a:gd name="connsiteX20" fmla="*/ 670 w 2971800"/>
              <a:gd name="connsiteY20" fmla="*/ 1368474 h 2971800"/>
              <a:gd name="connsiteX21" fmla="*/ 169491 w 2971800"/>
              <a:gd name="connsiteY21" fmla="*/ 1051160 h 2971800"/>
              <a:gd name="connsiteX22" fmla="*/ 1051160 w 2971800"/>
              <a:gd name="connsiteY22" fmla="*/ 169491 h 2971800"/>
              <a:gd name="connsiteX23" fmla="*/ 1368474 w 2971800"/>
              <a:gd name="connsiteY23" fmla="*/ 67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71800" h="2971800">
                <a:moveTo>
                  <a:pt x="1375461" y="0"/>
                </a:moveTo>
                <a:lnTo>
                  <a:pt x="1596339" y="0"/>
                </a:lnTo>
                <a:lnTo>
                  <a:pt x="1603326" y="670"/>
                </a:lnTo>
                <a:cubicBezTo>
                  <a:pt x="1719587" y="23179"/>
                  <a:pt x="1830603" y="79453"/>
                  <a:pt x="1920641" y="169491"/>
                </a:cubicBezTo>
                <a:lnTo>
                  <a:pt x="2802310" y="1051160"/>
                </a:lnTo>
                <a:cubicBezTo>
                  <a:pt x="2892348" y="1141198"/>
                  <a:pt x="2948621" y="1252214"/>
                  <a:pt x="2971131" y="1368474"/>
                </a:cubicBezTo>
                <a:lnTo>
                  <a:pt x="2971800" y="1375459"/>
                </a:lnTo>
                <a:lnTo>
                  <a:pt x="2971800" y="1596341"/>
                </a:lnTo>
                <a:lnTo>
                  <a:pt x="2971131" y="1603326"/>
                </a:lnTo>
                <a:cubicBezTo>
                  <a:pt x="2948621" y="1719587"/>
                  <a:pt x="2892348" y="1830603"/>
                  <a:pt x="2802310" y="1920641"/>
                </a:cubicBezTo>
                <a:lnTo>
                  <a:pt x="1920641" y="2802310"/>
                </a:lnTo>
                <a:cubicBezTo>
                  <a:pt x="1830603" y="2892348"/>
                  <a:pt x="1719587" y="2948621"/>
                  <a:pt x="1603326" y="2971131"/>
                </a:cubicBezTo>
                <a:lnTo>
                  <a:pt x="1596341" y="2971800"/>
                </a:lnTo>
                <a:lnTo>
                  <a:pt x="1375459" y="2971800"/>
                </a:lnTo>
                <a:lnTo>
                  <a:pt x="1368474" y="2971131"/>
                </a:lnTo>
                <a:cubicBezTo>
                  <a:pt x="1252213" y="2948621"/>
                  <a:pt x="1141197" y="2892348"/>
                  <a:pt x="1051160" y="2802310"/>
                </a:cubicBezTo>
                <a:lnTo>
                  <a:pt x="169491" y="1920641"/>
                </a:lnTo>
                <a:cubicBezTo>
                  <a:pt x="79453" y="1830603"/>
                  <a:pt x="23179" y="1719587"/>
                  <a:pt x="670" y="1603326"/>
                </a:cubicBezTo>
                <a:lnTo>
                  <a:pt x="0" y="1596340"/>
                </a:lnTo>
                <a:lnTo>
                  <a:pt x="0" y="1375460"/>
                </a:lnTo>
                <a:lnTo>
                  <a:pt x="670" y="1368474"/>
                </a:lnTo>
                <a:cubicBezTo>
                  <a:pt x="23179" y="1252214"/>
                  <a:pt x="79453" y="1141198"/>
                  <a:pt x="169491" y="1051160"/>
                </a:cubicBezTo>
                <a:lnTo>
                  <a:pt x="1051160" y="169491"/>
                </a:lnTo>
                <a:cubicBezTo>
                  <a:pt x="1141197" y="79453"/>
                  <a:pt x="1252213" y="23179"/>
                  <a:pt x="1368474" y="670"/>
                </a:cubicBezTo>
                <a:close/>
              </a:path>
            </a:pathLst>
          </a:custGeom>
        </p:spPr>
        <p:txBody>
          <a:bodyPr wrap="square">
            <a:noAutofit/>
          </a:bodyPr>
          <a:lstStyle/>
          <a:p>
            <a:endParaRPr lang="en-US" dirty="0"/>
          </a:p>
        </p:txBody>
      </p:sp>
      <p:sp>
        <p:nvSpPr>
          <p:cNvPr id="6" name="Picture Placeholder 5"/>
          <p:cNvSpPr>
            <a:spLocks noGrp="1"/>
          </p:cNvSpPr>
          <p:nvPr>
            <p:ph type="pic" sz="quarter" idx="14"/>
          </p:nvPr>
        </p:nvSpPr>
        <p:spPr>
          <a:xfrm>
            <a:off x="7658100" y="5883895"/>
            <a:ext cx="2971800" cy="2971800"/>
          </a:xfrm>
          <a:custGeom>
            <a:avLst/>
            <a:gdLst>
              <a:gd name="connsiteX0" fmla="*/ 1375461 w 2971800"/>
              <a:gd name="connsiteY0" fmla="*/ 0 h 2971800"/>
              <a:gd name="connsiteX1" fmla="*/ 1596339 w 2971800"/>
              <a:gd name="connsiteY1" fmla="*/ 0 h 2971800"/>
              <a:gd name="connsiteX2" fmla="*/ 1603326 w 2971800"/>
              <a:gd name="connsiteY2" fmla="*/ 670 h 2971800"/>
              <a:gd name="connsiteX3" fmla="*/ 1920641 w 2971800"/>
              <a:gd name="connsiteY3" fmla="*/ 169491 h 2971800"/>
              <a:gd name="connsiteX4" fmla="*/ 2802310 w 2971800"/>
              <a:gd name="connsiteY4" fmla="*/ 1051160 h 2971800"/>
              <a:gd name="connsiteX5" fmla="*/ 2971131 w 2971800"/>
              <a:gd name="connsiteY5" fmla="*/ 1368474 h 2971800"/>
              <a:gd name="connsiteX6" fmla="*/ 2971800 w 2971800"/>
              <a:gd name="connsiteY6" fmla="*/ 1375459 h 2971800"/>
              <a:gd name="connsiteX7" fmla="*/ 2971800 w 2971800"/>
              <a:gd name="connsiteY7" fmla="*/ 1596341 h 2971800"/>
              <a:gd name="connsiteX8" fmla="*/ 2971131 w 2971800"/>
              <a:gd name="connsiteY8" fmla="*/ 1603326 h 2971800"/>
              <a:gd name="connsiteX9" fmla="*/ 2802310 w 2971800"/>
              <a:gd name="connsiteY9" fmla="*/ 1920641 h 2971800"/>
              <a:gd name="connsiteX10" fmla="*/ 1920641 w 2971800"/>
              <a:gd name="connsiteY10" fmla="*/ 2802310 h 2971800"/>
              <a:gd name="connsiteX11" fmla="*/ 1603326 w 2971800"/>
              <a:gd name="connsiteY11" fmla="*/ 2971131 h 2971800"/>
              <a:gd name="connsiteX12" fmla="*/ 1596341 w 2971800"/>
              <a:gd name="connsiteY12" fmla="*/ 2971800 h 2971800"/>
              <a:gd name="connsiteX13" fmla="*/ 1375459 w 2971800"/>
              <a:gd name="connsiteY13" fmla="*/ 2971800 h 2971800"/>
              <a:gd name="connsiteX14" fmla="*/ 1368474 w 2971800"/>
              <a:gd name="connsiteY14" fmla="*/ 2971131 h 2971800"/>
              <a:gd name="connsiteX15" fmla="*/ 1051160 w 2971800"/>
              <a:gd name="connsiteY15" fmla="*/ 2802310 h 2971800"/>
              <a:gd name="connsiteX16" fmla="*/ 169491 w 2971800"/>
              <a:gd name="connsiteY16" fmla="*/ 1920641 h 2971800"/>
              <a:gd name="connsiteX17" fmla="*/ 670 w 2971800"/>
              <a:gd name="connsiteY17" fmla="*/ 1603326 h 2971800"/>
              <a:gd name="connsiteX18" fmla="*/ 0 w 2971800"/>
              <a:gd name="connsiteY18" fmla="*/ 1596340 h 2971800"/>
              <a:gd name="connsiteX19" fmla="*/ 0 w 2971800"/>
              <a:gd name="connsiteY19" fmla="*/ 1375460 h 2971800"/>
              <a:gd name="connsiteX20" fmla="*/ 670 w 2971800"/>
              <a:gd name="connsiteY20" fmla="*/ 1368474 h 2971800"/>
              <a:gd name="connsiteX21" fmla="*/ 169491 w 2971800"/>
              <a:gd name="connsiteY21" fmla="*/ 1051160 h 2971800"/>
              <a:gd name="connsiteX22" fmla="*/ 1051160 w 2971800"/>
              <a:gd name="connsiteY22" fmla="*/ 169491 h 2971800"/>
              <a:gd name="connsiteX23" fmla="*/ 1368474 w 2971800"/>
              <a:gd name="connsiteY23" fmla="*/ 67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71800" h="2971800">
                <a:moveTo>
                  <a:pt x="1375461" y="0"/>
                </a:moveTo>
                <a:lnTo>
                  <a:pt x="1596339" y="0"/>
                </a:lnTo>
                <a:lnTo>
                  <a:pt x="1603326" y="670"/>
                </a:lnTo>
                <a:cubicBezTo>
                  <a:pt x="1719587" y="23179"/>
                  <a:pt x="1830603" y="79453"/>
                  <a:pt x="1920641" y="169491"/>
                </a:cubicBezTo>
                <a:lnTo>
                  <a:pt x="2802310" y="1051160"/>
                </a:lnTo>
                <a:cubicBezTo>
                  <a:pt x="2892348" y="1141198"/>
                  <a:pt x="2948621" y="1252214"/>
                  <a:pt x="2971131" y="1368474"/>
                </a:cubicBezTo>
                <a:lnTo>
                  <a:pt x="2971800" y="1375459"/>
                </a:lnTo>
                <a:lnTo>
                  <a:pt x="2971800" y="1596341"/>
                </a:lnTo>
                <a:lnTo>
                  <a:pt x="2971131" y="1603326"/>
                </a:lnTo>
                <a:cubicBezTo>
                  <a:pt x="2948621" y="1719587"/>
                  <a:pt x="2892348" y="1830603"/>
                  <a:pt x="2802310" y="1920641"/>
                </a:cubicBezTo>
                <a:lnTo>
                  <a:pt x="1920641" y="2802310"/>
                </a:lnTo>
                <a:cubicBezTo>
                  <a:pt x="1830603" y="2892348"/>
                  <a:pt x="1719587" y="2948621"/>
                  <a:pt x="1603326" y="2971131"/>
                </a:cubicBezTo>
                <a:lnTo>
                  <a:pt x="1596341" y="2971800"/>
                </a:lnTo>
                <a:lnTo>
                  <a:pt x="1375459" y="2971800"/>
                </a:lnTo>
                <a:lnTo>
                  <a:pt x="1368474" y="2971131"/>
                </a:lnTo>
                <a:cubicBezTo>
                  <a:pt x="1252213" y="2948621"/>
                  <a:pt x="1141197" y="2892348"/>
                  <a:pt x="1051160" y="2802310"/>
                </a:cubicBezTo>
                <a:lnTo>
                  <a:pt x="169491" y="1920641"/>
                </a:lnTo>
                <a:cubicBezTo>
                  <a:pt x="79453" y="1830603"/>
                  <a:pt x="23179" y="1719587"/>
                  <a:pt x="670" y="1603326"/>
                </a:cubicBezTo>
                <a:lnTo>
                  <a:pt x="0" y="1596340"/>
                </a:lnTo>
                <a:lnTo>
                  <a:pt x="0" y="1375460"/>
                </a:lnTo>
                <a:lnTo>
                  <a:pt x="670" y="1368474"/>
                </a:lnTo>
                <a:cubicBezTo>
                  <a:pt x="23179" y="1252214"/>
                  <a:pt x="79453" y="1141198"/>
                  <a:pt x="169491" y="1051160"/>
                </a:cubicBezTo>
                <a:lnTo>
                  <a:pt x="1051160" y="169491"/>
                </a:lnTo>
                <a:cubicBezTo>
                  <a:pt x="1141197" y="79453"/>
                  <a:pt x="1252213" y="23179"/>
                  <a:pt x="1368474" y="670"/>
                </a:cubicBezTo>
                <a:close/>
              </a:path>
            </a:pathLst>
          </a:custGeom>
        </p:spPr>
        <p:txBody>
          <a:bodyPr wrap="square">
            <a:noAutofit/>
          </a:bodyPr>
          <a:lstStyle/>
          <a:p>
            <a:endParaRPr lang="en-US" dirty="0"/>
          </a:p>
        </p:txBody>
      </p:sp>
    </p:spTree>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a:xfrm>
            <a:off x="7410450" y="1877424"/>
            <a:ext cx="2183642" cy="2183642"/>
          </a:xfrm>
          <a:custGeom>
            <a:avLst/>
            <a:gdLst>
              <a:gd name="connsiteX0" fmla="*/ 1375461 w 2971800"/>
              <a:gd name="connsiteY0" fmla="*/ 0 h 2971800"/>
              <a:gd name="connsiteX1" fmla="*/ 1596339 w 2971800"/>
              <a:gd name="connsiteY1" fmla="*/ 0 h 2971800"/>
              <a:gd name="connsiteX2" fmla="*/ 1603326 w 2971800"/>
              <a:gd name="connsiteY2" fmla="*/ 670 h 2971800"/>
              <a:gd name="connsiteX3" fmla="*/ 1920641 w 2971800"/>
              <a:gd name="connsiteY3" fmla="*/ 169491 h 2971800"/>
              <a:gd name="connsiteX4" fmla="*/ 2802310 w 2971800"/>
              <a:gd name="connsiteY4" fmla="*/ 1051160 h 2971800"/>
              <a:gd name="connsiteX5" fmla="*/ 2971131 w 2971800"/>
              <a:gd name="connsiteY5" fmla="*/ 1368474 h 2971800"/>
              <a:gd name="connsiteX6" fmla="*/ 2971800 w 2971800"/>
              <a:gd name="connsiteY6" fmla="*/ 1375459 h 2971800"/>
              <a:gd name="connsiteX7" fmla="*/ 2971800 w 2971800"/>
              <a:gd name="connsiteY7" fmla="*/ 1596341 h 2971800"/>
              <a:gd name="connsiteX8" fmla="*/ 2971131 w 2971800"/>
              <a:gd name="connsiteY8" fmla="*/ 1603326 h 2971800"/>
              <a:gd name="connsiteX9" fmla="*/ 2802310 w 2971800"/>
              <a:gd name="connsiteY9" fmla="*/ 1920641 h 2971800"/>
              <a:gd name="connsiteX10" fmla="*/ 1920641 w 2971800"/>
              <a:gd name="connsiteY10" fmla="*/ 2802310 h 2971800"/>
              <a:gd name="connsiteX11" fmla="*/ 1603326 w 2971800"/>
              <a:gd name="connsiteY11" fmla="*/ 2971131 h 2971800"/>
              <a:gd name="connsiteX12" fmla="*/ 1596341 w 2971800"/>
              <a:gd name="connsiteY12" fmla="*/ 2971800 h 2971800"/>
              <a:gd name="connsiteX13" fmla="*/ 1375459 w 2971800"/>
              <a:gd name="connsiteY13" fmla="*/ 2971800 h 2971800"/>
              <a:gd name="connsiteX14" fmla="*/ 1368474 w 2971800"/>
              <a:gd name="connsiteY14" fmla="*/ 2971131 h 2971800"/>
              <a:gd name="connsiteX15" fmla="*/ 1051160 w 2971800"/>
              <a:gd name="connsiteY15" fmla="*/ 2802310 h 2971800"/>
              <a:gd name="connsiteX16" fmla="*/ 169491 w 2971800"/>
              <a:gd name="connsiteY16" fmla="*/ 1920641 h 2971800"/>
              <a:gd name="connsiteX17" fmla="*/ 670 w 2971800"/>
              <a:gd name="connsiteY17" fmla="*/ 1603326 h 2971800"/>
              <a:gd name="connsiteX18" fmla="*/ 0 w 2971800"/>
              <a:gd name="connsiteY18" fmla="*/ 1596340 h 2971800"/>
              <a:gd name="connsiteX19" fmla="*/ 0 w 2971800"/>
              <a:gd name="connsiteY19" fmla="*/ 1375460 h 2971800"/>
              <a:gd name="connsiteX20" fmla="*/ 670 w 2971800"/>
              <a:gd name="connsiteY20" fmla="*/ 1368474 h 2971800"/>
              <a:gd name="connsiteX21" fmla="*/ 169491 w 2971800"/>
              <a:gd name="connsiteY21" fmla="*/ 1051160 h 2971800"/>
              <a:gd name="connsiteX22" fmla="*/ 1051160 w 2971800"/>
              <a:gd name="connsiteY22" fmla="*/ 169491 h 2971800"/>
              <a:gd name="connsiteX23" fmla="*/ 1368474 w 2971800"/>
              <a:gd name="connsiteY23" fmla="*/ 67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71800" h="2971800">
                <a:moveTo>
                  <a:pt x="1375461" y="0"/>
                </a:moveTo>
                <a:lnTo>
                  <a:pt x="1596339" y="0"/>
                </a:lnTo>
                <a:lnTo>
                  <a:pt x="1603326" y="670"/>
                </a:lnTo>
                <a:cubicBezTo>
                  <a:pt x="1719587" y="23179"/>
                  <a:pt x="1830603" y="79453"/>
                  <a:pt x="1920641" y="169491"/>
                </a:cubicBezTo>
                <a:lnTo>
                  <a:pt x="2802310" y="1051160"/>
                </a:lnTo>
                <a:cubicBezTo>
                  <a:pt x="2892348" y="1141198"/>
                  <a:pt x="2948621" y="1252214"/>
                  <a:pt x="2971131" y="1368474"/>
                </a:cubicBezTo>
                <a:lnTo>
                  <a:pt x="2971800" y="1375459"/>
                </a:lnTo>
                <a:lnTo>
                  <a:pt x="2971800" y="1596341"/>
                </a:lnTo>
                <a:lnTo>
                  <a:pt x="2971131" y="1603326"/>
                </a:lnTo>
                <a:cubicBezTo>
                  <a:pt x="2948621" y="1719587"/>
                  <a:pt x="2892348" y="1830603"/>
                  <a:pt x="2802310" y="1920641"/>
                </a:cubicBezTo>
                <a:lnTo>
                  <a:pt x="1920641" y="2802310"/>
                </a:lnTo>
                <a:cubicBezTo>
                  <a:pt x="1830603" y="2892348"/>
                  <a:pt x="1719587" y="2948621"/>
                  <a:pt x="1603326" y="2971131"/>
                </a:cubicBezTo>
                <a:lnTo>
                  <a:pt x="1596341" y="2971800"/>
                </a:lnTo>
                <a:lnTo>
                  <a:pt x="1375459" y="2971800"/>
                </a:lnTo>
                <a:lnTo>
                  <a:pt x="1368474" y="2971131"/>
                </a:lnTo>
                <a:cubicBezTo>
                  <a:pt x="1252213" y="2948621"/>
                  <a:pt x="1141197" y="2892348"/>
                  <a:pt x="1051160" y="2802310"/>
                </a:cubicBezTo>
                <a:lnTo>
                  <a:pt x="169491" y="1920641"/>
                </a:lnTo>
                <a:cubicBezTo>
                  <a:pt x="79453" y="1830603"/>
                  <a:pt x="23179" y="1719587"/>
                  <a:pt x="670" y="1603326"/>
                </a:cubicBezTo>
                <a:lnTo>
                  <a:pt x="0" y="1596340"/>
                </a:lnTo>
                <a:lnTo>
                  <a:pt x="0" y="1375460"/>
                </a:lnTo>
                <a:lnTo>
                  <a:pt x="670" y="1368474"/>
                </a:lnTo>
                <a:cubicBezTo>
                  <a:pt x="23179" y="1252214"/>
                  <a:pt x="79453" y="1141198"/>
                  <a:pt x="169491" y="1051160"/>
                </a:cubicBezTo>
                <a:lnTo>
                  <a:pt x="1051160" y="169491"/>
                </a:lnTo>
                <a:cubicBezTo>
                  <a:pt x="1141197" y="79453"/>
                  <a:pt x="1252213" y="23179"/>
                  <a:pt x="1368474" y="670"/>
                </a:cubicBezTo>
                <a:close/>
              </a:path>
            </a:pathLst>
          </a:custGeom>
        </p:spPr>
        <p:txBody>
          <a:bodyPr wrap="square">
            <a:noAutofit/>
          </a:bodyPr>
          <a:lstStyle/>
          <a:p>
            <a:endParaRPr lang="en-US" dirty="0"/>
          </a:p>
        </p:txBody>
      </p:sp>
      <p:sp>
        <p:nvSpPr>
          <p:cNvPr id="4" name="Picture Placeholder 3"/>
          <p:cNvSpPr>
            <a:spLocks noGrp="1"/>
          </p:cNvSpPr>
          <p:nvPr>
            <p:ph type="pic" sz="quarter" idx="12"/>
          </p:nvPr>
        </p:nvSpPr>
        <p:spPr>
          <a:xfrm>
            <a:off x="7410450" y="4582524"/>
            <a:ext cx="2183642" cy="2183642"/>
          </a:xfrm>
          <a:custGeom>
            <a:avLst/>
            <a:gdLst>
              <a:gd name="connsiteX0" fmla="*/ 1375461 w 2971800"/>
              <a:gd name="connsiteY0" fmla="*/ 0 h 2971800"/>
              <a:gd name="connsiteX1" fmla="*/ 1596339 w 2971800"/>
              <a:gd name="connsiteY1" fmla="*/ 0 h 2971800"/>
              <a:gd name="connsiteX2" fmla="*/ 1603326 w 2971800"/>
              <a:gd name="connsiteY2" fmla="*/ 670 h 2971800"/>
              <a:gd name="connsiteX3" fmla="*/ 1920641 w 2971800"/>
              <a:gd name="connsiteY3" fmla="*/ 169491 h 2971800"/>
              <a:gd name="connsiteX4" fmla="*/ 2802310 w 2971800"/>
              <a:gd name="connsiteY4" fmla="*/ 1051160 h 2971800"/>
              <a:gd name="connsiteX5" fmla="*/ 2971131 w 2971800"/>
              <a:gd name="connsiteY5" fmla="*/ 1368474 h 2971800"/>
              <a:gd name="connsiteX6" fmla="*/ 2971800 w 2971800"/>
              <a:gd name="connsiteY6" fmla="*/ 1375459 h 2971800"/>
              <a:gd name="connsiteX7" fmla="*/ 2971800 w 2971800"/>
              <a:gd name="connsiteY7" fmla="*/ 1596341 h 2971800"/>
              <a:gd name="connsiteX8" fmla="*/ 2971131 w 2971800"/>
              <a:gd name="connsiteY8" fmla="*/ 1603326 h 2971800"/>
              <a:gd name="connsiteX9" fmla="*/ 2802310 w 2971800"/>
              <a:gd name="connsiteY9" fmla="*/ 1920641 h 2971800"/>
              <a:gd name="connsiteX10" fmla="*/ 1920641 w 2971800"/>
              <a:gd name="connsiteY10" fmla="*/ 2802310 h 2971800"/>
              <a:gd name="connsiteX11" fmla="*/ 1603326 w 2971800"/>
              <a:gd name="connsiteY11" fmla="*/ 2971131 h 2971800"/>
              <a:gd name="connsiteX12" fmla="*/ 1596341 w 2971800"/>
              <a:gd name="connsiteY12" fmla="*/ 2971800 h 2971800"/>
              <a:gd name="connsiteX13" fmla="*/ 1375459 w 2971800"/>
              <a:gd name="connsiteY13" fmla="*/ 2971800 h 2971800"/>
              <a:gd name="connsiteX14" fmla="*/ 1368474 w 2971800"/>
              <a:gd name="connsiteY14" fmla="*/ 2971131 h 2971800"/>
              <a:gd name="connsiteX15" fmla="*/ 1051160 w 2971800"/>
              <a:gd name="connsiteY15" fmla="*/ 2802310 h 2971800"/>
              <a:gd name="connsiteX16" fmla="*/ 169491 w 2971800"/>
              <a:gd name="connsiteY16" fmla="*/ 1920641 h 2971800"/>
              <a:gd name="connsiteX17" fmla="*/ 670 w 2971800"/>
              <a:gd name="connsiteY17" fmla="*/ 1603326 h 2971800"/>
              <a:gd name="connsiteX18" fmla="*/ 0 w 2971800"/>
              <a:gd name="connsiteY18" fmla="*/ 1596340 h 2971800"/>
              <a:gd name="connsiteX19" fmla="*/ 0 w 2971800"/>
              <a:gd name="connsiteY19" fmla="*/ 1375460 h 2971800"/>
              <a:gd name="connsiteX20" fmla="*/ 670 w 2971800"/>
              <a:gd name="connsiteY20" fmla="*/ 1368474 h 2971800"/>
              <a:gd name="connsiteX21" fmla="*/ 169491 w 2971800"/>
              <a:gd name="connsiteY21" fmla="*/ 1051160 h 2971800"/>
              <a:gd name="connsiteX22" fmla="*/ 1051160 w 2971800"/>
              <a:gd name="connsiteY22" fmla="*/ 169491 h 2971800"/>
              <a:gd name="connsiteX23" fmla="*/ 1368474 w 2971800"/>
              <a:gd name="connsiteY23" fmla="*/ 67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71800" h="2971800">
                <a:moveTo>
                  <a:pt x="1375461" y="0"/>
                </a:moveTo>
                <a:lnTo>
                  <a:pt x="1596339" y="0"/>
                </a:lnTo>
                <a:lnTo>
                  <a:pt x="1603326" y="670"/>
                </a:lnTo>
                <a:cubicBezTo>
                  <a:pt x="1719587" y="23179"/>
                  <a:pt x="1830603" y="79453"/>
                  <a:pt x="1920641" y="169491"/>
                </a:cubicBezTo>
                <a:lnTo>
                  <a:pt x="2802310" y="1051160"/>
                </a:lnTo>
                <a:cubicBezTo>
                  <a:pt x="2892348" y="1141198"/>
                  <a:pt x="2948621" y="1252214"/>
                  <a:pt x="2971131" y="1368474"/>
                </a:cubicBezTo>
                <a:lnTo>
                  <a:pt x="2971800" y="1375459"/>
                </a:lnTo>
                <a:lnTo>
                  <a:pt x="2971800" y="1596341"/>
                </a:lnTo>
                <a:lnTo>
                  <a:pt x="2971131" y="1603326"/>
                </a:lnTo>
                <a:cubicBezTo>
                  <a:pt x="2948621" y="1719587"/>
                  <a:pt x="2892348" y="1830603"/>
                  <a:pt x="2802310" y="1920641"/>
                </a:cubicBezTo>
                <a:lnTo>
                  <a:pt x="1920641" y="2802310"/>
                </a:lnTo>
                <a:cubicBezTo>
                  <a:pt x="1830603" y="2892348"/>
                  <a:pt x="1719587" y="2948621"/>
                  <a:pt x="1603326" y="2971131"/>
                </a:cubicBezTo>
                <a:lnTo>
                  <a:pt x="1596341" y="2971800"/>
                </a:lnTo>
                <a:lnTo>
                  <a:pt x="1375459" y="2971800"/>
                </a:lnTo>
                <a:lnTo>
                  <a:pt x="1368474" y="2971131"/>
                </a:lnTo>
                <a:cubicBezTo>
                  <a:pt x="1252213" y="2948621"/>
                  <a:pt x="1141197" y="2892348"/>
                  <a:pt x="1051160" y="2802310"/>
                </a:cubicBezTo>
                <a:lnTo>
                  <a:pt x="169491" y="1920641"/>
                </a:lnTo>
                <a:cubicBezTo>
                  <a:pt x="79453" y="1830603"/>
                  <a:pt x="23179" y="1719587"/>
                  <a:pt x="670" y="1603326"/>
                </a:cubicBezTo>
                <a:lnTo>
                  <a:pt x="0" y="1596340"/>
                </a:lnTo>
                <a:lnTo>
                  <a:pt x="0" y="1375460"/>
                </a:lnTo>
                <a:lnTo>
                  <a:pt x="670" y="1368474"/>
                </a:lnTo>
                <a:cubicBezTo>
                  <a:pt x="23179" y="1252214"/>
                  <a:pt x="79453" y="1141198"/>
                  <a:pt x="169491" y="1051160"/>
                </a:cubicBezTo>
                <a:lnTo>
                  <a:pt x="1051160" y="169491"/>
                </a:lnTo>
                <a:cubicBezTo>
                  <a:pt x="1141197" y="79453"/>
                  <a:pt x="1252213" y="23179"/>
                  <a:pt x="1368474" y="670"/>
                </a:cubicBezTo>
                <a:close/>
              </a:path>
            </a:pathLst>
          </a:custGeom>
        </p:spPr>
        <p:txBody>
          <a:bodyPr wrap="square">
            <a:noAutofit/>
          </a:bodyPr>
          <a:lstStyle/>
          <a:p>
            <a:endParaRPr lang="en-US" dirty="0"/>
          </a:p>
        </p:txBody>
      </p:sp>
      <p:sp>
        <p:nvSpPr>
          <p:cNvPr id="5" name="Picture Placeholder 4"/>
          <p:cNvSpPr>
            <a:spLocks noGrp="1"/>
          </p:cNvSpPr>
          <p:nvPr>
            <p:ph type="pic" sz="quarter" idx="13"/>
          </p:nvPr>
        </p:nvSpPr>
        <p:spPr>
          <a:xfrm>
            <a:off x="7410450" y="7287624"/>
            <a:ext cx="2183642" cy="2183642"/>
          </a:xfrm>
          <a:custGeom>
            <a:avLst/>
            <a:gdLst>
              <a:gd name="connsiteX0" fmla="*/ 1375461 w 2971800"/>
              <a:gd name="connsiteY0" fmla="*/ 0 h 2971800"/>
              <a:gd name="connsiteX1" fmla="*/ 1596339 w 2971800"/>
              <a:gd name="connsiteY1" fmla="*/ 0 h 2971800"/>
              <a:gd name="connsiteX2" fmla="*/ 1603326 w 2971800"/>
              <a:gd name="connsiteY2" fmla="*/ 670 h 2971800"/>
              <a:gd name="connsiteX3" fmla="*/ 1920641 w 2971800"/>
              <a:gd name="connsiteY3" fmla="*/ 169491 h 2971800"/>
              <a:gd name="connsiteX4" fmla="*/ 2802310 w 2971800"/>
              <a:gd name="connsiteY4" fmla="*/ 1051160 h 2971800"/>
              <a:gd name="connsiteX5" fmla="*/ 2971131 w 2971800"/>
              <a:gd name="connsiteY5" fmla="*/ 1368474 h 2971800"/>
              <a:gd name="connsiteX6" fmla="*/ 2971800 w 2971800"/>
              <a:gd name="connsiteY6" fmla="*/ 1375459 h 2971800"/>
              <a:gd name="connsiteX7" fmla="*/ 2971800 w 2971800"/>
              <a:gd name="connsiteY7" fmla="*/ 1596341 h 2971800"/>
              <a:gd name="connsiteX8" fmla="*/ 2971131 w 2971800"/>
              <a:gd name="connsiteY8" fmla="*/ 1603326 h 2971800"/>
              <a:gd name="connsiteX9" fmla="*/ 2802310 w 2971800"/>
              <a:gd name="connsiteY9" fmla="*/ 1920641 h 2971800"/>
              <a:gd name="connsiteX10" fmla="*/ 1920641 w 2971800"/>
              <a:gd name="connsiteY10" fmla="*/ 2802310 h 2971800"/>
              <a:gd name="connsiteX11" fmla="*/ 1603326 w 2971800"/>
              <a:gd name="connsiteY11" fmla="*/ 2971131 h 2971800"/>
              <a:gd name="connsiteX12" fmla="*/ 1596341 w 2971800"/>
              <a:gd name="connsiteY12" fmla="*/ 2971800 h 2971800"/>
              <a:gd name="connsiteX13" fmla="*/ 1375459 w 2971800"/>
              <a:gd name="connsiteY13" fmla="*/ 2971800 h 2971800"/>
              <a:gd name="connsiteX14" fmla="*/ 1368474 w 2971800"/>
              <a:gd name="connsiteY14" fmla="*/ 2971131 h 2971800"/>
              <a:gd name="connsiteX15" fmla="*/ 1051160 w 2971800"/>
              <a:gd name="connsiteY15" fmla="*/ 2802310 h 2971800"/>
              <a:gd name="connsiteX16" fmla="*/ 169491 w 2971800"/>
              <a:gd name="connsiteY16" fmla="*/ 1920641 h 2971800"/>
              <a:gd name="connsiteX17" fmla="*/ 670 w 2971800"/>
              <a:gd name="connsiteY17" fmla="*/ 1603326 h 2971800"/>
              <a:gd name="connsiteX18" fmla="*/ 0 w 2971800"/>
              <a:gd name="connsiteY18" fmla="*/ 1596340 h 2971800"/>
              <a:gd name="connsiteX19" fmla="*/ 0 w 2971800"/>
              <a:gd name="connsiteY19" fmla="*/ 1375460 h 2971800"/>
              <a:gd name="connsiteX20" fmla="*/ 670 w 2971800"/>
              <a:gd name="connsiteY20" fmla="*/ 1368474 h 2971800"/>
              <a:gd name="connsiteX21" fmla="*/ 169491 w 2971800"/>
              <a:gd name="connsiteY21" fmla="*/ 1051160 h 2971800"/>
              <a:gd name="connsiteX22" fmla="*/ 1051160 w 2971800"/>
              <a:gd name="connsiteY22" fmla="*/ 169491 h 2971800"/>
              <a:gd name="connsiteX23" fmla="*/ 1368474 w 2971800"/>
              <a:gd name="connsiteY23" fmla="*/ 67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71800" h="2971800">
                <a:moveTo>
                  <a:pt x="1375461" y="0"/>
                </a:moveTo>
                <a:lnTo>
                  <a:pt x="1596339" y="0"/>
                </a:lnTo>
                <a:lnTo>
                  <a:pt x="1603326" y="670"/>
                </a:lnTo>
                <a:cubicBezTo>
                  <a:pt x="1719587" y="23179"/>
                  <a:pt x="1830603" y="79453"/>
                  <a:pt x="1920641" y="169491"/>
                </a:cubicBezTo>
                <a:lnTo>
                  <a:pt x="2802310" y="1051160"/>
                </a:lnTo>
                <a:cubicBezTo>
                  <a:pt x="2892348" y="1141198"/>
                  <a:pt x="2948621" y="1252214"/>
                  <a:pt x="2971131" y="1368474"/>
                </a:cubicBezTo>
                <a:lnTo>
                  <a:pt x="2971800" y="1375459"/>
                </a:lnTo>
                <a:lnTo>
                  <a:pt x="2971800" y="1596341"/>
                </a:lnTo>
                <a:lnTo>
                  <a:pt x="2971131" y="1603326"/>
                </a:lnTo>
                <a:cubicBezTo>
                  <a:pt x="2948621" y="1719587"/>
                  <a:pt x="2892348" y="1830603"/>
                  <a:pt x="2802310" y="1920641"/>
                </a:cubicBezTo>
                <a:lnTo>
                  <a:pt x="1920641" y="2802310"/>
                </a:lnTo>
                <a:cubicBezTo>
                  <a:pt x="1830603" y="2892348"/>
                  <a:pt x="1719587" y="2948621"/>
                  <a:pt x="1603326" y="2971131"/>
                </a:cubicBezTo>
                <a:lnTo>
                  <a:pt x="1596341" y="2971800"/>
                </a:lnTo>
                <a:lnTo>
                  <a:pt x="1375459" y="2971800"/>
                </a:lnTo>
                <a:lnTo>
                  <a:pt x="1368474" y="2971131"/>
                </a:lnTo>
                <a:cubicBezTo>
                  <a:pt x="1252213" y="2948621"/>
                  <a:pt x="1141197" y="2892348"/>
                  <a:pt x="1051160" y="2802310"/>
                </a:cubicBezTo>
                <a:lnTo>
                  <a:pt x="169491" y="1920641"/>
                </a:lnTo>
                <a:cubicBezTo>
                  <a:pt x="79453" y="1830603"/>
                  <a:pt x="23179" y="1719587"/>
                  <a:pt x="670" y="1603326"/>
                </a:cubicBezTo>
                <a:lnTo>
                  <a:pt x="0" y="1596340"/>
                </a:lnTo>
                <a:lnTo>
                  <a:pt x="0" y="1375460"/>
                </a:lnTo>
                <a:lnTo>
                  <a:pt x="670" y="1368474"/>
                </a:lnTo>
                <a:cubicBezTo>
                  <a:pt x="23179" y="1252214"/>
                  <a:pt x="79453" y="1141198"/>
                  <a:pt x="169491" y="1051160"/>
                </a:cubicBezTo>
                <a:lnTo>
                  <a:pt x="1051160" y="169491"/>
                </a:lnTo>
                <a:cubicBezTo>
                  <a:pt x="1141197" y="79453"/>
                  <a:pt x="1252213" y="23179"/>
                  <a:pt x="1368474" y="670"/>
                </a:cubicBezTo>
                <a:close/>
              </a:path>
            </a:pathLst>
          </a:custGeom>
        </p:spPr>
        <p:txBody>
          <a:bodyPr wrap="square">
            <a:noAutofit/>
          </a:bodyPr>
          <a:lstStyle/>
          <a:p>
            <a:endParaRPr lang="en-US" dirty="0"/>
          </a:p>
        </p:txBody>
      </p:sp>
    </p:spTree>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3" name="Picture Placeholder 2"/>
          <p:cNvSpPr>
            <a:spLocks noGrp="1"/>
          </p:cNvSpPr>
          <p:nvPr>
            <p:ph type="pic" sz="quarter" idx="11"/>
          </p:nvPr>
        </p:nvSpPr>
        <p:spPr>
          <a:xfrm>
            <a:off x="7122695" y="3443488"/>
            <a:ext cx="4042610" cy="4042610"/>
          </a:xfrm>
          <a:custGeom>
            <a:avLst/>
            <a:gdLst>
              <a:gd name="connsiteX0" fmla="*/ 1375461 w 2971800"/>
              <a:gd name="connsiteY0" fmla="*/ 0 h 2971800"/>
              <a:gd name="connsiteX1" fmla="*/ 1596339 w 2971800"/>
              <a:gd name="connsiteY1" fmla="*/ 0 h 2971800"/>
              <a:gd name="connsiteX2" fmla="*/ 1603326 w 2971800"/>
              <a:gd name="connsiteY2" fmla="*/ 670 h 2971800"/>
              <a:gd name="connsiteX3" fmla="*/ 1920641 w 2971800"/>
              <a:gd name="connsiteY3" fmla="*/ 169491 h 2971800"/>
              <a:gd name="connsiteX4" fmla="*/ 2802310 w 2971800"/>
              <a:gd name="connsiteY4" fmla="*/ 1051160 h 2971800"/>
              <a:gd name="connsiteX5" fmla="*/ 2971131 w 2971800"/>
              <a:gd name="connsiteY5" fmla="*/ 1368474 h 2971800"/>
              <a:gd name="connsiteX6" fmla="*/ 2971800 w 2971800"/>
              <a:gd name="connsiteY6" fmla="*/ 1375459 h 2971800"/>
              <a:gd name="connsiteX7" fmla="*/ 2971800 w 2971800"/>
              <a:gd name="connsiteY7" fmla="*/ 1596341 h 2971800"/>
              <a:gd name="connsiteX8" fmla="*/ 2971131 w 2971800"/>
              <a:gd name="connsiteY8" fmla="*/ 1603326 h 2971800"/>
              <a:gd name="connsiteX9" fmla="*/ 2802310 w 2971800"/>
              <a:gd name="connsiteY9" fmla="*/ 1920641 h 2971800"/>
              <a:gd name="connsiteX10" fmla="*/ 1920641 w 2971800"/>
              <a:gd name="connsiteY10" fmla="*/ 2802310 h 2971800"/>
              <a:gd name="connsiteX11" fmla="*/ 1603326 w 2971800"/>
              <a:gd name="connsiteY11" fmla="*/ 2971131 h 2971800"/>
              <a:gd name="connsiteX12" fmla="*/ 1596341 w 2971800"/>
              <a:gd name="connsiteY12" fmla="*/ 2971800 h 2971800"/>
              <a:gd name="connsiteX13" fmla="*/ 1375459 w 2971800"/>
              <a:gd name="connsiteY13" fmla="*/ 2971800 h 2971800"/>
              <a:gd name="connsiteX14" fmla="*/ 1368474 w 2971800"/>
              <a:gd name="connsiteY14" fmla="*/ 2971131 h 2971800"/>
              <a:gd name="connsiteX15" fmla="*/ 1051160 w 2971800"/>
              <a:gd name="connsiteY15" fmla="*/ 2802310 h 2971800"/>
              <a:gd name="connsiteX16" fmla="*/ 169491 w 2971800"/>
              <a:gd name="connsiteY16" fmla="*/ 1920641 h 2971800"/>
              <a:gd name="connsiteX17" fmla="*/ 670 w 2971800"/>
              <a:gd name="connsiteY17" fmla="*/ 1603326 h 2971800"/>
              <a:gd name="connsiteX18" fmla="*/ 0 w 2971800"/>
              <a:gd name="connsiteY18" fmla="*/ 1596340 h 2971800"/>
              <a:gd name="connsiteX19" fmla="*/ 0 w 2971800"/>
              <a:gd name="connsiteY19" fmla="*/ 1375460 h 2971800"/>
              <a:gd name="connsiteX20" fmla="*/ 670 w 2971800"/>
              <a:gd name="connsiteY20" fmla="*/ 1368474 h 2971800"/>
              <a:gd name="connsiteX21" fmla="*/ 169491 w 2971800"/>
              <a:gd name="connsiteY21" fmla="*/ 1051160 h 2971800"/>
              <a:gd name="connsiteX22" fmla="*/ 1051160 w 2971800"/>
              <a:gd name="connsiteY22" fmla="*/ 169491 h 2971800"/>
              <a:gd name="connsiteX23" fmla="*/ 1368474 w 2971800"/>
              <a:gd name="connsiteY23" fmla="*/ 67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71800" h="2971800">
                <a:moveTo>
                  <a:pt x="1375461" y="0"/>
                </a:moveTo>
                <a:lnTo>
                  <a:pt x="1596339" y="0"/>
                </a:lnTo>
                <a:lnTo>
                  <a:pt x="1603326" y="670"/>
                </a:lnTo>
                <a:cubicBezTo>
                  <a:pt x="1719587" y="23179"/>
                  <a:pt x="1830603" y="79453"/>
                  <a:pt x="1920641" y="169491"/>
                </a:cubicBezTo>
                <a:lnTo>
                  <a:pt x="2802310" y="1051160"/>
                </a:lnTo>
                <a:cubicBezTo>
                  <a:pt x="2892348" y="1141198"/>
                  <a:pt x="2948621" y="1252214"/>
                  <a:pt x="2971131" y="1368474"/>
                </a:cubicBezTo>
                <a:lnTo>
                  <a:pt x="2971800" y="1375459"/>
                </a:lnTo>
                <a:lnTo>
                  <a:pt x="2971800" y="1596341"/>
                </a:lnTo>
                <a:lnTo>
                  <a:pt x="2971131" y="1603326"/>
                </a:lnTo>
                <a:cubicBezTo>
                  <a:pt x="2948621" y="1719587"/>
                  <a:pt x="2892348" y="1830603"/>
                  <a:pt x="2802310" y="1920641"/>
                </a:cubicBezTo>
                <a:lnTo>
                  <a:pt x="1920641" y="2802310"/>
                </a:lnTo>
                <a:cubicBezTo>
                  <a:pt x="1830603" y="2892348"/>
                  <a:pt x="1719587" y="2948621"/>
                  <a:pt x="1603326" y="2971131"/>
                </a:cubicBezTo>
                <a:lnTo>
                  <a:pt x="1596341" y="2971800"/>
                </a:lnTo>
                <a:lnTo>
                  <a:pt x="1375459" y="2971800"/>
                </a:lnTo>
                <a:lnTo>
                  <a:pt x="1368474" y="2971131"/>
                </a:lnTo>
                <a:cubicBezTo>
                  <a:pt x="1252213" y="2948621"/>
                  <a:pt x="1141197" y="2892348"/>
                  <a:pt x="1051160" y="2802310"/>
                </a:cubicBezTo>
                <a:lnTo>
                  <a:pt x="169491" y="1920641"/>
                </a:lnTo>
                <a:cubicBezTo>
                  <a:pt x="79453" y="1830603"/>
                  <a:pt x="23179" y="1719587"/>
                  <a:pt x="670" y="1603326"/>
                </a:cubicBezTo>
                <a:lnTo>
                  <a:pt x="0" y="1596340"/>
                </a:lnTo>
                <a:lnTo>
                  <a:pt x="0" y="1375460"/>
                </a:lnTo>
                <a:lnTo>
                  <a:pt x="670" y="1368474"/>
                </a:lnTo>
                <a:cubicBezTo>
                  <a:pt x="23179" y="1252214"/>
                  <a:pt x="79453" y="1141198"/>
                  <a:pt x="169491" y="1051160"/>
                </a:cubicBezTo>
                <a:lnTo>
                  <a:pt x="1051160" y="169491"/>
                </a:lnTo>
                <a:cubicBezTo>
                  <a:pt x="1141197" y="79453"/>
                  <a:pt x="1252213" y="23179"/>
                  <a:pt x="1368474" y="670"/>
                </a:cubicBezTo>
                <a:close/>
              </a:path>
            </a:pathLst>
          </a:custGeom>
        </p:spPr>
        <p:txBody>
          <a:bodyPr wrap="square">
            <a:noAutofit/>
          </a:bodyPr>
          <a:lstStyle/>
          <a:p>
            <a:endParaRPr lang="en-US"/>
          </a:p>
        </p:txBody>
      </p:sp>
      <p:sp>
        <p:nvSpPr>
          <p:cNvPr id="4" name="Picture Placeholder 3"/>
          <p:cNvSpPr>
            <a:spLocks noGrp="1"/>
          </p:cNvSpPr>
          <p:nvPr>
            <p:ph type="pic" sz="quarter" idx="12"/>
          </p:nvPr>
        </p:nvSpPr>
        <p:spPr>
          <a:xfrm>
            <a:off x="4345405" y="3978893"/>
            <a:ext cx="2971800" cy="2971800"/>
          </a:xfrm>
          <a:custGeom>
            <a:avLst/>
            <a:gdLst>
              <a:gd name="connsiteX0" fmla="*/ 1375461 w 2971800"/>
              <a:gd name="connsiteY0" fmla="*/ 0 h 2971800"/>
              <a:gd name="connsiteX1" fmla="*/ 1596339 w 2971800"/>
              <a:gd name="connsiteY1" fmla="*/ 0 h 2971800"/>
              <a:gd name="connsiteX2" fmla="*/ 1603326 w 2971800"/>
              <a:gd name="connsiteY2" fmla="*/ 670 h 2971800"/>
              <a:gd name="connsiteX3" fmla="*/ 1920641 w 2971800"/>
              <a:gd name="connsiteY3" fmla="*/ 169491 h 2971800"/>
              <a:gd name="connsiteX4" fmla="*/ 2802310 w 2971800"/>
              <a:gd name="connsiteY4" fmla="*/ 1051160 h 2971800"/>
              <a:gd name="connsiteX5" fmla="*/ 2971131 w 2971800"/>
              <a:gd name="connsiteY5" fmla="*/ 1368474 h 2971800"/>
              <a:gd name="connsiteX6" fmla="*/ 2971800 w 2971800"/>
              <a:gd name="connsiteY6" fmla="*/ 1375459 h 2971800"/>
              <a:gd name="connsiteX7" fmla="*/ 2971800 w 2971800"/>
              <a:gd name="connsiteY7" fmla="*/ 1596341 h 2971800"/>
              <a:gd name="connsiteX8" fmla="*/ 2971131 w 2971800"/>
              <a:gd name="connsiteY8" fmla="*/ 1603326 h 2971800"/>
              <a:gd name="connsiteX9" fmla="*/ 2802310 w 2971800"/>
              <a:gd name="connsiteY9" fmla="*/ 1920641 h 2971800"/>
              <a:gd name="connsiteX10" fmla="*/ 1920641 w 2971800"/>
              <a:gd name="connsiteY10" fmla="*/ 2802310 h 2971800"/>
              <a:gd name="connsiteX11" fmla="*/ 1603326 w 2971800"/>
              <a:gd name="connsiteY11" fmla="*/ 2971131 h 2971800"/>
              <a:gd name="connsiteX12" fmla="*/ 1596341 w 2971800"/>
              <a:gd name="connsiteY12" fmla="*/ 2971800 h 2971800"/>
              <a:gd name="connsiteX13" fmla="*/ 1375459 w 2971800"/>
              <a:gd name="connsiteY13" fmla="*/ 2971800 h 2971800"/>
              <a:gd name="connsiteX14" fmla="*/ 1368474 w 2971800"/>
              <a:gd name="connsiteY14" fmla="*/ 2971131 h 2971800"/>
              <a:gd name="connsiteX15" fmla="*/ 1051160 w 2971800"/>
              <a:gd name="connsiteY15" fmla="*/ 2802310 h 2971800"/>
              <a:gd name="connsiteX16" fmla="*/ 169491 w 2971800"/>
              <a:gd name="connsiteY16" fmla="*/ 1920641 h 2971800"/>
              <a:gd name="connsiteX17" fmla="*/ 670 w 2971800"/>
              <a:gd name="connsiteY17" fmla="*/ 1603326 h 2971800"/>
              <a:gd name="connsiteX18" fmla="*/ 0 w 2971800"/>
              <a:gd name="connsiteY18" fmla="*/ 1596340 h 2971800"/>
              <a:gd name="connsiteX19" fmla="*/ 0 w 2971800"/>
              <a:gd name="connsiteY19" fmla="*/ 1375460 h 2971800"/>
              <a:gd name="connsiteX20" fmla="*/ 670 w 2971800"/>
              <a:gd name="connsiteY20" fmla="*/ 1368474 h 2971800"/>
              <a:gd name="connsiteX21" fmla="*/ 169491 w 2971800"/>
              <a:gd name="connsiteY21" fmla="*/ 1051160 h 2971800"/>
              <a:gd name="connsiteX22" fmla="*/ 1051160 w 2971800"/>
              <a:gd name="connsiteY22" fmla="*/ 169491 h 2971800"/>
              <a:gd name="connsiteX23" fmla="*/ 1368474 w 2971800"/>
              <a:gd name="connsiteY23" fmla="*/ 67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71800" h="2971800">
                <a:moveTo>
                  <a:pt x="1375461" y="0"/>
                </a:moveTo>
                <a:lnTo>
                  <a:pt x="1596339" y="0"/>
                </a:lnTo>
                <a:lnTo>
                  <a:pt x="1603326" y="670"/>
                </a:lnTo>
                <a:cubicBezTo>
                  <a:pt x="1719587" y="23179"/>
                  <a:pt x="1830603" y="79453"/>
                  <a:pt x="1920641" y="169491"/>
                </a:cubicBezTo>
                <a:lnTo>
                  <a:pt x="2802310" y="1051160"/>
                </a:lnTo>
                <a:cubicBezTo>
                  <a:pt x="2892348" y="1141198"/>
                  <a:pt x="2948621" y="1252214"/>
                  <a:pt x="2971131" y="1368474"/>
                </a:cubicBezTo>
                <a:lnTo>
                  <a:pt x="2971800" y="1375459"/>
                </a:lnTo>
                <a:lnTo>
                  <a:pt x="2971800" y="1596341"/>
                </a:lnTo>
                <a:lnTo>
                  <a:pt x="2971131" y="1603326"/>
                </a:lnTo>
                <a:cubicBezTo>
                  <a:pt x="2948621" y="1719587"/>
                  <a:pt x="2892348" y="1830603"/>
                  <a:pt x="2802310" y="1920641"/>
                </a:cubicBezTo>
                <a:lnTo>
                  <a:pt x="1920641" y="2802310"/>
                </a:lnTo>
                <a:cubicBezTo>
                  <a:pt x="1830603" y="2892348"/>
                  <a:pt x="1719587" y="2948621"/>
                  <a:pt x="1603326" y="2971131"/>
                </a:cubicBezTo>
                <a:lnTo>
                  <a:pt x="1596341" y="2971800"/>
                </a:lnTo>
                <a:lnTo>
                  <a:pt x="1375459" y="2971800"/>
                </a:lnTo>
                <a:lnTo>
                  <a:pt x="1368474" y="2971131"/>
                </a:lnTo>
                <a:cubicBezTo>
                  <a:pt x="1252213" y="2948621"/>
                  <a:pt x="1141197" y="2892348"/>
                  <a:pt x="1051160" y="2802310"/>
                </a:cubicBezTo>
                <a:lnTo>
                  <a:pt x="169491" y="1920641"/>
                </a:lnTo>
                <a:cubicBezTo>
                  <a:pt x="79453" y="1830603"/>
                  <a:pt x="23179" y="1719587"/>
                  <a:pt x="670" y="1603326"/>
                </a:cubicBezTo>
                <a:lnTo>
                  <a:pt x="0" y="1596340"/>
                </a:lnTo>
                <a:lnTo>
                  <a:pt x="0" y="1375460"/>
                </a:lnTo>
                <a:lnTo>
                  <a:pt x="670" y="1368474"/>
                </a:lnTo>
                <a:cubicBezTo>
                  <a:pt x="23179" y="1252214"/>
                  <a:pt x="79453" y="1141198"/>
                  <a:pt x="169491" y="1051160"/>
                </a:cubicBezTo>
                <a:lnTo>
                  <a:pt x="1051160" y="169491"/>
                </a:lnTo>
                <a:cubicBezTo>
                  <a:pt x="1141197" y="79453"/>
                  <a:pt x="1252213" y="23179"/>
                  <a:pt x="1368474" y="670"/>
                </a:cubicBezTo>
                <a:close/>
              </a:path>
            </a:pathLst>
          </a:custGeom>
        </p:spPr>
        <p:txBody>
          <a:bodyPr wrap="square">
            <a:noAutofit/>
          </a:bodyPr>
          <a:lstStyle/>
          <a:p>
            <a:endParaRPr lang="en-US"/>
          </a:p>
        </p:txBody>
      </p:sp>
      <p:sp>
        <p:nvSpPr>
          <p:cNvPr id="5" name="Picture Placeholder 4"/>
          <p:cNvSpPr>
            <a:spLocks noGrp="1"/>
          </p:cNvSpPr>
          <p:nvPr>
            <p:ph type="pic" sz="quarter" idx="13"/>
          </p:nvPr>
        </p:nvSpPr>
        <p:spPr>
          <a:xfrm>
            <a:off x="10970795" y="3978893"/>
            <a:ext cx="2971800" cy="2971800"/>
          </a:xfrm>
          <a:custGeom>
            <a:avLst/>
            <a:gdLst>
              <a:gd name="connsiteX0" fmla="*/ 1375461 w 2971800"/>
              <a:gd name="connsiteY0" fmla="*/ 0 h 2971800"/>
              <a:gd name="connsiteX1" fmla="*/ 1596339 w 2971800"/>
              <a:gd name="connsiteY1" fmla="*/ 0 h 2971800"/>
              <a:gd name="connsiteX2" fmla="*/ 1603326 w 2971800"/>
              <a:gd name="connsiteY2" fmla="*/ 670 h 2971800"/>
              <a:gd name="connsiteX3" fmla="*/ 1920641 w 2971800"/>
              <a:gd name="connsiteY3" fmla="*/ 169491 h 2971800"/>
              <a:gd name="connsiteX4" fmla="*/ 2802310 w 2971800"/>
              <a:gd name="connsiteY4" fmla="*/ 1051160 h 2971800"/>
              <a:gd name="connsiteX5" fmla="*/ 2971131 w 2971800"/>
              <a:gd name="connsiteY5" fmla="*/ 1368474 h 2971800"/>
              <a:gd name="connsiteX6" fmla="*/ 2971800 w 2971800"/>
              <a:gd name="connsiteY6" fmla="*/ 1375459 h 2971800"/>
              <a:gd name="connsiteX7" fmla="*/ 2971800 w 2971800"/>
              <a:gd name="connsiteY7" fmla="*/ 1596341 h 2971800"/>
              <a:gd name="connsiteX8" fmla="*/ 2971131 w 2971800"/>
              <a:gd name="connsiteY8" fmla="*/ 1603326 h 2971800"/>
              <a:gd name="connsiteX9" fmla="*/ 2802310 w 2971800"/>
              <a:gd name="connsiteY9" fmla="*/ 1920641 h 2971800"/>
              <a:gd name="connsiteX10" fmla="*/ 1920641 w 2971800"/>
              <a:gd name="connsiteY10" fmla="*/ 2802310 h 2971800"/>
              <a:gd name="connsiteX11" fmla="*/ 1603326 w 2971800"/>
              <a:gd name="connsiteY11" fmla="*/ 2971131 h 2971800"/>
              <a:gd name="connsiteX12" fmla="*/ 1596341 w 2971800"/>
              <a:gd name="connsiteY12" fmla="*/ 2971800 h 2971800"/>
              <a:gd name="connsiteX13" fmla="*/ 1375459 w 2971800"/>
              <a:gd name="connsiteY13" fmla="*/ 2971800 h 2971800"/>
              <a:gd name="connsiteX14" fmla="*/ 1368474 w 2971800"/>
              <a:gd name="connsiteY14" fmla="*/ 2971131 h 2971800"/>
              <a:gd name="connsiteX15" fmla="*/ 1051160 w 2971800"/>
              <a:gd name="connsiteY15" fmla="*/ 2802310 h 2971800"/>
              <a:gd name="connsiteX16" fmla="*/ 169491 w 2971800"/>
              <a:gd name="connsiteY16" fmla="*/ 1920641 h 2971800"/>
              <a:gd name="connsiteX17" fmla="*/ 670 w 2971800"/>
              <a:gd name="connsiteY17" fmla="*/ 1603326 h 2971800"/>
              <a:gd name="connsiteX18" fmla="*/ 0 w 2971800"/>
              <a:gd name="connsiteY18" fmla="*/ 1596340 h 2971800"/>
              <a:gd name="connsiteX19" fmla="*/ 0 w 2971800"/>
              <a:gd name="connsiteY19" fmla="*/ 1375460 h 2971800"/>
              <a:gd name="connsiteX20" fmla="*/ 670 w 2971800"/>
              <a:gd name="connsiteY20" fmla="*/ 1368474 h 2971800"/>
              <a:gd name="connsiteX21" fmla="*/ 169491 w 2971800"/>
              <a:gd name="connsiteY21" fmla="*/ 1051160 h 2971800"/>
              <a:gd name="connsiteX22" fmla="*/ 1051160 w 2971800"/>
              <a:gd name="connsiteY22" fmla="*/ 169491 h 2971800"/>
              <a:gd name="connsiteX23" fmla="*/ 1368474 w 2971800"/>
              <a:gd name="connsiteY23" fmla="*/ 670 h 297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71800" h="2971800">
                <a:moveTo>
                  <a:pt x="1375461" y="0"/>
                </a:moveTo>
                <a:lnTo>
                  <a:pt x="1596339" y="0"/>
                </a:lnTo>
                <a:lnTo>
                  <a:pt x="1603326" y="670"/>
                </a:lnTo>
                <a:cubicBezTo>
                  <a:pt x="1719587" y="23179"/>
                  <a:pt x="1830603" y="79453"/>
                  <a:pt x="1920641" y="169491"/>
                </a:cubicBezTo>
                <a:lnTo>
                  <a:pt x="2802310" y="1051160"/>
                </a:lnTo>
                <a:cubicBezTo>
                  <a:pt x="2892348" y="1141198"/>
                  <a:pt x="2948621" y="1252214"/>
                  <a:pt x="2971131" y="1368474"/>
                </a:cubicBezTo>
                <a:lnTo>
                  <a:pt x="2971800" y="1375459"/>
                </a:lnTo>
                <a:lnTo>
                  <a:pt x="2971800" y="1596341"/>
                </a:lnTo>
                <a:lnTo>
                  <a:pt x="2971131" y="1603326"/>
                </a:lnTo>
                <a:cubicBezTo>
                  <a:pt x="2948621" y="1719587"/>
                  <a:pt x="2892348" y="1830603"/>
                  <a:pt x="2802310" y="1920641"/>
                </a:cubicBezTo>
                <a:lnTo>
                  <a:pt x="1920641" y="2802310"/>
                </a:lnTo>
                <a:cubicBezTo>
                  <a:pt x="1830603" y="2892348"/>
                  <a:pt x="1719587" y="2948621"/>
                  <a:pt x="1603326" y="2971131"/>
                </a:cubicBezTo>
                <a:lnTo>
                  <a:pt x="1596341" y="2971800"/>
                </a:lnTo>
                <a:lnTo>
                  <a:pt x="1375459" y="2971800"/>
                </a:lnTo>
                <a:lnTo>
                  <a:pt x="1368474" y="2971131"/>
                </a:lnTo>
                <a:cubicBezTo>
                  <a:pt x="1252213" y="2948621"/>
                  <a:pt x="1141197" y="2892348"/>
                  <a:pt x="1051160" y="2802310"/>
                </a:cubicBezTo>
                <a:lnTo>
                  <a:pt x="169491" y="1920641"/>
                </a:lnTo>
                <a:cubicBezTo>
                  <a:pt x="79453" y="1830603"/>
                  <a:pt x="23179" y="1719587"/>
                  <a:pt x="670" y="1603326"/>
                </a:cubicBezTo>
                <a:lnTo>
                  <a:pt x="0" y="1596340"/>
                </a:lnTo>
                <a:lnTo>
                  <a:pt x="0" y="1375460"/>
                </a:lnTo>
                <a:lnTo>
                  <a:pt x="670" y="1368474"/>
                </a:lnTo>
                <a:cubicBezTo>
                  <a:pt x="23179" y="1252214"/>
                  <a:pt x="79453" y="1141198"/>
                  <a:pt x="169491" y="1051160"/>
                </a:cubicBezTo>
                <a:lnTo>
                  <a:pt x="1051160" y="169491"/>
                </a:lnTo>
                <a:cubicBezTo>
                  <a:pt x="1141197" y="79453"/>
                  <a:pt x="1252213" y="23179"/>
                  <a:pt x="1368474" y="670"/>
                </a:cubicBezTo>
                <a:close/>
              </a:path>
            </a:pathLst>
          </a:custGeom>
        </p:spPr>
        <p:txBody>
          <a:bodyPr wrap="square">
            <a:noAutofit/>
          </a:bodyPr>
          <a:lstStyle/>
          <a:p>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Picture Placeholder 7"/>
          <p:cNvSpPr>
            <a:spLocks noGrp="1"/>
          </p:cNvSpPr>
          <p:nvPr>
            <p:ph type="pic" sz="quarter" idx="10"/>
          </p:nvPr>
        </p:nvSpPr>
        <p:spPr>
          <a:xfrm>
            <a:off x="6616366" y="1684421"/>
            <a:ext cx="4337384" cy="7363326"/>
          </a:xfrm>
          <a:prstGeom prst="rect">
            <a:avLst/>
          </a:prstGeom>
        </p:spPr>
        <p:txBody>
          <a:bodyPr/>
          <a:lstStyle/>
          <a:p>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257300" y="9536113"/>
            <a:ext cx="4114800" cy="547687"/>
          </a:xfrm>
          <a:prstGeom prst="rect">
            <a:avLst/>
          </a:prstGeom>
        </p:spPr>
        <p:txBody>
          <a:bodyPr/>
          <a:lstStyle>
            <a:lvl1pPr>
              <a:defRPr>
                <a:latin typeface="微软雅黑" panose="020B0503020204020204" charset="-122"/>
                <a:ea typeface="微软雅黑" panose="020B0503020204020204" charset="-122"/>
                <a:cs typeface="微软雅黑" panose="020B0503020204020204" charset="-122"/>
              </a:defRPr>
            </a:lvl1pPr>
          </a:lstStyle>
          <a:p>
            <a:fld id="{33F58094-C3F8-4264-805A-FA1FCD967A0D}" type="datetimeFigureOut">
              <a:rPr lang="en-US" smtClean="0"/>
            </a:fld>
            <a:endParaRPr lang="en-US" dirty="0"/>
          </a:p>
        </p:txBody>
      </p:sp>
      <p:sp>
        <p:nvSpPr>
          <p:cNvPr id="3" name="Footer Placeholder 2"/>
          <p:cNvSpPr>
            <a:spLocks noGrp="1"/>
          </p:cNvSpPr>
          <p:nvPr>
            <p:ph type="ftr" sz="quarter" idx="11"/>
          </p:nvPr>
        </p:nvSpPr>
        <p:spPr>
          <a:xfrm>
            <a:off x="6057900" y="9536113"/>
            <a:ext cx="6172200" cy="547687"/>
          </a:xfrm>
          <a:prstGeom prst="rect">
            <a:avLst/>
          </a:prstGeom>
        </p:spPr>
        <p:txBody>
          <a:bodyPr/>
          <a:lstStyle>
            <a:lvl1pPr>
              <a:defRPr>
                <a:latin typeface="微软雅黑" panose="020B0503020204020204" charset="-122"/>
                <a:ea typeface="微软雅黑" panose="020B0503020204020204" charset="-122"/>
                <a:cs typeface="微软雅黑" panose="020B0503020204020204" charset="-122"/>
              </a:defRPr>
            </a:lvl1pPr>
          </a:lstStyle>
          <a:p>
            <a:endParaRPr lang="en-US" dirty="0"/>
          </a:p>
        </p:txBody>
      </p:sp>
      <p:sp>
        <p:nvSpPr>
          <p:cNvPr id="4" name="Slide Number Placeholder 3"/>
          <p:cNvSpPr>
            <a:spLocks noGrp="1"/>
          </p:cNvSpPr>
          <p:nvPr>
            <p:ph type="sldNum" sz="quarter" idx="12"/>
          </p:nvPr>
        </p:nvSpPr>
        <p:spPr>
          <a:xfrm>
            <a:off x="12915900" y="9536113"/>
            <a:ext cx="4114800" cy="547687"/>
          </a:xfrm>
          <a:prstGeom prst="rect">
            <a:avLst/>
          </a:prstGeom>
        </p:spPr>
        <p:txBody>
          <a:bodyPr/>
          <a:lstStyle>
            <a:lvl1pPr>
              <a:defRPr>
                <a:latin typeface="微软雅黑" panose="020B0503020204020204" charset="-122"/>
                <a:ea typeface="微软雅黑" panose="020B0503020204020204" charset="-122"/>
                <a:cs typeface="微软雅黑" panose="020B0503020204020204" charset="-122"/>
              </a:defRPr>
            </a:lvl1pPr>
          </a:lstStyle>
          <a:p>
            <a:fld id="{C6FE31B8-16AC-4A4E-B0C6-241682A4AD14}" type="slidenum">
              <a:rPr lang="en-US" smtClean="0"/>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3.xml"/><Relationship Id="rId8" Type="http://schemas.openxmlformats.org/officeDocument/2006/relationships/slideLayout" Target="../slideLayouts/slideLayout22.xml"/><Relationship Id="rId7" Type="http://schemas.openxmlformats.org/officeDocument/2006/relationships/slideLayout" Target="../slideLayouts/slideLayout21.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1" Type="http://schemas.openxmlformats.org/officeDocument/2006/relationships/theme" Target="../theme/theme2.xml"/><Relationship Id="rId40" Type="http://schemas.openxmlformats.org/officeDocument/2006/relationships/slideLayout" Target="../slideLayouts/slideLayout54.xml"/><Relationship Id="rId4" Type="http://schemas.openxmlformats.org/officeDocument/2006/relationships/slideLayout" Target="../slideLayouts/slideLayout18.xml"/><Relationship Id="rId39" Type="http://schemas.openxmlformats.org/officeDocument/2006/relationships/slideLayout" Target="../slideLayouts/slideLayout53.xml"/><Relationship Id="rId38" Type="http://schemas.openxmlformats.org/officeDocument/2006/relationships/slideLayout" Target="../slideLayouts/slideLayout52.xml"/><Relationship Id="rId37" Type="http://schemas.openxmlformats.org/officeDocument/2006/relationships/slideLayout" Target="../slideLayouts/slideLayout51.xml"/><Relationship Id="rId36" Type="http://schemas.openxmlformats.org/officeDocument/2006/relationships/slideLayout" Target="../slideLayouts/slideLayout50.xml"/><Relationship Id="rId35" Type="http://schemas.openxmlformats.org/officeDocument/2006/relationships/slideLayout" Target="../slideLayouts/slideLayout49.xml"/><Relationship Id="rId34" Type="http://schemas.openxmlformats.org/officeDocument/2006/relationships/slideLayout" Target="../slideLayouts/slideLayout48.xml"/><Relationship Id="rId33" Type="http://schemas.openxmlformats.org/officeDocument/2006/relationships/slideLayout" Target="../slideLayouts/slideLayout47.xml"/><Relationship Id="rId32" Type="http://schemas.openxmlformats.org/officeDocument/2006/relationships/slideLayout" Target="../slideLayouts/slideLayout46.xml"/><Relationship Id="rId31" Type="http://schemas.openxmlformats.org/officeDocument/2006/relationships/slideLayout" Target="../slideLayouts/slideLayout45.xml"/><Relationship Id="rId30" Type="http://schemas.openxmlformats.org/officeDocument/2006/relationships/slideLayout" Target="../slideLayouts/slideLayout44.xml"/><Relationship Id="rId3" Type="http://schemas.openxmlformats.org/officeDocument/2006/relationships/slideLayout" Target="../slideLayouts/slideLayout17.xml"/><Relationship Id="rId29" Type="http://schemas.openxmlformats.org/officeDocument/2006/relationships/slideLayout" Target="../slideLayouts/slideLayout43.xml"/><Relationship Id="rId28" Type="http://schemas.openxmlformats.org/officeDocument/2006/relationships/slideLayout" Target="../slideLayouts/slideLayout42.xml"/><Relationship Id="rId27" Type="http://schemas.openxmlformats.org/officeDocument/2006/relationships/slideLayout" Target="../slideLayouts/slideLayout41.xml"/><Relationship Id="rId26" Type="http://schemas.openxmlformats.org/officeDocument/2006/relationships/slideLayout" Target="../slideLayouts/slideLayout40.xml"/><Relationship Id="rId25" Type="http://schemas.openxmlformats.org/officeDocument/2006/relationships/slideLayout" Target="../slideLayouts/slideLayout39.xml"/><Relationship Id="rId24" Type="http://schemas.openxmlformats.org/officeDocument/2006/relationships/slideLayout" Target="../slideLayouts/slideLayout38.xml"/><Relationship Id="rId23" Type="http://schemas.openxmlformats.org/officeDocument/2006/relationships/slideLayout" Target="../slideLayouts/slideLayout37.xml"/><Relationship Id="rId22" Type="http://schemas.openxmlformats.org/officeDocument/2006/relationships/slideLayout" Target="../slideLayouts/slideLayout36.xml"/><Relationship Id="rId21" Type="http://schemas.openxmlformats.org/officeDocument/2006/relationships/slideLayout" Target="../slideLayouts/slideLayout35.xml"/><Relationship Id="rId20" Type="http://schemas.openxmlformats.org/officeDocument/2006/relationships/slideLayout" Target="../slideLayouts/slideLayout34.xml"/><Relationship Id="rId2" Type="http://schemas.openxmlformats.org/officeDocument/2006/relationships/slideLayout" Target="../slideLayouts/slideLayout16.xml"/><Relationship Id="rId19" Type="http://schemas.openxmlformats.org/officeDocument/2006/relationships/slideLayout" Target="../slideLayouts/slideLayout33.xml"/><Relationship Id="rId18" Type="http://schemas.openxmlformats.org/officeDocument/2006/relationships/slideLayout" Target="../slideLayouts/slideLayout32.xml"/><Relationship Id="rId17" Type="http://schemas.openxmlformats.org/officeDocument/2006/relationships/slideLayout" Target="../slideLayouts/slideLayout31.xml"/><Relationship Id="rId16" Type="http://schemas.openxmlformats.org/officeDocument/2006/relationships/slideLayout" Target="../slideLayouts/slideLayout30.xml"/><Relationship Id="rId15" Type="http://schemas.openxmlformats.org/officeDocument/2006/relationships/slideLayout" Target="../slideLayouts/slideLayout29.xml"/><Relationship Id="rId14" Type="http://schemas.openxmlformats.org/officeDocument/2006/relationships/slideLayout" Target="../slideLayouts/slideLayout28.xml"/><Relationship Id="rId13" Type="http://schemas.openxmlformats.org/officeDocument/2006/relationships/slideLayout" Target="../slideLayouts/slideLayout27.xml"/><Relationship Id="rId12" Type="http://schemas.openxmlformats.org/officeDocument/2006/relationships/slideLayout" Target="../slideLayouts/slideLayout26.xml"/><Relationship Id="rId11" Type="http://schemas.openxmlformats.org/officeDocument/2006/relationships/slideLayout" Target="../slideLayouts/slideLayout25.xml"/><Relationship Id="rId10" Type="http://schemas.openxmlformats.org/officeDocument/2006/relationships/slideLayout" Target="../slideLayouts/slideLayout24.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0"/>
            <a:ext cx="18288000" cy="10288588"/>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charset="-122"/>
              <a:ea typeface="微软雅黑" panose="020B0503020204020204" charset="-122"/>
              <a:cs typeface="微软雅黑" panose="020B0503020204020204"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 id="2147483681" r:id="rId18"/>
    <p:sldLayoutId id="2147483682" r:id="rId19"/>
    <p:sldLayoutId id="2147483683" r:id="rId20"/>
    <p:sldLayoutId id="2147483684" r:id="rId21"/>
    <p:sldLayoutId id="2147483685" r:id="rId22"/>
    <p:sldLayoutId id="2147483686" r:id="rId23"/>
    <p:sldLayoutId id="2147483687" r:id="rId24"/>
    <p:sldLayoutId id="2147483688" r:id="rId25"/>
    <p:sldLayoutId id="2147483689" r:id="rId26"/>
    <p:sldLayoutId id="2147483690" r:id="rId27"/>
    <p:sldLayoutId id="2147483691" r:id="rId28"/>
    <p:sldLayoutId id="2147483692" r:id="rId29"/>
    <p:sldLayoutId id="2147483693" r:id="rId30"/>
    <p:sldLayoutId id="2147483694" r:id="rId31"/>
    <p:sldLayoutId id="2147483695" r:id="rId32"/>
    <p:sldLayoutId id="2147483696" r:id="rId33"/>
    <p:sldLayoutId id="2147483697" r:id="rId34"/>
    <p:sldLayoutId id="2147483698" r:id="rId35"/>
    <p:sldLayoutId id="2147483699" r:id="rId36"/>
    <p:sldLayoutId id="2147483700" r:id="rId37"/>
    <p:sldLayoutId id="2147483701" r:id="rId38"/>
    <p:sldLayoutId id="2147483702" r:id="rId39"/>
    <p:sldLayoutId id="2147483703" r:id="rId40"/>
  </p:sldLayoutIdLst>
  <p:timing>
    <p:tnLst>
      <p:par>
        <p:cTn id="1" dur="indefinite" restart="never" nodeType="tmRoot"/>
      </p:par>
    </p:tnLst>
  </p:timing>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5.xml"/><Relationship Id="rId4" Type="http://schemas.openxmlformats.org/officeDocument/2006/relationships/image" Target="../media/image4.jpeg"/><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41.xml"/><Relationship Id="rId5" Type="http://schemas.openxmlformats.org/officeDocument/2006/relationships/image" Target="../media/image18.jpeg"/><Relationship Id="rId4" Type="http://schemas.openxmlformats.org/officeDocument/2006/relationships/image" Target="../media/image17.jpeg"/><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image" Target="../media/image6.jpeg"/><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7.jpe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2.jpeg"/><Relationship Id="rId1" Type="http://schemas.openxmlformats.org/officeDocument/2006/relationships/image" Target="../media/image8.jpe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10.jpeg"/><Relationship Id="rId2" Type="http://schemas.openxmlformats.org/officeDocument/2006/relationships/image" Target="../media/image8.jpeg"/><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image" Target="../media/image12.jpe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image" Target="../media/image14.jpeg"/><Relationship Id="rId1" Type="http://schemas.openxmlformats.org/officeDocument/2006/relationships/image" Target="../media/image13.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51.xml"/><Relationship Id="rId1"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3"/>
          </p:nvPr>
        </p:nvSpPr>
        <p:spPr>
          <a:blipFill rotWithShape="1">
            <a:blip r:embed="rId1"/>
            <a:stretch>
              <a:fillRect/>
            </a:stretch>
          </a:blipFill>
        </p:spPr>
      </p:sp>
      <p:sp>
        <p:nvSpPr>
          <p:cNvPr id="5" name="Picture Placeholder 4"/>
          <p:cNvSpPr>
            <a:spLocks noGrp="1"/>
          </p:cNvSpPr>
          <p:nvPr>
            <p:ph type="pic" sz="quarter" idx="12"/>
          </p:nvPr>
        </p:nvSpPr>
        <p:spPr>
          <a:blipFill rotWithShape="1">
            <a:blip r:embed="rId2"/>
            <a:stretch>
              <a:fillRect/>
            </a:stretch>
          </a:blipFill>
        </p:spPr>
      </p:sp>
      <p:sp>
        <p:nvSpPr>
          <p:cNvPr id="3" name="Picture Placeholder 2"/>
          <p:cNvSpPr>
            <a:spLocks noGrp="1"/>
          </p:cNvSpPr>
          <p:nvPr>
            <p:ph type="pic" sz="quarter" idx="11"/>
          </p:nvPr>
        </p:nvSpPr>
        <p:spPr>
          <a:blipFill rotWithShape="1">
            <a:blip r:embed="rId3"/>
            <a:stretch>
              <a:fillRect/>
            </a:stretch>
          </a:blipFill>
        </p:spPr>
      </p:sp>
      <p:sp>
        <p:nvSpPr>
          <p:cNvPr id="2" name="Picture Placeholder 1"/>
          <p:cNvSpPr>
            <a:spLocks noGrp="1"/>
          </p:cNvSpPr>
          <p:nvPr>
            <p:ph type="pic" sz="quarter" idx="10"/>
          </p:nvPr>
        </p:nvSpPr>
        <p:spPr>
          <a:blipFill rotWithShape="1">
            <a:blip r:embed="rId4"/>
            <a:stretch>
              <a:fillRect/>
            </a:stretch>
          </a:blipFill>
        </p:spPr>
      </p:sp>
      <p:sp>
        <p:nvSpPr>
          <p:cNvPr id="28" name="Rectangle 27"/>
          <p:cNvSpPr/>
          <p:nvPr/>
        </p:nvSpPr>
        <p:spPr>
          <a:xfrm>
            <a:off x="9534525" y="1952625"/>
            <a:ext cx="2876550" cy="2686050"/>
          </a:xfrm>
          <a:prstGeom prst="rect">
            <a:avLst/>
          </a:prstGeom>
          <a:solidFill>
            <a:srgbClr val="FF0000">
              <a:alpha val="79000"/>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9" name="TextBox 28"/>
          <p:cNvSpPr txBox="1"/>
          <p:nvPr/>
        </p:nvSpPr>
        <p:spPr>
          <a:xfrm>
            <a:off x="10457275" y="2596665"/>
            <a:ext cx="1021080" cy="1106805"/>
          </a:xfrm>
          <a:prstGeom prst="rect">
            <a:avLst/>
          </a:prstGeom>
          <a:noFill/>
        </p:spPr>
        <p:txBody>
          <a:bodyPr wrap="none" rtlCol="0">
            <a:spAutoFit/>
          </a:bodyPr>
          <a:lstStyle/>
          <a:p>
            <a:r>
              <a:rPr lang="zh-CN" sz="6600" dirty="0" smtClean="0">
                <a:solidFill>
                  <a:schemeClr val="bg1"/>
                </a:solidFill>
                <a:latin typeface="微软雅黑" panose="020B0503020204020204" charset="-122"/>
                <a:ea typeface="微软雅黑" panose="020B0503020204020204" charset="-122"/>
                <a:cs typeface="微软雅黑" panose="020B0503020204020204" charset="-122"/>
                <a:sym typeface="Simple-Line-Icons" panose="02000503000000000000" pitchFamily="2" charset="2"/>
              </a:rPr>
              <a:t>作</a:t>
            </a:r>
            <a:endParaRPr lang="zh-CN" sz="6600" dirty="0" smtClean="0">
              <a:solidFill>
                <a:schemeClr val="bg1"/>
              </a:solidFill>
              <a:latin typeface="微软雅黑" panose="020B0503020204020204" charset="-122"/>
              <a:ea typeface="微软雅黑" panose="020B0503020204020204" charset="-122"/>
              <a:cs typeface="微软雅黑" panose="020B0503020204020204" charset="-122"/>
              <a:sym typeface="Simple-Line-Icons" panose="02000503000000000000" pitchFamily="2" charset="2"/>
            </a:endParaRPr>
          </a:p>
        </p:txBody>
      </p:sp>
      <p:sp>
        <p:nvSpPr>
          <p:cNvPr id="30" name="TextBox 29"/>
          <p:cNvSpPr txBox="1"/>
          <p:nvPr/>
        </p:nvSpPr>
        <p:spPr>
          <a:xfrm>
            <a:off x="9775920" y="3922183"/>
            <a:ext cx="2374710" cy="460375"/>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rPr>
              <a:t>值得描述的小标题</a:t>
            </a:r>
            <a:endParaRPr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1" name="Rectangle 30"/>
          <p:cNvSpPr/>
          <p:nvPr/>
        </p:nvSpPr>
        <p:spPr>
          <a:xfrm>
            <a:off x="13611225" y="1952625"/>
            <a:ext cx="2876550" cy="2686050"/>
          </a:xfrm>
          <a:prstGeom prst="rect">
            <a:avLst/>
          </a:prstGeom>
          <a:solidFill>
            <a:schemeClr val="bg2">
              <a:lumMod val="10000"/>
              <a:alpha val="79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2" name="TextBox 31"/>
          <p:cNvSpPr txBox="1"/>
          <p:nvPr/>
        </p:nvSpPr>
        <p:spPr>
          <a:xfrm>
            <a:off x="14533975" y="2596665"/>
            <a:ext cx="1021080" cy="1106805"/>
          </a:xfrm>
          <a:prstGeom prst="rect">
            <a:avLst/>
          </a:prstGeom>
          <a:noFill/>
        </p:spPr>
        <p:txBody>
          <a:bodyPr wrap="none" rtlCol="0">
            <a:spAutoFit/>
          </a:bodyPr>
          <a:lstStyle/>
          <a:p>
            <a:r>
              <a:rPr lang="zh-CN" altLang="en-US" sz="6600" dirty="0">
                <a:solidFill>
                  <a:schemeClr val="bg1"/>
                </a:solidFill>
                <a:latin typeface="微软雅黑" panose="020B0503020204020204" charset="-122"/>
                <a:ea typeface="微软雅黑" panose="020B0503020204020204" charset="-122"/>
                <a:cs typeface="微软雅黑" panose="020B0503020204020204" charset="-122"/>
              </a:rPr>
              <a:t>品</a:t>
            </a:r>
            <a:endParaRPr lang="zh-CN" altLang="en-US" sz="66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3" name="TextBox 32"/>
          <p:cNvSpPr txBox="1"/>
          <p:nvPr/>
        </p:nvSpPr>
        <p:spPr>
          <a:xfrm>
            <a:off x="13862145" y="3922183"/>
            <a:ext cx="2374710" cy="460375"/>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sym typeface="+mn-ea"/>
              </a:rPr>
              <a:t>值得描述的小标题</a:t>
            </a:r>
            <a:endParaRPr lang="en-US" sz="1600" b="1"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4" name="Rectangle 33"/>
          <p:cNvSpPr/>
          <p:nvPr/>
        </p:nvSpPr>
        <p:spPr>
          <a:xfrm>
            <a:off x="9534525" y="5755305"/>
            <a:ext cx="2876550" cy="2686050"/>
          </a:xfrm>
          <a:prstGeom prst="rect">
            <a:avLst/>
          </a:prstGeom>
          <a:solidFill>
            <a:schemeClr val="bg2">
              <a:lumMod val="10000"/>
              <a:alpha val="79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5" name="TextBox 34"/>
          <p:cNvSpPr txBox="1"/>
          <p:nvPr/>
        </p:nvSpPr>
        <p:spPr>
          <a:xfrm>
            <a:off x="10457275" y="6399345"/>
            <a:ext cx="1021080" cy="1106805"/>
          </a:xfrm>
          <a:prstGeom prst="rect">
            <a:avLst/>
          </a:prstGeom>
          <a:noFill/>
        </p:spPr>
        <p:txBody>
          <a:bodyPr wrap="none" rtlCol="0">
            <a:spAutoFit/>
          </a:bodyPr>
          <a:lstStyle/>
          <a:p>
            <a:r>
              <a:rPr lang="zh-CN" altLang="en-US" sz="6600" dirty="0">
                <a:solidFill>
                  <a:schemeClr val="bg1"/>
                </a:solidFill>
                <a:latin typeface="微软雅黑" panose="020B0503020204020204" charset="-122"/>
                <a:ea typeface="微软雅黑" panose="020B0503020204020204" charset="-122"/>
                <a:cs typeface="微软雅黑" panose="020B0503020204020204" charset="-122"/>
              </a:rPr>
              <a:t>展</a:t>
            </a:r>
            <a:endParaRPr lang="zh-CN" altLang="en-US" sz="66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6" name="TextBox 35"/>
          <p:cNvSpPr txBox="1"/>
          <p:nvPr/>
        </p:nvSpPr>
        <p:spPr>
          <a:xfrm>
            <a:off x="9775920" y="7724863"/>
            <a:ext cx="2374710" cy="460375"/>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sym typeface="+mn-ea"/>
              </a:rPr>
              <a:t>值得描述的小标题</a:t>
            </a:r>
            <a:endParaRPr lang="en-US" sz="1600" b="1"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7" name="Rectangle 36"/>
          <p:cNvSpPr/>
          <p:nvPr/>
        </p:nvSpPr>
        <p:spPr>
          <a:xfrm>
            <a:off x="13611225" y="5755305"/>
            <a:ext cx="2876550" cy="2686050"/>
          </a:xfrm>
          <a:prstGeom prst="rect">
            <a:avLst/>
          </a:prstGeom>
          <a:solidFill>
            <a:schemeClr val="bg2">
              <a:lumMod val="10000"/>
              <a:alpha val="79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8" name="TextBox 37"/>
          <p:cNvSpPr txBox="1"/>
          <p:nvPr/>
        </p:nvSpPr>
        <p:spPr>
          <a:xfrm>
            <a:off x="14533975" y="6399345"/>
            <a:ext cx="1021080" cy="1106805"/>
          </a:xfrm>
          <a:prstGeom prst="rect">
            <a:avLst/>
          </a:prstGeom>
          <a:noFill/>
        </p:spPr>
        <p:txBody>
          <a:bodyPr wrap="none" rtlCol="0">
            <a:spAutoFit/>
          </a:bodyPr>
          <a:lstStyle/>
          <a:p>
            <a:r>
              <a:rPr lang="zh-CN" altLang="en-US" sz="6600" dirty="0">
                <a:solidFill>
                  <a:schemeClr val="bg1"/>
                </a:solidFill>
                <a:latin typeface="微软雅黑" panose="020B0503020204020204" charset="-122"/>
                <a:ea typeface="微软雅黑" panose="020B0503020204020204" charset="-122"/>
                <a:cs typeface="微软雅黑" panose="020B0503020204020204" charset="-122"/>
              </a:rPr>
              <a:t>示</a:t>
            </a:r>
            <a:endParaRPr lang="zh-CN" altLang="en-US" sz="66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9" name="TextBox 38"/>
          <p:cNvSpPr txBox="1"/>
          <p:nvPr/>
        </p:nvSpPr>
        <p:spPr>
          <a:xfrm>
            <a:off x="13862145" y="7724863"/>
            <a:ext cx="2374710" cy="460375"/>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charset="-122"/>
                <a:ea typeface="微软雅黑" panose="020B0503020204020204" charset="-122"/>
                <a:cs typeface="微软雅黑" panose="020B0503020204020204" charset="-122"/>
                <a:sym typeface="+mn-ea"/>
              </a:rPr>
              <a:t>值得描述的小标题</a:t>
            </a:r>
            <a:endParaRPr lang="en-US" sz="1600" b="1" dirty="0" smtClean="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 name="Digital Experiences that combine…"/>
          <p:cNvSpPr txBox="1"/>
          <p:nvPr/>
        </p:nvSpPr>
        <p:spPr>
          <a:xfrm>
            <a:off x="1475105" y="3301576"/>
            <a:ext cx="4876800" cy="738505"/>
          </a:xfrm>
          <a:prstGeom prst="rect">
            <a:avLst/>
          </a:prstGeom>
          <a:ln w="12700">
            <a:miter lim="400000"/>
          </a:ln>
        </p:spPr>
        <p:txBody>
          <a:bodyPr wrap="none" lIns="0" tIns="0" rIns="0" bIns="0">
            <a:spAutoFit/>
          </a:bodyPr>
          <a:lstStyle/>
          <a:p>
            <a:pPr algn="l">
              <a:defRPr sz="4800" b="0">
                <a:solidFill>
                  <a:srgbClr val="30353E"/>
                </a:solidFill>
                <a:latin typeface="Roboto Bold"/>
                <a:ea typeface="Roboto Bold"/>
                <a:cs typeface="Roboto Bold"/>
                <a:sym typeface="Roboto Bold"/>
              </a:defRPr>
            </a:pPr>
            <a:r>
              <a:rPr lang="zh-CN">
                <a:solidFill>
                  <a:schemeClr val="bg1"/>
                </a:solidFill>
                <a:latin typeface="微软雅黑" panose="020B0503020204020204" charset="-122"/>
                <a:ea typeface="微软雅黑" panose="020B0503020204020204" charset="-122"/>
                <a:cs typeface="微软雅黑" panose="020B0503020204020204" charset="-122"/>
              </a:rPr>
              <a:t>极简风格作品展示</a:t>
            </a:r>
            <a:endParaRPr lang="zh-CN">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7" name="Completely network collaborative web services via user-centric initiatives. Quickly promote sticky…"/>
          <p:cNvSpPr txBox="1"/>
          <p:nvPr/>
        </p:nvSpPr>
        <p:spPr>
          <a:xfrm>
            <a:off x="1475105" y="4638675"/>
            <a:ext cx="6099810" cy="2215515"/>
          </a:xfrm>
          <a:prstGeom prst="rect">
            <a:avLst/>
          </a:prstGeom>
          <a:ln w="12700">
            <a:miter lim="400000"/>
          </a:ln>
        </p:spPr>
        <p:txBody>
          <a:bodyPr wrap="square" lIns="0" tIns="0" rIns="0" bIns="0">
            <a:spAutoFit/>
          </a:bodyPr>
          <a:lstStyle/>
          <a:p>
            <a:pPr algn="l">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a:solidFill>
                  <a:schemeClr val="bg1">
                    <a:lumMod val="65000"/>
                  </a:schemeClr>
                </a:solidFill>
                <a:latin typeface="微软雅黑" panose="020B0503020204020204" charset="-122"/>
                <a:ea typeface="微软雅黑" panose="020B0503020204020204" charset="-122"/>
                <a:cs typeface="微软雅黑" panose="020B050302020402020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quis nostrud exerci tation.</a:t>
            </a:r>
            <a:endParaRPr>
              <a:solidFill>
                <a:schemeClr val="bg1">
                  <a:lumMod val="65000"/>
                </a:schemeClr>
              </a:solidFill>
              <a:latin typeface="微软雅黑" panose="020B0503020204020204" charset="-122"/>
              <a:ea typeface="微软雅黑" panose="020B0503020204020204" charset="-122"/>
              <a:cs typeface="微软雅黑" panose="020B0503020204020204" charset="-122"/>
            </a:endParaRPr>
          </a:p>
        </p:txBody>
      </p:sp>
      <p:sp>
        <p:nvSpPr>
          <p:cNvPr id="124" name="# marketing promotion"/>
          <p:cNvSpPr txBox="1"/>
          <p:nvPr/>
        </p:nvSpPr>
        <p:spPr>
          <a:xfrm>
            <a:off x="1474791" y="2731763"/>
            <a:ext cx="2024380" cy="367665"/>
          </a:xfrm>
          <a:prstGeom prst="rect">
            <a:avLst/>
          </a:prstGeom>
          <a:solidFill>
            <a:srgbClr val="1C1C1C"/>
          </a:solidFill>
          <a:ln w="12700">
            <a:miter lim="400000"/>
          </a:ln>
        </p:spPr>
        <p:txBody>
          <a:bodyPr wrap="none" lIns="76200" tIns="76200" rIns="76200" bIns="76200" anchor="ctr">
            <a:spAutoFit/>
          </a:bodyPr>
          <a:lstStyle>
            <a:lvl1pPr algn="l">
              <a:defRPr sz="1400" b="0">
                <a:solidFill>
                  <a:srgbClr val="F6FAFF"/>
                </a:solidFill>
                <a:latin typeface="Roboto Regular"/>
                <a:ea typeface="Roboto Regular"/>
                <a:cs typeface="Roboto Regular"/>
                <a:sym typeface="Roboto Regular"/>
              </a:defRPr>
            </a:lvl1pPr>
          </a:lstStyle>
          <a:p>
            <a:r>
              <a:rPr>
                <a:latin typeface="微软雅黑" panose="020B0503020204020204" charset="-122"/>
                <a:ea typeface="微软雅黑" panose="020B0503020204020204" charset="-122"/>
                <a:cs typeface="微软雅黑" panose="020B0503020204020204" charset="-122"/>
              </a:rPr>
              <a:t> # </a:t>
            </a:r>
            <a:r>
              <a:rPr lang="zh-CN">
                <a:latin typeface="微软雅黑" panose="020B0503020204020204" charset="-122"/>
                <a:ea typeface="微软雅黑" panose="020B0503020204020204" charset="-122"/>
                <a:cs typeface="微软雅黑" panose="020B0503020204020204" charset="-122"/>
              </a:rPr>
              <a:t>极简风格相册作品集</a:t>
            </a:r>
            <a:r>
              <a:rPr>
                <a:latin typeface="微软雅黑" panose="020B0503020204020204" charset="-122"/>
                <a:ea typeface="微软雅黑" panose="020B0503020204020204" charset="-122"/>
                <a:cs typeface="微软雅黑" panose="020B0503020204020204" charset="-122"/>
              </a:rPr>
              <a:t> </a:t>
            </a: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350" fill="hold"/>
                                        <p:tgtEl>
                                          <p:spTgt spid="28"/>
                                        </p:tgtEl>
                                        <p:attrNameLst>
                                          <p:attrName>ppt_w</p:attrName>
                                        </p:attrNameLst>
                                      </p:cBhvr>
                                      <p:tavLst>
                                        <p:tav tm="0">
                                          <p:val>
                                            <p:fltVal val="0"/>
                                          </p:val>
                                        </p:tav>
                                        <p:tav tm="100000">
                                          <p:val>
                                            <p:strVal val="#ppt_w"/>
                                          </p:val>
                                        </p:tav>
                                      </p:tavLst>
                                    </p:anim>
                                    <p:anim calcmode="lin" valueType="num">
                                      <p:cBhvr>
                                        <p:cTn id="8" dur="350" fill="hold"/>
                                        <p:tgtEl>
                                          <p:spTgt spid="28"/>
                                        </p:tgtEl>
                                        <p:attrNameLst>
                                          <p:attrName>ppt_h</p:attrName>
                                        </p:attrNameLst>
                                      </p:cBhvr>
                                      <p:tavLst>
                                        <p:tav tm="0">
                                          <p:val>
                                            <p:fltVal val="0"/>
                                          </p:val>
                                        </p:tav>
                                        <p:tav tm="100000">
                                          <p:val>
                                            <p:strVal val="#ppt_h"/>
                                          </p:val>
                                        </p:tav>
                                      </p:tavLst>
                                    </p:anim>
                                    <p:animEffect transition="in" filter="fade">
                                      <p:cBhvr>
                                        <p:cTn id="9" dur="350"/>
                                        <p:tgtEl>
                                          <p:spTgt spid="2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p:cTn id="14" dur="350" fill="hold"/>
                                        <p:tgtEl>
                                          <p:spTgt spid="29"/>
                                        </p:tgtEl>
                                        <p:attrNameLst>
                                          <p:attrName>ppt_w</p:attrName>
                                        </p:attrNameLst>
                                      </p:cBhvr>
                                      <p:tavLst>
                                        <p:tav tm="0">
                                          <p:val>
                                            <p:fltVal val="0"/>
                                          </p:val>
                                        </p:tav>
                                        <p:tav tm="100000">
                                          <p:val>
                                            <p:strVal val="#ppt_w"/>
                                          </p:val>
                                        </p:tav>
                                      </p:tavLst>
                                    </p:anim>
                                    <p:anim calcmode="lin" valueType="num">
                                      <p:cBhvr>
                                        <p:cTn id="15" dur="350" fill="hold"/>
                                        <p:tgtEl>
                                          <p:spTgt spid="29"/>
                                        </p:tgtEl>
                                        <p:attrNameLst>
                                          <p:attrName>ppt_h</p:attrName>
                                        </p:attrNameLst>
                                      </p:cBhvr>
                                      <p:tavLst>
                                        <p:tav tm="0">
                                          <p:val>
                                            <p:fltVal val="0"/>
                                          </p:val>
                                        </p:tav>
                                        <p:tav tm="100000">
                                          <p:val>
                                            <p:strVal val="#ppt_h"/>
                                          </p:val>
                                        </p:tav>
                                      </p:tavLst>
                                    </p:anim>
                                    <p:animEffect transition="in" filter="fade">
                                      <p:cBhvr>
                                        <p:cTn id="16" dur="350"/>
                                        <p:tgtEl>
                                          <p:spTgt spid="2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p:cTn id="21" dur="350" fill="hold"/>
                                        <p:tgtEl>
                                          <p:spTgt spid="30"/>
                                        </p:tgtEl>
                                        <p:attrNameLst>
                                          <p:attrName>ppt_w</p:attrName>
                                        </p:attrNameLst>
                                      </p:cBhvr>
                                      <p:tavLst>
                                        <p:tav tm="0">
                                          <p:val>
                                            <p:fltVal val="0"/>
                                          </p:val>
                                        </p:tav>
                                        <p:tav tm="100000">
                                          <p:val>
                                            <p:strVal val="#ppt_w"/>
                                          </p:val>
                                        </p:tav>
                                      </p:tavLst>
                                    </p:anim>
                                    <p:anim calcmode="lin" valueType="num">
                                      <p:cBhvr>
                                        <p:cTn id="22" dur="350" fill="hold"/>
                                        <p:tgtEl>
                                          <p:spTgt spid="30"/>
                                        </p:tgtEl>
                                        <p:attrNameLst>
                                          <p:attrName>ppt_h</p:attrName>
                                        </p:attrNameLst>
                                      </p:cBhvr>
                                      <p:tavLst>
                                        <p:tav tm="0">
                                          <p:val>
                                            <p:fltVal val="0"/>
                                          </p:val>
                                        </p:tav>
                                        <p:tav tm="100000">
                                          <p:val>
                                            <p:strVal val="#ppt_h"/>
                                          </p:val>
                                        </p:tav>
                                      </p:tavLst>
                                    </p:anim>
                                    <p:animEffect transition="in" filter="fade">
                                      <p:cBhvr>
                                        <p:cTn id="23" dur="350"/>
                                        <p:tgtEl>
                                          <p:spTgt spid="30"/>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p:cTn id="28" dur="350" fill="hold"/>
                                        <p:tgtEl>
                                          <p:spTgt spid="31"/>
                                        </p:tgtEl>
                                        <p:attrNameLst>
                                          <p:attrName>ppt_w</p:attrName>
                                        </p:attrNameLst>
                                      </p:cBhvr>
                                      <p:tavLst>
                                        <p:tav tm="0">
                                          <p:val>
                                            <p:fltVal val="0"/>
                                          </p:val>
                                        </p:tav>
                                        <p:tav tm="100000">
                                          <p:val>
                                            <p:strVal val="#ppt_w"/>
                                          </p:val>
                                        </p:tav>
                                      </p:tavLst>
                                    </p:anim>
                                    <p:anim calcmode="lin" valueType="num">
                                      <p:cBhvr>
                                        <p:cTn id="29" dur="350" fill="hold"/>
                                        <p:tgtEl>
                                          <p:spTgt spid="31"/>
                                        </p:tgtEl>
                                        <p:attrNameLst>
                                          <p:attrName>ppt_h</p:attrName>
                                        </p:attrNameLst>
                                      </p:cBhvr>
                                      <p:tavLst>
                                        <p:tav tm="0">
                                          <p:val>
                                            <p:fltVal val="0"/>
                                          </p:val>
                                        </p:tav>
                                        <p:tav tm="100000">
                                          <p:val>
                                            <p:strVal val="#ppt_h"/>
                                          </p:val>
                                        </p:tav>
                                      </p:tavLst>
                                    </p:anim>
                                    <p:animEffect transition="in" filter="fade">
                                      <p:cBhvr>
                                        <p:cTn id="30" dur="350"/>
                                        <p:tgtEl>
                                          <p:spTgt spid="31"/>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p:cTn id="35" dur="350" fill="hold"/>
                                        <p:tgtEl>
                                          <p:spTgt spid="32"/>
                                        </p:tgtEl>
                                        <p:attrNameLst>
                                          <p:attrName>ppt_w</p:attrName>
                                        </p:attrNameLst>
                                      </p:cBhvr>
                                      <p:tavLst>
                                        <p:tav tm="0">
                                          <p:val>
                                            <p:fltVal val="0"/>
                                          </p:val>
                                        </p:tav>
                                        <p:tav tm="100000">
                                          <p:val>
                                            <p:strVal val="#ppt_w"/>
                                          </p:val>
                                        </p:tav>
                                      </p:tavLst>
                                    </p:anim>
                                    <p:anim calcmode="lin" valueType="num">
                                      <p:cBhvr>
                                        <p:cTn id="36" dur="350" fill="hold"/>
                                        <p:tgtEl>
                                          <p:spTgt spid="32"/>
                                        </p:tgtEl>
                                        <p:attrNameLst>
                                          <p:attrName>ppt_h</p:attrName>
                                        </p:attrNameLst>
                                      </p:cBhvr>
                                      <p:tavLst>
                                        <p:tav tm="0">
                                          <p:val>
                                            <p:fltVal val="0"/>
                                          </p:val>
                                        </p:tav>
                                        <p:tav tm="100000">
                                          <p:val>
                                            <p:strVal val="#ppt_h"/>
                                          </p:val>
                                        </p:tav>
                                      </p:tavLst>
                                    </p:anim>
                                    <p:animEffect transition="in" filter="fade">
                                      <p:cBhvr>
                                        <p:cTn id="37" dur="350"/>
                                        <p:tgtEl>
                                          <p:spTgt spid="32"/>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350" fill="hold"/>
                                        <p:tgtEl>
                                          <p:spTgt spid="33"/>
                                        </p:tgtEl>
                                        <p:attrNameLst>
                                          <p:attrName>ppt_w</p:attrName>
                                        </p:attrNameLst>
                                      </p:cBhvr>
                                      <p:tavLst>
                                        <p:tav tm="0">
                                          <p:val>
                                            <p:fltVal val="0"/>
                                          </p:val>
                                        </p:tav>
                                        <p:tav tm="100000">
                                          <p:val>
                                            <p:strVal val="#ppt_w"/>
                                          </p:val>
                                        </p:tav>
                                      </p:tavLst>
                                    </p:anim>
                                    <p:anim calcmode="lin" valueType="num">
                                      <p:cBhvr>
                                        <p:cTn id="43" dur="350" fill="hold"/>
                                        <p:tgtEl>
                                          <p:spTgt spid="33"/>
                                        </p:tgtEl>
                                        <p:attrNameLst>
                                          <p:attrName>ppt_h</p:attrName>
                                        </p:attrNameLst>
                                      </p:cBhvr>
                                      <p:tavLst>
                                        <p:tav tm="0">
                                          <p:val>
                                            <p:fltVal val="0"/>
                                          </p:val>
                                        </p:tav>
                                        <p:tav tm="100000">
                                          <p:val>
                                            <p:strVal val="#ppt_h"/>
                                          </p:val>
                                        </p:tav>
                                      </p:tavLst>
                                    </p:anim>
                                    <p:animEffect transition="in" filter="fade">
                                      <p:cBhvr>
                                        <p:cTn id="44" dur="350"/>
                                        <p:tgtEl>
                                          <p:spTgt spid="33"/>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350" fill="hold"/>
                                        <p:tgtEl>
                                          <p:spTgt spid="34"/>
                                        </p:tgtEl>
                                        <p:attrNameLst>
                                          <p:attrName>ppt_w</p:attrName>
                                        </p:attrNameLst>
                                      </p:cBhvr>
                                      <p:tavLst>
                                        <p:tav tm="0">
                                          <p:val>
                                            <p:fltVal val="0"/>
                                          </p:val>
                                        </p:tav>
                                        <p:tav tm="100000">
                                          <p:val>
                                            <p:strVal val="#ppt_w"/>
                                          </p:val>
                                        </p:tav>
                                      </p:tavLst>
                                    </p:anim>
                                    <p:anim calcmode="lin" valueType="num">
                                      <p:cBhvr>
                                        <p:cTn id="50" dur="350" fill="hold"/>
                                        <p:tgtEl>
                                          <p:spTgt spid="34"/>
                                        </p:tgtEl>
                                        <p:attrNameLst>
                                          <p:attrName>ppt_h</p:attrName>
                                        </p:attrNameLst>
                                      </p:cBhvr>
                                      <p:tavLst>
                                        <p:tav tm="0">
                                          <p:val>
                                            <p:fltVal val="0"/>
                                          </p:val>
                                        </p:tav>
                                        <p:tav tm="100000">
                                          <p:val>
                                            <p:strVal val="#ppt_h"/>
                                          </p:val>
                                        </p:tav>
                                      </p:tavLst>
                                    </p:anim>
                                    <p:animEffect transition="in" filter="fade">
                                      <p:cBhvr>
                                        <p:cTn id="51" dur="350"/>
                                        <p:tgtEl>
                                          <p:spTgt spid="34"/>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35"/>
                                        </p:tgtEl>
                                        <p:attrNameLst>
                                          <p:attrName>style.visibility</p:attrName>
                                        </p:attrNameLst>
                                      </p:cBhvr>
                                      <p:to>
                                        <p:strVal val="visible"/>
                                      </p:to>
                                    </p:set>
                                    <p:anim calcmode="lin" valueType="num">
                                      <p:cBhvr>
                                        <p:cTn id="56" dur="350" fill="hold"/>
                                        <p:tgtEl>
                                          <p:spTgt spid="35"/>
                                        </p:tgtEl>
                                        <p:attrNameLst>
                                          <p:attrName>ppt_w</p:attrName>
                                        </p:attrNameLst>
                                      </p:cBhvr>
                                      <p:tavLst>
                                        <p:tav tm="0">
                                          <p:val>
                                            <p:fltVal val="0"/>
                                          </p:val>
                                        </p:tav>
                                        <p:tav tm="100000">
                                          <p:val>
                                            <p:strVal val="#ppt_w"/>
                                          </p:val>
                                        </p:tav>
                                      </p:tavLst>
                                    </p:anim>
                                    <p:anim calcmode="lin" valueType="num">
                                      <p:cBhvr>
                                        <p:cTn id="57" dur="350" fill="hold"/>
                                        <p:tgtEl>
                                          <p:spTgt spid="35"/>
                                        </p:tgtEl>
                                        <p:attrNameLst>
                                          <p:attrName>ppt_h</p:attrName>
                                        </p:attrNameLst>
                                      </p:cBhvr>
                                      <p:tavLst>
                                        <p:tav tm="0">
                                          <p:val>
                                            <p:fltVal val="0"/>
                                          </p:val>
                                        </p:tav>
                                        <p:tav tm="100000">
                                          <p:val>
                                            <p:strVal val="#ppt_h"/>
                                          </p:val>
                                        </p:tav>
                                      </p:tavLst>
                                    </p:anim>
                                    <p:animEffect transition="in" filter="fade">
                                      <p:cBhvr>
                                        <p:cTn id="58" dur="350"/>
                                        <p:tgtEl>
                                          <p:spTgt spid="35"/>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p:cTn id="63" dur="350" fill="hold"/>
                                        <p:tgtEl>
                                          <p:spTgt spid="36"/>
                                        </p:tgtEl>
                                        <p:attrNameLst>
                                          <p:attrName>ppt_w</p:attrName>
                                        </p:attrNameLst>
                                      </p:cBhvr>
                                      <p:tavLst>
                                        <p:tav tm="0">
                                          <p:val>
                                            <p:fltVal val="0"/>
                                          </p:val>
                                        </p:tav>
                                        <p:tav tm="100000">
                                          <p:val>
                                            <p:strVal val="#ppt_w"/>
                                          </p:val>
                                        </p:tav>
                                      </p:tavLst>
                                    </p:anim>
                                    <p:anim calcmode="lin" valueType="num">
                                      <p:cBhvr>
                                        <p:cTn id="64" dur="350" fill="hold"/>
                                        <p:tgtEl>
                                          <p:spTgt spid="36"/>
                                        </p:tgtEl>
                                        <p:attrNameLst>
                                          <p:attrName>ppt_h</p:attrName>
                                        </p:attrNameLst>
                                      </p:cBhvr>
                                      <p:tavLst>
                                        <p:tav tm="0">
                                          <p:val>
                                            <p:fltVal val="0"/>
                                          </p:val>
                                        </p:tav>
                                        <p:tav tm="100000">
                                          <p:val>
                                            <p:strVal val="#ppt_h"/>
                                          </p:val>
                                        </p:tav>
                                      </p:tavLst>
                                    </p:anim>
                                    <p:animEffect transition="in" filter="fade">
                                      <p:cBhvr>
                                        <p:cTn id="65" dur="350"/>
                                        <p:tgtEl>
                                          <p:spTgt spid="36"/>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grpId="0" nodeType="clickEffect">
                                  <p:stCondLst>
                                    <p:cond delay="0"/>
                                  </p:stCondLst>
                                  <p:childTnLst>
                                    <p:set>
                                      <p:cBhvr>
                                        <p:cTn id="69" dur="1" fill="hold">
                                          <p:stCondLst>
                                            <p:cond delay="0"/>
                                          </p:stCondLst>
                                        </p:cTn>
                                        <p:tgtEl>
                                          <p:spTgt spid="37"/>
                                        </p:tgtEl>
                                        <p:attrNameLst>
                                          <p:attrName>style.visibility</p:attrName>
                                        </p:attrNameLst>
                                      </p:cBhvr>
                                      <p:to>
                                        <p:strVal val="visible"/>
                                      </p:to>
                                    </p:set>
                                    <p:anim calcmode="lin" valueType="num">
                                      <p:cBhvr>
                                        <p:cTn id="70" dur="350" fill="hold"/>
                                        <p:tgtEl>
                                          <p:spTgt spid="37"/>
                                        </p:tgtEl>
                                        <p:attrNameLst>
                                          <p:attrName>ppt_w</p:attrName>
                                        </p:attrNameLst>
                                      </p:cBhvr>
                                      <p:tavLst>
                                        <p:tav tm="0">
                                          <p:val>
                                            <p:fltVal val="0"/>
                                          </p:val>
                                        </p:tav>
                                        <p:tav tm="100000">
                                          <p:val>
                                            <p:strVal val="#ppt_w"/>
                                          </p:val>
                                        </p:tav>
                                      </p:tavLst>
                                    </p:anim>
                                    <p:anim calcmode="lin" valueType="num">
                                      <p:cBhvr>
                                        <p:cTn id="71" dur="350" fill="hold"/>
                                        <p:tgtEl>
                                          <p:spTgt spid="37"/>
                                        </p:tgtEl>
                                        <p:attrNameLst>
                                          <p:attrName>ppt_h</p:attrName>
                                        </p:attrNameLst>
                                      </p:cBhvr>
                                      <p:tavLst>
                                        <p:tav tm="0">
                                          <p:val>
                                            <p:fltVal val="0"/>
                                          </p:val>
                                        </p:tav>
                                        <p:tav tm="100000">
                                          <p:val>
                                            <p:strVal val="#ppt_h"/>
                                          </p:val>
                                        </p:tav>
                                      </p:tavLst>
                                    </p:anim>
                                    <p:animEffect transition="in" filter="fade">
                                      <p:cBhvr>
                                        <p:cTn id="72" dur="350"/>
                                        <p:tgtEl>
                                          <p:spTgt spid="37"/>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350" fill="hold"/>
                                        <p:tgtEl>
                                          <p:spTgt spid="38"/>
                                        </p:tgtEl>
                                        <p:attrNameLst>
                                          <p:attrName>ppt_w</p:attrName>
                                        </p:attrNameLst>
                                      </p:cBhvr>
                                      <p:tavLst>
                                        <p:tav tm="0">
                                          <p:val>
                                            <p:fltVal val="0"/>
                                          </p:val>
                                        </p:tav>
                                        <p:tav tm="100000">
                                          <p:val>
                                            <p:strVal val="#ppt_w"/>
                                          </p:val>
                                        </p:tav>
                                      </p:tavLst>
                                    </p:anim>
                                    <p:anim calcmode="lin" valueType="num">
                                      <p:cBhvr>
                                        <p:cTn id="78" dur="350" fill="hold"/>
                                        <p:tgtEl>
                                          <p:spTgt spid="38"/>
                                        </p:tgtEl>
                                        <p:attrNameLst>
                                          <p:attrName>ppt_h</p:attrName>
                                        </p:attrNameLst>
                                      </p:cBhvr>
                                      <p:tavLst>
                                        <p:tav tm="0">
                                          <p:val>
                                            <p:fltVal val="0"/>
                                          </p:val>
                                        </p:tav>
                                        <p:tav tm="100000">
                                          <p:val>
                                            <p:strVal val="#ppt_h"/>
                                          </p:val>
                                        </p:tav>
                                      </p:tavLst>
                                    </p:anim>
                                    <p:animEffect transition="in" filter="fade">
                                      <p:cBhvr>
                                        <p:cTn id="79" dur="350"/>
                                        <p:tgtEl>
                                          <p:spTgt spid="38"/>
                                        </p:tgtEl>
                                      </p:cBhvr>
                                    </p:animEffect>
                                  </p:childTnLst>
                                </p:cTn>
                              </p:par>
                            </p:childTnLst>
                          </p:cTn>
                        </p:par>
                      </p:childTnLst>
                    </p:cTn>
                  </p:par>
                  <p:par>
                    <p:cTn id="80" fill="hold">
                      <p:stCondLst>
                        <p:cond delay="indefinite"/>
                      </p:stCondLst>
                      <p:childTnLst>
                        <p:par>
                          <p:cTn id="81" fill="hold">
                            <p:stCondLst>
                              <p:cond delay="0"/>
                            </p:stCondLst>
                            <p:childTnLst>
                              <p:par>
                                <p:cTn id="82" presetID="53" presetClass="entr" presetSubtype="16" fill="hold" grpId="0" nodeType="clickEffect">
                                  <p:stCondLst>
                                    <p:cond delay="0"/>
                                  </p:stCondLst>
                                  <p:childTnLst>
                                    <p:set>
                                      <p:cBhvr>
                                        <p:cTn id="83" dur="1" fill="hold">
                                          <p:stCondLst>
                                            <p:cond delay="0"/>
                                          </p:stCondLst>
                                        </p:cTn>
                                        <p:tgtEl>
                                          <p:spTgt spid="39"/>
                                        </p:tgtEl>
                                        <p:attrNameLst>
                                          <p:attrName>style.visibility</p:attrName>
                                        </p:attrNameLst>
                                      </p:cBhvr>
                                      <p:to>
                                        <p:strVal val="visible"/>
                                      </p:to>
                                    </p:set>
                                    <p:anim calcmode="lin" valueType="num">
                                      <p:cBhvr>
                                        <p:cTn id="84" dur="350" fill="hold"/>
                                        <p:tgtEl>
                                          <p:spTgt spid="39"/>
                                        </p:tgtEl>
                                        <p:attrNameLst>
                                          <p:attrName>ppt_w</p:attrName>
                                        </p:attrNameLst>
                                      </p:cBhvr>
                                      <p:tavLst>
                                        <p:tav tm="0">
                                          <p:val>
                                            <p:fltVal val="0"/>
                                          </p:val>
                                        </p:tav>
                                        <p:tav tm="100000">
                                          <p:val>
                                            <p:strVal val="#ppt_w"/>
                                          </p:val>
                                        </p:tav>
                                      </p:tavLst>
                                    </p:anim>
                                    <p:anim calcmode="lin" valueType="num">
                                      <p:cBhvr>
                                        <p:cTn id="85" dur="350" fill="hold"/>
                                        <p:tgtEl>
                                          <p:spTgt spid="39"/>
                                        </p:tgtEl>
                                        <p:attrNameLst>
                                          <p:attrName>ppt_h</p:attrName>
                                        </p:attrNameLst>
                                      </p:cBhvr>
                                      <p:tavLst>
                                        <p:tav tm="0">
                                          <p:val>
                                            <p:fltVal val="0"/>
                                          </p:val>
                                        </p:tav>
                                        <p:tav tm="100000">
                                          <p:val>
                                            <p:strVal val="#ppt_h"/>
                                          </p:val>
                                        </p:tav>
                                      </p:tavLst>
                                    </p:anim>
                                    <p:animEffect transition="in" filter="fade">
                                      <p:cBhvr>
                                        <p:cTn id="86" dur="3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P spid="29" grpId="0"/>
      <p:bldP spid="30" grpId="0"/>
      <p:bldP spid="31" grpId="0" bldLvl="0" animBg="1"/>
      <p:bldP spid="32" grpId="0"/>
      <p:bldP spid="33" grpId="0"/>
      <p:bldP spid="34" grpId="0" bldLvl="0" animBg="1"/>
      <p:bldP spid="35" grpId="0"/>
      <p:bldP spid="36" grpId="0"/>
      <p:bldP spid="37" grpId="0" bldLvl="0" animBg="1"/>
      <p:bldP spid="38" grpId="0"/>
      <p:bldP spid="3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6"/>
          </p:nvPr>
        </p:nvSpPr>
        <p:spPr>
          <a:xfrm>
            <a:off x="7531735" y="0"/>
            <a:ext cx="7171055" cy="4644390"/>
          </a:xfrm>
          <a:blipFill rotWithShape="1">
            <a:blip r:embed="rId1"/>
            <a:stretch>
              <a:fillRect/>
            </a:stretch>
          </a:blipFill>
        </p:spPr>
      </p:sp>
      <p:sp>
        <p:nvSpPr>
          <p:cNvPr id="3" name="Picture Placeholder 2"/>
          <p:cNvSpPr>
            <a:spLocks noGrp="1"/>
          </p:cNvSpPr>
          <p:nvPr>
            <p:ph type="pic" sz="quarter" idx="17"/>
          </p:nvPr>
        </p:nvSpPr>
        <p:spPr>
          <a:blipFill rotWithShape="1">
            <a:blip r:embed="rId2"/>
            <a:stretch>
              <a:fillRect/>
            </a:stretch>
          </a:blipFill>
        </p:spPr>
      </p:sp>
      <p:sp>
        <p:nvSpPr>
          <p:cNvPr id="4" name="Picture Placeholder 3"/>
          <p:cNvSpPr>
            <a:spLocks noGrp="1"/>
          </p:cNvSpPr>
          <p:nvPr>
            <p:ph type="pic" sz="quarter" idx="18"/>
          </p:nvPr>
        </p:nvSpPr>
        <p:spPr>
          <a:blipFill rotWithShape="1">
            <a:blip r:embed="rId3"/>
            <a:stretch>
              <a:fillRect/>
            </a:stretch>
          </a:blipFill>
        </p:spPr>
      </p:sp>
      <p:sp>
        <p:nvSpPr>
          <p:cNvPr id="5" name="Picture Placeholder 4"/>
          <p:cNvSpPr>
            <a:spLocks noGrp="1"/>
          </p:cNvSpPr>
          <p:nvPr>
            <p:ph type="pic" sz="quarter" idx="19"/>
          </p:nvPr>
        </p:nvSpPr>
        <p:spPr>
          <a:blipFill rotWithShape="1">
            <a:blip r:embed="rId4"/>
            <a:stretch>
              <a:fillRect/>
            </a:stretch>
          </a:blipFill>
        </p:spPr>
      </p:sp>
      <p:sp>
        <p:nvSpPr>
          <p:cNvPr id="6" name="Picture Placeholder 5"/>
          <p:cNvSpPr>
            <a:spLocks noGrp="1"/>
          </p:cNvSpPr>
          <p:nvPr>
            <p:ph type="pic" sz="quarter" idx="14"/>
          </p:nvPr>
        </p:nvSpPr>
        <p:spPr>
          <a:blipFill rotWithShape="1">
            <a:blip r:embed="rId5"/>
            <a:stretch>
              <a:fillRect/>
            </a:stretch>
          </a:blipFill>
        </p:spPr>
      </p:sp>
      <p:sp>
        <p:nvSpPr>
          <p:cNvPr id="164" name="Completely network collaborative web services via user-centric initiatives. Quickly promote sticky…"/>
          <p:cNvSpPr txBox="1"/>
          <p:nvPr/>
        </p:nvSpPr>
        <p:spPr>
          <a:xfrm>
            <a:off x="864235" y="5894705"/>
            <a:ext cx="5928360" cy="2215515"/>
          </a:xfrm>
          <a:prstGeom prst="rect">
            <a:avLst/>
          </a:prstGeom>
          <a:ln w="12700">
            <a:miter lim="400000"/>
          </a:ln>
        </p:spPr>
        <p:txBody>
          <a:bodyPr wrap="square" lIns="0" tIns="0" rIns="0" bIns="0">
            <a:spAutoFit/>
          </a:bodyPr>
          <a:lstStyle/>
          <a:p>
            <a:pPr algn="l">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a:latin typeface="微软雅黑" panose="020B0503020204020204" charset="-122"/>
                <a:ea typeface="微软雅黑" panose="020B0503020204020204" charset="-122"/>
                <a:cs typeface="微软雅黑" panose="020B0503020204020204" charset="-122"/>
                <a:sym typeface="+mn-ea"/>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quis nostrud exerci tation.</a:t>
            </a:r>
            <a:endParaRPr>
              <a:latin typeface="微软雅黑" panose="020B0503020204020204" charset="-122"/>
              <a:ea typeface="微软雅黑" panose="020B0503020204020204" charset="-122"/>
              <a:cs typeface="微软雅黑" panose="020B0503020204020204" charset="-122"/>
            </a:endParaRPr>
          </a:p>
        </p:txBody>
      </p:sp>
      <p:sp>
        <p:nvSpPr>
          <p:cNvPr id="165" name="Digital Experiences…"/>
          <p:cNvSpPr txBox="1"/>
          <p:nvPr/>
        </p:nvSpPr>
        <p:spPr>
          <a:xfrm>
            <a:off x="864235" y="2613131"/>
            <a:ext cx="5029200" cy="2031365"/>
          </a:xfrm>
          <a:prstGeom prst="rect">
            <a:avLst/>
          </a:prstGeom>
          <a:ln w="12700">
            <a:miter lim="400000"/>
          </a:ln>
        </p:spPr>
        <p:txBody>
          <a:bodyPr wrap="none" lIns="0" tIns="0" rIns="0" bIns="0" anchor="b">
            <a:spAutoFit/>
          </a:bodyPr>
          <a:lstStyle/>
          <a:p>
            <a:pPr algn="l">
              <a:defRPr sz="4800" b="0">
                <a:solidFill>
                  <a:srgbClr val="30353E"/>
                </a:solidFill>
                <a:latin typeface="Roboto Bold"/>
                <a:ea typeface="Roboto Bold"/>
                <a:cs typeface="Roboto Bold"/>
                <a:sym typeface="Roboto Bold"/>
              </a:defRPr>
            </a:pPr>
            <a:r>
              <a:rPr lang="zh-CN" sz="6600">
                <a:latin typeface="微软雅黑" panose="020B0503020204020204" charset="-122"/>
                <a:ea typeface="微软雅黑" panose="020B0503020204020204" charset="-122"/>
                <a:cs typeface="微软雅黑" panose="020B0503020204020204" charset="-122"/>
              </a:rPr>
              <a:t>右侧</a:t>
            </a:r>
            <a:endParaRPr lang="zh-CN" sz="6600">
              <a:latin typeface="微软雅黑" panose="020B0503020204020204" charset="-122"/>
              <a:ea typeface="微软雅黑" panose="020B0503020204020204" charset="-122"/>
              <a:cs typeface="微软雅黑" panose="020B0503020204020204" charset="-122"/>
            </a:endParaRPr>
          </a:p>
          <a:p>
            <a:pPr algn="l">
              <a:defRPr sz="4800" b="0">
                <a:solidFill>
                  <a:srgbClr val="30353E"/>
                </a:solidFill>
                <a:latin typeface="Roboto Bold"/>
                <a:ea typeface="Roboto Bold"/>
                <a:cs typeface="Roboto Bold"/>
                <a:sym typeface="Roboto Bold"/>
              </a:defRPr>
            </a:pPr>
            <a:r>
              <a:rPr lang="zh-CN" sz="6600">
                <a:latin typeface="微软雅黑" panose="020B0503020204020204" charset="-122"/>
                <a:ea typeface="微软雅黑" panose="020B0503020204020204" charset="-122"/>
                <a:cs typeface="微软雅黑" panose="020B0503020204020204" charset="-122"/>
              </a:rPr>
              <a:t>焦点作品展示</a:t>
            </a:r>
            <a:endParaRPr lang="zh-CN" sz="6600">
              <a:latin typeface="微软雅黑" panose="020B0503020204020204" charset="-122"/>
              <a:ea typeface="微软雅黑" panose="020B0503020204020204" charset="-122"/>
              <a:cs typeface="微软雅黑" panose="020B0503020204020204" charset="-122"/>
            </a:endParaRPr>
          </a:p>
        </p:txBody>
      </p:sp>
      <p:sp>
        <p:nvSpPr>
          <p:cNvPr id="166" name="# marketing promotion"/>
          <p:cNvSpPr txBox="1"/>
          <p:nvPr/>
        </p:nvSpPr>
        <p:spPr>
          <a:xfrm>
            <a:off x="864235" y="4959773"/>
            <a:ext cx="1971675" cy="367665"/>
          </a:xfrm>
          <a:prstGeom prst="rect">
            <a:avLst/>
          </a:prstGeom>
          <a:solidFill>
            <a:srgbClr val="2D3E50"/>
          </a:solidFill>
          <a:ln w="12700">
            <a:miter lim="400000"/>
          </a:ln>
        </p:spPr>
        <p:txBody>
          <a:bodyPr wrap="none" lIns="76200" tIns="76200" rIns="76200" bIns="76200" anchor="ctr">
            <a:spAutoFit/>
          </a:bodyPr>
          <a:lstStyle>
            <a:lvl1pPr algn="r">
              <a:defRPr sz="1400" b="0">
                <a:solidFill>
                  <a:srgbClr val="F6FAFF"/>
                </a:solidFill>
                <a:latin typeface="Roboto Regular"/>
                <a:ea typeface="Roboto Regular"/>
                <a:cs typeface="Roboto Regular"/>
                <a:sym typeface="Roboto Regular"/>
              </a:defRPr>
            </a:lvl1pPr>
          </a:lstStyle>
          <a:p>
            <a:r>
              <a:rPr>
                <a:latin typeface="微软雅黑" panose="020B0503020204020204" charset="-122"/>
                <a:ea typeface="微软雅黑" panose="020B0503020204020204" charset="-122"/>
                <a:cs typeface="微软雅黑" panose="020B0503020204020204" charset="-122"/>
              </a:rPr>
              <a:t> # </a:t>
            </a:r>
            <a:r>
              <a:rPr lang="zh-CN">
                <a:latin typeface="微软雅黑" panose="020B0503020204020204" charset="-122"/>
                <a:ea typeface="微软雅黑" panose="020B0503020204020204" charset="-122"/>
                <a:cs typeface="微软雅黑" panose="020B0503020204020204" charset="-122"/>
              </a:rPr>
              <a:t>极简风格相册作品集</a:t>
            </a:r>
            <a:endParaRPr lang="zh-CN">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904581" y="5609608"/>
            <a:ext cx="3366672" cy="3607292"/>
          </a:xfrm>
          <a:prstGeom prst="rect">
            <a:avLst/>
          </a:prstGeom>
        </p:spPr>
      </p:pic>
      <p:sp>
        <p:nvSpPr>
          <p:cNvPr id="2" name="Picture Placeholder 1"/>
          <p:cNvSpPr>
            <a:spLocks noGrp="1"/>
          </p:cNvSpPr>
          <p:nvPr>
            <p:ph type="pic" sz="quarter" idx="10"/>
          </p:nvPr>
        </p:nvSpPr>
        <p:spPr>
          <a:blipFill rotWithShape="1">
            <a:blip r:embed="rId2"/>
            <a:stretch>
              <a:fillRect/>
            </a:stretch>
          </a:blipFill>
        </p:spPr>
      </p:sp>
      <p:sp>
        <p:nvSpPr>
          <p:cNvPr id="3" name="Picture Placeholder 2"/>
          <p:cNvSpPr>
            <a:spLocks noGrp="1"/>
          </p:cNvSpPr>
          <p:nvPr>
            <p:ph type="pic" sz="quarter" idx="11"/>
          </p:nvPr>
        </p:nvSpPr>
        <p:spPr>
          <a:xfrm>
            <a:off x="15354300" y="2042152"/>
            <a:ext cx="2914650" cy="6568448"/>
          </a:xfrm>
          <a:blipFill rotWithShape="1">
            <a:blip r:embed="rId2"/>
            <a:stretch>
              <a:fillRect r="-111000"/>
            </a:stretch>
          </a:blipFill>
        </p:spPr>
      </p:sp>
      <p:sp>
        <p:nvSpPr>
          <p:cNvPr id="122" name="Digital Experiences that combine…"/>
          <p:cNvSpPr txBox="1"/>
          <p:nvPr/>
        </p:nvSpPr>
        <p:spPr>
          <a:xfrm>
            <a:off x="9620250" y="4160731"/>
            <a:ext cx="4876800" cy="738505"/>
          </a:xfrm>
          <a:prstGeom prst="rect">
            <a:avLst/>
          </a:prstGeom>
          <a:ln w="12700">
            <a:miter lim="400000"/>
          </a:ln>
        </p:spPr>
        <p:txBody>
          <a:bodyPr wrap="none" lIns="0" tIns="0" rIns="0" bIns="0">
            <a:spAutoFit/>
          </a:bodyPr>
          <a:p>
            <a:pPr>
              <a:defRPr sz="4800" b="0">
                <a:solidFill>
                  <a:srgbClr val="30353E"/>
                </a:solidFill>
                <a:latin typeface="Roboto Bold"/>
                <a:ea typeface="Roboto Bold"/>
                <a:cs typeface="Roboto Bold"/>
                <a:sym typeface="Roboto Bold"/>
              </a:defRPr>
            </a:pPr>
            <a:r>
              <a:rPr lang="zh-CN">
                <a:latin typeface="微软雅黑" panose="020B0503020204020204" charset="-122"/>
                <a:ea typeface="微软雅黑" panose="020B0503020204020204" charset="-122"/>
                <a:cs typeface="微软雅黑" panose="020B0503020204020204" charset="-122"/>
              </a:rPr>
              <a:t>两幅方块作品展示</a:t>
            </a:r>
            <a:endParaRPr lang="zh-CN">
              <a:latin typeface="微软雅黑" panose="020B0503020204020204" charset="-122"/>
              <a:ea typeface="微软雅黑" panose="020B0503020204020204" charset="-122"/>
              <a:cs typeface="微软雅黑" panose="020B0503020204020204" charset="-122"/>
            </a:endParaRPr>
          </a:p>
        </p:txBody>
      </p:sp>
      <p:sp>
        <p:nvSpPr>
          <p:cNvPr id="5" name="Completely network collaborative web services via user-centric initiatives. Quickly promote sticky…"/>
          <p:cNvSpPr txBox="1"/>
          <p:nvPr/>
        </p:nvSpPr>
        <p:spPr>
          <a:xfrm>
            <a:off x="9620885" y="5501640"/>
            <a:ext cx="4876165" cy="2585085"/>
          </a:xfrm>
          <a:prstGeom prst="rect">
            <a:avLst/>
          </a:prstGeom>
          <a:ln w="12700">
            <a:miter lim="400000"/>
          </a:ln>
        </p:spPr>
        <p:txBody>
          <a:bodyPr wrap="square" lIns="0" tIns="0" rIns="0" bIns="0">
            <a:spAutoFit/>
          </a:bodyPr>
          <a:p>
            <a:pPr algn="ctr">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a:latin typeface="微软雅黑" panose="020B0503020204020204" charset="-122"/>
                <a:ea typeface="微软雅黑" panose="020B0503020204020204" charset="-122"/>
                <a:cs typeface="微软雅黑" panose="020B050302020402020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quis nostrud exerci tation.</a:t>
            </a:r>
            <a:endParaRPr>
              <a:latin typeface="微软雅黑" panose="020B0503020204020204" charset="-122"/>
              <a:ea typeface="微软雅黑" panose="020B0503020204020204" charset="-122"/>
              <a:cs typeface="微软雅黑" panose="020B0503020204020204" charset="-122"/>
            </a:endParaRPr>
          </a:p>
        </p:txBody>
      </p:sp>
      <p:sp>
        <p:nvSpPr>
          <p:cNvPr id="124" name="# marketing promotion"/>
          <p:cNvSpPr txBox="1"/>
          <p:nvPr/>
        </p:nvSpPr>
        <p:spPr>
          <a:xfrm>
            <a:off x="9620571" y="3608063"/>
            <a:ext cx="2024380" cy="367665"/>
          </a:xfrm>
          <a:prstGeom prst="rect">
            <a:avLst/>
          </a:prstGeom>
          <a:solidFill>
            <a:srgbClr val="1C1C1C"/>
          </a:solidFill>
          <a:ln w="12700">
            <a:miter lim="400000"/>
          </a:ln>
        </p:spPr>
        <p:txBody>
          <a:bodyPr wrap="none" lIns="76200" tIns="76200" rIns="76200" bIns="76200" anchor="ctr">
            <a:spAutoFit/>
          </a:bodyPr>
          <a:lstStyle>
            <a:lvl1pPr algn="l">
              <a:defRPr sz="1400" b="0">
                <a:solidFill>
                  <a:srgbClr val="F6FAFF"/>
                </a:solidFill>
                <a:latin typeface="Roboto Regular"/>
                <a:ea typeface="Roboto Regular"/>
                <a:cs typeface="Roboto Regular"/>
                <a:sym typeface="Roboto Regular"/>
              </a:defRPr>
            </a:lvl1pPr>
          </a:lstStyle>
          <a:p>
            <a:r>
              <a:rPr>
                <a:latin typeface="微软雅黑" panose="020B0503020204020204" charset="-122"/>
                <a:ea typeface="微软雅黑" panose="020B0503020204020204" charset="-122"/>
                <a:cs typeface="微软雅黑" panose="020B0503020204020204" charset="-122"/>
              </a:rPr>
              <a:t> # </a:t>
            </a:r>
            <a:r>
              <a:rPr lang="zh-CN">
                <a:latin typeface="微软雅黑" panose="020B0503020204020204" charset="-122"/>
                <a:ea typeface="微软雅黑" panose="020B0503020204020204" charset="-122"/>
                <a:cs typeface="微软雅黑" panose="020B0503020204020204" charset="-122"/>
              </a:rPr>
              <a:t>极简风格相册作品集</a:t>
            </a:r>
            <a:r>
              <a:rPr>
                <a:latin typeface="微软雅黑" panose="020B0503020204020204" charset="-122"/>
                <a:ea typeface="微软雅黑" panose="020B0503020204020204" charset="-122"/>
                <a:cs typeface="微软雅黑" panose="020B0503020204020204" charset="-122"/>
              </a:rPr>
              <a:t> </a:t>
            </a: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771401" y="3340648"/>
            <a:ext cx="3366672" cy="3607292"/>
          </a:xfrm>
          <a:prstGeom prst="rect">
            <a:avLst/>
          </a:prstGeom>
        </p:spPr>
      </p:pic>
      <p:sp>
        <p:nvSpPr>
          <p:cNvPr id="2" name="Picture Placeholder 1"/>
          <p:cNvSpPr>
            <a:spLocks noGrp="1"/>
          </p:cNvSpPr>
          <p:nvPr>
            <p:ph type="pic" sz="quarter" idx="11"/>
          </p:nvPr>
        </p:nvSpPr>
        <p:spPr>
          <a:blipFill rotWithShape="1">
            <a:blip r:embed="rId2"/>
            <a:stretch>
              <a:fillRect l="-30000"/>
            </a:stretch>
          </a:blipFill>
        </p:spPr>
      </p:sp>
      <p:sp>
        <p:nvSpPr>
          <p:cNvPr id="3" name="Picture Placeholder 2"/>
          <p:cNvSpPr>
            <a:spLocks noGrp="1"/>
          </p:cNvSpPr>
          <p:nvPr>
            <p:ph type="pic" sz="quarter" idx="10"/>
          </p:nvPr>
        </p:nvSpPr>
        <p:spPr>
          <a:blipFill rotWithShape="1">
            <a:blip r:embed="rId2"/>
            <a:stretch>
              <a:fillRect r="-30000"/>
            </a:stretch>
          </a:blipFill>
        </p:spPr>
      </p:sp>
      <p:sp>
        <p:nvSpPr>
          <p:cNvPr id="1633" name="# marketing promotion"/>
          <p:cNvSpPr txBox="1"/>
          <p:nvPr/>
        </p:nvSpPr>
        <p:spPr>
          <a:xfrm>
            <a:off x="2128506" y="6580822"/>
            <a:ext cx="1846580" cy="367665"/>
          </a:xfrm>
          <a:prstGeom prst="rect">
            <a:avLst/>
          </a:prstGeom>
          <a:solidFill>
            <a:srgbClr val="30353E"/>
          </a:solidFill>
          <a:ln w="12700">
            <a:miter lim="400000"/>
          </a:ln>
        </p:spPr>
        <p:txBody>
          <a:bodyPr wrap="none" lIns="76200" tIns="76200" rIns="76200" bIns="76200" anchor="ctr">
            <a:spAutoFit/>
          </a:bodyPr>
          <a:lstStyle>
            <a:lvl1pPr algn="l">
              <a:defRPr sz="1400" b="0">
                <a:solidFill>
                  <a:srgbClr val="F6FAFF"/>
                </a:solidFill>
                <a:latin typeface="Roboto Regular"/>
                <a:ea typeface="Roboto Regular"/>
                <a:cs typeface="Roboto Regular"/>
                <a:sym typeface="Roboto Regular"/>
              </a:defRPr>
            </a:lvl1pPr>
          </a:lstStyle>
          <a:p>
            <a:r>
              <a:rPr>
                <a:latin typeface="微软雅黑" panose="020B0503020204020204" charset="-122"/>
                <a:ea typeface="微软雅黑" panose="020B0503020204020204" charset="-122"/>
                <a:cs typeface="微软雅黑" panose="020B0503020204020204" charset="-122"/>
              </a:rPr>
              <a:t> # </a:t>
            </a:r>
            <a:r>
              <a:rPr lang="zh-CN">
                <a:latin typeface="微软雅黑" panose="020B0503020204020204" charset="-122"/>
                <a:ea typeface="微软雅黑" panose="020B0503020204020204" charset="-122"/>
                <a:cs typeface="微软雅黑" panose="020B0503020204020204" charset="-122"/>
              </a:rPr>
              <a:t>极简相册作品展示</a:t>
            </a:r>
            <a:r>
              <a:rPr>
                <a:latin typeface="微软雅黑" panose="020B0503020204020204" charset="-122"/>
                <a:ea typeface="微软雅黑" panose="020B0503020204020204" charset="-122"/>
                <a:cs typeface="微软雅黑" panose="020B0503020204020204" charset="-122"/>
              </a:rPr>
              <a:t> </a:t>
            </a:r>
            <a:endParaRPr>
              <a:latin typeface="微软雅黑" panose="020B0503020204020204" charset="-122"/>
              <a:ea typeface="微软雅黑" panose="020B0503020204020204" charset="-122"/>
              <a:cs typeface="微软雅黑" panose="020B0503020204020204" charset="-122"/>
            </a:endParaRPr>
          </a:p>
        </p:txBody>
      </p:sp>
      <p:sp>
        <p:nvSpPr>
          <p:cNvPr id="165" name="Digital Experiences…"/>
          <p:cNvSpPr txBox="1"/>
          <p:nvPr/>
        </p:nvSpPr>
        <p:spPr>
          <a:xfrm>
            <a:off x="2128520" y="3874241"/>
            <a:ext cx="5029200" cy="2031365"/>
          </a:xfrm>
          <a:prstGeom prst="rect">
            <a:avLst/>
          </a:prstGeom>
          <a:ln w="12700">
            <a:miter lim="400000"/>
          </a:ln>
        </p:spPr>
        <p:txBody>
          <a:bodyPr wrap="none" lIns="0" tIns="0" rIns="0" bIns="0" anchor="b">
            <a:spAutoFit/>
          </a:bodyPr>
          <a:p>
            <a:pPr algn="l">
              <a:defRPr sz="4800" b="0">
                <a:solidFill>
                  <a:srgbClr val="30353E"/>
                </a:solidFill>
                <a:latin typeface="Roboto Bold"/>
                <a:ea typeface="Roboto Bold"/>
                <a:cs typeface="Roboto Bold"/>
                <a:sym typeface="Roboto Bold"/>
              </a:defRPr>
            </a:pPr>
            <a:r>
              <a:rPr lang="zh-CN" sz="6600">
                <a:latin typeface="微软雅黑" panose="020B0503020204020204" charset="-122"/>
                <a:ea typeface="微软雅黑" panose="020B0503020204020204" charset="-122"/>
                <a:cs typeface="微软雅黑" panose="020B0503020204020204" charset="-122"/>
              </a:rPr>
              <a:t>右侧</a:t>
            </a:r>
            <a:endParaRPr lang="zh-CN" sz="6600">
              <a:latin typeface="微软雅黑" panose="020B0503020204020204" charset="-122"/>
              <a:ea typeface="微软雅黑" panose="020B0503020204020204" charset="-122"/>
              <a:cs typeface="微软雅黑" panose="020B0503020204020204" charset="-122"/>
            </a:endParaRPr>
          </a:p>
          <a:p>
            <a:pPr algn="l">
              <a:defRPr sz="4800" b="0">
                <a:solidFill>
                  <a:srgbClr val="30353E"/>
                </a:solidFill>
                <a:latin typeface="Roboto Bold"/>
                <a:ea typeface="Roboto Bold"/>
                <a:cs typeface="Roboto Bold"/>
                <a:sym typeface="Roboto Bold"/>
              </a:defRPr>
            </a:pPr>
            <a:r>
              <a:rPr lang="zh-CN" sz="6600">
                <a:latin typeface="微软雅黑" panose="020B0503020204020204" charset="-122"/>
                <a:ea typeface="微软雅黑" panose="020B0503020204020204" charset="-122"/>
                <a:cs typeface="微软雅黑" panose="020B0503020204020204" charset="-122"/>
              </a:rPr>
              <a:t>焦点作品展示</a:t>
            </a:r>
            <a:endParaRPr lang="zh-CN" sz="6600">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123574" y="2703596"/>
            <a:ext cx="4572000" cy="5174080"/>
          </a:xfrm>
          <a:prstGeom prst="rect">
            <a:avLst/>
          </a:prstGeom>
          <a:solidFill>
            <a:srgbClr val="17110B">
              <a:alpha val="7764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8" name="Rectangle 7"/>
          <p:cNvSpPr/>
          <p:nvPr/>
        </p:nvSpPr>
        <p:spPr>
          <a:xfrm>
            <a:off x="9128711" y="2703596"/>
            <a:ext cx="4572000" cy="5174080"/>
          </a:xfrm>
          <a:prstGeom prst="rect">
            <a:avLst/>
          </a:prstGeom>
          <a:solidFill>
            <a:srgbClr val="17110B">
              <a:alpha val="7764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 name="Picture Placeholder 1"/>
          <p:cNvSpPr>
            <a:spLocks noGrp="1"/>
          </p:cNvSpPr>
          <p:nvPr>
            <p:ph type="pic" sz="quarter" idx="11"/>
          </p:nvPr>
        </p:nvSpPr>
        <p:spPr>
          <a:blipFill rotWithShape="1">
            <a:blip r:embed="rId1"/>
            <a:stretch>
              <a:fillRect l="-30000"/>
            </a:stretch>
          </a:blipFill>
        </p:spPr>
      </p:sp>
      <p:sp>
        <p:nvSpPr>
          <p:cNvPr id="3" name="Picture Placeholder 2"/>
          <p:cNvSpPr>
            <a:spLocks noGrp="1"/>
          </p:cNvSpPr>
          <p:nvPr>
            <p:ph type="pic" sz="quarter" idx="10"/>
          </p:nvPr>
        </p:nvSpPr>
        <p:spPr>
          <a:blipFill rotWithShape="1">
            <a:blip r:embed="rId2"/>
            <a:stretch>
              <a:fillRect r="-30000"/>
            </a:stretch>
          </a:blipFill>
        </p:spPr>
      </p:sp>
      <p:sp>
        <p:nvSpPr>
          <p:cNvPr id="6" name="Digital Experiences that combine…"/>
          <p:cNvSpPr txBox="1"/>
          <p:nvPr/>
        </p:nvSpPr>
        <p:spPr>
          <a:xfrm>
            <a:off x="1475105" y="3873076"/>
            <a:ext cx="4876800" cy="738505"/>
          </a:xfrm>
          <a:prstGeom prst="rect">
            <a:avLst/>
          </a:prstGeom>
          <a:ln w="12700">
            <a:miter lim="400000"/>
          </a:ln>
        </p:spPr>
        <p:txBody>
          <a:bodyPr wrap="none" lIns="0" tIns="0" rIns="0" bIns="0">
            <a:spAutoFit/>
          </a:bodyPr>
          <a:lstStyle/>
          <a:p>
            <a:pPr algn="l">
              <a:defRPr sz="4800" b="0">
                <a:solidFill>
                  <a:srgbClr val="30353E"/>
                </a:solidFill>
                <a:latin typeface="Roboto Bold"/>
                <a:ea typeface="Roboto Bold"/>
                <a:cs typeface="Roboto Bold"/>
                <a:sym typeface="Roboto Bold"/>
              </a:defRPr>
            </a:pPr>
            <a:r>
              <a:rPr lang="zh-CN">
                <a:solidFill>
                  <a:schemeClr val="bg1"/>
                </a:solidFill>
                <a:latin typeface="微软雅黑" panose="020B0503020204020204" charset="-122"/>
                <a:ea typeface="微软雅黑" panose="020B0503020204020204" charset="-122"/>
                <a:cs typeface="微软雅黑" panose="020B0503020204020204" charset="-122"/>
              </a:rPr>
              <a:t>极简风格作品展示</a:t>
            </a:r>
            <a:endParaRPr lang="zh-CN">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Completely network collaborative web services via user-centric initiatives. Quickly promote sticky…"/>
          <p:cNvSpPr txBox="1"/>
          <p:nvPr/>
        </p:nvSpPr>
        <p:spPr>
          <a:xfrm>
            <a:off x="14029055" y="3925570"/>
            <a:ext cx="3623310" cy="4062730"/>
          </a:xfrm>
          <a:prstGeom prst="rect">
            <a:avLst/>
          </a:prstGeom>
          <a:ln w="12700">
            <a:miter lim="400000"/>
          </a:ln>
        </p:spPr>
        <p:txBody>
          <a:bodyPr wrap="square" lIns="0" tIns="0" rIns="0" bIns="0">
            <a:spAutoFit/>
          </a:bodyPr>
          <a:lstStyle/>
          <a:p>
            <a:pPr algn="l">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a:solidFill>
                  <a:schemeClr val="bg1">
                    <a:lumMod val="65000"/>
                  </a:schemeClr>
                </a:solidFill>
                <a:latin typeface="微软雅黑" panose="020B0503020204020204" charset="-122"/>
                <a:ea typeface="微软雅黑" panose="020B0503020204020204" charset="-122"/>
                <a:cs typeface="微软雅黑" panose="020B050302020402020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quis nostrud exerci tation.</a:t>
            </a:r>
            <a:endParaRPr>
              <a:solidFill>
                <a:schemeClr val="bg1">
                  <a:lumMod val="65000"/>
                </a:schemeClr>
              </a:solidFill>
              <a:latin typeface="微软雅黑" panose="020B0503020204020204" charset="-122"/>
              <a:ea typeface="微软雅黑" panose="020B0503020204020204" charset="-122"/>
              <a:cs typeface="微软雅黑" panose="020B0503020204020204" charset="-122"/>
            </a:endParaRPr>
          </a:p>
        </p:txBody>
      </p:sp>
      <p:sp>
        <p:nvSpPr>
          <p:cNvPr id="124" name="# marketing promotion"/>
          <p:cNvSpPr txBox="1"/>
          <p:nvPr/>
        </p:nvSpPr>
        <p:spPr>
          <a:xfrm>
            <a:off x="1474791" y="3303263"/>
            <a:ext cx="2024380" cy="367665"/>
          </a:xfrm>
          <a:prstGeom prst="rect">
            <a:avLst/>
          </a:prstGeom>
          <a:solidFill>
            <a:srgbClr val="1C1C1C"/>
          </a:solidFill>
          <a:ln w="12700">
            <a:miter lim="400000"/>
          </a:ln>
        </p:spPr>
        <p:txBody>
          <a:bodyPr wrap="none" lIns="76200" tIns="76200" rIns="76200" bIns="76200" anchor="ctr">
            <a:spAutoFit/>
          </a:bodyPr>
          <a:lstStyle>
            <a:lvl1pPr algn="l">
              <a:defRPr sz="1400" b="0">
                <a:solidFill>
                  <a:srgbClr val="F6FAFF"/>
                </a:solidFill>
                <a:latin typeface="Roboto Regular"/>
                <a:ea typeface="Roboto Regular"/>
                <a:cs typeface="Roboto Regular"/>
                <a:sym typeface="Roboto Regular"/>
              </a:defRPr>
            </a:lvl1pPr>
          </a:lstStyle>
          <a:p>
            <a:r>
              <a:rPr>
                <a:latin typeface="微软雅黑" panose="020B0503020204020204" charset="-122"/>
                <a:ea typeface="微软雅黑" panose="020B0503020204020204" charset="-122"/>
                <a:cs typeface="微软雅黑" panose="020B0503020204020204" charset="-122"/>
              </a:rPr>
              <a:t> # </a:t>
            </a:r>
            <a:r>
              <a:rPr lang="zh-CN">
                <a:latin typeface="微软雅黑" panose="020B0503020204020204" charset="-122"/>
                <a:ea typeface="微软雅黑" panose="020B0503020204020204" charset="-122"/>
                <a:cs typeface="微软雅黑" panose="020B0503020204020204" charset="-122"/>
              </a:rPr>
              <a:t>极简风格相册作品集</a:t>
            </a:r>
            <a:r>
              <a:rPr>
                <a:latin typeface="微软雅黑" panose="020B0503020204020204" charset="-122"/>
                <a:ea typeface="微软雅黑" panose="020B0503020204020204" charset="-122"/>
                <a:cs typeface="微软雅黑" panose="020B0503020204020204" charset="-122"/>
              </a:rPr>
              <a:t> </a:t>
            </a: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2"/>
          </p:nvPr>
        </p:nvSpPr>
        <p:spPr>
          <a:xfrm>
            <a:off x="9353550" y="4400550"/>
            <a:ext cx="3581400" cy="4514850"/>
          </a:xfrm>
          <a:blipFill rotWithShape="1">
            <a:blip r:embed="rId1"/>
            <a:stretch>
              <a:fillRect/>
            </a:stretch>
          </a:blipFill>
        </p:spPr>
      </p:sp>
      <p:sp>
        <p:nvSpPr>
          <p:cNvPr id="3" name="Picture Placeholder 2"/>
          <p:cNvSpPr>
            <a:spLocks noGrp="1"/>
          </p:cNvSpPr>
          <p:nvPr>
            <p:ph type="pic" sz="quarter" idx="11"/>
          </p:nvPr>
        </p:nvSpPr>
        <p:spPr>
          <a:blipFill rotWithShape="1">
            <a:blip r:embed="rId2"/>
            <a:stretch>
              <a:fillRect/>
            </a:stretch>
          </a:blipFill>
        </p:spPr>
      </p:sp>
      <p:sp>
        <p:nvSpPr>
          <p:cNvPr id="4" name="Picture Placeholder 3"/>
          <p:cNvSpPr>
            <a:spLocks noGrp="1"/>
          </p:cNvSpPr>
          <p:nvPr>
            <p:ph type="pic" sz="quarter" idx="10"/>
          </p:nvPr>
        </p:nvSpPr>
        <p:spPr>
          <a:blipFill rotWithShape="1">
            <a:blip r:embed="rId3"/>
            <a:stretch>
              <a:fillRect l="-50000" r="-50000"/>
            </a:stretch>
          </a:blipFill>
        </p:spPr>
      </p:sp>
      <p:sp>
        <p:nvSpPr>
          <p:cNvPr id="809" name="Year Featured…"/>
          <p:cNvSpPr txBox="1"/>
          <p:nvPr/>
        </p:nvSpPr>
        <p:spPr>
          <a:xfrm>
            <a:off x="1533194" y="3128328"/>
            <a:ext cx="4267200" cy="738505"/>
          </a:xfrm>
          <a:prstGeom prst="rect">
            <a:avLst/>
          </a:prstGeom>
          <a:ln w="12700">
            <a:miter lim="400000"/>
          </a:ln>
        </p:spPr>
        <p:txBody>
          <a:bodyPr wrap="none" lIns="0" tIns="0" rIns="0" bIns="0" anchor="b">
            <a:spAutoFit/>
          </a:bodyPr>
          <a:lstStyle/>
          <a:p>
            <a:pPr algn="l">
              <a:defRPr sz="4800" b="0">
                <a:solidFill>
                  <a:srgbClr val="30353E"/>
                </a:solidFill>
                <a:latin typeface="Roboto Bold"/>
                <a:ea typeface="Roboto Bold"/>
                <a:cs typeface="Roboto Bold"/>
                <a:sym typeface="Roboto Bold"/>
              </a:defRPr>
            </a:pPr>
            <a:r>
              <a:rPr lang="zh-CN">
                <a:latin typeface="微软雅黑" panose="020B0503020204020204" charset="-122"/>
                <a:ea typeface="微软雅黑" panose="020B0503020204020204" charset="-122"/>
                <a:cs typeface="微软雅黑" panose="020B0503020204020204" charset="-122"/>
              </a:rPr>
              <a:t>四方格作品展示</a:t>
            </a:r>
            <a:endParaRPr lang="zh-CN">
              <a:latin typeface="微软雅黑" panose="020B0503020204020204" charset="-122"/>
              <a:ea typeface="微软雅黑" panose="020B0503020204020204" charset="-122"/>
              <a:cs typeface="微软雅黑" panose="020B0503020204020204" charset="-122"/>
            </a:endParaRPr>
          </a:p>
        </p:txBody>
      </p:sp>
      <p:sp>
        <p:nvSpPr>
          <p:cNvPr id="810" name="# marketing promotion"/>
          <p:cNvSpPr txBox="1"/>
          <p:nvPr/>
        </p:nvSpPr>
        <p:spPr>
          <a:xfrm>
            <a:off x="1537956" y="4530725"/>
            <a:ext cx="1971675" cy="367665"/>
          </a:xfrm>
          <a:prstGeom prst="rect">
            <a:avLst/>
          </a:prstGeom>
          <a:solidFill>
            <a:srgbClr val="30353E"/>
          </a:solidFill>
          <a:ln w="12700">
            <a:miter lim="400000"/>
          </a:ln>
        </p:spPr>
        <p:txBody>
          <a:bodyPr wrap="none" lIns="76200" tIns="76200" rIns="76200" bIns="76200" anchor="ctr">
            <a:spAutoFit/>
          </a:bodyPr>
          <a:lstStyle>
            <a:lvl1pPr algn="l">
              <a:defRPr sz="1400" b="0">
                <a:solidFill>
                  <a:srgbClr val="F6FAFF"/>
                </a:solidFill>
                <a:latin typeface="Roboto Regular"/>
                <a:ea typeface="Roboto Regular"/>
                <a:cs typeface="Roboto Regular"/>
                <a:sym typeface="Roboto Regular"/>
              </a:defRPr>
            </a:lvl1pPr>
          </a:lstStyle>
          <a:p>
            <a:r>
              <a:rPr>
                <a:latin typeface="微软雅黑" panose="020B0503020204020204" charset="-122"/>
                <a:ea typeface="微软雅黑" panose="020B0503020204020204" charset="-122"/>
                <a:cs typeface="微软雅黑" panose="020B0503020204020204" charset="-122"/>
              </a:rPr>
              <a:t> #</a:t>
            </a:r>
            <a:r>
              <a:rPr lang="zh-CN">
                <a:latin typeface="微软雅黑" panose="020B0503020204020204" charset="-122"/>
                <a:ea typeface="微软雅黑" panose="020B0503020204020204" charset="-122"/>
                <a:cs typeface="微软雅黑" panose="020B0503020204020204" charset="-122"/>
              </a:rPr>
              <a:t>极简风格相册作品集</a:t>
            </a:r>
            <a:r>
              <a:rPr>
                <a:latin typeface="微软雅黑" panose="020B0503020204020204" charset="-122"/>
                <a:ea typeface="微软雅黑" panose="020B0503020204020204" charset="-122"/>
                <a:cs typeface="微软雅黑" panose="020B0503020204020204" charset="-122"/>
              </a:rPr>
              <a:t> </a:t>
            </a:r>
            <a:endParaRPr>
              <a:latin typeface="微软雅黑" panose="020B0503020204020204" charset="-122"/>
              <a:ea typeface="微软雅黑" panose="020B0503020204020204" charset="-122"/>
              <a:cs typeface="微软雅黑" panose="020B0503020204020204" charset="-122"/>
            </a:endParaRPr>
          </a:p>
        </p:txBody>
      </p:sp>
      <p:sp>
        <p:nvSpPr>
          <p:cNvPr id="8" name="Completely network collaborative web services via user-centric initiatives. Quickly promote sticky…"/>
          <p:cNvSpPr txBox="1"/>
          <p:nvPr/>
        </p:nvSpPr>
        <p:spPr>
          <a:xfrm>
            <a:off x="1532890" y="5365750"/>
            <a:ext cx="4876165" cy="2585085"/>
          </a:xfrm>
          <a:prstGeom prst="rect">
            <a:avLst/>
          </a:prstGeom>
          <a:ln w="12700">
            <a:miter lim="400000"/>
          </a:ln>
        </p:spPr>
        <p:txBody>
          <a:bodyPr wrap="square" lIns="0" tIns="0" rIns="0" bIns="0">
            <a:spAutoFit/>
          </a:bodyPr>
          <a:p>
            <a:pPr algn="l">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a:latin typeface="微软雅黑" panose="020B0503020204020204" charset="-122"/>
                <a:ea typeface="微软雅黑" panose="020B0503020204020204" charset="-122"/>
                <a:cs typeface="微软雅黑" panose="020B050302020402020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quis nostrud exerci tation.</a:t>
            </a: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a:xfrm>
            <a:off x="8988019" y="-3100140"/>
            <a:ext cx="7267074" cy="7267080"/>
          </a:xfrm>
          <a:blipFill rotWithShape="1">
            <a:blip r:embed="rId1"/>
            <a:stretch>
              <a:fillRect/>
            </a:stretch>
          </a:blipFill>
        </p:spPr>
      </p:sp>
      <p:sp>
        <p:nvSpPr>
          <p:cNvPr id="3" name="Picture Placeholder 2"/>
          <p:cNvSpPr>
            <a:spLocks noGrp="1"/>
          </p:cNvSpPr>
          <p:nvPr>
            <p:ph type="pic" sz="quarter" idx="10"/>
          </p:nvPr>
        </p:nvSpPr>
        <p:spPr>
          <a:xfrm>
            <a:off x="13612156" y="1524498"/>
            <a:ext cx="7267074" cy="7267080"/>
          </a:xfrm>
          <a:blipFill rotWithShape="1">
            <a:blip r:embed="rId1"/>
            <a:stretch>
              <a:fillRect/>
            </a:stretch>
          </a:blipFill>
        </p:spPr>
      </p:sp>
      <p:sp>
        <p:nvSpPr>
          <p:cNvPr id="4" name="Picture Placeholder 3"/>
          <p:cNvSpPr>
            <a:spLocks noGrp="1"/>
          </p:cNvSpPr>
          <p:nvPr>
            <p:ph type="pic" sz="quarter" idx="12"/>
          </p:nvPr>
        </p:nvSpPr>
        <p:spPr>
          <a:xfrm>
            <a:off x="8988019" y="6168186"/>
            <a:ext cx="7267074" cy="7267080"/>
          </a:xfrm>
          <a:blipFill rotWithShape="1">
            <a:blip r:embed="rId1"/>
            <a:stretch>
              <a:fillRect/>
            </a:stretch>
          </a:blipFill>
        </p:spPr>
      </p:sp>
      <p:sp>
        <p:nvSpPr>
          <p:cNvPr id="8" name="Digital Experiences that combine…"/>
          <p:cNvSpPr txBox="1"/>
          <p:nvPr/>
        </p:nvSpPr>
        <p:spPr>
          <a:xfrm>
            <a:off x="1475105" y="3301576"/>
            <a:ext cx="4876800" cy="738505"/>
          </a:xfrm>
          <a:prstGeom prst="rect">
            <a:avLst/>
          </a:prstGeom>
          <a:ln w="12700">
            <a:miter lim="400000"/>
          </a:ln>
        </p:spPr>
        <p:txBody>
          <a:bodyPr wrap="none" lIns="0" tIns="0" rIns="0" bIns="0">
            <a:spAutoFit/>
          </a:bodyPr>
          <a:lstStyle/>
          <a:p>
            <a:pPr algn="l">
              <a:defRPr sz="4800" b="0">
                <a:solidFill>
                  <a:srgbClr val="30353E"/>
                </a:solidFill>
                <a:latin typeface="Roboto Bold"/>
                <a:ea typeface="Roboto Bold"/>
                <a:cs typeface="Roboto Bold"/>
                <a:sym typeface="Roboto Bold"/>
              </a:defRPr>
            </a:pPr>
            <a:r>
              <a:rPr lang="zh-CN">
                <a:solidFill>
                  <a:schemeClr val="bg1"/>
                </a:solidFill>
                <a:latin typeface="微软雅黑" panose="020B0503020204020204" charset="-122"/>
                <a:ea typeface="微软雅黑" panose="020B0503020204020204" charset="-122"/>
                <a:cs typeface="微软雅黑" panose="020B0503020204020204" charset="-122"/>
              </a:rPr>
              <a:t>极简风格作品展示</a:t>
            </a:r>
            <a:endParaRPr lang="zh-CN">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9" name="Completely network collaborative web services via user-centric initiatives. Quickly promote sticky…"/>
          <p:cNvSpPr txBox="1"/>
          <p:nvPr/>
        </p:nvSpPr>
        <p:spPr>
          <a:xfrm>
            <a:off x="1475105" y="4638675"/>
            <a:ext cx="6099810" cy="2215515"/>
          </a:xfrm>
          <a:prstGeom prst="rect">
            <a:avLst/>
          </a:prstGeom>
          <a:ln w="12700">
            <a:miter lim="400000"/>
          </a:ln>
        </p:spPr>
        <p:txBody>
          <a:bodyPr wrap="square" lIns="0" tIns="0" rIns="0" bIns="0">
            <a:spAutoFit/>
          </a:bodyPr>
          <a:lstStyle/>
          <a:p>
            <a:pPr algn="l">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a:solidFill>
                  <a:schemeClr val="bg1">
                    <a:lumMod val="65000"/>
                  </a:schemeClr>
                </a:solidFill>
                <a:latin typeface="微软雅黑" panose="020B0503020204020204" charset="-122"/>
                <a:ea typeface="微软雅黑" panose="020B0503020204020204" charset="-122"/>
                <a:cs typeface="微软雅黑" panose="020B050302020402020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quis nostrud exerci tation.</a:t>
            </a:r>
            <a:endParaRPr>
              <a:solidFill>
                <a:schemeClr val="bg1">
                  <a:lumMod val="65000"/>
                </a:schemeClr>
              </a:solidFill>
              <a:latin typeface="微软雅黑" panose="020B0503020204020204" charset="-122"/>
              <a:ea typeface="微软雅黑" panose="020B0503020204020204" charset="-122"/>
              <a:cs typeface="微软雅黑" panose="020B0503020204020204" charset="-122"/>
            </a:endParaRPr>
          </a:p>
        </p:txBody>
      </p:sp>
      <p:sp>
        <p:nvSpPr>
          <p:cNvPr id="124" name="# marketing promotion"/>
          <p:cNvSpPr txBox="1"/>
          <p:nvPr/>
        </p:nvSpPr>
        <p:spPr>
          <a:xfrm>
            <a:off x="1474791" y="2731763"/>
            <a:ext cx="2024380" cy="367665"/>
          </a:xfrm>
          <a:prstGeom prst="rect">
            <a:avLst/>
          </a:prstGeom>
          <a:solidFill>
            <a:srgbClr val="1C1C1C"/>
          </a:solidFill>
          <a:ln w="12700">
            <a:miter lim="400000"/>
          </a:ln>
        </p:spPr>
        <p:txBody>
          <a:bodyPr wrap="none" lIns="76200" tIns="76200" rIns="76200" bIns="76200" anchor="ctr">
            <a:spAutoFit/>
          </a:bodyPr>
          <a:lstStyle>
            <a:lvl1pPr algn="l">
              <a:defRPr sz="1400" b="0">
                <a:solidFill>
                  <a:srgbClr val="F6FAFF"/>
                </a:solidFill>
                <a:latin typeface="Roboto Regular"/>
                <a:ea typeface="Roboto Regular"/>
                <a:cs typeface="Roboto Regular"/>
                <a:sym typeface="Roboto Regular"/>
              </a:defRPr>
            </a:lvl1pPr>
          </a:lstStyle>
          <a:p>
            <a:r>
              <a:rPr>
                <a:latin typeface="微软雅黑" panose="020B0503020204020204" charset="-122"/>
                <a:ea typeface="微软雅黑" panose="020B0503020204020204" charset="-122"/>
                <a:cs typeface="微软雅黑" panose="020B0503020204020204" charset="-122"/>
              </a:rPr>
              <a:t> # </a:t>
            </a:r>
            <a:r>
              <a:rPr lang="zh-CN">
                <a:latin typeface="微软雅黑" panose="020B0503020204020204" charset="-122"/>
                <a:ea typeface="微软雅黑" panose="020B0503020204020204" charset="-122"/>
                <a:cs typeface="微软雅黑" panose="020B0503020204020204" charset="-122"/>
              </a:rPr>
              <a:t>极简风格相册作品集</a:t>
            </a:r>
            <a:r>
              <a:rPr>
                <a:latin typeface="微软雅黑" panose="020B0503020204020204" charset="-122"/>
                <a:ea typeface="微软雅黑" panose="020B0503020204020204" charset="-122"/>
                <a:cs typeface="微软雅黑" panose="020B0503020204020204" charset="-122"/>
              </a:rPr>
              <a:t> </a:t>
            </a: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1" cstate="print">
            <a:extLst>
              <a:ext uri="{28A0092B-C50C-407E-A947-70E740481C1C}">
                <a14:useLocalDpi xmlns:a14="http://schemas.microsoft.com/office/drawing/2010/main" val="0"/>
              </a:ext>
            </a:extLst>
          </a:blip>
          <a:srcRect t="42079"/>
          <a:stretch>
            <a:fillRect/>
          </a:stretch>
        </p:blipFill>
        <p:spPr>
          <a:xfrm>
            <a:off x="4288590" y="5469731"/>
            <a:ext cx="3366672" cy="2089396"/>
          </a:xfrm>
          <a:custGeom>
            <a:avLst/>
            <a:gdLst>
              <a:gd name="connsiteX0" fmla="*/ 0 w 3366672"/>
              <a:gd name="connsiteY0" fmla="*/ 0 h 2089396"/>
              <a:gd name="connsiteX1" fmla="*/ 3366672 w 3366672"/>
              <a:gd name="connsiteY1" fmla="*/ 0 h 2089396"/>
              <a:gd name="connsiteX2" fmla="*/ 3366672 w 3366672"/>
              <a:gd name="connsiteY2" fmla="*/ 2089396 h 2089396"/>
              <a:gd name="connsiteX3" fmla="*/ 0 w 3366672"/>
              <a:gd name="connsiteY3" fmla="*/ 2089396 h 2089396"/>
            </a:gdLst>
            <a:ahLst/>
            <a:cxnLst>
              <a:cxn ang="0">
                <a:pos x="connsiteX0" y="connsiteY0"/>
              </a:cxn>
              <a:cxn ang="0">
                <a:pos x="connsiteX1" y="connsiteY1"/>
              </a:cxn>
              <a:cxn ang="0">
                <a:pos x="connsiteX2" y="connsiteY2"/>
              </a:cxn>
              <a:cxn ang="0">
                <a:pos x="connsiteX3" y="connsiteY3"/>
              </a:cxn>
            </a:cxnLst>
            <a:rect l="l" t="t" r="r" b="b"/>
            <a:pathLst>
              <a:path w="3366672" h="2089396">
                <a:moveTo>
                  <a:pt x="0" y="0"/>
                </a:moveTo>
                <a:lnTo>
                  <a:pt x="3366672" y="0"/>
                </a:lnTo>
                <a:lnTo>
                  <a:pt x="3366672" y="2089396"/>
                </a:lnTo>
                <a:lnTo>
                  <a:pt x="0" y="2089396"/>
                </a:lnTo>
                <a:close/>
              </a:path>
            </a:pathLst>
          </a:custGeom>
        </p:spPr>
      </p:pic>
      <p:pic>
        <p:nvPicPr>
          <p:cNvPr id="12" name="Picture 11"/>
          <p:cNvPicPr>
            <a:picLocks noChangeAspect="1"/>
          </p:cNvPicPr>
          <p:nvPr/>
        </p:nvPicPr>
        <p:blipFill>
          <a:blip r:embed="rId1" cstate="print">
            <a:extLst>
              <a:ext uri="{28A0092B-C50C-407E-A947-70E740481C1C}">
                <a14:useLocalDpi xmlns:a14="http://schemas.microsoft.com/office/drawing/2010/main" val="0"/>
              </a:ext>
            </a:extLst>
          </a:blip>
          <a:srcRect t="42079"/>
          <a:stretch>
            <a:fillRect/>
          </a:stretch>
        </p:blipFill>
        <p:spPr>
          <a:xfrm>
            <a:off x="-1445460" y="5469731"/>
            <a:ext cx="3366672" cy="2089396"/>
          </a:xfrm>
          <a:custGeom>
            <a:avLst/>
            <a:gdLst>
              <a:gd name="connsiteX0" fmla="*/ 0 w 3366672"/>
              <a:gd name="connsiteY0" fmla="*/ 0 h 2089396"/>
              <a:gd name="connsiteX1" fmla="*/ 3366672 w 3366672"/>
              <a:gd name="connsiteY1" fmla="*/ 0 h 2089396"/>
              <a:gd name="connsiteX2" fmla="*/ 3366672 w 3366672"/>
              <a:gd name="connsiteY2" fmla="*/ 2089396 h 2089396"/>
              <a:gd name="connsiteX3" fmla="*/ 0 w 3366672"/>
              <a:gd name="connsiteY3" fmla="*/ 2089396 h 2089396"/>
            </a:gdLst>
            <a:ahLst/>
            <a:cxnLst>
              <a:cxn ang="0">
                <a:pos x="connsiteX0" y="connsiteY0"/>
              </a:cxn>
              <a:cxn ang="0">
                <a:pos x="connsiteX1" y="connsiteY1"/>
              </a:cxn>
              <a:cxn ang="0">
                <a:pos x="connsiteX2" y="connsiteY2"/>
              </a:cxn>
              <a:cxn ang="0">
                <a:pos x="connsiteX3" y="connsiteY3"/>
              </a:cxn>
            </a:cxnLst>
            <a:rect l="l" t="t" r="r" b="b"/>
            <a:pathLst>
              <a:path w="3366672" h="2089396">
                <a:moveTo>
                  <a:pt x="0" y="0"/>
                </a:moveTo>
                <a:lnTo>
                  <a:pt x="3366672" y="0"/>
                </a:lnTo>
                <a:lnTo>
                  <a:pt x="3366672" y="2089396"/>
                </a:lnTo>
                <a:lnTo>
                  <a:pt x="0" y="2089396"/>
                </a:lnTo>
                <a:close/>
              </a:path>
            </a:pathLst>
          </a:custGeom>
        </p:spPr>
      </p:pic>
      <p:sp>
        <p:nvSpPr>
          <p:cNvPr id="2" name="Picture Placeholder 1"/>
          <p:cNvSpPr>
            <a:spLocks noGrp="1"/>
          </p:cNvSpPr>
          <p:nvPr>
            <p:ph type="pic" sz="quarter" idx="11"/>
          </p:nvPr>
        </p:nvSpPr>
        <p:spPr>
          <a:blipFill rotWithShape="1">
            <a:blip r:embed="rId2"/>
            <a:stretch>
              <a:fillRect l="-50000" r="-50000"/>
            </a:stretch>
          </a:blipFill>
        </p:spPr>
      </p:sp>
      <p:sp>
        <p:nvSpPr>
          <p:cNvPr id="3" name="Picture Placeholder 2"/>
          <p:cNvSpPr>
            <a:spLocks noGrp="1"/>
          </p:cNvSpPr>
          <p:nvPr>
            <p:ph type="pic" sz="quarter" idx="12"/>
          </p:nvPr>
        </p:nvSpPr>
        <p:spPr>
          <a:blipFill rotWithShape="1">
            <a:blip r:embed="rId2"/>
            <a:stretch>
              <a:fillRect/>
            </a:stretch>
          </a:blipFill>
        </p:spPr>
      </p:sp>
      <p:sp>
        <p:nvSpPr>
          <p:cNvPr id="122" name="Digital Experiences that combine…"/>
          <p:cNvSpPr txBox="1"/>
          <p:nvPr/>
        </p:nvSpPr>
        <p:spPr>
          <a:xfrm>
            <a:off x="15414625" y="3618441"/>
            <a:ext cx="2438400" cy="2215515"/>
          </a:xfrm>
          <a:prstGeom prst="rect">
            <a:avLst/>
          </a:prstGeom>
          <a:ln w="12700">
            <a:miter lim="400000"/>
          </a:ln>
        </p:spPr>
        <p:txBody>
          <a:bodyPr wrap="none" lIns="0" tIns="0" rIns="0" bIns="0">
            <a:spAutoFit/>
          </a:bodyPr>
          <a:p>
            <a:pPr algn="r">
              <a:defRPr sz="4800" b="0">
                <a:solidFill>
                  <a:srgbClr val="30353E"/>
                </a:solidFill>
                <a:latin typeface="Roboto Bold"/>
                <a:ea typeface="Roboto Bold"/>
                <a:cs typeface="Roboto Bold"/>
                <a:sym typeface="Roboto Bold"/>
              </a:defRPr>
            </a:pPr>
            <a:r>
              <a:rPr lang="zh-CN">
                <a:latin typeface="微软雅黑" panose="020B0503020204020204" charset="-122"/>
                <a:ea typeface="微软雅黑" panose="020B0503020204020204" charset="-122"/>
                <a:cs typeface="微软雅黑" panose="020B0503020204020204" charset="-122"/>
              </a:rPr>
              <a:t>两幅</a:t>
            </a:r>
            <a:endParaRPr lang="zh-CN">
              <a:latin typeface="微软雅黑" panose="020B0503020204020204" charset="-122"/>
              <a:ea typeface="微软雅黑" panose="020B0503020204020204" charset="-122"/>
              <a:cs typeface="微软雅黑" panose="020B0503020204020204" charset="-122"/>
            </a:endParaRPr>
          </a:p>
          <a:p>
            <a:pPr algn="r">
              <a:defRPr sz="4800" b="0">
                <a:solidFill>
                  <a:srgbClr val="30353E"/>
                </a:solidFill>
                <a:latin typeface="Roboto Bold"/>
                <a:ea typeface="Roboto Bold"/>
                <a:cs typeface="Roboto Bold"/>
                <a:sym typeface="Roboto Bold"/>
              </a:defRPr>
            </a:pPr>
            <a:r>
              <a:rPr lang="zh-CN">
                <a:latin typeface="微软雅黑" panose="020B0503020204020204" charset="-122"/>
                <a:ea typeface="微软雅黑" panose="020B0503020204020204" charset="-122"/>
                <a:cs typeface="微软雅黑" panose="020B0503020204020204" charset="-122"/>
              </a:rPr>
              <a:t>方块</a:t>
            </a:r>
            <a:endParaRPr lang="zh-CN">
              <a:latin typeface="微软雅黑" panose="020B0503020204020204" charset="-122"/>
              <a:ea typeface="微软雅黑" panose="020B0503020204020204" charset="-122"/>
              <a:cs typeface="微软雅黑" panose="020B0503020204020204" charset="-122"/>
            </a:endParaRPr>
          </a:p>
          <a:p>
            <a:pPr algn="r">
              <a:defRPr sz="4800" b="0">
                <a:solidFill>
                  <a:srgbClr val="30353E"/>
                </a:solidFill>
                <a:latin typeface="Roboto Bold"/>
                <a:ea typeface="Roboto Bold"/>
                <a:cs typeface="Roboto Bold"/>
                <a:sym typeface="Roboto Bold"/>
              </a:defRPr>
            </a:pPr>
            <a:r>
              <a:rPr lang="zh-CN">
                <a:latin typeface="微软雅黑" panose="020B0503020204020204" charset="-122"/>
                <a:ea typeface="微软雅黑" panose="020B0503020204020204" charset="-122"/>
                <a:cs typeface="微软雅黑" panose="020B0503020204020204" charset="-122"/>
              </a:rPr>
              <a:t>作品展示</a:t>
            </a:r>
            <a:endParaRPr lang="zh-CN">
              <a:latin typeface="微软雅黑" panose="020B0503020204020204" charset="-122"/>
              <a:ea typeface="微软雅黑" panose="020B0503020204020204" charset="-122"/>
              <a:cs typeface="微软雅黑" panose="020B0503020204020204" charset="-122"/>
            </a:endParaRPr>
          </a:p>
        </p:txBody>
      </p:sp>
      <p:sp>
        <p:nvSpPr>
          <p:cNvPr id="5" name="Completely network collaborative web services via user-centric initiatives. Quickly promote sticky…"/>
          <p:cNvSpPr txBox="1"/>
          <p:nvPr/>
        </p:nvSpPr>
        <p:spPr>
          <a:xfrm>
            <a:off x="7655560" y="7609840"/>
            <a:ext cx="9104630" cy="1477010"/>
          </a:xfrm>
          <a:prstGeom prst="rect">
            <a:avLst/>
          </a:prstGeom>
          <a:ln w="12700">
            <a:miter lim="400000"/>
          </a:ln>
        </p:spPr>
        <p:txBody>
          <a:bodyPr wrap="square" lIns="0" tIns="0" rIns="0" bIns="0">
            <a:spAutoFit/>
          </a:bodyPr>
          <a:p>
            <a:pPr algn="l">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a:latin typeface="微软雅黑" panose="020B0503020204020204" charset="-122"/>
                <a:ea typeface="微软雅黑" panose="020B0503020204020204" charset="-122"/>
                <a:cs typeface="微软雅黑" panose="020B050302020402020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quis nostrud exerci tation.</a:t>
            </a:r>
            <a:endParaRPr>
              <a:latin typeface="微软雅黑" panose="020B0503020204020204" charset="-122"/>
              <a:ea typeface="微软雅黑" panose="020B0503020204020204" charset="-122"/>
              <a:cs typeface="微软雅黑" panose="020B0503020204020204" charset="-122"/>
            </a:endParaRPr>
          </a:p>
        </p:txBody>
      </p:sp>
      <p:sp>
        <p:nvSpPr>
          <p:cNvPr id="124" name="# marketing promotion"/>
          <p:cNvSpPr txBox="1"/>
          <p:nvPr/>
        </p:nvSpPr>
        <p:spPr>
          <a:xfrm>
            <a:off x="15828331" y="2862573"/>
            <a:ext cx="2024380" cy="367665"/>
          </a:xfrm>
          <a:prstGeom prst="rect">
            <a:avLst/>
          </a:prstGeom>
          <a:solidFill>
            <a:srgbClr val="1C1C1C"/>
          </a:solidFill>
          <a:ln w="12700">
            <a:miter lim="400000"/>
          </a:ln>
        </p:spPr>
        <p:txBody>
          <a:bodyPr wrap="none" lIns="76200" tIns="76200" rIns="76200" bIns="76200" anchor="ctr">
            <a:spAutoFit/>
          </a:bodyPr>
          <a:lstStyle>
            <a:lvl1pPr algn="l">
              <a:defRPr sz="1400" b="0">
                <a:solidFill>
                  <a:srgbClr val="F6FAFF"/>
                </a:solidFill>
                <a:latin typeface="Roboto Regular"/>
                <a:ea typeface="Roboto Regular"/>
                <a:cs typeface="Roboto Regular"/>
                <a:sym typeface="Roboto Regular"/>
              </a:defRPr>
            </a:lvl1pPr>
          </a:lstStyle>
          <a:p>
            <a:r>
              <a:rPr>
                <a:latin typeface="微软雅黑" panose="020B0503020204020204" charset="-122"/>
                <a:ea typeface="微软雅黑" panose="020B0503020204020204" charset="-122"/>
                <a:cs typeface="微软雅黑" panose="020B0503020204020204" charset="-122"/>
              </a:rPr>
              <a:t> # </a:t>
            </a:r>
            <a:r>
              <a:rPr lang="zh-CN">
                <a:latin typeface="微软雅黑" panose="020B0503020204020204" charset="-122"/>
                <a:ea typeface="微软雅黑" panose="020B0503020204020204" charset="-122"/>
                <a:cs typeface="微软雅黑" panose="020B0503020204020204" charset="-122"/>
              </a:rPr>
              <a:t>极简风格相册作品集</a:t>
            </a:r>
            <a:r>
              <a:rPr>
                <a:latin typeface="微软雅黑" panose="020B0503020204020204" charset="-122"/>
                <a:ea typeface="微软雅黑" panose="020B0503020204020204" charset="-122"/>
                <a:cs typeface="微软雅黑" panose="020B0503020204020204" charset="-122"/>
              </a:rPr>
              <a:t> </a:t>
            </a: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5" name="Group 304"/>
          <p:cNvGrpSpPr/>
          <p:nvPr/>
        </p:nvGrpSpPr>
        <p:grpSpPr>
          <a:xfrm>
            <a:off x="8809480" y="3658118"/>
            <a:ext cx="2527672" cy="1582834"/>
            <a:chOff x="8383772" y="2964598"/>
            <a:chExt cx="2527672" cy="1582834"/>
          </a:xfrm>
          <a:solidFill>
            <a:schemeClr val="bg1">
              <a:lumMod val="95000"/>
            </a:schemeClr>
          </a:solidFill>
        </p:grpSpPr>
        <p:grpSp>
          <p:nvGrpSpPr>
            <p:cNvPr id="306" name="Group 305"/>
            <p:cNvGrpSpPr/>
            <p:nvPr/>
          </p:nvGrpSpPr>
          <p:grpSpPr>
            <a:xfrm>
              <a:off x="8383772" y="2964598"/>
              <a:ext cx="2527672" cy="72616"/>
              <a:chOff x="8383772" y="2964598"/>
              <a:chExt cx="2527672" cy="72616"/>
            </a:xfrm>
            <a:grpFill/>
          </p:grpSpPr>
          <p:sp>
            <p:nvSpPr>
              <p:cNvPr id="549" name="Oval 548"/>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50" name="Oval 549"/>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51" name="Oval 550"/>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52" name="Oval 551"/>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53" name="Oval 552"/>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54" name="Oval 553"/>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55" name="Oval 554"/>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56" name="Oval 555"/>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57" name="Oval 556"/>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58" name="Oval 557"/>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59" name="Oval 558"/>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60" name="Oval 559"/>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61" name="Oval 560"/>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62" name="Oval 561"/>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63" name="Oval 562"/>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64" name="Oval 563"/>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65" name="Oval 564"/>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66" name="Oval 565"/>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67" name="Oval 566"/>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68" name="Oval 567"/>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69" name="Oval 568"/>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nvGrpSpPr>
            <p:cNvPr id="307" name="Group 306"/>
            <p:cNvGrpSpPr/>
            <p:nvPr/>
          </p:nvGrpSpPr>
          <p:grpSpPr>
            <a:xfrm>
              <a:off x="8383772" y="3101891"/>
              <a:ext cx="2527672" cy="72616"/>
              <a:chOff x="8383772" y="2964598"/>
              <a:chExt cx="2527672" cy="72616"/>
            </a:xfrm>
            <a:grpFill/>
          </p:grpSpPr>
          <p:sp>
            <p:nvSpPr>
              <p:cNvPr id="528" name="Oval 527"/>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29" name="Oval 528"/>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30" name="Oval 529"/>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31" name="Oval 530"/>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32" name="Oval 531"/>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33" name="Oval 532"/>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34" name="Oval 533"/>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35" name="Oval 534"/>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36" name="Oval 535"/>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37" name="Oval 536"/>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38" name="Oval 537"/>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39" name="Oval 538"/>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40" name="Oval 539"/>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41" name="Oval 540"/>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42" name="Oval 541"/>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43" name="Oval 542"/>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44" name="Oval 543"/>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45" name="Oval 544"/>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46" name="Oval 545"/>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47" name="Oval 546"/>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48" name="Oval 547"/>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nvGrpSpPr>
            <p:cNvPr id="308" name="Group 307"/>
            <p:cNvGrpSpPr/>
            <p:nvPr/>
          </p:nvGrpSpPr>
          <p:grpSpPr>
            <a:xfrm>
              <a:off x="8383772" y="3239184"/>
              <a:ext cx="2527672" cy="72616"/>
              <a:chOff x="8383772" y="2964598"/>
              <a:chExt cx="2527672" cy="72616"/>
            </a:xfrm>
            <a:grpFill/>
          </p:grpSpPr>
          <p:sp>
            <p:nvSpPr>
              <p:cNvPr id="507" name="Oval 506"/>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08" name="Oval 507"/>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09" name="Oval 508"/>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10" name="Oval 509"/>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11" name="Oval 510"/>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12" name="Oval 511"/>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13" name="Oval 512"/>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14" name="Oval 513"/>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15" name="Oval 514"/>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16" name="Oval 515"/>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17" name="Oval 516"/>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18" name="Oval 517"/>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19" name="Oval 518"/>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20" name="Oval 519"/>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21" name="Oval 520"/>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22" name="Oval 521"/>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23" name="Oval 522"/>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24" name="Oval 523"/>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25" name="Oval 524"/>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26" name="Oval 525"/>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27" name="Oval 526"/>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nvGrpSpPr>
            <p:cNvPr id="309" name="Group 308"/>
            <p:cNvGrpSpPr/>
            <p:nvPr/>
          </p:nvGrpSpPr>
          <p:grpSpPr>
            <a:xfrm>
              <a:off x="8383772" y="3376477"/>
              <a:ext cx="2527672" cy="72616"/>
              <a:chOff x="8383772" y="2964598"/>
              <a:chExt cx="2527672" cy="72616"/>
            </a:xfrm>
            <a:grpFill/>
          </p:grpSpPr>
          <p:sp>
            <p:nvSpPr>
              <p:cNvPr id="486" name="Oval 485"/>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87" name="Oval 486"/>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88" name="Oval 487"/>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89" name="Oval 488"/>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90" name="Oval 489"/>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91" name="Oval 490"/>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92" name="Oval 491"/>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93" name="Oval 492"/>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94" name="Oval 493"/>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95" name="Oval 494"/>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96" name="Oval 495"/>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97" name="Oval 496"/>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98" name="Oval 497"/>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99" name="Oval 498"/>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00" name="Oval 499"/>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01" name="Oval 500"/>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02" name="Oval 501"/>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03" name="Oval 502"/>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04" name="Oval 503"/>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05" name="Oval 504"/>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506" name="Oval 505"/>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nvGrpSpPr>
            <p:cNvPr id="310" name="Group 309"/>
            <p:cNvGrpSpPr/>
            <p:nvPr/>
          </p:nvGrpSpPr>
          <p:grpSpPr>
            <a:xfrm>
              <a:off x="8383772" y="3513770"/>
              <a:ext cx="2527672" cy="72616"/>
              <a:chOff x="8383772" y="2964598"/>
              <a:chExt cx="2527672" cy="72616"/>
            </a:xfrm>
            <a:grpFill/>
          </p:grpSpPr>
          <p:sp>
            <p:nvSpPr>
              <p:cNvPr id="465" name="Oval 464"/>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66" name="Oval 465"/>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67" name="Oval 466"/>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68" name="Oval 467"/>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69" name="Oval 468"/>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70" name="Oval 469"/>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71" name="Oval 470"/>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72" name="Oval 471"/>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73" name="Oval 472"/>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74" name="Oval 473"/>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75" name="Oval 474"/>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76" name="Oval 475"/>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77" name="Oval 476"/>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78" name="Oval 477"/>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79" name="Oval 478"/>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80" name="Oval 479"/>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81" name="Oval 480"/>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82" name="Oval 481"/>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83" name="Oval 482"/>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84" name="Oval 483"/>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85" name="Oval 484"/>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nvGrpSpPr>
            <p:cNvPr id="311" name="Group 310"/>
            <p:cNvGrpSpPr/>
            <p:nvPr/>
          </p:nvGrpSpPr>
          <p:grpSpPr>
            <a:xfrm>
              <a:off x="8383772" y="3651063"/>
              <a:ext cx="2527672" cy="72616"/>
              <a:chOff x="8383772" y="2964598"/>
              <a:chExt cx="2527672" cy="72616"/>
            </a:xfrm>
            <a:grpFill/>
          </p:grpSpPr>
          <p:sp>
            <p:nvSpPr>
              <p:cNvPr id="444" name="Oval 443"/>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45" name="Oval 444"/>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46" name="Oval 445"/>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47" name="Oval 446"/>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48" name="Oval 447"/>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49" name="Oval 448"/>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50" name="Oval 449"/>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51" name="Oval 450"/>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52" name="Oval 451"/>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53" name="Oval 452"/>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54" name="Oval 453"/>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55" name="Oval 454"/>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56" name="Oval 455"/>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57" name="Oval 456"/>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58" name="Oval 457"/>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59" name="Oval 458"/>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60" name="Oval 459"/>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61" name="Oval 460"/>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62" name="Oval 461"/>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63" name="Oval 462"/>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64" name="Oval 463"/>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nvGrpSpPr>
            <p:cNvPr id="312" name="Group 311"/>
            <p:cNvGrpSpPr/>
            <p:nvPr/>
          </p:nvGrpSpPr>
          <p:grpSpPr>
            <a:xfrm>
              <a:off x="8383772" y="3788356"/>
              <a:ext cx="2527672" cy="72616"/>
              <a:chOff x="8383772" y="2964598"/>
              <a:chExt cx="2527672" cy="72616"/>
            </a:xfrm>
            <a:grpFill/>
          </p:grpSpPr>
          <p:sp>
            <p:nvSpPr>
              <p:cNvPr id="423" name="Oval 422"/>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24" name="Oval 423"/>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25" name="Oval 424"/>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26" name="Oval 425"/>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27" name="Oval 426"/>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28" name="Oval 427"/>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29" name="Oval 428"/>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30" name="Oval 429"/>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31" name="Oval 430"/>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32" name="Oval 431"/>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33" name="Oval 432"/>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34" name="Oval 433"/>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35" name="Oval 434"/>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36" name="Oval 435"/>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37" name="Oval 436"/>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38" name="Oval 437"/>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39" name="Oval 438"/>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40" name="Oval 439"/>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41" name="Oval 440"/>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42" name="Oval 441"/>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43" name="Oval 442"/>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nvGrpSpPr>
            <p:cNvPr id="313" name="Group 312"/>
            <p:cNvGrpSpPr/>
            <p:nvPr/>
          </p:nvGrpSpPr>
          <p:grpSpPr>
            <a:xfrm>
              <a:off x="8383772" y="3925649"/>
              <a:ext cx="2527672" cy="72616"/>
              <a:chOff x="8383772" y="2964598"/>
              <a:chExt cx="2527672" cy="72616"/>
            </a:xfrm>
            <a:grpFill/>
          </p:grpSpPr>
          <p:sp>
            <p:nvSpPr>
              <p:cNvPr id="402" name="Oval 401"/>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03" name="Oval 402"/>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04" name="Oval 403"/>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05" name="Oval 404"/>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06" name="Oval 405"/>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07" name="Oval 406"/>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08" name="Oval 407"/>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09" name="Oval 408"/>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10" name="Oval 409"/>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11" name="Oval 410"/>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12" name="Oval 411"/>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13" name="Oval 412"/>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14" name="Oval 413"/>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15" name="Oval 414"/>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16" name="Oval 415"/>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17" name="Oval 416"/>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18" name="Oval 417"/>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19" name="Oval 418"/>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20" name="Oval 419"/>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21" name="Oval 420"/>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22" name="Oval 421"/>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nvGrpSpPr>
            <p:cNvPr id="314" name="Group 313"/>
            <p:cNvGrpSpPr/>
            <p:nvPr/>
          </p:nvGrpSpPr>
          <p:grpSpPr>
            <a:xfrm>
              <a:off x="8383772" y="4062942"/>
              <a:ext cx="2527672" cy="72616"/>
              <a:chOff x="8383772" y="2964598"/>
              <a:chExt cx="2527672" cy="72616"/>
            </a:xfrm>
            <a:grpFill/>
          </p:grpSpPr>
          <p:sp>
            <p:nvSpPr>
              <p:cNvPr id="381" name="Oval 380"/>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82" name="Oval 381"/>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83" name="Oval 382"/>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84" name="Oval 383"/>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85" name="Oval 384"/>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86" name="Oval 385"/>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87" name="Oval 386"/>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88" name="Oval 387"/>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89" name="Oval 388"/>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90" name="Oval 389"/>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91" name="Oval 390"/>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92" name="Oval 391"/>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93" name="Oval 392"/>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94" name="Oval 393"/>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95" name="Oval 394"/>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96" name="Oval 395"/>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97" name="Oval 396"/>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98" name="Oval 397"/>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99" name="Oval 398"/>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00" name="Oval 399"/>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401" name="Oval 400"/>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nvGrpSpPr>
            <p:cNvPr id="315" name="Group 314"/>
            <p:cNvGrpSpPr/>
            <p:nvPr/>
          </p:nvGrpSpPr>
          <p:grpSpPr>
            <a:xfrm>
              <a:off x="8383772" y="4200235"/>
              <a:ext cx="2527672" cy="72616"/>
              <a:chOff x="8383772" y="2964598"/>
              <a:chExt cx="2527672" cy="72616"/>
            </a:xfrm>
            <a:grpFill/>
          </p:grpSpPr>
          <p:sp>
            <p:nvSpPr>
              <p:cNvPr id="360" name="Oval 359"/>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61" name="Oval 360"/>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62" name="Oval 361"/>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63" name="Oval 362"/>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64" name="Oval 363"/>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65" name="Oval 364"/>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66" name="Oval 365"/>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67" name="Oval 366"/>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68" name="Oval 367"/>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69" name="Oval 368"/>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70" name="Oval 369"/>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71" name="Oval 370"/>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72" name="Oval 371"/>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73" name="Oval 372"/>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74" name="Oval 373"/>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75" name="Oval 374"/>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76" name="Oval 375"/>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77" name="Oval 376"/>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78" name="Oval 377"/>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79" name="Oval 378"/>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80" name="Oval 379"/>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nvGrpSpPr>
            <p:cNvPr id="316" name="Group 315"/>
            <p:cNvGrpSpPr/>
            <p:nvPr/>
          </p:nvGrpSpPr>
          <p:grpSpPr>
            <a:xfrm>
              <a:off x="8383772" y="4337528"/>
              <a:ext cx="2527672" cy="72616"/>
              <a:chOff x="8383772" y="2964598"/>
              <a:chExt cx="2527672" cy="72616"/>
            </a:xfrm>
            <a:grpFill/>
          </p:grpSpPr>
          <p:sp>
            <p:nvSpPr>
              <p:cNvPr id="339" name="Oval 338"/>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40" name="Oval 339"/>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41" name="Oval 340"/>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42" name="Oval 341"/>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43" name="Oval 342"/>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44" name="Oval 343"/>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45" name="Oval 344"/>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46" name="Oval 345"/>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47" name="Oval 346"/>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48" name="Oval 347"/>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49" name="Oval 348"/>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50" name="Oval 349"/>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51" name="Oval 350"/>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52" name="Oval 351"/>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53" name="Oval 352"/>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54" name="Oval 353"/>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55" name="Oval 354"/>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56" name="Oval 355"/>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57" name="Oval 356"/>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58" name="Oval 357"/>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59" name="Oval 358"/>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nvGrpSpPr>
            <p:cNvPr id="317" name="Group 316"/>
            <p:cNvGrpSpPr/>
            <p:nvPr/>
          </p:nvGrpSpPr>
          <p:grpSpPr>
            <a:xfrm>
              <a:off x="8383772" y="4474816"/>
              <a:ext cx="2527672" cy="72616"/>
              <a:chOff x="8383772" y="2964598"/>
              <a:chExt cx="2527672" cy="72616"/>
            </a:xfrm>
            <a:grpFill/>
          </p:grpSpPr>
          <p:sp>
            <p:nvSpPr>
              <p:cNvPr id="318" name="Oval 317"/>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19" name="Oval 318"/>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20" name="Oval 319"/>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21" name="Oval 320"/>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22" name="Oval 321"/>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23" name="Oval 322"/>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24" name="Oval 323"/>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25" name="Oval 324"/>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26" name="Oval 325"/>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27" name="Oval 326"/>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28" name="Oval 327"/>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29" name="Oval 328"/>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30" name="Oval 329"/>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31" name="Oval 330"/>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32" name="Oval 331"/>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33" name="Oval 332"/>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34" name="Oval 333"/>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35" name="Oval 334"/>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36" name="Oval 335"/>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37" name="Oval 336"/>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38" name="Oval 337"/>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grpSp>
        <p:nvGrpSpPr>
          <p:cNvPr id="301" name="Group 300"/>
          <p:cNvGrpSpPr/>
          <p:nvPr/>
        </p:nvGrpSpPr>
        <p:grpSpPr>
          <a:xfrm>
            <a:off x="425078" y="5811789"/>
            <a:ext cx="2527672" cy="1582834"/>
            <a:chOff x="8383772" y="2964598"/>
            <a:chExt cx="2527672" cy="1582834"/>
          </a:xfrm>
          <a:solidFill>
            <a:schemeClr val="bg1">
              <a:lumMod val="95000"/>
            </a:schemeClr>
          </a:solidFill>
        </p:grpSpPr>
        <p:grpSp>
          <p:nvGrpSpPr>
            <p:cNvPr id="58" name="Group 57"/>
            <p:cNvGrpSpPr/>
            <p:nvPr/>
          </p:nvGrpSpPr>
          <p:grpSpPr>
            <a:xfrm>
              <a:off x="8383772" y="2964598"/>
              <a:ext cx="2527672" cy="72616"/>
              <a:chOff x="8383772" y="2964598"/>
              <a:chExt cx="2527672" cy="72616"/>
            </a:xfrm>
            <a:grpFill/>
          </p:grpSpPr>
          <p:sp>
            <p:nvSpPr>
              <p:cNvPr id="14" name="Oval 13"/>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5" name="Oval 14"/>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6" name="Oval 15"/>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7" name="Oval 16"/>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8" name="Oval 17"/>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9" name="Oval 18"/>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0" name="Oval 19"/>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1" name="Oval 20"/>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2" name="Oval 21"/>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3" name="Oval 22"/>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4" name="Oval 23"/>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5" name="Oval 24"/>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6" name="Oval 25"/>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7" name="Oval 26"/>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8" name="Oval 27"/>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9" name="Oval 28"/>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0" name="Oval 29"/>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1" name="Oval 30"/>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2" name="Oval 31"/>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3" name="Oval 32"/>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4" name="Oval 33"/>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nvGrpSpPr>
            <p:cNvPr id="59" name="Group 58"/>
            <p:cNvGrpSpPr/>
            <p:nvPr/>
          </p:nvGrpSpPr>
          <p:grpSpPr>
            <a:xfrm>
              <a:off x="8383772" y="3101891"/>
              <a:ext cx="2527672" cy="72616"/>
              <a:chOff x="8383772" y="2964598"/>
              <a:chExt cx="2527672" cy="72616"/>
            </a:xfrm>
            <a:grpFill/>
          </p:grpSpPr>
          <p:sp>
            <p:nvSpPr>
              <p:cNvPr id="60" name="Oval 59"/>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61" name="Oval 60"/>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62" name="Oval 61"/>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63" name="Oval 62"/>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64" name="Oval 63"/>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65" name="Oval 64"/>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66" name="Oval 65"/>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67" name="Oval 66"/>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68" name="Oval 67"/>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69" name="Oval 68"/>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70" name="Oval 69"/>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71" name="Oval 70"/>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72" name="Oval 71"/>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73" name="Oval 72"/>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74" name="Oval 73"/>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75" name="Oval 74"/>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76" name="Oval 75"/>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77" name="Oval 76"/>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78" name="Oval 77"/>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79" name="Oval 78"/>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80" name="Oval 79"/>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nvGrpSpPr>
            <p:cNvPr id="81" name="Group 80"/>
            <p:cNvGrpSpPr/>
            <p:nvPr/>
          </p:nvGrpSpPr>
          <p:grpSpPr>
            <a:xfrm>
              <a:off x="8383772" y="3239184"/>
              <a:ext cx="2527672" cy="72616"/>
              <a:chOff x="8383772" y="2964598"/>
              <a:chExt cx="2527672" cy="72616"/>
            </a:xfrm>
            <a:grpFill/>
          </p:grpSpPr>
          <p:sp>
            <p:nvSpPr>
              <p:cNvPr id="82" name="Oval 81"/>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83" name="Oval 82"/>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84" name="Oval 83"/>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85" name="Oval 84"/>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86" name="Oval 85"/>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87" name="Oval 86"/>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88" name="Oval 87"/>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89" name="Oval 88"/>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90" name="Oval 89"/>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91" name="Oval 90"/>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92" name="Oval 91"/>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93" name="Oval 92"/>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94" name="Oval 93"/>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95" name="Oval 94"/>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96" name="Oval 95"/>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97" name="Oval 96"/>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98" name="Oval 97"/>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99" name="Oval 98"/>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00" name="Oval 99"/>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01" name="Oval 100"/>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02" name="Oval 101"/>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nvGrpSpPr>
            <p:cNvPr id="103" name="Group 102"/>
            <p:cNvGrpSpPr/>
            <p:nvPr/>
          </p:nvGrpSpPr>
          <p:grpSpPr>
            <a:xfrm>
              <a:off x="8383772" y="3376477"/>
              <a:ext cx="2527672" cy="72616"/>
              <a:chOff x="8383772" y="2964598"/>
              <a:chExt cx="2527672" cy="72616"/>
            </a:xfrm>
            <a:grpFill/>
          </p:grpSpPr>
          <p:sp>
            <p:nvSpPr>
              <p:cNvPr id="104" name="Oval 103"/>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05" name="Oval 104"/>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06" name="Oval 105"/>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07" name="Oval 106"/>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08" name="Oval 107"/>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09" name="Oval 108"/>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10" name="Oval 109"/>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11" name="Oval 110"/>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12" name="Oval 111"/>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13" name="Oval 112"/>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14" name="Oval 113"/>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15" name="Oval 114"/>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16" name="Oval 115"/>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17" name="Oval 116"/>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18" name="Oval 117"/>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19" name="Oval 118"/>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20" name="Oval 119"/>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21" name="Oval 120"/>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22" name="Oval 121"/>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23" name="Oval 122"/>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24" name="Oval 123"/>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nvGrpSpPr>
            <p:cNvPr id="125" name="Group 124"/>
            <p:cNvGrpSpPr/>
            <p:nvPr/>
          </p:nvGrpSpPr>
          <p:grpSpPr>
            <a:xfrm>
              <a:off x="8383772" y="3513770"/>
              <a:ext cx="2527672" cy="72616"/>
              <a:chOff x="8383772" y="2964598"/>
              <a:chExt cx="2527672" cy="72616"/>
            </a:xfrm>
            <a:grpFill/>
          </p:grpSpPr>
          <p:sp>
            <p:nvSpPr>
              <p:cNvPr id="126" name="Oval 125"/>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27" name="Oval 126"/>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28" name="Oval 127"/>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29" name="Oval 128"/>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30" name="Oval 129"/>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31" name="Oval 130"/>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32" name="Oval 131"/>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33" name="Oval 132"/>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34" name="Oval 133"/>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35" name="Oval 134"/>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36" name="Oval 135"/>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37" name="Oval 136"/>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38" name="Oval 137"/>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39" name="Oval 138"/>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40" name="Oval 139"/>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41" name="Oval 140"/>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42" name="Oval 141"/>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43" name="Oval 142"/>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44" name="Oval 143"/>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45" name="Oval 144"/>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46" name="Oval 145"/>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nvGrpSpPr>
            <p:cNvPr id="147" name="Group 146"/>
            <p:cNvGrpSpPr/>
            <p:nvPr/>
          </p:nvGrpSpPr>
          <p:grpSpPr>
            <a:xfrm>
              <a:off x="8383772" y="3651063"/>
              <a:ext cx="2527672" cy="72616"/>
              <a:chOff x="8383772" y="2964598"/>
              <a:chExt cx="2527672" cy="72616"/>
            </a:xfrm>
            <a:grpFill/>
          </p:grpSpPr>
          <p:sp>
            <p:nvSpPr>
              <p:cNvPr id="148" name="Oval 147"/>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49" name="Oval 148"/>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50" name="Oval 149"/>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51" name="Oval 150"/>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52" name="Oval 151"/>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53" name="Oval 152"/>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54" name="Oval 153"/>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55" name="Oval 154"/>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56" name="Oval 155"/>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57" name="Oval 156"/>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58" name="Oval 157"/>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59" name="Oval 158"/>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60" name="Oval 159"/>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61" name="Oval 160"/>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62" name="Oval 161"/>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63" name="Oval 162"/>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64" name="Oval 163"/>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65" name="Oval 164"/>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66" name="Oval 165"/>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67" name="Oval 166"/>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68" name="Oval 167"/>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nvGrpSpPr>
            <p:cNvPr id="169" name="Group 168"/>
            <p:cNvGrpSpPr/>
            <p:nvPr/>
          </p:nvGrpSpPr>
          <p:grpSpPr>
            <a:xfrm>
              <a:off x="8383772" y="3788356"/>
              <a:ext cx="2527672" cy="72616"/>
              <a:chOff x="8383772" y="2964598"/>
              <a:chExt cx="2527672" cy="72616"/>
            </a:xfrm>
            <a:grpFill/>
          </p:grpSpPr>
          <p:sp>
            <p:nvSpPr>
              <p:cNvPr id="170" name="Oval 169"/>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71" name="Oval 170"/>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72" name="Oval 171"/>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73" name="Oval 172"/>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74" name="Oval 173"/>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75" name="Oval 174"/>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76" name="Oval 175"/>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77" name="Oval 176"/>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78" name="Oval 177"/>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79" name="Oval 178"/>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80" name="Oval 179"/>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81" name="Oval 180"/>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82" name="Oval 181"/>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83" name="Oval 182"/>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84" name="Oval 183"/>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85" name="Oval 184"/>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86" name="Oval 185"/>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87" name="Oval 186"/>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88" name="Oval 187"/>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89" name="Oval 188"/>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90" name="Oval 189"/>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nvGrpSpPr>
            <p:cNvPr id="191" name="Group 190"/>
            <p:cNvGrpSpPr/>
            <p:nvPr/>
          </p:nvGrpSpPr>
          <p:grpSpPr>
            <a:xfrm>
              <a:off x="8383772" y="3925649"/>
              <a:ext cx="2527672" cy="72616"/>
              <a:chOff x="8383772" y="2964598"/>
              <a:chExt cx="2527672" cy="72616"/>
            </a:xfrm>
            <a:grpFill/>
          </p:grpSpPr>
          <p:sp>
            <p:nvSpPr>
              <p:cNvPr id="192" name="Oval 191"/>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93" name="Oval 192"/>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94" name="Oval 193"/>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95" name="Oval 194"/>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96" name="Oval 195"/>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97" name="Oval 196"/>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98" name="Oval 197"/>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199" name="Oval 198"/>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00" name="Oval 199"/>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01" name="Oval 200"/>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02" name="Oval 201"/>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03" name="Oval 202"/>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04" name="Oval 203"/>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05" name="Oval 204"/>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06" name="Oval 205"/>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07" name="Oval 206"/>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08" name="Oval 207"/>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09" name="Oval 208"/>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10" name="Oval 209"/>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11" name="Oval 210"/>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12" name="Oval 211"/>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nvGrpSpPr>
            <p:cNvPr id="213" name="Group 212"/>
            <p:cNvGrpSpPr/>
            <p:nvPr/>
          </p:nvGrpSpPr>
          <p:grpSpPr>
            <a:xfrm>
              <a:off x="8383772" y="4062942"/>
              <a:ext cx="2527672" cy="72616"/>
              <a:chOff x="8383772" y="2964598"/>
              <a:chExt cx="2527672" cy="72616"/>
            </a:xfrm>
            <a:grpFill/>
          </p:grpSpPr>
          <p:sp>
            <p:nvSpPr>
              <p:cNvPr id="214" name="Oval 213"/>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15" name="Oval 214"/>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16" name="Oval 215"/>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17" name="Oval 216"/>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18" name="Oval 217"/>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19" name="Oval 218"/>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20" name="Oval 219"/>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21" name="Oval 220"/>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22" name="Oval 221"/>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23" name="Oval 222"/>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24" name="Oval 223"/>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25" name="Oval 224"/>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26" name="Oval 225"/>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27" name="Oval 226"/>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28" name="Oval 227"/>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29" name="Oval 228"/>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30" name="Oval 229"/>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31" name="Oval 230"/>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32" name="Oval 231"/>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33" name="Oval 232"/>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34" name="Oval 233"/>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nvGrpSpPr>
            <p:cNvPr id="235" name="Group 234"/>
            <p:cNvGrpSpPr/>
            <p:nvPr/>
          </p:nvGrpSpPr>
          <p:grpSpPr>
            <a:xfrm>
              <a:off x="8383772" y="4200235"/>
              <a:ext cx="2527672" cy="72616"/>
              <a:chOff x="8383772" y="2964598"/>
              <a:chExt cx="2527672" cy="72616"/>
            </a:xfrm>
            <a:grpFill/>
          </p:grpSpPr>
          <p:sp>
            <p:nvSpPr>
              <p:cNvPr id="236" name="Oval 235"/>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37" name="Oval 236"/>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38" name="Oval 237"/>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39" name="Oval 238"/>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40" name="Oval 239"/>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41" name="Oval 240"/>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42" name="Oval 241"/>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43" name="Oval 242"/>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44" name="Oval 243"/>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45" name="Oval 244"/>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46" name="Oval 245"/>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47" name="Oval 246"/>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48" name="Oval 247"/>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49" name="Oval 248"/>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50" name="Oval 249"/>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51" name="Oval 250"/>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52" name="Oval 251"/>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53" name="Oval 252"/>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54" name="Oval 253"/>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55" name="Oval 254"/>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56" name="Oval 255"/>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nvGrpSpPr>
            <p:cNvPr id="257" name="Group 256"/>
            <p:cNvGrpSpPr/>
            <p:nvPr/>
          </p:nvGrpSpPr>
          <p:grpSpPr>
            <a:xfrm>
              <a:off x="8383772" y="4337528"/>
              <a:ext cx="2527672" cy="72616"/>
              <a:chOff x="8383772" y="2964598"/>
              <a:chExt cx="2527672" cy="72616"/>
            </a:xfrm>
            <a:grpFill/>
          </p:grpSpPr>
          <p:sp>
            <p:nvSpPr>
              <p:cNvPr id="258" name="Oval 257"/>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59" name="Oval 258"/>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60" name="Oval 259"/>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61" name="Oval 260"/>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62" name="Oval 261"/>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63" name="Oval 262"/>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64" name="Oval 263"/>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65" name="Oval 264"/>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66" name="Oval 265"/>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67" name="Oval 266"/>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68" name="Oval 267"/>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69" name="Oval 268"/>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70" name="Oval 269"/>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71" name="Oval 270"/>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72" name="Oval 271"/>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73" name="Oval 272"/>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74" name="Oval 273"/>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75" name="Oval 274"/>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76" name="Oval 275"/>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77" name="Oval 276"/>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78" name="Oval 277"/>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nvGrpSpPr>
            <p:cNvPr id="279" name="Group 278"/>
            <p:cNvGrpSpPr/>
            <p:nvPr/>
          </p:nvGrpSpPr>
          <p:grpSpPr>
            <a:xfrm>
              <a:off x="8383772" y="4474816"/>
              <a:ext cx="2527672" cy="72616"/>
              <a:chOff x="8383772" y="2964598"/>
              <a:chExt cx="2527672" cy="72616"/>
            </a:xfrm>
            <a:grpFill/>
          </p:grpSpPr>
          <p:sp>
            <p:nvSpPr>
              <p:cNvPr id="280" name="Oval 279"/>
              <p:cNvSpPr/>
              <p:nvPr/>
            </p:nvSpPr>
            <p:spPr>
              <a:xfrm>
                <a:off x="838377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81" name="Oval 280"/>
              <p:cNvSpPr/>
              <p:nvPr/>
            </p:nvSpPr>
            <p:spPr>
              <a:xfrm>
                <a:off x="850652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82" name="Oval 281"/>
              <p:cNvSpPr/>
              <p:nvPr/>
            </p:nvSpPr>
            <p:spPr>
              <a:xfrm>
                <a:off x="862927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83" name="Oval 282"/>
              <p:cNvSpPr/>
              <p:nvPr/>
            </p:nvSpPr>
            <p:spPr>
              <a:xfrm>
                <a:off x="875203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84" name="Oval 283"/>
              <p:cNvSpPr/>
              <p:nvPr/>
            </p:nvSpPr>
            <p:spPr>
              <a:xfrm>
                <a:off x="887478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85" name="Oval 284"/>
              <p:cNvSpPr/>
              <p:nvPr/>
            </p:nvSpPr>
            <p:spPr>
              <a:xfrm>
                <a:off x="899753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86" name="Oval 285"/>
              <p:cNvSpPr/>
              <p:nvPr/>
            </p:nvSpPr>
            <p:spPr>
              <a:xfrm>
                <a:off x="912029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87" name="Oval 286"/>
              <p:cNvSpPr/>
              <p:nvPr/>
            </p:nvSpPr>
            <p:spPr>
              <a:xfrm>
                <a:off x="924304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88" name="Oval 287"/>
              <p:cNvSpPr/>
              <p:nvPr/>
            </p:nvSpPr>
            <p:spPr>
              <a:xfrm>
                <a:off x="936579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89" name="Oval 288"/>
              <p:cNvSpPr/>
              <p:nvPr/>
            </p:nvSpPr>
            <p:spPr>
              <a:xfrm>
                <a:off x="948854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90" name="Oval 289"/>
              <p:cNvSpPr/>
              <p:nvPr/>
            </p:nvSpPr>
            <p:spPr>
              <a:xfrm>
                <a:off x="9611302"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91" name="Oval 290"/>
              <p:cNvSpPr/>
              <p:nvPr/>
            </p:nvSpPr>
            <p:spPr>
              <a:xfrm>
                <a:off x="9734055"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92" name="Oval 291"/>
              <p:cNvSpPr/>
              <p:nvPr/>
            </p:nvSpPr>
            <p:spPr>
              <a:xfrm>
                <a:off x="985680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93" name="Oval 292"/>
              <p:cNvSpPr/>
              <p:nvPr/>
            </p:nvSpPr>
            <p:spPr>
              <a:xfrm>
                <a:off x="9979561"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94" name="Oval 293"/>
              <p:cNvSpPr/>
              <p:nvPr/>
            </p:nvSpPr>
            <p:spPr>
              <a:xfrm>
                <a:off x="10102314"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95" name="Oval 294"/>
              <p:cNvSpPr/>
              <p:nvPr/>
            </p:nvSpPr>
            <p:spPr>
              <a:xfrm>
                <a:off x="10225067"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96" name="Oval 295"/>
              <p:cNvSpPr/>
              <p:nvPr/>
            </p:nvSpPr>
            <p:spPr>
              <a:xfrm>
                <a:off x="10347820"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97" name="Oval 296"/>
              <p:cNvSpPr/>
              <p:nvPr/>
            </p:nvSpPr>
            <p:spPr>
              <a:xfrm>
                <a:off x="10470573"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98" name="Oval 297"/>
              <p:cNvSpPr/>
              <p:nvPr/>
            </p:nvSpPr>
            <p:spPr>
              <a:xfrm>
                <a:off x="10593326"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299" name="Oval 298"/>
              <p:cNvSpPr/>
              <p:nvPr/>
            </p:nvSpPr>
            <p:spPr>
              <a:xfrm>
                <a:off x="10716079"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sp>
            <p:nvSpPr>
              <p:cNvPr id="300" name="Oval 299"/>
              <p:cNvSpPr/>
              <p:nvPr/>
            </p:nvSpPr>
            <p:spPr>
              <a:xfrm>
                <a:off x="10838828" y="2964598"/>
                <a:ext cx="72616" cy="726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charset="-122"/>
                  <a:ea typeface="微软雅黑" panose="020B0503020204020204" charset="-122"/>
                  <a:cs typeface="微软雅黑" panose="020B0503020204020204" charset="-122"/>
                </a:endParaRPr>
              </a:p>
            </p:txBody>
          </p:sp>
        </p:grpSp>
      </p:grpSp>
      <p:sp>
        <p:nvSpPr>
          <p:cNvPr id="2" name="Picture Placeholder 1"/>
          <p:cNvSpPr>
            <a:spLocks noGrp="1"/>
          </p:cNvSpPr>
          <p:nvPr>
            <p:ph type="pic" sz="quarter" idx="12"/>
          </p:nvPr>
        </p:nvSpPr>
        <p:spPr>
          <a:blipFill rotWithShape="1">
            <a:blip r:embed="rId1"/>
            <a:stretch>
              <a:fillRect/>
            </a:stretch>
          </a:blipFill>
        </p:spPr>
      </p:sp>
      <p:sp>
        <p:nvSpPr>
          <p:cNvPr id="3" name="Picture Placeholder 2"/>
          <p:cNvSpPr>
            <a:spLocks noGrp="1"/>
          </p:cNvSpPr>
          <p:nvPr>
            <p:ph type="pic" sz="quarter" idx="13"/>
          </p:nvPr>
        </p:nvSpPr>
        <p:spPr>
          <a:blipFill rotWithShape="1">
            <a:blip r:embed="rId2"/>
            <a:stretch>
              <a:fillRect/>
            </a:stretch>
          </a:blipFill>
        </p:spPr>
      </p:sp>
      <p:sp>
        <p:nvSpPr>
          <p:cNvPr id="5" name="Completely network collaborative web services via user-centric initiatives. Quickly promote sticky…"/>
          <p:cNvSpPr txBox="1"/>
          <p:nvPr/>
        </p:nvSpPr>
        <p:spPr>
          <a:xfrm>
            <a:off x="2552700" y="7470775"/>
            <a:ext cx="5524500" cy="2215515"/>
          </a:xfrm>
          <a:prstGeom prst="rect">
            <a:avLst/>
          </a:prstGeom>
          <a:ln w="12700">
            <a:miter lim="400000"/>
          </a:ln>
        </p:spPr>
        <p:txBody>
          <a:bodyPr wrap="square" lIns="0" tIns="0" rIns="0" bIns="0">
            <a:spAutoFit/>
          </a:bodyPr>
          <a:p>
            <a:pPr algn="l">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a:latin typeface="微软雅黑" panose="020B0503020204020204" charset="-122"/>
                <a:ea typeface="微软雅黑" panose="020B0503020204020204" charset="-122"/>
                <a:cs typeface="微软雅黑" panose="020B050302020402020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endParaRPr>
              <a:latin typeface="微软雅黑" panose="020B0503020204020204" charset="-122"/>
              <a:ea typeface="微软雅黑" panose="020B0503020204020204" charset="-122"/>
              <a:cs typeface="微软雅黑" panose="020B0503020204020204" charset="-122"/>
            </a:endParaRPr>
          </a:p>
        </p:txBody>
      </p:sp>
      <p:sp>
        <p:nvSpPr>
          <p:cNvPr id="4" name="Completely network collaborative web services via user-centric initiatives. Quickly promote sticky…"/>
          <p:cNvSpPr txBox="1"/>
          <p:nvPr/>
        </p:nvSpPr>
        <p:spPr>
          <a:xfrm>
            <a:off x="11470005" y="1442720"/>
            <a:ext cx="5715635" cy="2215515"/>
          </a:xfrm>
          <a:prstGeom prst="rect">
            <a:avLst/>
          </a:prstGeom>
          <a:ln w="12700">
            <a:miter lim="400000"/>
          </a:ln>
        </p:spPr>
        <p:txBody>
          <a:bodyPr wrap="square" lIns="0" tIns="0" rIns="0" bIns="0">
            <a:spAutoFit/>
          </a:bodyPr>
          <a:p>
            <a:pPr algn="l">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a:latin typeface="微软雅黑" panose="020B0503020204020204" charset="-122"/>
                <a:ea typeface="微软雅黑" panose="020B0503020204020204" charset="-122"/>
                <a:cs typeface="微软雅黑" panose="020B050302020402020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quis nostrud exerci tation.</a:t>
            </a: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2"/>
          </p:nvPr>
        </p:nvSpPr>
        <p:spPr>
          <a:blipFill rotWithShape="1">
            <a:blip r:embed="rId1"/>
            <a:stretch>
              <a:fillRect/>
            </a:stretch>
          </a:blipFill>
        </p:spPr>
      </p:sp>
      <p:sp>
        <p:nvSpPr>
          <p:cNvPr id="1633" name="# marketing promotion"/>
          <p:cNvSpPr txBox="1"/>
          <p:nvPr/>
        </p:nvSpPr>
        <p:spPr>
          <a:xfrm>
            <a:off x="9996156" y="5127942"/>
            <a:ext cx="1846580" cy="367665"/>
          </a:xfrm>
          <a:prstGeom prst="rect">
            <a:avLst/>
          </a:prstGeom>
          <a:solidFill>
            <a:srgbClr val="30353E"/>
          </a:solidFill>
          <a:ln w="12700">
            <a:miter lim="400000"/>
          </a:ln>
        </p:spPr>
        <p:txBody>
          <a:bodyPr wrap="none" lIns="76200" tIns="76200" rIns="76200" bIns="76200" anchor="ctr">
            <a:spAutoFit/>
          </a:bodyPr>
          <a:lstStyle>
            <a:lvl1pPr algn="l">
              <a:defRPr sz="1400" b="0">
                <a:solidFill>
                  <a:srgbClr val="F6FAFF"/>
                </a:solidFill>
                <a:latin typeface="Roboto Regular"/>
                <a:ea typeface="Roboto Regular"/>
                <a:cs typeface="Roboto Regular"/>
                <a:sym typeface="Roboto Regular"/>
              </a:defRPr>
            </a:lvl1pPr>
          </a:lstStyle>
          <a:p>
            <a:r>
              <a:rPr>
                <a:latin typeface="微软雅黑" panose="020B0503020204020204" charset="-122"/>
                <a:ea typeface="微软雅黑" panose="020B0503020204020204" charset="-122"/>
                <a:cs typeface="微软雅黑" panose="020B0503020204020204" charset="-122"/>
              </a:rPr>
              <a:t> # </a:t>
            </a:r>
            <a:r>
              <a:rPr lang="zh-CN">
                <a:latin typeface="微软雅黑" panose="020B0503020204020204" charset="-122"/>
                <a:ea typeface="微软雅黑" panose="020B0503020204020204" charset="-122"/>
                <a:cs typeface="微软雅黑" panose="020B0503020204020204" charset="-122"/>
              </a:rPr>
              <a:t>极简相册作品展示</a:t>
            </a:r>
            <a:r>
              <a:rPr>
                <a:latin typeface="微软雅黑" panose="020B0503020204020204" charset="-122"/>
                <a:ea typeface="微软雅黑" panose="020B0503020204020204" charset="-122"/>
                <a:cs typeface="微软雅黑" panose="020B0503020204020204" charset="-122"/>
              </a:rPr>
              <a:t> </a:t>
            </a:r>
            <a:endParaRPr>
              <a:latin typeface="微软雅黑" panose="020B0503020204020204" charset="-122"/>
              <a:ea typeface="微软雅黑" panose="020B0503020204020204" charset="-122"/>
              <a:cs typeface="微软雅黑" panose="020B0503020204020204" charset="-122"/>
            </a:endParaRPr>
          </a:p>
        </p:txBody>
      </p:sp>
      <p:sp>
        <p:nvSpPr>
          <p:cNvPr id="165" name="Digital Experiences…"/>
          <p:cNvSpPr txBox="1"/>
          <p:nvPr/>
        </p:nvSpPr>
        <p:spPr>
          <a:xfrm>
            <a:off x="9996170" y="2854431"/>
            <a:ext cx="5029200" cy="2031365"/>
          </a:xfrm>
          <a:prstGeom prst="rect">
            <a:avLst/>
          </a:prstGeom>
          <a:ln w="12700">
            <a:miter lim="400000"/>
          </a:ln>
        </p:spPr>
        <p:txBody>
          <a:bodyPr wrap="none" lIns="0" tIns="0" rIns="0" bIns="0" anchor="b">
            <a:spAutoFit/>
          </a:bodyPr>
          <a:p>
            <a:pPr algn="l">
              <a:defRPr sz="4800" b="0">
                <a:solidFill>
                  <a:srgbClr val="30353E"/>
                </a:solidFill>
                <a:latin typeface="Roboto Bold"/>
                <a:ea typeface="Roboto Bold"/>
                <a:cs typeface="Roboto Bold"/>
                <a:sym typeface="Roboto Bold"/>
              </a:defRPr>
            </a:pPr>
            <a:r>
              <a:rPr lang="zh-CN" sz="6600">
                <a:latin typeface="微软雅黑" panose="020B0503020204020204" charset="-122"/>
                <a:ea typeface="微软雅黑" panose="020B0503020204020204" charset="-122"/>
                <a:cs typeface="微软雅黑" panose="020B0503020204020204" charset="-122"/>
              </a:rPr>
              <a:t>右侧</a:t>
            </a:r>
            <a:endParaRPr lang="zh-CN" sz="6600">
              <a:latin typeface="微软雅黑" panose="020B0503020204020204" charset="-122"/>
              <a:ea typeface="微软雅黑" panose="020B0503020204020204" charset="-122"/>
              <a:cs typeface="微软雅黑" panose="020B0503020204020204" charset="-122"/>
            </a:endParaRPr>
          </a:p>
          <a:p>
            <a:pPr algn="l">
              <a:defRPr sz="4800" b="0">
                <a:solidFill>
                  <a:srgbClr val="30353E"/>
                </a:solidFill>
                <a:latin typeface="Roboto Bold"/>
                <a:ea typeface="Roboto Bold"/>
                <a:cs typeface="Roboto Bold"/>
                <a:sym typeface="Roboto Bold"/>
              </a:defRPr>
            </a:pPr>
            <a:r>
              <a:rPr lang="zh-CN" sz="6600">
                <a:latin typeface="微软雅黑" panose="020B0503020204020204" charset="-122"/>
                <a:ea typeface="微软雅黑" panose="020B0503020204020204" charset="-122"/>
                <a:cs typeface="微软雅黑" panose="020B0503020204020204" charset="-122"/>
              </a:rPr>
              <a:t>焦点作品展示</a:t>
            </a:r>
            <a:endParaRPr lang="zh-CN" sz="6600">
              <a:latin typeface="微软雅黑" panose="020B0503020204020204" charset="-122"/>
              <a:ea typeface="微软雅黑" panose="020B0503020204020204" charset="-122"/>
              <a:cs typeface="微软雅黑" panose="020B0503020204020204" charset="-122"/>
            </a:endParaRPr>
          </a:p>
        </p:txBody>
      </p:sp>
      <p:sp>
        <p:nvSpPr>
          <p:cNvPr id="4" name="Completely network collaborative web services via user-centric initiatives. Quickly promote sticky…"/>
          <p:cNvSpPr txBox="1"/>
          <p:nvPr/>
        </p:nvSpPr>
        <p:spPr>
          <a:xfrm>
            <a:off x="9996170" y="6158230"/>
            <a:ext cx="6591935" cy="2215515"/>
          </a:xfrm>
          <a:prstGeom prst="rect">
            <a:avLst/>
          </a:prstGeom>
          <a:ln w="12700">
            <a:miter lim="400000"/>
          </a:ln>
        </p:spPr>
        <p:txBody>
          <a:bodyPr wrap="square" lIns="0" tIns="0" rIns="0" bIns="0">
            <a:spAutoFit/>
          </a:bodyPr>
          <a:p>
            <a:pPr algn="l">
              <a:lnSpc>
                <a:spcPct val="150000"/>
              </a:lnSpc>
              <a:defRPr sz="1600" b="0">
                <a:solidFill>
                  <a:srgbClr val="677180"/>
                </a:solidFill>
                <a:latin typeface="Roboto Light" panose="02000000000000000000"/>
                <a:ea typeface="Roboto Light" panose="02000000000000000000"/>
                <a:cs typeface="Roboto Light" panose="02000000000000000000"/>
                <a:sym typeface="Roboto Light" panose="02000000000000000000"/>
              </a:defRPr>
            </a:pPr>
            <a:r>
              <a:rPr>
                <a:latin typeface="微软雅黑" panose="020B0503020204020204" charset="-122"/>
                <a:ea typeface="微软雅黑" panose="020B0503020204020204" charset="-122"/>
                <a:cs typeface="微软雅黑" panose="020B050302020402020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quis nostrud exerci tation.</a:t>
            </a:r>
            <a:endParaRPr>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Другая 13">
      <a:majorFont>
        <a:latin typeface="Karla"/>
        <a:ea typeface=""/>
        <a:cs typeface=""/>
      </a:majorFont>
      <a:minorFont>
        <a:latin typeface="Robo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Aquamarine Theme">
      <a:dk1>
        <a:srgbClr val="93D5D4"/>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Другая 13">
      <a:majorFont>
        <a:latin typeface="Karla"/>
        <a:ea typeface=""/>
        <a:cs typeface=""/>
      </a:majorFont>
      <a:minorFont>
        <a:latin typeface="Roboto Light"/>
        <a:ea typeface=""/>
        <a:cs typeface=""/>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3463</Words>
  <Application>WPS 演示</Application>
  <PresentationFormat>Custom</PresentationFormat>
  <Paragraphs>77</Paragraphs>
  <Slides>10</Slides>
  <Notes>3</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10</vt:i4>
      </vt:variant>
    </vt:vector>
  </HeadingPairs>
  <TitlesOfParts>
    <vt:vector size="24" baseType="lpstr">
      <vt:lpstr>Arial</vt:lpstr>
      <vt:lpstr>宋体</vt:lpstr>
      <vt:lpstr>Wingdings</vt:lpstr>
      <vt:lpstr>微软雅黑</vt:lpstr>
      <vt:lpstr>Simple-Line-Icons</vt:lpstr>
      <vt:lpstr>Roboto Bold</vt:lpstr>
      <vt:lpstr>Roboto Light</vt:lpstr>
      <vt:lpstr>Roboto Regular</vt:lpstr>
      <vt:lpstr>Wide Latin</vt:lpstr>
      <vt:lpstr>Arial Unicode MS</vt:lpstr>
      <vt:lpstr>Source Sans Pro</vt:lpstr>
      <vt:lpstr>方圆魂心体</vt:lpstr>
      <vt:lpstr>Custom Design</vt:lpstr>
      <vt:lpstr>Тема Office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RePack by Diakov</dc:creator>
  <cp:lastModifiedBy>Moment123</cp:lastModifiedBy>
  <cp:revision>433</cp:revision>
  <dcterms:created xsi:type="dcterms:W3CDTF">2017-06-12T02:35:00Z</dcterms:created>
  <dcterms:modified xsi:type="dcterms:W3CDTF">2018-07-24T11:38:49Z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2052-10.1.0.7468</vt:lpwstr>
  </property>
</Properties>
</file>